
<file path=[Content_Types].xml><?xml version="1.0" encoding="utf-8"?>
<Types xmlns="http://schemas.openxmlformats.org/package/2006/content-types">
  <Default Extension="JPG" ContentType="image/jpeg"/>
  <Default Extension="mp3" ContentType="audio/m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93" r:id="rId1"/>
    <p:sldMasterId id="2147483694" r:id="rId2"/>
    <p:sldMasterId id="2147483706" r:id="rId3"/>
  </p:sldMasterIdLst>
  <p:notesMasterIdLst>
    <p:notesMasterId r:id="rId43"/>
  </p:notesMasterIdLst>
  <p:sldIdLst>
    <p:sldId id="256" r:id="rId4"/>
    <p:sldId id="277" r:id="rId5"/>
    <p:sldId id="2007577613" r:id="rId6"/>
    <p:sldId id="2007577589" r:id="rId7"/>
    <p:sldId id="2007577618" r:id="rId8"/>
    <p:sldId id="2007577599" r:id="rId9"/>
    <p:sldId id="2007577590" r:id="rId10"/>
    <p:sldId id="2007577591" r:id="rId11"/>
    <p:sldId id="2007577602" r:id="rId12"/>
    <p:sldId id="2007577626" r:id="rId13"/>
    <p:sldId id="2007577624" r:id="rId14"/>
    <p:sldId id="2007577595" r:id="rId15"/>
    <p:sldId id="2007577625" r:id="rId16"/>
    <p:sldId id="2007577627" r:id="rId17"/>
    <p:sldId id="2007577628" r:id="rId18"/>
    <p:sldId id="2007577629" r:id="rId19"/>
    <p:sldId id="2007577630" r:id="rId20"/>
    <p:sldId id="2007577631" r:id="rId21"/>
    <p:sldId id="2007577632" r:id="rId22"/>
    <p:sldId id="2007577633" r:id="rId23"/>
    <p:sldId id="2007577634" r:id="rId24"/>
    <p:sldId id="2007577635" r:id="rId25"/>
    <p:sldId id="261" r:id="rId26"/>
    <p:sldId id="2007577638" r:id="rId27"/>
    <p:sldId id="2007577637" r:id="rId28"/>
    <p:sldId id="2007577636" r:id="rId29"/>
    <p:sldId id="2007577640" r:id="rId30"/>
    <p:sldId id="257" r:id="rId31"/>
    <p:sldId id="2007577641" r:id="rId32"/>
    <p:sldId id="771" r:id="rId33"/>
    <p:sldId id="278" r:id="rId34"/>
    <p:sldId id="772" r:id="rId35"/>
    <p:sldId id="2007577642" r:id="rId36"/>
    <p:sldId id="773" r:id="rId37"/>
    <p:sldId id="774" r:id="rId38"/>
    <p:sldId id="775" r:id="rId39"/>
    <p:sldId id="776" r:id="rId40"/>
    <p:sldId id="2007577607" r:id="rId41"/>
    <p:sldId id="2007577603" r:id="rId4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4B1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BCC4EA0-A1DC-41D6-B1D2-60BB4DE9B72E}" v="10" dt="2023-02-19T01:04:44.373"/>
    <p1510:client id="{67C47966-6F4C-4BE7-8603-389EF3FB1607}" v="49" dt="2023-02-19T01:13:20.477"/>
  </p1510:revLst>
</p1510:revInfo>
</file>

<file path=ppt/tableStyles.xml><?xml version="1.0" encoding="utf-8"?>
<a:tblStyleLst xmlns:a="http://schemas.openxmlformats.org/drawingml/2006/main" def="{163B9A89-6CC7-4D0A-84D2-13C31F21C6D0}">
  <a:tblStyle styleId="{163B9A89-6CC7-4D0A-84D2-13C31F21C6D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15" autoAdjust="0"/>
    <p:restoredTop sz="94660"/>
  </p:normalViewPr>
  <p:slideViewPr>
    <p:cSldViewPr snapToGrid="0">
      <p:cViewPr varScale="1">
        <p:scale>
          <a:sx n="105" d="100"/>
          <a:sy n="105" d="100"/>
        </p:scale>
        <p:origin x="806"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microsoft.com/office/2015/10/relationships/revisionInfo" Target="revisionInfo.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uy Tran" userId="0d1bc316f8e4bd56" providerId="LiveId" clId="{2BCC4EA0-A1DC-41D6-B1D2-60BB4DE9B72E}"/>
    <pc:docChg chg="delSld modSld">
      <pc:chgData name="Thuy Tran" userId="0d1bc316f8e4bd56" providerId="LiveId" clId="{2BCC4EA0-A1DC-41D6-B1D2-60BB4DE9B72E}" dt="2023-02-19T01:04:44.373" v="10" actId="20577"/>
      <pc:docMkLst>
        <pc:docMk/>
      </pc:docMkLst>
      <pc:sldChg chg="modSp">
        <pc:chgData name="Thuy Tran" userId="0d1bc316f8e4bd56" providerId="LiveId" clId="{2BCC4EA0-A1DC-41D6-B1D2-60BB4DE9B72E}" dt="2023-02-19T01:04:44.373" v="10" actId="20577"/>
        <pc:sldMkLst>
          <pc:docMk/>
          <pc:sldMk cId="0" sldId="256"/>
        </pc:sldMkLst>
        <pc:spChg chg="mod">
          <ac:chgData name="Thuy Tran" userId="0d1bc316f8e4bd56" providerId="LiveId" clId="{2BCC4EA0-A1DC-41D6-B1D2-60BB4DE9B72E}" dt="2023-02-19T01:04:44.373" v="10" actId="20577"/>
          <ac:spMkLst>
            <pc:docMk/>
            <pc:sldMk cId="0" sldId="256"/>
            <ac:spMk id="1077" creationId="{00000000-0000-0000-0000-000000000000}"/>
          </ac:spMkLst>
        </pc:spChg>
      </pc:sldChg>
      <pc:sldChg chg="del">
        <pc:chgData name="Thuy Tran" userId="0d1bc316f8e4bd56" providerId="LiveId" clId="{2BCC4EA0-A1DC-41D6-B1D2-60BB4DE9B72E}" dt="2023-02-19T01:04:32.983" v="0" actId="2696"/>
        <pc:sldMkLst>
          <pc:docMk/>
          <pc:sldMk cId="978851750" sldId="2007577643"/>
        </pc:sldMkLst>
      </pc:sldChg>
    </pc:docChg>
  </pc:docChgLst>
  <pc:docChgLst>
    <pc:chgData name="Thuy Tran" userId="0d1bc316f8e4bd56" providerId="LiveId" clId="{67C47966-6F4C-4BE7-8603-389EF3FB1607}"/>
    <pc:docChg chg="delSld modSld">
      <pc:chgData name="Thuy Tran" userId="0d1bc316f8e4bd56" providerId="LiveId" clId="{67C47966-6F4C-4BE7-8603-389EF3FB1607}" dt="2023-02-19T01:13:25.588" v="66" actId="14100"/>
      <pc:docMkLst>
        <pc:docMk/>
      </pc:docMkLst>
      <pc:sldChg chg="modSp">
        <pc:chgData name="Thuy Tran" userId="0d1bc316f8e4bd56" providerId="LiveId" clId="{67C47966-6F4C-4BE7-8603-389EF3FB1607}" dt="2023-02-19T01:11:35.300" v="1" actId="20577"/>
        <pc:sldMkLst>
          <pc:docMk/>
          <pc:sldMk cId="0" sldId="256"/>
        </pc:sldMkLst>
        <pc:spChg chg="mod">
          <ac:chgData name="Thuy Tran" userId="0d1bc316f8e4bd56" providerId="LiveId" clId="{67C47966-6F4C-4BE7-8603-389EF3FB1607}" dt="2023-02-19T01:11:35.300" v="1" actId="20577"/>
          <ac:spMkLst>
            <pc:docMk/>
            <pc:sldMk cId="0" sldId="256"/>
            <ac:spMk id="1077" creationId="{00000000-0000-0000-0000-000000000000}"/>
          </ac:spMkLst>
        </pc:spChg>
      </pc:sldChg>
      <pc:sldChg chg="del">
        <pc:chgData name="Thuy Tran" userId="0d1bc316f8e4bd56" providerId="LiveId" clId="{67C47966-6F4C-4BE7-8603-389EF3FB1607}" dt="2023-02-19T01:12:27.197" v="4" actId="2696"/>
        <pc:sldMkLst>
          <pc:docMk/>
          <pc:sldMk cId="0" sldId="258"/>
        </pc:sldMkLst>
      </pc:sldChg>
      <pc:sldChg chg="del">
        <pc:chgData name="Thuy Tran" userId="0d1bc316f8e4bd56" providerId="LiveId" clId="{67C47966-6F4C-4BE7-8603-389EF3FB1607}" dt="2023-02-19T01:12:57.156" v="14" actId="2696"/>
        <pc:sldMkLst>
          <pc:docMk/>
          <pc:sldMk cId="3479829518" sldId="2007577592"/>
        </pc:sldMkLst>
      </pc:sldChg>
      <pc:sldChg chg="modSp mod">
        <pc:chgData name="Thuy Tran" userId="0d1bc316f8e4bd56" providerId="LiveId" clId="{67C47966-6F4C-4BE7-8603-389EF3FB1607}" dt="2023-02-19T01:13:25.588" v="66" actId="14100"/>
        <pc:sldMkLst>
          <pc:docMk/>
          <pc:sldMk cId="1150051353" sldId="2007577603"/>
        </pc:sldMkLst>
        <pc:spChg chg="mod">
          <ac:chgData name="Thuy Tran" userId="0d1bc316f8e4bd56" providerId="LiveId" clId="{67C47966-6F4C-4BE7-8603-389EF3FB1607}" dt="2023-02-19T01:13:25.588" v="66" actId="14100"/>
          <ac:spMkLst>
            <pc:docMk/>
            <pc:sldMk cId="1150051353" sldId="2007577603"/>
            <ac:spMk id="1293" creationId="{0CFBB5B7-2B56-BC6F-4758-BE72EB82720A}"/>
          </ac:spMkLst>
        </pc:spChg>
      </pc:sldChg>
      <pc:sldChg chg="del">
        <pc:chgData name="Thuy Tran" userId="0d1bc316f8e4bd56" providerId="LiveId" clId="{67C47966-6F4C-4BE7-8603-389EF3FB1607}" dt="2023-02-19T01:12:50.683" v="11" actId="2696"/>
        <pc:sldMkLst>
          <pc:docMk/>
          <pc:sldMk cId="1349529564" sldId="2007577609"/>
        </pc:sldMkLst>
      </pc:sldChg>
      <pc:sldChg chg="del">
        <pc:chgData name="Thuy Tran" userId="0d1bc316f8e4bd56" providerId="LiveId" clId="{67C47966-6F4C-4BE7-8603-389EF3FB1607}" dt="2023-02-19T01:12:52.964" v="12" actId="2696"/>
        <pc:sldMkLst>
          <pc:docMk/>
          <pc:sldMk cId="822424328" sldId="2007577610"/>
        </pc:sldMkLst>
      </pc:sldChg>
      <pc:sldChg chg="del">
        <pc:chgData name="Thuy Tran" userId="0d1bc316f8e4bd56" providerId="LiveId" clId="{67C47966-6F4C-4BE7-8603-389EF3FB1607}" dt="2023-02-19T01:12:22.239" v="2" actId="2696"/>
        <pc:sldMkLst>
          <pc:docMk/>
          <pc:sldMk cId="2141617781" sldId="2007577611"/>
        </pc:sldMkLst>
      </pc:sldChg>
      <pc:sldChg chg="del">
        <pc:chgData name="Thuy Tran" userId="0d1bc316f8e4bd56" providerId="LiveId" clId="{67C47966-6F4C-4BE7-8603-389EF3FB1607}" dt="2023-02-19T01:12:24.489" v="3" actId="2696"/>
        <pc:sldMkLst>
          <pc:docMk/>
          <pc:sldMk cId="1585786435" sldId="2007577612"/>
        </pc:sldMkLst>
      </pc:sldChg>
      <pc:sldChg chg="del">
        <pc:chgData name="Thuy Tran" userId="0d1bc316f8e4bd56" providerId="LiveId" clId="{67C47966-6F4C-4BE7-8603-389EF3FB1607}" dt="2023-02-19T01:12:36.180" v="6" actId="2696"/>
        <pc:sldMkLst>
          <pc:docMk/>
          <pc:sldMk cId="2615927353" sldId="2007577614"/>
        </pc:sldMkLst>
      </pc:sldChg>
      <pc:sldChg chg="del">
        <pc:chgData name="Thuy Tran" userId="0d1bc316f8e4bd56" providerId="LiveId" clId="{67C47966-6F4C-4BE7-8603-389EF3FB1607}" dt="2023-02-19T01:12:38.287" v="7" actId="2696"/>
        <pc:sldMkLst>
          <pc:docMk/>
          <pc:sldMk cId="2060628185" sldId="2007577615"/>
        </pc:sldMkLst>
      </pc:sldChg>
      <pc:sldChg chg="del">
        <pc:chgData name="Thuy Tran" userId="0d1bc316f8e4bd56" providerId="LiveId" clId="{67C47966-6F4C-4BE7-8603-389EF3FB1607}" dt="2023-02-19T01:12:40.394" v="8" actId="2696"/>
        <pc:sldMkLst>
          <pc:docMk/>
          <pc:sldMk cId="1137386655" sldId="2007577616"/>
        </pc:sldMkLst>
      </pc:sldChg>
      <pc:sldChg chg="del">
        <pc:chgData name="Thuy Tran" userId="0d1bc316f8e4bd56" providerId="LiveId" clId="{67C47966-6F4C-4BE7-8603-389EF3FB1607}" dt="2023-02-19T01:12:43.408" v="9" actId="2696"/>
        <pc:sldMkLst>
          <pc:docMk/>
          <pc:sldMk cId="900287447" sldId="2007577617"/>
        </pc:sldMkLst>
      </pc:sldChg>
      <pc:sldChg chg="del">
        <pc:chgData name="Thuy Tran" userId="0d1bc316f8e4bd56" providerId="LiveId" clId="{67C47966-6F4C-4BE7-8603-389EF3FB1607}" dt="2023-02-19T01:12:45.525" v="10" actId="2696"/>
        <pc:sldMkLst>
          <pc:docMk/>
          <pc:sldMk cId="833148932" sldId="2007577619"/>
        </pc:sldMkLst>
      </pc:sldChg>
      <pc:sldChg chg="del">
        <pc:chgData name="Thuy Tran" userId="0d1bc316f8e4bd56" providerId="LiveId" clId="{67C47966-6F4C-4BE7-8603-389EF3FB1607}" dt="2023-02-19T01:12:54.892" v="13" actId="2696"/>
        <pc:sldMkLst>
          <pc:docMk/>
          <pc:sldMk cId="3147648251" sldId="2007577620"/>
        </pc:sldMkLst>
      </pc:sldChg>
      <pc:sldChg chg="del">
        <pc:chgData name="Thuy Tran" userId="0d1bc316f8e4bd56" providerId="LiveId" clId="{67C47966-6F4C-4BE7-8603-389EF3FB1607}" dt="2023-02-19T01:13:01.679" v="16" actId="2696"/>
        <pc:sldMkLst>
          <pc:docMk/>
          <pc:sldMk cId="1861203016" sldId="2007577621"/>
        </pc:sldMkLst>
      </pc:sldChg>
      <pc:sldChg chg="del">
        <pc:chgData name="Thuy Tran" userId="0d1bc316f8e4bd56" providerId="LiveId" clId="{67C47966-6F4C-4BE7-8603-389EF3FB1607}" dt="2023-02-19T01:12:59.280" v="15" actId="2696"/>
        <pc:sldMkLst>
          <pc:docMk/>
          <pc:sldMk cId="2907568300" sldId="2007577622"/>
        </pc:sldMkLst>
      </pc:sldChg>
      <pc:sldChg chg="del">
        <pc:chgData name="Thuy Tran" userId="0d1bc316f8e4bd56" providerId="LiveId" clId="{67C47966-6F4C-4BE7-8603-389EF3FB1607}" dt="2023-02-19T01:13:03.580" v="17" actId="2696"/>
        <pc:sldMkLst>
          <pc:docMk/>
          <pc:sldMk cId="2727183956" sldId="2007577623"/>
        </pc:sldMkLst>
      </pc:sldChg>
      <pc:sldChg chg="del">
        <pc:chgData name="Thuy Tran" userId="0d1bc316f8e4bd56" providerId="LiveId" clId="{67C47966-6F4C-4BE7-8603-389EF3FB1607}" dt="2023-02-19T01:12:33.974" v="5" actId="2696"/>
        <pc:sldMkLst>
          <pc:docMk/>
          <pc:sldMk cId="2541947435" sldId="2007577639"/>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74" name="Google Shape;10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 name="Google Shape;10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09684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52150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21447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88327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84295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73626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31665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0451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40020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9515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51228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7367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35764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84753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5297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67730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64012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641988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3933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91724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05378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26480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1689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40237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368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2790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32276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A9DD"/>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0" y="147300"/>
            <a:ext cx="9144000" cy="4812075"/>
            <a:chOff x="0" y="147300"/>
            <a:chExt cx="9144000" cy="4812075"/>
          </a:xfrm>
        </p:grpSpPr>
        <p:cxnSp>
          <p:nvCxnSpPr>
            <p:cNvPr id="10" name="Google Shape;10;p2"/>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1" name="Google Shape;11;p2"/>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2" name="Google Shape;12;p2"/>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3" name="Google Shape;13;p2"/>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4" name="Google Shape;14;p2"/>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 name="Google Shape;15;p2"/>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 name="Google Shape;16;p2"/>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7" name="Google Shape;17;p2"/>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8" name="Google Shape;18;p2"/>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9" name="Google Shape;19;p2"/>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20" name="Google Shape;20;p2"/>
          <p:cNvSpPr/>
          <p:nvPr/>
        </p:nvSpPr>
        <p:spPr>
          <a:xfrm rot="-5400000">
            <a:off x="2397075" y="-1538325"/>
            <a:ext cx="4457100" cy="8155800"/>
          </a:xfrm>
          <a:prstGeom prst="round2SameRect">
            <a:avLst>
              <a:gd name="adj1" fmla="val 6483"/>
              <a:gd name="adj2" fmla="val 0"/>
            </a:avLst>
          </a:prstGeom>
          <a:solidFill>
            <a:srgbClr val="7182FF"/>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444850" y="282938"/>
            <a:ext cx="8253250" cy="4510275"/>
            <a:chOff x="444850" y="282938"/>
            <a:chExt cx="8253250" cy="4510275"/>
          </a:xfrm>
        </p:grpSpPr>
        <p:grpSp>
          <p:nvGrpSpPr>
            <p:cNvPr id="22" name="Google Shape;22;p2"/>
            <p:cNvGrpSpPr/>
            <p:nvPr/>
          </p:nvGrpSpPr>
          <p:grpSpPr>
            <a:xfrm>
              <a:off x="444850" y="282938"/>
              <a:ext cx="8253250" cy="4510275"/>
              <a:chOff x="444850" y="282938"/>
              <a:chExt cx="8253250" cy="4510275"/>
            </a:xfrm>
          </p:grpSpPr>
          <p:grpSp>
            <p:nvGrpSpPr>
              <p:cNvPr id="23" name="Google Shape;23;p2"/>
              <p:cNvGrpSpPr/>
              <p:nvPr/>
            </p:nvGrpSpPr>
            <p:grpSpPr>
              <a:xfrm>
                <a:off x="444850" y="282938"/>
                <a:ext cx="8253250" cy="4510275"/>
                <a:chOff x="444850" y="282938"/>
                <a:chExt cx="8253250" cy="4510275"/>
              </a:xfrm>
            </p:grpSpPr>
            <p:sp>
              <p:nvSpPr>
                <p:cNvPr id="24" name="Google Shape;24;p2"/>
                <p:cNvSpPr/>
                <p:nvPr/>
              </p:nvSpPr>
              <p:spPr>
                <a:xfrm>
                  <a:off x="1015100" y="284513"/>
                  <a:ext cx="7683000" cy="450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a:off x="-1518950" y="2246738"/>
                  <a:ext cx="4508400" cy="5808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444850" y="808450"/>
                <a:ext cx="579900" cy="3421875"/>
                <a:chOff x="444850" y="808450"/>
                <a:chExt cx="579900" cy="3421875"/>
              </a:xfrm>
            </p:grpSpPr>
            <p:sp>
              <p:nvSpPr>
                <p:cNvPr id="27" name="Google Shape;27;p2"/>
                <p:cNvSpPr/>
                <p:nvPr/>
              </p:nvSpPr>
              <p:spPr>
                <a:xfrm rot="-5400000">
                  <a:off x="681700" y="57160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681700" y="80155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681700" y="365732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681700" y="388727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 name="Google Shape;31;p2"/>
            <p:cNvSpPr/>
            <p:nvPr/>
          </p:nvSpPr>
          <p:spPr>
            <a:xfrm>
              <a:off x="1021250" y="282950"/>
              <a:ext cx="81300" cy="4508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1794800" y="779625"/>
            <a:ext cx="6123600" cy="2960400"/>
          </a:xfrm>
          <a:prstGeom prst="rect">
            <a:avLst/>
          </a:prstGeom>
          <a:solidFill>
            <a:schemeClr val="dk1"/>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3600">
                <a:solidFill>
                  <a:srgbClr val="512651"/>
                </a:solidFill>
                <a:latin typeface="Paytone One"/>
                <a:ea typeface="Paytone One"/>
                <a:cs typeface="Paytone One"/>
                <a:sym typeface="Paytone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3" name="Google Shape;33;p2"/>
          <p:cNvSpPr/>
          <p:nvPr/>
        </p:nvSpPr>
        <p:spPr>
          <a:xfrm>
            <a:off x="2901888" y="4595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58400" y="42911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682850" y="914650"/>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79313" y="14912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txBox="1">
            <a:spLocks noGrp="1"/>
          </p:cNvSpPr>
          <p:nvPr>
            <p:ph type="subTitle" idx="1"/>
          </p:nvPr>
        </p:nvSpPr>
        <p:spPr>
          <a:xfrm>
            <a:off x="3447650" y="3950000"/>
            <a:ext cx="2817900" cy="658500"/>
          </a:xfrm>
          <a:prstGeom prst="rect">
            <a:avLst/>
          </a:prstGeom>
          <a:solidFill>
            <a:schemeClr val="lt1"/>
          </a:solidFill>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rgbClr val="51265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 name="Google Shape;38;p2"/>
          <p:cNvSpPr txBox="1">
            <a:spLocks noGrp="1"/>
          </p:cNvSpPr>
          <p:nvPr>
            <p:ph type="subTitle" idx="2"/>
          </p:nvPr>
        </p:nvSpPr>
        <p:spPr>
          <a:xfrm>
            <a:off x="6604100" y="411250"/>
            <a:ext cx="1314300" cy="3678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E9DC"/>
              </a:buClr>
              <a:buSzPts val="1400"/>
              <a:buNone/>
              <a:defRPr sz="1800" b="1">
                <a:solidFill>
                  <a:srgbClr val="FFE9DC"/>
                </a:solidFill>
                <a:latin typeface="Overpass"/>
                <a:ea typeface="Overpass"/>
                <a:cs typeface="Overpass"/>
                <a:sym typeface="Overpass"/>
              </a:defRPr>
            </a:lvl1pPr>
            <a:lvl2pPr lvl="1" algn="ctr" rtl="0">
              <a:lnSpc>
                <a:spcPct val="100000"/>
              </a:lnSpc>
              <a:spcBef>
                <a:spcPts val="0"/>
              </a:spcBef>
              <a:spcAft>
                <a:spcPts val="0"/>
              </a:spcAft>
              <a:buClr>
                <a:srgbClr val="FFE9DC"/>
              </a:buClr>
              <a:buSzPts val="1800"/>
              <a:buNone/>
              <a:defRPr sz="1800">
                <a:solidFill>
                  <a:srgbClr val="FFE9DC"/>
                </a:solidFill>
              </a:defRPr>
            </a:lvl2pPr>
            <a:lvl3pPr lvl="2" algn="ctr" rtl="0">
              <a:lnSpc>
                <a:spcPct val="100000"/>
              </a:lnSpc>
              <a:spcBef>
                <a:spcPts val="0"/>
              </a:spcBef>
              <a:spcAft>
                <a:spcPts val="0"/>
              </a:spcAft>
              <a:buClr>
                <a:srgbClr val="FFE9DC"/>
              </a:buClr>
              <a:buSzPts val="1800"/>
              <a:buNone/>
              <a:defRPr sz="1800">
                <a:solidFill>
                  <a:srgbClr val="FFE9DC"/>
                </a:solidFill>
              </a:defRPr>
            </a:lvl3pPr>
            <a:lvl4pPr lvl="3" algn="ctr" rtl="0">
              <a:lnSpc>
                <a:spcPct val="100000"/>
              </a:lnSpc>
              <a:spcBef>
                <a:spcPts val="0"/>
              </a:spcBef>
              <a:spcAft>
                <a:spcPts val="0"/>
              </a:spcAft>
              <a:buClr>
                <a:srgbClr val="FFE9DC"/>
              </a:buClr>
              <a:buSzPts val="1800"/>
              <a:buNone/>
              <a:defRPr sz="1800">
                <a:solidFill>
                  <a:srgbClr val="FFE9DC"/>
                </a:solidFill>
              </a:defRPr>
            </a:lvl4pPr>
            <a:lvl5pPr lvl="4" algn="ctr" rtl="0">
              <a:lnSpc>
                <a:spcPct val="100000"/>
              </a:lnSpc>
              <a:spcBef>
                <a:spcPts val="0"/>
              </a:spcBef>
              <a:spcAft>
                <a:spcPts val="0"/>
              </a:spcAft>
              <a:buClr>
                <a:srgbClr val="FFE9DC"/>
              </a:buClr>
              <a:buSzPts val="1800"/>
              <a:buNone/>
              <a:defRPr sz="1800">
                <a:solidFill>
                  <a:srgbClr val="FFE9DC"/>
                </a:solidFill>
              </a:defRPr>
            </a:lvl5pPr>
            <a:lvl6pPr lvl="5" algn="ctr" rtl="0">
              <a:lnSpc>
                <a:spcPct val="100000"/>
              </a:lnSpc>
              <a:spcBef>
                <a:spcPts val="0"/>
              </a:spcBef>
              <a:spcAft>
                <a:spcPts val="0"/>
              </a:spcAft>
              <a:buClr>
                <a:srgbClr val="FFE9DC"/>
              </a:buClr>
              <a:buSzPts val="1800"/>
              <a:buNone/>
              <a:defRPr sz="1800">
                <a:solidFill>
                  <a:srgbClr val="FFE9DC"/>
                </a:solidFill>
              </a:defRPr>
            </a:lvl6pPr>
            <a:lvl7pPr lvl="6" algn="ctr" rtl="0">
              <a:lnSpc>
                <a:spcPct val="100000"/>
              </a:lnSpc>
              <a:spcBef>
                <a:spcPts val="0"/>
              </a:spcBef>
              <a:spcAft>
                <a:spcPts val="0"/>
              </a:spcAft>
              <a:buClr>
                <a:srgbClr val="FFE9DC"/>
              </a:buClr>
              <a:buSzPts val="1800"/>
              <a:buNone/>
              <a:defRPr sz="1800">
                <a:solidFill>
                  <a:srgbClr val="FFE9DC"/>
                </a:solidFill>
              </a:defRPr>
            </a:lvl7pPr>
            <a:lvl8pPr lvl="7" algn="ctr" rtl="0">
              <a:lnSpc>
                <a:spcPct val="100000"/>
              </a:lnSpc>
              <a:spcBef>
                <a:spcPts val="0"/>
              </a:spcBef>
              <a:spcAft>
                <a:spcPts val="0"/>
              </a:spcAft>
              <a:buClr>
                <a:srgbClr val="FFE9DC"/>
              </a:buClr>
              <a:buSzPts val="1800"/>
              <a:buNone/>
              <a:defRPr sz="1800">
                <a:solidFill>
                  <a:srgbClr val="FFE9DC"/>
                </a:solidFill>
              </a:defRPr>
            </a:lvl8pPr>
            <a:lvl9pPr lvl="8" algn="ctr" rtl="0">
              <a:lnSpc>
                <a:spcPct val="100000"/>
              </a:lnSpc>
              <a:spcBef>
                <a:spcPts val="0"/>
              </a:spcBef>
              <a:spcAft>
                <a:spcPts val="0"/>
              </a:spcAft>
              <a:buClr>
                <a:srgbClr val="FFE9DC"/>
              </a:buClr>
              <a:buSzPts val="1800"/>
              <a:buNone/>
              <a:defRPr sz="1800">
                <a:solidFill>
                  <a:srgbClr val="FFE9DC"/>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2/19/2023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901997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2/19/2023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224111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2/19/2023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282623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2/19/2023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541037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01182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23974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4032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778615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217557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0049732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grpSp>
        <p:nvGrpSpPr>
          <p:cNvPr id="40" name="Google Shape;40;p3"/>
          <p:cNvGrpSpPr/>
          <p:nvPr/>
        </p:nvGrpSpPr>
        <p:grpSpPr>
          <a:xfrm>
            <a:off x="0" y="147300"/>
            <a:ext cx="9144000" cy="4812075"/>
            <a:chOff x="0" y="147300"/>
            <a:chExt cx="9144000" cy="4812075"/>
          </a:xfrm>
        </p:grpSpPr>
        <p:cxnSp>
          <p:nvCxnSpPr>
            <p:cNvPr id="41" name="Google Shape;41;p3"/>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2" name="Google Shape;42;p3"/>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3" name="Google Shape;43;p3"/>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4" name="Google Shape;44;p3"/>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5" name="Google Shape;45;p3"/>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6" name="Google Shape;46;p3"/>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7" name="Google Shape;47;p3"/>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8" name="Google Shape;48;p3"/>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9" name="Google Shape;49;p3"/>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50" name="Google Shape;50;p3"/>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51" name="Google Shape;51;p3"/>
          <p:cNvSpPr/>
          <p:nvPr/>
        </p:nvSpPr>
        <p:spPr>
          <a:xfrm rot="5400000" flipH="1">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863375" y="582324"/>
            <a:ext cx="7336409" cy="3851913"/>
            <a:chOff x="863375" y="582324"/>
            <a:chExt cx="7336409" cy="3851913"/>
          </a:xfrm>
        </p:grpSpPr>
        <p:sp>
          <p:nvSpPr>
            <p:cNvPr id="53" name="Google Shape;53;p3"/>
            <p:cNvSpPr/>
            <p:nvPr/>
          </p:nvSpPr>
          <p:spPr>
            <a:xfrm>
              <a:off x="7565066" y="68597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994191" y="34168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314563" y="42832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858425" y="37216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4796850" y="958225"/>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0200" y="201554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772275" y="7332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63375" y="8168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464138" y="5823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25438" y="40839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3"/>
          <p:cNvSpPr txBox="1">
            <a:spLocks noGrp="1"/>
          </p:cNvSpPr>
          <p:nvPr>
            <p:ph type="title"/>
          </p:nvPr>
        </p:nvSpPr>
        <p:spPr>
          <a:xfrm>
            <a:off x="2636750" y="1475588"/>
            <a:ext cx="4383600" cy="1344000"/>
          </a:xfrm>
          <a:prstGeom prst="rect">
            <a:avLst/>
          </a:prstGeom>
          <a:solidFill>
            <a:schemeClr val="dk1"/>
          </a:solidFill>
        </p:spPr>
        <p:txBody>
          <a:bodyPr spcFirstLastPara="1" wrap="square" lIns="91425" tIns="91425" rIns="91425" bIns="91425"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4" name="Google Shape;64;p3"/>
          <p:cNvSpPr txBox="1">
            <a:spLocks noGrp="1"/>
          </p:cNvSpPr>
          <p:nvPr>
            <p:ph type="title" idx="2" hasCustomPrompt="1"/>
          </p:nvPr>
        </p:nvSpPr>
        <p:spPr>
          <a:xfrm>
            <a:off x="1012950" y="1726688"/>
            <a:ext cx="1342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5" name="Google Shape;65;p3"/>
          <p:cNvSpPr txBox="1">
            <a:spLocks noGrp="1"/>
          </p:cNvSpPr>
          <p:nvPr>
            <p:ph type="subTitle" idx="1"/>
          </p:nvPr>
        </p:nvSpPr>
        <p:spPr>
          <a:xfrm>
            <a:off x="2636750" y="2972363"/>
            <a:ext cx="242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b="1"/>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017111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665734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786123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875959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64178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1173721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654019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6"/>
        <p:cNvGrpSpPr/>
        <p:nvPr/>
      </p:nvGrpSpPr>
      <p:grpSpPr>
        <a:xfrm>
          <a:off x="0" y="0"/>
          <a:ext cx="0" cy="0"/>
          <a:chOff x="0" y="0"/>
          <a:chExt cx="0" cy="0"/>
        </a:xfrm>
      </p:grpSpPr>
      <p:grpSp>
        <p:nvGrpSpPr>
          <p:cNvPr id="67" name="Google Shape;67;p4"/>
          <p:cNvGrpSpPr/>
          <p:nvPr/>
        </p:nvGrpSpPr>
        <p:grpSpPr>
          <a:xfrm>
            <a:off x="0" y="147300"/>
            <a:ext cx="9144000" cy="4812075"/>
            <a:chOff x="0" y="147300"/>
            <a:chExt cx="9144000" cy="4812075"/>
          </a:xfrm>
        </p:grpSpPr>
        <p:cxnSp>
          <p:nvCxnSpPr>
            <p:cNvPr id="68" name="Google Shape;68;p4"/>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69" name="Google Shape;69;p4"/>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0" name="Google Shape;70;p4"/>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1" name="Google Shape;71;p4"/>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2" name="Google Shape;72;p4"/>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3" name="Google Shape;73;p4"/>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4" name="Google Shape;74;p4"/>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5" name="Google Shape;75;p4"/>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6" name="Google Shape;76;p4"/>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7" name="Google Shape;77;p4"/>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78" name="Google Shape;78;p4"/>
          <p:cNvSpPr/>
          <p:nvPr/>
        </p:nvSpPr>
        <p:spPr>
          <a:xfrm rot="5400000" flipH="1">
            <a:off x="2320000" y="-1590475"/>
            <a:ext cx="4508400" cy="8258700"/>
          </a:xfrm>
          <a:prstGeom prst="round2SameRect">
            <a:avLst>
              <a:gd name="adj1" fmla="val 6483"/>
              <a:gd name="adj2" fmla="val 0"/>
            </a:avLst>
          </a:prstGeom>
          <a:solidFill>
            <a:srgbClr val="FFE9DC"/>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4"/>
              </a:buClr>
              <a:buSzPts val="1400"/>
              <a:buAutoNum type="arabicPeriod"/>
              <a:defRPr sz="1300">
                <a:solidFill>
                  <a:schemeClr val="accent4"/>
                </a:solidFill>
              </a:defRPr>
            </a:lvl1pPr>
            <a:lvl2pPr marL="914400" lvl="1" indent="-317500" rtl="0">
              <a:lnSpc>
                <a:spcPct val="100000"/>
              </a:lnSpc>
              <a:spcBef>
                <a:spcPts val="0"/>
              </a:spcBef>
              <a:spcAft>
                <a:spcPts val="0"/>
              </a:spcAft>
              <a:buClr>
                <a:schemeClr val="accent4"/>
              </a:buClr>
              <a:buSzPts val="1400"/>
              <a:buAutoNum type="alphaLcPeriod"/>
              <a:defRPr>
                <a:solidFill>
                  <a:schemeClr val="accent4"/>
                </a:solidFill>
              </a:defRPr>
            </a:lvl2pPr>
            <a:lvl3pPr marL="1371600" lvl="2" indent="-317500" rtl="0">
              <a:lnSpc>
                <a:spcPct val="100000"/>
              </a:lnSpc>
              <a:spcBef>
                <a:spcPts val="0"/>
              </a:spcBef>
              <a:spcAft>
                <a:spcPts val="0"/>
              </a:spcAft>
              <a:buClr>
                <a:schemeClr val="accent4"/>
              </a:buClr>
              <a:buSzPts val="1400"/>
              <a:buAutoNum type="romanLcPeriod"/>
              <a:defRPr>
                <a:solidFill>
                  <a:schemeClr val="accent4"/>
                </a:solidFill>
              </a:defRPr>
            </a:lvl3pPr>
            <a:lvl4pPr marL="1828800" lvl="3" indent="-317500" rtl="0">
              <a:lnSpc>
                <a:spcPct val="100000"/>
              </a:lnSpc>
              <a:spcBef>
                <a:spcPts val="0"/>
              </a:spcBef>
              <a:spcAft>
                <a:spcPts val="0"/>
              </a:spcAft>
              <a:buClr>
                <a:schemeClr val="accent4"/>
              </a:buClr>
              <a:buSzPts val="1400"/>
              <a:buAutoNum type="arabicPeriod"/>
              <a:defRPr>
                <a:solidFill>
                  <a:schemeClr val="accent4"/>
                </a:solidFill>
              </a:defRPr>
            </a:lvl4pPr>
            <a:lvl5pPr marL="2286000" lvl="4" indent="-317500" rtl="0">
              <a:lnSpc>
                <a:spcPct val="100000"/>
              </a:lnSpc>
              <a:spcBef>
                <a:spcPts val="0"/>
              </a:spcBef>
              <a:spcAft>
                <a:spcPts val="0"/>
              </a:spcAft>
              <a:buClr>
                <a:schemeClr val="accent4"/>
              </a:buClr>
              <a:buSzPts val="1400"/>
              <a:buAutoNum type="alphaLcPeriod"/>
              <a:defRPr>
                <a:solidFill>
                  <a:schemeClr val="accent4"/>
                </a:solidFill>
              </a:defRPr>
            </a:lvl5pPr>
            <a:lvl6pPr marL="2743200" lvl="5" indent="-317500" rtl="0">
              <a:lnSpc>
                <a:spcPct val="100000"/>
              </a:lnSpc>
              <a:spcBef>
                <a:spcPts val="0"/>
              </a:spcBef>
              <a:spcAft>
                <a:spcPts val="0"/>
              </a:spcAft>
              <a:buClr>
                <a:schemeClr val="accent4"/>
              </a:buClr>
              <a:buSzPts val="1400"/>
              <a:buAutoNum type="romanLcPeriod"/>
              <a:defRPr>
                <a:solidFill>
                  <a:schemeClr val="accent4"/>
                </a:solidFill>
              </a:defRPr>
            </a:lvl6pPr>
            <a:lvl7pPr marL="3200400" lvl="6" indent="-317500" rtl="0">
              <a:lnSpc>
                <a:spcPct val="100000"/>
              </a:lnSpc>
              <a:spcBef>
                <a:spcPts val="0"/>
              </a:spcBef>
              <a:spcAft>
                <a:spcPts val="0"/>
              </a:spcAft>
              <a:buClr>
                <a:schemeClr val="accent4"/>
              </a:buClr>
              <a:buSzPts val="1400"/>
              <a:buAutoNum type="arabicPeriod"/>
              <a:defRPr>
                <a:solidFill>
                  <a:schemeClr val="accent4"/>
                </a:solidFill>
              </a:defRPr>
            </a:lvl7pPr>
            <a:lvl8pPr marL="3657600" lvl="7" indent="-317500" rtl="0">
              <a:lnSpc>
                <a:spcPct val="100000"/>
              </a:lnSpc>
              <a:spcBef>
                <a:spcPts val="0"/>
              </a:spcBef>
              <a:spcAft>
                <a:spcPts val="0"/>
              </a:spcAft>
              <a:buClr>
                <a:schemeClr val="accent4"/>
              </a:buClr>
              <a:buSzPts val="1400"/>
              <a:buAutoNum type="alphaLcPeriod"/>
              <a:defRPr>
                <a:solidFill>
                  <a:schemeClr val="accent4"/>
                </a:solidFill>
              </a:defRPr>
            </a:lvl8pPr>
            <a:lvl9pPr marL="4114800" lvl="8" indent="-317500" rtl="0">
              <a:lnSpc>
                <a:spcPct val="100000"/>
              </a:lnSpc>
              <a:spcBef>
                <a:spcPts val="0"/>
              </a:spcBef>
              <a:spcAft>
                <a:spcPts val="0"/>
              </a:spcAft>
              <a:buClr>
                <a:schemeClr val="accent4"/>
              </a:buClr>
              <a:buSzPts val="1400"/>
              <a:buAutoNum type="romanLcPeriod"/>
              <a:defRPr>
                <a:solidFill>
                  <a:schemeClr val="accent4"/>
                </a:solidFill>
              </a:defRPr>
            </a:lvl9pPr>
          </a:lstStyle>
          <a:p>
            <a:endParaRPr/>
          </a:p>
        </p:txBody>
      </p:sp>
      <p:sp>
        <p:nvSpPr>
          <p:cNvPr id="80" name="Google Shape;80;p4"/>
          <p:cNvSpPr/>
          <p:nvPr/>
        </p:nvSpPr>
        <p:spPr>
          <a:xfrm>
            <a:off x="686691" y="3455596"/>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8354100" y="28833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640300" y="17022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7597838" y="44178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txBox="1">
            <a:spLocks noGrp="1"/>
          </p:cNvSpPr>
          <p:nvPr>
            <p:ph type="title"/>
          </p:nvPr>
        </p:nvSpPr>
        <p:spPr>
          <a:xfrm>
            <a:off x="715100" y="395100"/>
            <a:ext cx="68778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 name="Google Shape;85;p4"/>
          <p:cNvSpPr/>
          <p:nvPr/>
        </p:nvSpPr>
        <p:spPr>
          <a:xfrm>
            <a:off x="444850" y="1001625"/>
            <a:ext cx="8258700" cy="66300"/>
          </a:xfrm>
          <a:prstGeom prst="rect">
            <a:avLst/>
          </a:pr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0"/>
        <p:cNvGrpSpPr/>
        <p:nvPr/>
      </p:nvGrpSpPr>
      <p:grpSpPr>
        <a:xfrm>
          <a:off x="0" y="0"/>
          <a:ext cx="0" cy="0"/>
          <a:chOff x="0" y="0"/>
          <a:chExt cx="0" cy="0"/>
        </a:xfrm>
      </p:grpSpPr>
      <p:grpSp>
        <p:nvGrpSpPr>
          <p:cNvPr id="151" name="Google Shape;151;p8"/>
          <p:cNvGrpSpPr/>
          <p:nvPr/>
        </p:nvGrpSpPr>
        <p:grpSpPr>
          <a:xfrm>
            <a:off x="0" y="147300"/>
            <a:ext cx="9144000" cy="4812075"/>
            <a:chOff x="0" y="147300"/>
            <a:chExt cx="9144000" cy="4812075"/>
          </a:xfrm>
        </p:grpSpPr>
        <p:cxnSp>
          <p:nvCxnSpPr>
            <p:cNvPr id="152" name="Google Shape;152;p8"/>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3" name="Google Shape;153;p8"/>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4" name="Google Shape;154;p8"/>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5" name="Google Shape;155;p8"/>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6" name="Google Shape;156;p8"/>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7" name="Google Shape;157;p8"/>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8" name="Google Shape;158;p8"/>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9" name="Google Shape;159;p8"/>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0" name="Google Shape;160;p8"/>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1" name="Google Shape;161;p8"/>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162" name="Google Shape;162;p8"/>
          <p:cNvSpPr/>
          <p:nvPr/>
        </p:nvSpPr>
        <p:spPr>
          <a:xfrm rot="-5400000">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917766" y="6125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790775" y="43635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353150" y="8189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8279325" y="7434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715100" y="26589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502713" y="42125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1561176">
            <a:off x="7791713" y="3845284"/>
            <a:ext cx="418267" cy="412806"/>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6515938" y="10453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1105250" y="44668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txBox="1">
            <a:spLocks noGrp="1"/>
          </p:cNvSpPr>
          <p:nvPr>
            <p:ph type="title"/>
          </p:nvPr>
        </p:nvSpPr>
        <p:spPr>
          <a:xfrm>
            <a:off x="1570125" y="1554175"/>
            <a:ext cx="4504200" cy="2220300"/>
          </a:xfrm>
          <a:prstGeom prst="rect">
            <a:avLst/>
          </a:prstGeom>
          <a:solidFill>
            <a:schemeClr val="accent3"/>
          </a:solidFill>
        </p:spPr>
        <p:txBody>
          <a:bodyPr spcFirstLastPara="1" wrap="square" lIns="91425" tIns="91425" rIns="91425" bIns="91425" anchor="ctr"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2/19/2023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179701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6510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2/19/2023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4282548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2/19/2023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87426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2/19/2023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50099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image" Target="../media/image1.JPG"/><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3.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1pPr>
            <a:lvl2pPr lvl="1"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2pPr>
            <a:lvl3pPr lvl="2"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3pPr>
            <a:lvl4pPr lvl="3"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4pPr>
            <a:lvl5pPr lvl="4"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5pPr>
            <a:lvl6pPr lvl="5"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6pPr>
            <a:lvl7pPr lvl="6"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7pPr>
            <a:lvl8pPr lvl="7"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8pPr>
            <a:lvl9pPr lvl="8"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1pPr>
            <a:lvl2pPr marL="914400" lvl="1"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2pPr>
            <a:lvl3pPr marL="1371600" lvl="2"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3pPr>
            <a:lvl4pPr marL="1828800" lvl="3"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4pPr>
            <a:lvl5pPr marL="2286000" lvl="4"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5pPr>
            <a:lvl6pPr marL="2743200" lvl="5"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6pPr>
            <a:lvl7pPr marL="3200400" lvl="6"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7pPr>
            <a:lvl8pPr marL="3657600" lvl="7"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8pPr>
            <a:lvl9pPr marL="4114800" lvl="8"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2/19/2023</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98766015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19/02/2023</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504315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8" Type="http://schemas.openxmlformats.org/officeDocument/2006/relationships/image" Target="../media/image17.jpg"/><Relationship Id="rId13" Type="http://schemas.openxmlformats.org/officeDocument/2006/relationships/image" Target="../media/image21.jpg"/><Relationship Id="rId3" Type="http://schemas.openxmlformats.org/officeDocument/2006/relationships/slideLayout" Target="../slideLayouts/slideLayout5.xml"/><Relationship Id="rId7" Type="http://schemas.openxmlformats.org/officeDocument/2006/relationships/image" Target="../media/image16.jpg"/><Relationship Id="rId12" Type="http://schemas.openxmlformats.org/officeDocument/2006/relationships/image" Target="../media/image20.png"/><Relationship Id="rId2" Type="http://schemas.openxmlformats.org/officeDocument/2006/relationships/audio" Target="../media/media1.mp3"/><Relationship Id="rId16" Type="http://schemas.openxmlformats.org/officeDocument/2006/relationships/image" Target="../media/image24.jpg"/><Relationship Id="rId1" Type="http://schemas.microsoft.com/office/2007/relationships/media" Target="../media/media1.mp3"/><Relationship Id="rId6" Type="http://schemas.openxmlformats.org/officeDocument/2006/relationships/image" Target="../media/image15.png"/><Relationship Id="rId11" Type="http://schemas.openxmlformats.org/officeDocument/2006/relationships/slide" Target="slide29.xml"/><Relationship Id="rId5" Type="http://schemas.openxmlformats.org/officeDocument/2006/relationships/image" Target="../media/image14.png"/><Relationship Id="rId15" Type="http://schemas.openxmlformats.org/officeDocument/2006/relationships/image" Target="../media/image23.jpg"/><Relationship Id="rId10" Type="http://schemas.openxmlformats.org/officeDocument/2006/relationships/image" Target="../media/image19.jpg"/><Relationship Id="rId4" Type="http://schemas.openxmlformats.org/officeDocument/2006/relationships/image" Target="../media/image13.jpg"/><Relationship Id="rId9" Type="http://schemas.openxmlformats.org/officeDocument/2006/relationships/image" Target="../media/image18.jpg"/><Relationship Id="rId14" Type="http://schemas.openxmlformats.org/officeDocument/2006/relationships/image" Target="../media/image22.jpg"/></Relationships>
</file>

<file path=ppt/slides/_rels/slide29.xml.rels><?xml version="1.0" encoding="UTF-8" standalone="yes"?>
<Relationships xmlns="http://schemas.openxmlformats.org/package/2006/relationships"><Relationship Id="rId8" Type="http://schemas.openxmlformats.org/officeDocument/2006/relationships/image" Target="../media/image21.jpg"/><Relationship Id="rId13" Type="http://schemas.openxmlformats.org/officeDocument/2006/relationships/slide" Target="slide31.xml"/><Relationship Id="rId18" Type="http://schemas.openxmlformats.org/officeDocument/2006/relationships/slide" Target="slide36.xml"/><Relationship Id="rId3" Type="http://schemas.openxmlformats.org/officeDocument/2006/relationships/image" Target="../media/image14.png"/><Relationship Id="rId21" Type="http://schemas.openxmlformats.org/officeDocument/2006/relationships/slide" Target="slide38.xml"/><Relationship Id="rId7" Type="http://schemas.openxmlformats.org/officeDocument/2006/relationships/image" Target="../media/image23.jpg"/><Relationship Id="rId12" Type="http://schemas.openxmlformats.org/officeDocument/2006/relationships/image" Target="../media/image18.jpg"/><Relationship Id="rId17" Type="http://schemas.openxmlformats.org/officeDocument/2006/relationships/slide" Target="slide35.xml"/><Relationship Id="rId2" Type="http://schemas.openxmlformats.org/officeDocument/2006/relationships/image" Target="../media/image25.png"/><Relationship Id="rId16" Type="http://schemas.openxmlformats.org/officeDocument/2006/relationships/slide" Target="slide33.xml"/><Relationship Id="rId20" Type="http://schemas.openxmlformats.org/officeDocument/2006/relationships/slide" Target="slide34.xml"/><Relationship Id="rId1" Type="http://schemas.openxmlformats.org/officeDocument/2006/relationships/slideLayout" Target="../slideLayouts/slideLayout5.xml"/><Relationship Id="rId6" Type="http://schemas.openxmlformats.org/officeDocument/2006/relationships/image" Target="../media/image19.jpg"/><Relationship Id="rId11" Type="http://schemas.openxmlformats.org/officeDocument/2006/relationships/image" Target="../media/image24.jpg"/><Relationship Id="rId5" Type="http://schemas.openxmlformats.org/officeDocument/2006/relationships/image" Target="../media/image16.jpg"/><Relationship Id="rId15" Type="http://schemas.openxmlformats.org/officeDocument/2006/relationships/slide" Target="slide32.xml"/><Relationship Id="rId10" Type="http://schemas.openxmlformats.org/officeDocument/2006/relationships/image" Target="../media/image17.jpg"/><Relationship Id="rId19" Type="http://schemas.openxmlformats.org/officeDocument/2006/relationships/slide" Target="slide37.xml"/><Relationship Id="rId4" Type="http://schemas.openxmlformats.org/officeDocument/2006/relationships/image" Target="../media/image15.png"/><Relationship Id="rId9" Type="http://schemas.openxmlformats.org/officeDocument/2006/relationships/image" Target="../media/image22.jpg"/><Relationship Id="rId14" Type="http://schemas.openxmlformats.org/officeDocument/2006/relationships/slide" Target="slide3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audio" Target="../media/audio1.wav"/><Relationship Id="rId7" Type="http://schemas.openxmlformats.org/officeDocument/2006/relationships/image" Target="../media/image27.png"/><Relationship Id="rId2" Type="http://schemas.openxmlformats.org/officeDocument/2006/relationships/notesSlide" Target="../notesSlides/notesSlide28.xml"/><Relationship Id="rId1" Type="http://schemas.openxmlformats.org/officeDocument/2006/relationships/slideLayout" Target="../slideLayouts/slideLayout16.xml"/><Relationship Id="rId6" Type="http://schemas.openxmlformats.org/officeDocument/2006/relationships/image" Target="../media/image26.png"/><Relationship Id="rId5" Type="http://schemas.openxmlformats.org/officeDocument/2006/relationships/audio" Target="../media/audio3.wav"/><Relationship Id="rId10" Type="http://schemas.openxmlformats.org/officeDocument/2006/relationships/slide" Target="slide29.xml"/><Relationship Id="rId4" Type="http://schemas.openxmlformats.org/officeDocument/2006/relationships/audio" Target="../media/audio2.wav"/><Relationship Id="rId9" Type="http://schemas.openxmlformats.org/officeDocument/2006/relationships/image" Target="../media/image29.png"/></Relationships>
</file>

<file path=ppt/slides/_rels/slide3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3.wav"/><Relationship Id="rId7" Type="http://schemas.openxmlformats.org/officeDocument/2006/relationships/image" Target="../media/image28.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0.png"/><Relationship Id="rId5" Type="http://schemas.openxmlformats.org/officeDocument/2006/relationships/image" Target="../media/image26.png"/><Relationship Id="rId4" Type="http://schemas.openxmlformats.org/officeDocument/2006/relationships/audio" Target="../media/audio2.wav"/><Relationship Id="rId9" Type="http://schemas.openxmlformats.org/officeDocument/2006/relationships/slide" Target="slide29.xml"/></Relationships>
</file>

<file path=ppt/slides/_rels/slide32.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audio" Target="../media/audio2.wav"/><Relationship Id="rId7" Type="http://schemas.openxmlformats.org/officeDocument/2006/relationships/image" Target="../media/image29.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audio" Target="../media/audio3.wav"/></Relationships>
</file>

<file path=ppt/slides/_rels/slide3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audio" Target="../media/audio2.wav"/><Relationship Id="rId7" Type="http://schemas.openxmlformats.org/officeDocument/2006/relationships/image" Target="../media/image28.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audio" Target="../media/audio3.wav"/><Relationship Id="rId9" Type="http://schemas.openxmlformats.org/officeDocument/2006/relationships/slide" Target="slide29.xml"/></Relationships>
</file>

<file path=ppt/slides/_rels/slide34.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audio" Target="../media/audio2.wav"/><Relationship Id="rId7" Type="http://schemas.openxmlformats.org/officeDocument/2006/relationships/image" Target="../media/image29.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audio" Target="../media/audio3.wav"/></Relationships>
</file>

<file path=ppt/slides/_rels/slide35.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audio" Target="../media/audio2.wav"/><Relationship Id="rId7" Type="http://schemas.openxmlformats.org/officeDocument/2006/relationships/image" Target="../media/image29.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audio" Target="../media/audio3.wav"/></Relationships>
</file>

<file path=ppt/slides/_rels/slide36.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audio" Target="../media/audio2.wav"/><Relationship Id="rId7" Type="http://schemas.openxmlformats.org/officeDocument/2006/relationships/image" Target="../media/image29.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audio" Target="../media/audio3.wav"/></Relationships>
</file>

<file path=ppt/slides/_rels/slide3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3.wav"/><Relationship Id="rId7" Type="http://schemas.openxmlformats.org/officeDocument/2006/relationships/image" Target="../media/image28.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0.png"/><Relationship Id="rId5" Type="http://schemas.openxmlformats.org/officeDocument/2006/relationships/image" Target="../media/image26.png"/><Relationship Id="rId4" Type="http://schemas.openxmlformats.org/officeDocument/2006/relationships/audio" Target="../media/audio2.wav"/><Relationship Id="rId9" Type="http://schemas.openxmlformats.org/officeDocument/2006/relationships/slide" Target="slide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A9DD"/>
        </a:solidFill>
        <a:effectLst/>
      </p:bgPr>
    </p:bg>
    <p:spTree>
      <p:nvGrpSpPr>
        <p:cNvPr id="1" name="Shape 1076"/>
        <p:cNvGrpSpPr/>
        <p:nvPr/>
      </p:nvGrpSpPr>
      <p:grpSpPr>
        <a:xfrm>
          <a:off x="0" y="0"/>
          <a:ext cx="0" cy="0"/>
          <a:chOff x="0" y="0"/>
          <a:chExt cx="0" cy="0"/>
        </a:xfrm>
      </p:grpSpPr>
      <p:sp>
        <p:nvSpPr>
          <p:cNvPr id="1077" name="Google Shape;1077;p48"/>
          <p:cNvSpPr txBox="1">
            <a:spLocks noGrp="1"/>
          </p:cNvSpPr>
          <p:nvPr>
            <p:ph type="subTitle" idx="2"/>
          </p:nvPr>
        </p:nvSpPr>
        <p:spPr>
          <a:xfrm>
            <a:off x="6604100" y="411250"/>
            <a:ext cx="1314300" cy="3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Times New Roman" panose="02020603050405020304" pitchFamily="18" charset="0"/>
                <a:cs typeface="Times New Roman" panose="02020603050405020304" pitchFamily="18" charset="0"/>
              </a:rPr>
              <a:t>Tiết: 101</a:t>
            </a:r>
            <a:endParaRPr dirty="0">
              <a:latin typeface="Times New Roman" panose="02020603050405020304" pitchFamily="18" charset="0"/>
              <a:cs typeface="Times New Roman" panose="02020603050405020304" pitchFamily="18" charset="0"/>
            </a:endParaRPr>
          </a:p>
        </p:txBody>
      </p:sp>
      <p:sp>
        <p:nvSpPr>
          <p:cNvPr id="1078" name="Google Shape;1078;p48"/>
          <p:cNvSpPr txBox="1">
            <a:spLocks noGrp="1"/>
          </p:cNvSpPr>
          <p:nvPr>
            <p:ph type="subTitle" idx="1"/>
          </p:nvPr>
        </p:nvSpPr>
        <p:spPr>
          <a:xfrm>
            <a:off x="3447650" y="3950000"/>
            <a:ext cx="28179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latin typeface="Times New Roman" panose="02020603050405020304" pitchFamily="18" charset="0"/>
                <a:cs typeface="Times New Roman" panose="02020603050405020304" pitchFamily="18" charset="0"/>
              </a:rPr>
              <a:t>H</a:t>
            </a:r>
            <a:r>
              <a:rPr lang="en-US" sz="2000" b="1" i="1">
                <a:latin typeface="Times New Roman" panose="02020603050405020304" pitchFamily="18" charset="0"/>
                <a:cs typeface="Times New Roman" panose="02020603050405020304" pitchFamily="18" charset="0"/>
              </a:rPr>
              <a:t>u</a:t>
            </a:r>
            <a:r>
              <a:rPr lang="en" sz="2000" b="1" i="1">
                <a:latin typeface="Times New Roman" panose="02020603050405020304" pitchFamily="18" charset="0"/>
                <a:cs typeface="Times New Roman" panose="02020603050405020304" pitchFamily="18" charset="0"/>
              </a:rPr>
              <a:t>ỳnh Như Phương</a:t>
            </a:r>
            <a:endParaRPr sz="2000" b="1" i="1">
              <a:latin typeface="Times New Roman" panose="02020603050405020304" pitchFamily="18" charset="0"/>
              <a:cs typeface="Times New Roman" panose="02020603050405020304" pitchFamily="18" charset="0"/>
            </a:endParaRPr>
          </a:p>
        </p:txBody>
      </p:sp>
      <p:sp>
        <p:nvSpPr>
          <p:cNvPr id="1079" name="Google Shape;1079;p48"/>
          <p:cNvSpPr/>
          <p:nvPr/>
        </p:nvSpPr>
        <p:spPr>
          <a:xfrm>
            <a:off x="3656725"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8"/>
          <p:cNvSpPr/>
          <p:nvPr/>
        </p:nvSpPr>
        <p:spPr>
          <a:xfrm>
            <a:off x="5928800"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8"/>
          <p:cNvSpPr txBox="1">
            <a:spLocks noGrp="1"/>
          </p:cNvSpPr>
          <p:nvPr>
            <p:ph type="ctrTitle"/>
          </p:nvPr>
        </p:nvSpPr>
        <p:spPr>
          <a:xfrm>
            <a:off x="1794800" y="779625"/>
            <a:ext cx="6123600" cy="29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7200" b="1" dirty="0" err="1">
                <a:latin typeface="Times New Roman" panose="02020603050405020304" pitchFamily="18" charset="0"/>
                <a:cs typeface="Times New Roman" panose="02020603050405020304" pitchFamily="18" charset="0"/>
              </a:rPr>
              <a:t>Hãy</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cầm</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lấy</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và</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đọc</a:t>
            </a:r>
            <a:endParaRPr sz="5400" b="1" dirty="0">
              <a:solidFill>
                <a:schemeClr val="accent3"/>
              </a:solidFill>
              <a:latin typeface="Times New Roman" panose="02020603050405020304" pitchFamily="18" charset="0"/>
              <a:cs typeface="Times New Roman" panose="02020603050405020304" pitchFamily="18" charset="0"/>
            </a:endParaRPr>
          </a:p>
        </p:txBody>
      </p:sp>
      <p:grpSp>
        <p:nvGrpSpPr>
          <p:cNvPr id="1134" name="Google Shape;1134;p48"/>
          <p:cNvGrpSpPr/>
          <p:nvPr/>
        </p:nvGrpSpPr>
        <p:grpSpPr>
          <a:xfrm>
            <a:off x="1630478" y="3301212"/>
            <a:ext cx="1176369" cy="1380184"/>
            <a:chOff x="1665903" y="3183587"/>
            <a:chExt cx="1176369" cy="1380184"/>
          </a:xfrm>
        </p:grpSpPr>
        <p:grpSp>
          <p:nvGrpSpPr>
            <p:cNvPr id="1135" name="Google Shape;1135;p48"/>
            <p:cNvGrpSpPr/>
            <p:nvPr/>
          </p:nvGrpSpPr>
          <p:grpSpPr>
            <a:xfrm rot="8969658">
              <a:off x="1931247" y="3262927"/>
              <a:ext cx="645681" cy="1221502"/>
              <a:chOff x="2794475" y="-228025"/>
              <a:chExt cx="756260" cy="1430697"/>
            </a:xfrm>
          </p:grpSpPr>
          <p:sp>
            <p:nvSpPr>
              <p:cNvPr id="1136" name="Google Shape;1136;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48"/>
            <p:cNvGrpSpPr/>
            <p:nvPr/>
          </p:nvGrpSpPr>
          <p:grpSpPr>
            <a:xfrm rot="8969658">
              <a:off x="1931247" y="3262927"/>
              <a:ext cx="645681" cy="1221502"/>
              <a:chOff x="2794475" y="-228025"/>
              <a:chExt cx="756260" cy="1430697"/>
            </a:xfrm>
          </p:grpSpPr>
          <p:sp>
            <p:nvSpPr>
              <p:cNvPr id="1141" name="Google Shape;1141;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2835362" y="56612"/>
                <a:ext cx="501736" cy="1078627"/>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2943664" y="78934"/>
                <a:ext cx="467693" cy="995845"/>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2991449" y="-31051"/>
                <a:ext cx="501680" cy="1072401"/>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3372723" y="1092017"/>
                <a:ext cx="125070" cy="81267"/>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9" name="Google Shape;1149;p48"/>
          <p:cNvSpPr/>
          <p:nvPr/>
        </p:nvSpPr>
        <p:spPr>
          <a:xfrm>
            <a:off x="2484424" y="3104997"/>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6083020" y="1856826"/>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377;p53">
            <a:extLst>
              <a:ext uri="{FF2B5EF4-FFF2-40B4-BE49-F238E27FC236}">
                <a16:creationId xmlns:a16="http://schemas.microsoft.com/office/drawing/2014/main" id="{DB784247-257F-DCFB-55D0-F8B1DE4854BA}"/>
              </a:ext>
            </a:extLst>
          </p:cNvPr>
          <p:cNvGrpSpPr/>
          <p:nvPr/>
        </p:nvGrpSpPr>
        <p:grpSpPr>
          <a:xfrm>
            <a:off x="1074240" y="243784"/>
            <a:ext cx="1428386" cy="1395385"/>
            <a:chOff x="3929500" y="1071100"/>
            <a:chExt cx="852575" cy="935000"/>
          </a:xfrm>
        </p:grpSpPr>
        <p:sp>
          <p:nvSpPr>
            <p:cNvPr id="3" name="Google Shape;1378;p53">
              <a:extLst>
                <a:ext uri="{FF2B5EF4-FFF2-40B4-BE49-F238E27FC236}">
                  <a16:creationId xmlns:a16="http://schemas.microsoft.com/office/drawing/2014/main" id="{C71BE310-563E-1259-DC6B-5259A23AFC27}"/>
                </a:ext>
              </a:extLst>
            </p:cNvPr>
            <p:cNvSpPr/>
            <p:nvPr/>
          </p:nvSpPr>
          <p:spPr>
            <a:xfrm>
              <a:off x="3929500" y="1071100"/>
              <a:ext cx="852575" cy="935000"/>
            </a:xfrm>
            <a:custGeom>
              <a:avLst/>
              <a:gdLst/>
              <a:ahLst/>
              <a:cxnLst/>
              <a:rect l="l" t="t" r="r" b="b"/>
              <a:pathLst>
                <a:path w="34103" h="37400" extrusionOk="0">
                  <a:moveTo>
                    <a:pt x="11214" y="1"/>
                  </a:moveTo>
                  <a:cubicBezTo>
                    <a:pt x="8903" y="1"/>
                    <a:pt x="7024" y="1890"/>
                    <a:pt x="7024" y="4201"/>
                  </a:cubicBezTo>
                  <a:cubicBezTo>
                    <a:pt x="7024" y="4324"/>
                    <a:pt x="7065" y="4458"/>
                    <a:pt x="7065" y="4622"/>
                  </a:cubicBezTo>
                  <a:cubicBezTo>
                    <a:pt x="6202" y="5228"/>
                    <a:pt x="5391" y="5998"/>
                    <a:pt x="4662" y="6850"/>
                  </a:cubicBezTo>
                  <a:lnTo>
                    <a:pt x="1715" y="6850"/>
                  </a:lnTo>
                  <a:cubicBezTo>
                    <a:pt x="1161" y="6850"/>
                    <a:pt x="729" y="7281"/>
                    <a:pt x="729" y="7836"/>
                  </a:cubicBezTo>
                  <a:lnTo>
                    <a:pt x="729" y="9376"/>
                  </a:lnTo>
                  <a:cubicBezTo>
                    <a:pt x="257" y="9808"/>
                    <a:pt x="0" y="10403"/>
                    <a:pt x="0" y="11040"/>
                  </a:cubicBezTo>
                  <a:cubicBezTo>
                    <a:pt x="0" y="11687"/>
                    <a:pt x="257" y="12282"/>
                    <a:pt x="729" y="12714"/>
                  </a:cubicBezTo>
                  <a:lnTo>
                    <a:pt x="729" y="13186"/>
                  </a:lnTo>
                  <a:cubicBezTo>
                    <a:pt x="257" y="13607"/>
                    <a:pt x="0" y="14213"/>
                    <a:pt x="0" y="14849"/>
                  </a:cubicBezTo>
                  <a:cubicBezTo>
                    <a:pt x="0" y="15496"/>
                    <a:pt x="257" y="16092"/>
                    <a:pt x="729" y="16523"/>
                  </a:cubicBezTo>
                  <a:lnTo>
                    <a:pt x="729" y="16996"/>
                  </a:lnTo>
                  <a:cubicBezTo>
                    <a:pt x="257" y="17417"/>
                    <a:pt x="0" y="18023"/>
                    <a:pt x="0" y="18659"/>
                  </a:cubicBezTo>
                  <a:cubicBezTo>
                    <a:pt x="0" y="19306"/>
                    <a:pt x="257" y="19902"/>
                    <a:pt x="729" y="20333"/>
                  </a:cubicBezTo>
                  <a:lnTo>
                    <a:pt x="729" y="20795"/>
                  </a:lnTo>
                  <a:cubicBezTo>
                    <a:pt x="257" y="21226"/>
                    <a:pt x="0" y="21822"/>
                    <a:pt x="0" y="22469"/>
                  </a:cubicBezTo>
                  <a:cubicBezTo>
                    <a:pt x="0" y="23106"/>
                    <a:pt x="257" y="23711"/>
                    <a:pt x="729" y="24132"/>
                  </a:cubicBezTo>
                  <a:lnTo>
                    <a:pt x="729" y="24605"/>
                  </a:lnTo>
                  <a:cubicBezTo>
                    <a:pt x="257" y="25036"/>
                    <a:pt x="0" y="25632"/>
                    <a:pt x="0" y="26279"/>
                  </a:cubicBezTo>
                  <a:cubicBezTo>
                    <a:pt x="0" y="26915"/>
                    <a:pt x="257" y="27521"/>
                    <a:pt x="729" y="27942"/>
                  </a:cubicBezTo>
                  <a:lnTo>
                    <a:pt x="729" y="28076"/>
                  </a:lnTo>
                  <a:cubicBezTo>
                    <a:pt x="257" y="28548"/>
                    <a:pt x="0" y="29144"/>
                    <a:pt x="0" y="29780"/>
                  </a:cubicBezTo>
                  <a:cubicBezTo>
                    <a:pt x="0" y="30427"/>
                    <a:pt x="298" y="31064"/>
                    <a:pt x="770" y="31495"/>
                  </a:cubicBezTo>
                  <a:cubicBezTo>
                    <a:pt x="770" y="31577"/>
                    <a:pt x="811" y="31670"/>
                    <a:pt x="863" y="31711"/>
                  </a:cubicBezTo>
                  <a:lnTo>
                    <a:pt x="863" y="31752"/>
                  </a:lnTo>
                  <a:cubicBezTo>
                    <a:pt x="863" y="31885"/>
                    <a:pt x="904" y="32009"/>
                    <a:pt x="945" y="32142"/>
                  </a:cubicBezTo>
                  <a:cubicBezTo>
                    <a:pt x="986" y="32604"/>
                    <a:pt x="1417" y="32994"/>
                    <a:pt x="1972" y="32994"/>
                  </a:cubicBezTo>
                  <a:lnTo>
                    <a:pt x="5432" y="32994"/>
                  </a:lnTo>
                  <a:lnTo>
                    <a:pt x="5268" y="33549"/>
                  </a:lnTo>
                  <a:cubicBezTo>
                    <a:pt x="5135" y="33888"/>
                    <a:pt x="5227" y="34278"/>
                    <a:pt x="5484" y="34535"/>
                  </a:cubicBezTo>
                  <a:cubicBezTo>
                    <a:pt x="5689" y="34750"/>
                    <a:pt x="5946" y="34832"/>
                    <a:pt x="6202" y="34832"/>
                  </a:cubicBezTo>
                  <a:cubicBezTo>
                    <a:pt x="6295" y="34832"/>
                    <a:pt x="6377" y="34832"/>
                    <a:pt x="6459" y="34791"/>
                  </a:cubicBezTo>
                  <a:lnTo>
                    <a:pt x="11943" y="33169"/>
                  </a:lnTo>
                  <a:cubicBezTo>
                    <a:pt x="12066" y="33118"/>
                    <a:pt x="12158" y="33077"/>
                    <a:pt x="12241" y="32994"/>
                  </a:cubicBezTo>
                  <a:lnTo>
                    <a:pt x="17673" y="32994"/>
                  </a:lnTo>
                  <a:lnTo>
                    <a:pt x="19388" y="36630"/>
                  </a:lnTo>
                  <a:lnTo>
                    <a:pt x="19429" y="36763"/>
                  </a:lnTo>
                  <a:cubicBezTo>
                    <a:pt x="19603" y="37061"/>
                    <a:pt x="19860" y="37276"/>
                    <a:pt x="20158" y="37318"/>
                  </a:cubicBezTo>
                  <a:cubicBezTo>
                    <a:pt x="20199" y="37359"/>
                    <a:pt x="20579" y="37400"/>
                    <a:pt x="21144" y="37400"/>
                  </a:cubicBezTo>
                  <a:cubicBezTo>
                    <a:pt x="23793" y="37400"/>
                    <a:pt x="25508" y="35942"/>
                    <a:pt x="25672" y="33467"/>
                  </a:cubicBezTo>
                  <a:cubicBezTo>
                    <a:pt x="25672" y="33333"/>
                    <a:pt x="25672" y="33169"/>
                    <a:pt x="25590" y="33035"/>
                  </a:cubicBezTo>
                  <a:lnTo>
                    <a:pt x="25590" y="32953"/>
                  </a:lnTo>
                  <a:lnTo>
                    <a:pt x="23146" y="27727"/>
                  </a:lnTo>
                  <a:lnTo>
                    <a:pt x="23146" y="26956"/>
                  </a:lnTo>
                  <a:cubicBezTo>
                    <a:pt x="23536" y="26700"/>
                    <a:pt x="23968" y="26494"/>
                    <a:pt x="24430" y="26238"/>
                  </a:cubicBezTo>
                  <a:cubicBezTo>
                    <a:pt x="24563" y="26186"/>
                    <a:pt x="24686" y="26104"/>
                    <a:pt x="24820" y="26022"/>
                  </a:cubicBezTo>
                  <a:cubicBezTo>
                    <a:pt x="25929" y="25724"/>
                    <a:pt x="26874" y="24995"/>
                    <a:pt x="27428" y="24009"/>
                  </a:cubicBezTo>
                  <a:cubicBezTo>
                    <a:pt x="29010" y="22212"/>
                    <a:pt x="29913" y="19820"/>
                    <a:pt x="29954" y="17119"/>
                  </a:cubicBezTo>
                  <a:lnTo>
                    <a:pt x="31618" y="17119"/>
                  </a:lnTo>
                  <a:cubicBezTo>
                    <a:pt x="32994" y="17119"/>
                    <a:pt x="34103" y="16010"/>
                    <a:pt x="34103" y="14685"/>
                  </a:cubicBezTo>
                  <a:lnTo>
                    <a:pt x="34103" y="8986"/>
                  </a:lnTo>
                  <a:cubicBezTo>
                    <a:pt x="34103" y="7620"/>
                    <a:pt x="32994" y="6511"/>
                    <a:pt x="31618" y="6511"/>
                  </a:cubicBezTo>
                  <a:lnTo>
                    <a:pt x="25672" y="6511"/>
                  </a:lnTo>
                  <a:cubicBezTo>
                    <a:pt x="24686" y="5567"/>
                    <a:pt x="23495" y="4796"/>
                    <a:pt x="22170" y="4160"/>
                  </a:cubicBezTo>
                  <a:lnTo>
                    <a:pt x="16687" y="350"/>
                  </a:lnTo>
                  <a:cubicBezTo>
                    <a:pt x="16523" y="217"/>
                    <a:pt x="16348" y="175"/>
                    <a:pt x="16132" y="175"/>
                  </a:cubicBezTo>
                  <a:cubicBezTo>
                    <a:pt x="15958" y="175"/>
                    <a:pt x="15835" y="217"/>
                    <a:pt x="15660" y="258"/>
                  </a:cubicBezTo>
                  <a:cubicBezTo>
                    <a:pt x="15362" y="432"/>
                    <a:pt x="15147" y="771"/>
                    <a:pt x="15147" y="1161"/>
                  </a:cubicBezTo>
                  <a:lnTo>
                    <a:pt x="15147" y="2568"/>
                  </a:lnTo>
                  <a:lnTo>
                    <a:pt x="15064" y="2568"/>
                  </a:lnTo>
                  <a:cubicBezTo>
                    <a:pt x="14418" y="1028"/>
                    <a:pt x="12929" y="1"/>
                    <a:pt x="11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379;p53">
              <a:extLst>
                <a:ext uri="{FF2B5EF4-FFF2-40B4-BE49-F238E27FC236}">
                  <a16:creationId xmlns:a16="http://schemas.microsoft.com/office/drawing/2014/main" id="{67F187AC-B835-BD11-0589-DBF3EE2BFECF}"/>
                </a:ext>
              </a:extLst>
            </p:cNvPr>
            <p:cNvSpPr/>
            <p:nvPr/>
          </p:nvSpPr>
          <p:spPr>
            <a:xfrm>
              <a:off x="3990600" y="1159900"/>
              <a:ext cx="702650" cy="690250"/>
            </a:xfrm>
            <a:custGeom>
              <a:avLst/>
              <a:gdLst/>
              <a:ahLst/>
              <a:cxnLst/>
              <a:rect l="l" t="t" r="r" b="b"/>
              <a:pathLst>
                <a:path w="28106" h="27610" extrusionOk="0">
                  <a:moveTo>
                    <a:pt x="12275" y="1"/>
                  </a:moveTo>
                  <a:cubicBezTo>
                    <a:pt x="11314" y="1"/>
                    <a:pt x="10355" y="65"/>
                    <a:pt x="9406" y="176"/>
                  </a:cubicBezTo>
                  <a:cubicBezTo>
                    <a:pt x="5864" y="649"/>
                    <a:pt x="2783" y="3473"/>
                    <a:pt x="1366" y="6677"/>
                  </a:cubicBezTo>
                  <a:cubicBezTo>
                    <a:pt x="298" y="9028"/>
                    <a:pt x="0" y="11688"/>
                    <a:pt x="0" y="14296"/>
                  </a:cubicBezTo>
                  <a:cubicBezTo>
                    <a:pt x="0" y="17849"/>
                    <a:pt x="729" y="21566"/>
                    <a:pt x="3122" y="24175"/>
                  </a:cubicBezTo>
                  <a:cubicBezTo>
                    <a:pt x="4960" y="26187"/>
                    <a:pt x="7661" y="27306"/>
                    <a:pt x="10351" y="27563"/>
                  </a:cubicBezTo>
                  <a:cubicBezTo>
                    <a:pt x="10675" y="27594"/>
                    <a:pt x="10995" y="27609"/>
                    <a:pt x="11310" y="27609"/>
                  </a:cubicBezTo>
                  <a:cubicBezTo>
                    <a:pt x="13621" y="27609"/>
                    <a:pt x="15686" y="26789"/>
                    <a:pt x="17457" y="25253"/>
                  </a:cubicBezTo>
                  <a:cubicBezTo>
                    <a:pt x="18350" y="24431"/>
                    <a:pt x="19121" y="23404"/>
                    <a:pt x="20106" y="22727"/>
                  </a:cubicBezTo>
                  <a:cubicBezTo>
                    <a:pt x="21133" y="21998"/>
                    <a:pt x="22335" y="21566"/>
                    <a:pt x="23269" y="20755"/>
                  </a:cubicBezTo>
                  <a:cubicBezTo>
                    <a:pt x="28106" y="16904"/>
                    <a:pt x="27171" y="9336"/>
                    <a:pt x="23701" y="4880"/>
                  </a:cubicBezTo>
                  <a:cubicBezTo>
                    <a:pt x="22078" y="2744"/>
                    <a:pt x="19593" y="1327"/>
                    <a:pt x="17026" y="608"/>
                  </a:cubicBezTo>
                  <a:cubicBezTo>
                    <a:pt x="15474" y="178"/>
                    <a:pt x="13873" y="1"/>
                    <a:pt x="12275"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80;p53">
              <a:extLst>
                <a:ext uri="{FF2B5EF4-FFF2-40B4-BE49-F238E27FC236}">
                  <a16:creationId xmlns:a16="http://schemas.microsoft.com/office/drawing/2014/main" id="{E66B47FB-12E5-5F41-A541-42316E0B29DE}"/>
                </a:ext>
              </a:extLst>
            </p:cNvPr>
            <p:cNvSpPr/>
            <p:nvPr/>
          </p:nvSpPr>
          <p:spPr>
            <a:xfrm>
              <a:off x="3979800" y="1289325"/>
              <a:ext cx="506025" cy="582000"/>
            </a:xfrm>
            <a:custGeom>
              <a:avLst/>
              <a:gdLst/>
              <a:ahLst/>
              <a:cxnLst/>
              <a:rect l="l" t="t" r="r" b="b"/>
              <a:pathLst>
                <a:path w="20241" h="23280" extrusionOk="0">
                  <a:moveTo>
                    <a:pt x="1" y="0"/>
                  </a:moveTo>
                  <a:lnTo>
                    <a:pt x="1" y="23280"/>
                  </a:lnTo>
                  <a:lnTo>
                    <a:pt x="20241" y="23280"/>
                  </a:lnTo>
                  <a:lnTo>
                    <a:pt x="20241"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81;p53">
              <a:extLst>
                <a:ext uri="{FF2B5EF4-FFF2-40B4-BE49-F238E27FC236}">
                  <a16:creationId xmlns:a16="http://schemas.microsoft.com/office/drawing/2014/main" id="{44D75BED-DCB2-935F-1CAA-2F69B961544A}"/>
                </a:ext>
              </a:extLst>
            </p:cNvPr>
            <p:cNvSpPr/>
            <p:nvPr/>
          </p:nvSpPr>
          <p:spPr>
            <a:xfrm>
              <a:off x="3974425" y="1266975"/>
              <a:ext cx="490100" cy="584075"/>
            </a:xfrm>
            <a:custGeom>
              <a:avLst/>
              <a:gdLst/>
              <a:ahLst/>
              <a:cxnLst/>
              <a:rect l="l" t="t" r="r" b="b"/>
              <a:pathLst>
                <a:path w="19604" h="23363" extrusionOk="0">
                  <a:moveTo>
                    <a:pt x="0" y="1"/>
                  </a:moveTo>
                  <a:lnTo>
                    <a:pt x="0" y="23362"/>
                  </a:lnTo>
                  <a:lnTo>
                    <a:pt x="19603" y="23362"/>
                  </a:lnTo>
                  <a:lnTo>
                    <a:pt x="1960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2;p53">
              <a:extLst>
                <a:ext uri="{FF2B5EF4-FFF2-40B4-BE49-F238E27FC236}">
                  <a16:creationId xmlns:a16="http://schemas.microsoft.com/office/drawing/2014/main" id="{9B1C8FC1-A4E6-1DE6-7B4F-D9C89C2A7195}"/>
                </a:ext>
              </a:extLst>
            </p:cNvPr>
            <p:cNvSpPr/>
            <p:nvPr/>
          </p:nvSpPr>
          <p:spPr>
            <a:xfrm>
              <a:off x="3995975" y="1301125"/>
              <a:ext cx="47000" cy="48300"/>
            </a:xfrm>
            <a:custGeom>
              <a:avLst/>
              <a:gdLst/>
              <a:ahLst/>
              <a:cxnLst/>
              <a:rect l="l" t="t" r="r" b="b"/>
              <a:pathLst>
                <a:path w="1880" h="1932" extrusionOk="0">
                  <a:moveTo>
                    <a:pt x="935" y="1"/>
                  </a:moveTo>
                  <a:cubicBezTo>
                    <a:pt x="422" y="1"/>
                    <a:pt x="1" y="432"/>
                    <a:pt x="1" y="986"/>
                  </a:cubicBezTo>
                  <a:cubicBezTo>
                    <a:pt x="1" y="1500"/>
                    <a:pt x="422" y="1931"/>
                    <a:pt x="935" y="1931"/>
                  </a:cubicBezTo>
                  <a:cubicBezTo>
                    <a:pt x="1449" y="1931"/>
                    <a:pt x="1880" y="1500"/>
                    <a:pt x="1880" y="986"/>
                  </a:cubicBezTo>
                  <a:cubicBezTo>
                    <a:pt x="1880" y="43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3;p53">
              <a:extLst>
                <a:ext uri="{FF2B5EF4-FFF2-40B4-BE49-F238E27FC236}">
                  <a16:creationId xmlns:a16="http://schemas.microsoft.com/office/drawing/2014/main" id="{4617A882-7B5D-DBDB-79D7-59FA8E4CB1E8}"/>
                </a:ext>
              </a:extLst>
            </p:cNvPr>
            <p:cNvSpPr/>
            <p:nvPr/>
          </p:nvSpPr>
          <p:spPr>
            <a:xfrm>
              <a:off x="3995975" y="1396375"/>
              <a:ext cx="47000" cy="48275"/>
            </a:xfrm>
            <a:custGeom>
              <a:avLst/>
              <a:gdLst/>
              <a:ahLst/>
              <a:cxnLst/>
              <a:rect l="l" t="t" r="r" b="b"/>
              <a:pathLst>
                <a:path w="1880" h="1931" extrusionOk="0">
                  <a:moveTo>
                    <a:pt x="935" y="0"/>
                  </a:moveTo>
                  <a:cubicBezTo>
                    <a:pt x="422" y="0"/>
                    <a:pt x="1" y="432"/>
                    <a:pt x="1" y="986"/>
                  </a:cubicBezTo>
                  <a:cubicBezTo>
                    <a:pt x="1" y="1500"/>
                    <a:pt x="422" y="1931"/>
                    <a:pt x="935" y="1931"/>
                  </a:cubicBezTo>
                  <a:cubicBezTo>
                    <a:pt x="1449" y="1931"/>
                    <a:pt x="1880" y="1500"/>
                    <a:pt x="1880" y="986"/>
                  </a:cubicBezTo>
                  <a:cubicBezTo>
                    <a:pt x="1880" y="432"/>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84;p53">
              <a:extLst>
                <a:ext uri="{FF2B5EF4-FFF2-40B4-BE49-F238E27FC236}">
                  <a16:creationId xmlns:a16="http://schemas.microsoft.com/office/drawing/2014/main" id="{5C9109C0-FB76-95EF-4FA0-DD38E4ACEE1E}"/>
                </a:ext>
              </a:extLst>
            </p:cNvPr>
            <p:cNvSpPr/>
            <p:nvPr/>
          </p:nvSpPr>
          <p:spPr>
            <a:xfrm>
              <a:off x="3995975" y="1491625"/>
              <a:ext cx="47000" cy="48025"/>
            </a:xfrm>
            <a:custGeom>
              <a:avLst/>
              <a:gdLst/>
              <a:ahLst/>
              <a:cxnLst/>
              <a:rect l="l" t="t" r="r" b="b"/>
              <a:pathLst>
                <a:path w="1880" h="1921" extrusionOk="0">
                  <a:moveTo>
                    <a:pt x="935" y="0"/>
                  </a:moveTo>
                  <a:cubicBezTo>
                    <a:pt x="422" y="0"/>
                    <a:pt x="1" y="431"/>
                    <a:pt x="1" y="945"/>
                  </a:cubicBezTo>
                  <a:cubicBezTo>
                    <a:pt x="1" y="1499"/>
                    <a:pt x="422" y="1920"/>
                    <a:pt x="935" y="1920"/>
                  </a:cubicBezTo>
                  <a:cubicBezTo>
                    <a:pt x="1449" y="1920"/>
                    <a:pt x="1880" y="1499"/>
                    <a:pt x="1880" y="945"/>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85;p53">
              <a:extLst>
                <a:ext uri="{FF2B5EF4-FFF2-40B4-BE49-F238E27FC236}">
                  <a16:creationId xmlns:a16="http://schemas.microsoft.com/office/drawing/2014/main" id="{FFBB7C4A-A484-E715-BF0D-3D2A7B798C0B}"/>
                </a:ext>
              </a:extLst>
            </p:cNvPr>
            <p:cNvSpPr/>
            <p:nvPr/>
          </p:nvSpPr>
          <p:spPr>
            <a:xfrm>
              <a:off x="3995975" y="1586850"/>
              <a:ext cx="47000" cy="48050"/>
            </a:xfrm>
            <a:custGeom>
              <a:avLst/>
              <a:gdLst/>
              <a:ahLst/>
              <a:cxnLst/>
              <a:rect l="l" t="t" r="r" b="b"/>
              <a:pathLst>
                <a:path w="1880" h="1922" extrusionOk="0">
                  <a:moveTo>
                    <a:pt x="935" y="1"/>
                  </a:moveTo>
                  <a:cubicBezTo>
                    <a:pt x="422" y="1"/>
                    <a:pt x="1" y="422"/>
                    <a:pt x="1" y="935"/>
                  </a:cubicBezTo>
                  <a:cubicBezTo>
                    <a:pt x="1" y="1500"/>
                    <a:pt x="422" y="1921"/>
                    <a:pt x="935" y="1921"/>
                  </a:cubicBezTo>
                  <a:cubicBezTo>
                    <a:pt x="1449" y="1921"/>
                    <a:pt x="1880" y="1500"/>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86;p53">
              <a:extLst>
                <a:ext uri="{FF2B5EF4-FFF2-40B4-BE49-F238E27FC236}">
                  <a16:creationId xmlns:a16="http://schemas.microsoft.com/office/drawing/2014/main" id="{34EFC679-951D-096B-D2F1-CB9E0F4AC1C1}"/>
                </a:ext>
              </a:extLst>
            </p:cNvPr>
            <p:cNvSpPr/>
            <p:nvPr/>
          </p:nvSpPr>
          <p:spPr>
            <a:xfrm>
              <a:off x="3995975" y="1682100"/>
              <a:ext cx="47000" cy="48025"/>
            </a:xfrm>
            <a:custGeom>
              <a:avLst/>
              <a:gdLst/>
              <a:ahLst/>
              <a:cxnLst/>
              <a:rect l="l" t="t" r="r" b="b"/>
              <a:pathLst>
                <a:path w="1880" h="1921" extrusionOk="0">
                  <a:moveTo>
                    <a:pt x="935" y="1"/>
                  </a:moveTo>
                  <a:cubicBezTo>
                    <a:pt x="422" y="1"/>
                    <a:pt x="1" y="422"/>
                    <a:pt x="1" y="935"/>
                  </a:cubicBezTo>
                  <a:cubicBezTo>
                    <a:pt x="1" y="1489"/>
                    <a:pt x="422" y="1921"/>
                    <a:pt x="935" y="1921"/>
                  </a:cubicBezTo>
                  <a:cubicBezTo>
                    <a:pt x="1449" y="1921"/>
                    <a:pt x="1880" y="1489"/>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87;p53">
              <a:extLst>
                <a:ext uri="{FF2B5EF4-FFF2-40B4-BE49-F238E27FC236}">
                  <a16:creationId xmlns:a16="http://schemas.microsoft.com/office/drawing/2014/main" id="{25D03C2C-F4F3-999A-1878-D6BD428D4C52}"/>
                </a:ext>
              </a:extLst>
            </p:cNvPr>
            <p:cNvSpPr/>
            <p:nvPr/>
          </p:nvSpPr>
          <p:spPr>
            <a:xfrm>
              <a:off x="3995975" y="1769650"/>
              <a:ext cx="47000" cy="48275"/>
            </a:xfrm>
            <a:custGeom>
              <a:avLst/>
              <a:gdLst/>
              <a:ahLst/>
              <a:cxnLst/>
              <a:rect l="l" t="t" r="r" b="b"/>
              <a:pathLst>
                <a:path w="1880" h="1931" extrusionOk="0">
                  <a:moveTo>
                    <a:pt x="935" y="0"/>
                  </a:moveTo>
                  <a:cubicBezTo>
                    <a:pt x="422" y="0"/>
                    <a:pt x="1" y="431"/>
                    <a:pt x="1" y="986"/>
                  </a:cubicBezTo>
                  <a:cubicBezTo>
                    <a:pt x="1" y="1499"/>
                    <a:pt x="422" y="1931"/>
                    <a:pt x="935" y="1931"/>
                  </a:cubicBezTo>
                  <a:cubicBezTo>
                    <a:pt x="1449" y="1931"/>
                    <a:pt x="1880" y="1499"/>
                    <a:pt x="1880" y="986"/>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88;p53">
              <a:extLst>
                <a:ext uri="{FF2B5EF4-FFF2-40B4-BE49-F238E27FC236}">
                  <a16:creationId xmlns:a16="http://schemas.microsoft.com/office/drawing/2014/main" id="{3271E2F8-5711-35AA-66BC-EAA0C8F77161}"/>
                </a:ext>
              </a:extLst>
            </p:cNvPr>
            <p:cNvSpPr/>
            <p:nvPr/>
          </p:nvSpPr>
          <p:spPr>
            <a:xfrm>
              <a:off x="4066575" y="1313975"/>
              <a:ext cx="364575" cy="4375"/>
            </a:xfrm>
            <a:custGeom>
              <a:avLst/>
              <a:gdLst/>
              <a:ahLst/>
              <a:cxnLst/>
              <a:rect l="l" t="t" r="r" b="b"/>
              <a:pathLst>
                <a:path w="14583" h="175" extrusionOk="0">
                  <a:moveTo>
                    <a:pt x="83" y="0"/>
                  </a:moveTo>
                  <a:cubicBezTo>
                    <a:pt x="42" y="0"/>
                    <a:pt x="1" y="41"/>
                    <a:pt x="1" y="93"/>
                  </a:cubicBezTo>
                  <a:cubicBezTo>
                    <a:pt x="1" y="134"/>
                    <a:pt x="42" y="175"/>
                    <a:pt x="83" y="175"/>
                  </a:cubicBezTo>
                  <a:lnTo>
                    <a:pt x="14500" y="175"/>
                  </a:lnTo>
                  <a:cubicBezTo>
                    <a:pt x="14541" y="175"/>
                    <a:pt x="14582" y="134"/>
                    <a:pt x="14582" y="93"/>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89;p53">
              <a:extLst>
                <a:ext uri="{FF2B5EF4-FFF2-40B4-BE49-F238E27FC236}">
                  <a16:creationId xmlns:a16="http://schemas.microsoft.com/office/drawing/2014/main" id="{7B83229C-5E23-BE47-FABC-D71AF154FD51}"/>
                </a:ext>
              </a:extLst>
            </p:cNvPr>
            <p:cNvSpPr/>
            <p:nvPr/>
          </p:nvSpPr>
          <p:spPr>
            <a:xfrm>
              <a:off x="4066575" y="1357875"/>
              <a:ext cx="364575" cy="4375"/>
            </a:xfrm>
            <a:custGeom>
              <a:avLst/>
              <a:gdLst/>
              <a:ahLst/>
              <a:cxnLst/>
              <a:rect l="l" t="t" r="r" b="b"/>
              <a:pathLst>
                <a:path w="14583" h="175" extrusionOk="0">
                  <a:moveTo>
                    <a:pt x="83" y="0"/>
                  </a:moveTo>
                  <a:cubicBezTo>
                    <a:pt x="42" y="0"/>
                    <a:pt x="1" y="41"/>
                    <a:pt x="1" y="82"/>
                  </a:cubicBezTo>
                  <a:cubicBezTo>
                    <a:pt x="1" y="134"/>
                    <a:pt x="42" y="175"/>
                    <a:pt x="83" y="175"/>
                  </a:cubicBezTo>
                  <a:lnTo>
                    <a:pt x="14500" y="175"/>
                  </a:lnTo>
                  <a:cubicBezTo>
                    <a:pt x="14541" y="175"/>
                    <a:pt x="14582" y="134"/>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0;p53">
              <a:extLst>
                <a:ext uri="{FF2B5EF4-FFF2-40B4-BE49-F238E27FC236}">
                  <a16:creationId xmlns:a16="http://schemas.microsoft.com/office/drawing/2014/main" id="{5B48AC8D-D376-3198-227E-16757C72168D}"/>
                </a:ext>
              </a:extLst>
            </p:cNvPr>
            <p:cNvSpPr/>
            <p:nvPr/>
          </p:nvSpPr>
          <p:spPr>
            <a:xfrm>
              <a:off x="4066575" y="1401775"/>
              <a:ext cx="364575" cy="4375"/>
            </a:xfrm>
            <a:custGeom>
              <a:avLst/>
              <a:gdLst/>
              <a:ahLst/>
              <a:cxnLst/>
              <a:rect l="l" t="t" r="r" b="b"/>
              <a:pathLst>
                <a:path w="14583" h="175" extrusionOk="0">
                  <a:moveTo>
                    <a:pt x="83" y="0"/>
                  </a:moveTo>
                  <a:cubicBezTo>
                    <a:pt x="42" y="0"/>
                    <a:pt x="1" y="41"/>
                    <a:pt x="1" y="82"/>
                  </a:cubicBezTo>
                  <a:cubicBezTo>
                    <a:pt x="1" y="123"/>
                    <a:pt x="42" y="175"/>
                    <a:pt x="83" y="175"/>
                  </a:cubicBezTo>
                  <a:lnTo>
                    <a:pt x="14500" y="175"/>
                  </a:lnTo>
                  <a:cubicBezTo>
                    <a:pt x="14541" y="175"/>
                    <a:pt x="14582" y="123"/>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1;p53">
              <a:extLst>
                <a:ext uri="{FF2B5EF4-FFF2-40B4-BE49-F238E27FC236}">
                  <a16:creationId xmlns:a16="http://schemas.microsoft.com/office/drawing/2014/main" id="{6221A4C6-8C6A-2FC7-70F6-D69C596424B8}"/>
                </a:ext>
              </a:extLst>
            </p:cNvPr>
            <p:cNvSpPr/>
            <p:nvPr/>
          </p:nvSpPr>
          <p:spPr>
            <a:xfrm>
              <a:off x="4066575" y="1445650"/>
              <a:ext cx="364575" cy="4150"/>
            </a:xfrm>
            <a:custGeom>
              <a:avLst/>
              <a:gdLst/>
              <a:ahLst/>
              <a:cxnLst/>
              <a:rect l="l" t="t" r="r" b="b"/>
              <a:pathLst>
                <a:path w="14583" h="166" extrusionOk="0">
                  <a:moveTo>
                    <a:pt x="83" y="1"/>
                  </a:moveTo>
                  <a:cubicBezTo>
                    <a:pt x="42" y="1"/>
                    <a:pt x="1" y="42"/>
                    <a:pt x="1" y="83"/>
                  </a:cubicBezTo>
                  <a:cubicBezTo>
                    <a:pt x="1" y="124"/>
                    <a:pt x="42" y="165"/>
                    <a:pt x="83" y="165"/>
                  </a:cubicBezTo>
                  <a:lnTo>
                    <a:pt x="14500" y="165"/>
                  </a:lnTo>
                  <a:cubicBezTo>
                    <a:pt x="14541" y="16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2;p53">
              <a:extLst>
                <a:ext uri="{FF2B5EF4-FFF2-40B4-BE49-F238E27FC236}">
                  <a16:creationId xmlns:a16="http://schemas.microsoft.com/office/drawing/2014/main" id="{7B19EF10-5C5E-AC71-084D-CC92EEDF45C5}"/>
                </a:ext>
              </a:extLst>
            </p:cNvPr>
            <p:cNvSpPr/>
            <p:nvPr/>
          </p:nvSpPr>
          <p:spPr>
            <a:xfrm>
              <a:off x="4066575" y="1489550"/>
              <a:ext cx="364575" cy="5175"/>
            </a:xfrm>
            <a:custGeom>
              <a:avLst/>
              <a:gdLst/>
              <a:ahLst/>
              <a:cxnLst/>
              <a:rect l="l" t="t" r="r" b="b"/>
              <a:pathLst>
                <a:path w="14583" h="207" extrusionOk="0">
                  <a:moveTo>
                    <a:pt x="83" y="1"/>
                  </a:moveTo>
                  <a:cubicBezTo>
                    <a:pt x="42" y="1"/>
                    <a:pt x="1" y="42"/>
                    <a:pt x="1" y="83"/>
                  </a:cubicBezTo>
                  <a:cubicBezTo>
                    <a:pt x="1" y="165"/>
                    <a:pt x="42" y="206"/>
                    <a:pt x="83" y="206"/>
                  </a:cubicBezTo>
                  <a:lnTo>
                    <a:pt x="14500" y="206"/>
                  </a:lnTo>
                  <a:cubicBezTo>
                    <a:pt x="14541" y="206"/>
                    <a:pt x="14582" y="165"/>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3;p53">
              <a:extLst>
                <a:ext uri="{FF2B5EF4-FFF2-40B4-BE49-F238E27FC236}">
                  <a16:creationId xmlns:a16="http://schemas.microsoft.com/office/drawing/2014/main" id="{7054BF03-211B-5CEA-31FF-D7DC6350972D}"/>
                </a:ext>
              </a:extLst>
            </p:cNvPr>
            <p:cNvSpPr/>
            <p:nvPr/>
          </p:nvSpPr>
          <p:spPr>
            <a:xfrm>
              <a:off x="4066575" y="1533200"/>
              <a:ext cx="364575" cy="5425"/>
            </a:xfrm>
            <a:custGeom>
              <a:avLst/>
              <a:gdLst/>
              <a:ahLst/>
              <a:cxnLst/>
              <a:rect l="l" t="t" r="r" b="b"/>
              <a:pathLst>
                <a:path w="14583" h="217" extrusionOk="0">
                  <a:moveTo>
                    <a:pt x="83" y="1"/>
                  </a:moveTo>
                  <a:cubicBezTo>
                    <a:pt x="42" y="1"/>
                    <a:pt x="1" y="52"/>
                    <a:pt x="1" y="134"/>
                  </a:cubicBezTo>
                  <a:cubicBezTo>
                    <a:pt x="1" y="175"/>
                    <a:pt x="42" y="216"/>
                    <a:pt x="83" y="216"/>
                  </a:cubicBezTo>
                  <a:lnTo>
                    <a:pt x="14500" y="216"/>
                  </a:lnTo>
                  <a:cubicBezTo>
                    <a:pt x="14541" y="216"/>
                    <a:pt x="14582" y="175"/>
                    <a:pt x="14582" y="134"/>
                  </a:cubicBezTo>
                  <a:cubicBezTo>
                    <a:pt x="14582" y="5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4;p53">
              <a:extLst>
                <a:ext uri="{FF2B5EF4-FFF2-40B4-BE49-F238E27FC236}">
                  <a16:creationId xmlns:a16="http://schemas.microsoft.com/office/drawing/2014/main" id="{DED26D50-4950-D655-1509-1E88BE0AB239}"/>
                </a:ext>
              </a:extLst>
            </p:cNvPr>
            <p:cNvSpPr/>
            <p:nvPr/>
          </p:nvSpPr>
          <p:spPr>
            <a:xfrm>
              <a:off x="4066575" y="1578125"/>
              <a:ext cx="364575" cy="4400"/>
            </a:xfrm>
            <a:custGeom>
              <a:avLst/>
              <a:gdLst/>
              <a:ahLst/>
              <a:cxnLst/>
              <a:rect l="l" t="t" r="r" b="b"/>
              <a:pathLst>
                <a:path w="14583" h="176" extrusionOk="0">
                  <a:moveTo>
                    <a:pt x="83" y="1"/>
                  </a:moveTo>
                  <a:cubicBezTo>
                    <a:pt x="42" y="1"/>
                    <a:pt x="1" y="1"/>
                    <a:pt x="1" y="93"/>
                  </a:cubicBezTo>
                  <a:cubicBezTo>
                    <a:pt x="1" y="134"/>
                    <a:pt x="42" y="175"/>
                    <a:pt x="83" y="175"/>
                  </a:cubicBezTo>
                  <a:lnTo>
                    <a:pt x="14500" y="175"/>
                  </a:lnTo>
                  <a:cubicBezTo>
                    <a:pt x="14541" y="175"/>
                    <a:pt x="14582" y="134"/>
                    <a:pt x="14582" y="93"/>
                  </a:cubicBezTo>
                  <a:cubicBezTo>
                    <a:pt x="14582" y="1"/>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p53">
              <a:extLst>
                <a:ext uri="{FF2B5EF4-FFF2-40B4-BE49-F238E27FC236}">
                  <a16:creationId xmlns:a16="http://schemas.microsoft.com/office/drawing/2014/main" id="{5F38644A-C536-EFCB-B56B-C48D13681887}"/>
                </a:ext>
              </a:extLst>
            </p:cNvPr>
            <p:cNvSpPr/>
            <p:nvPr/>
          </p:nvSpPr>
          <p:spPr>
            <a:xfrm>
              <a:off x="4066575" y="1622025"/>
              <a:ext cx="364575" cy="4400"/>
            </a:xfrm>
            <a:custGeom>
              <a:avLst/>
              <a:gdLst/>
              <a:ahLst/>
              <a:cxnLst/>
              <a:rect l="l" t="t" r="r" b="b"/>
              <a:pathLst>
                <a:path w="14583" h="176" extrusionOk="0">
                  <a:moveTo>
                    <a:pt x="83" y="1"/>
                  </a:moveTo>
                  <a:cubicBezTo>
                    <a:pt x="42" y="1"/>
                    <a:pt x="1" y="42"/>
                    <a:pt x="1" y="93"/>
                  </a:cubicBezTo>
                  <a:cubicBezTo>
                    <a:pt x="1" y="134"/>
                    <a:pt x="42" y="175"/>
                    <a:pt x="83" y="175"/>
                  </a:cubicBezTo>
                  <a:lnTo>
                    <a:pt x="14500" y="175"/>
                  </a:lnTo>
                  <a:cubicBezTo>
                    <a:pt x="14541" y="175"/>
                    <a:pt x="14582" y="134"/>
                    <a:pt x="14582" y="9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6;p53">
              <a:extLst>
                <a:ext uri="{FF2B5EF4-FFF2-40B4-BE49-F238E27FC236}">
                  <a16:creationId xmlns:a16="http://schemas.microsoft.com/office/drawing/2014/main" id="{5F435096-2CD2-9374-74C3-D3324312A0AF}"/>
                </a:ext>
              </a:extLst>
            </p:cNvPr>
            <p:cNvSpPr/>
            <p:nvPr/>
          </p:nvSpPr>
          <p:spPr>
            <a:xfrm>
              <a:off x="4066575" y="1665925"/>
              <a:ext cx="364575" cy="4400"/>
            </a:xfrm>
            <a:custGeom>
              <a:avLst/>
              <a:gdLst/>
              <a:ahLst/>
              <a:cxnLst/>
              <a:rect l="l" t="t" r="r" b="b"/>
              <a:pathLst>
                <a:path w="14583" h="176" extrusionOk="0">
                  <a:moveTo>
                    <a:pt x="83" y="1"/>
                  </a:moveTo>
                  <a:cubicBezTo>
                    <a:pt x="42" y="1"/>
                    <a:pt x="1" y="42"/>
                    <a:pt x="1" y="83"/>
                  </a:cubicBezTo>
                  <a:cubicBezTo>
                    <a:pt x="1" y="134"/>
                    <a:pt x="42" y="175"/>
                    <a:pt x="83" y="175"/>
                  </a:cubicBezTo>
                  <a:lnTo>
                    <a:pt x="14500" y="175"/>
                  </a:lnTo>
                  <a:cubicBezTo>
                    <a:pt x="14541" y="175"/>
                    <a:pt x="14582" y="13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7;p53">
              <a:extLst>
                <a:ext uri="{FF2B5EF4-FFF2-40B4-BE49-F238E27FC236}">
                  <a16:creationId xmlns:a16="http://schemas.microsoft.com/office/drawing/2014/main" id="{008F9A73-8BA2-8534-5443-7D807A9D9F02}"/>
                </a:ext>
              </a:extLst>
            </p:cNvPr>
            <p:cNvSpPr/>
            <p:nvPr/>
          </p:nvSpPr>
          <p:spPr>
            <a:xfrm>
              <a:off x="4066575" y="1709825"/>
              <a:ext cx="364575" cy="4400"/>
            </a:xfrm>
            <a:custGeom>
              <a:avLst/>
              <a:gdLst/>
              <a:ahLst/>
              <a:cxnLst/>
              <a:rect l="l" t="t" r="r" b="b"/>
              <a:pathLst>
                <a:path w="14583" h="176" extrusionOk="0">
                  <a:moveTo>
                    <a:pt x="83" y="1"/>
                  </a:moveTo>
                  <a:cubicBezTo>
                    <a:pt x="42" y="1"/>
                    <a:pt x="1" y="42"/>
                    <a:pt x="1" y="83"/>
                  </a:cubicBezTo>
                  <a:cubicBezTo>
                    <a:pt x="1" y="124"/>
                    <a:pt x="42" y="175"/>
                    <a:pt x="83" y="175"/>
                  </a:cubicBezTo>
                  <a:lnTo>
                    <a:pt x="14500" y="175"/>
                  </a:lnTo>
                  <a:cubicBezTo>
                    <a:pt x="14541" y="17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8;p53">
              <a:extLst>
                <a:ext uri="{FF2B5EF4-FFF2-40B4-BE49-F238E27FC236}">
                  <a16:creationId xmlns:a16="http://schemas.microsoft.com/office/drawing/2014/main" id="{0B335A5C-DBE5-47B9-513E-DB128E4DD568}"/>
                </a:ext>
              </a:extLst>
            </p:cNvPr>
            <p:cNvSpPr/>
            <p:nvPr/>
          </p:nvSpPr>
          <p:spPr>
            <a:xfrm>
              <a:off x="4066575" y="1753725"/>
              <a:ext cx="364575" cy="4125"/>
            </a:xfrm>
            <a:custGeom>
              <a:avLst/>
              <a:gdLst/>
              <a:ahLst/>
              <a:cxnLst/>
              <a:rect l="l" t="t" r="r" b="b"/>
              <a:pathLst>
                <a:path w="14583" h="165" extrusionOk="0">
                  <a:moveTo>
                    <a:pt x="83" y="0"/>
                  </a:moveTo>
                  <a:cubicBezTo>
                    <a:pt x="42" y="0"/>
                    <a:pt x="1" y="42"/>
                    <a:pt x="1" y="83"/>
                  </a:cubicBezTo>
                  <a:cubicBezTo>
                    <a:pt x="1" y="124"/>
                    <a:pt x="42" y="165"/>
                    <a:pt x="83" y="165"/>
                  </a:cubicBezTo>
                  <a:lnTo>
                    <a:pt x="14500" y="165"/>
                  </a:lnTo>
                  <a:cubicBezTo>
                    <a:pt x="14541" y="165"/>
                    <a:pt x="14582" y="124"/>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99;p53">
              <a:extLst>
                <a:ext uri="{FF2B5EF4-FFF2-40B4-BE49-F238E27FC236}">
                  <a16:creationId xmlns:a16="http://schemas.microsoft.com/office/drawing/2014/main" id="{EFD5B5D4-9CEA-4096-ABE0-5D5CF1AD878D}"/>
                </a:ext>
              </a:extLst>
            </p:cNvPr>
            <p:cNvSpPr/>
            <p:nvPr/>
          </p:nvSpPr>
          <p:spPr>
            <a:xfrm>
              <a:off x="4066575" y="1797625"/>
              <a:ext cx="364575" cy="5150"/>
            </a:xfrm>
            <a:custGeom>
              <a:avLst/>
              <a:gdLst/>
              <a:ahLst/>
              <a:cxnLst/>
              <a:rect l="l" t="t" r="r" b="b"/>
              <a:pathLst>
                <a:path w="14583" h="206" extrusionOk="0">
                  <a:moveTo>
                    <a:pt x="83" y="0"/>
                  </a:moveTo>
                  <a:cubicBezTo>
                    <a:pt x="42" y="0"/>
                    <a:pt x="1" y="42"/>
                    <a:pt x="1" y="83"/>
                  </a:cubicBezTo>
                  <a:cubicBezTo>
                    <a:pt x="1" y="165"/>
                    <a:pt x="42" y="206"/>
                    <a:pt x="83" y="206"/>
                  </a:cubicBezTo>
                  <a:lnTo>
                    <a:pt x="14500" y="206"/>
                  </a:lnTo>
                  <a:cubicBezTo>
                    <a:pt x="14541" y="206"/>
                    <a:pt x="14582" y="165"/>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0;p53">
              <a:extLst>
                <a:ext uri="{FF2B5EF4-FFF2-40B4-BE49-F238E27FC236}">
                  <a16:creationId xmlns:a16="http://schemas.microsoft.com/office/drawing/2014/main" id="{CE5C0803-5B5D-521A-B254-8AC0B68FB869}"/>
                </a:ext>
              </a:extLst>
            </p:cNvPr>
            <p:cNvSpPr/>
            <p:nvPr/>
          </p:nvSpPr>
          <p:spPr>
            <a:xfrm>
              <a:off x="3980825" y="1289325"/>
              <a:ext cx="487800" cy="566075"/>
            </a:xfrm>
            <a:custGeom>
              <a:avLst/>
              <a:gdLst/>
              <a:ahLst/>
              <a:cxnLst/>
              <a:rect l="l" t="t" r="r" b="b"/>
              <a:pathLst>
                <a:path w="19512" h="22643" extrusionOk="0">
                  <a:moveTo>
                    <a:pt x="19471" y="0"/>
                  </a:moveTo>
                  <a:lnTo>
                    <a:pt x="19471" y="52"/>
                  </a:lnTo>
                  <a:lnTo>
                    <a:pt x="19471" y="22592"/>
                  </a:lnTo>
                  <a:lnTo>
                    <a:pt x="1" y="22592"/>
                  </a:lnTo>
                  <a:lnTo>
                    <a:pt x="1" y="22643"/>
                  </a:lnTo>
                  <a:lnTo>
                    <a:pt x="19512" y="22643"/>
                  </a:lnTo>
                  <a:lnTo>
                    <a:pt x="19512" y="22592"/>
                  </a:lnTo>
                  <a:lnTo>
                    <a:pt x="19512" y="52"/>
                  </a:lnTo>
                  <a:lnTo>
                    <a:pt x="19471"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1;p53">
              <a:extLst>
                <a:ext uri="{FF2B5EF4-FFF2-40B4-BE49-F238E27FC236}">
                  <a16:creationId xmlns:a16="http://schemas.microsoft.com/office/drawing/2014/main" id="{EB2188D5-06E6-F98B-470F-D12DAF3519B7}"/>
                </a:ext>
              </a:extLst>
            </p:cNvPr>
            <p:cNvSpPr/>
            <p:nvPr/>
          </p:nvSpPr>
          <p:spPr>
            <a:xfrm>
              <a:off x="3980825" y="1289325"/>
              <a:ext cx="491150" cy="570200"/>
            </a:xfrm>
            <a:custGeom>
              <a:avLst/>
              <a:gdLst/>
              <a:ahLst/>
              <a:cxnLst/>
              <a:rect l="l" t="t" r="r" b="b"/>
              <a:pathLst>
                <a:path w="19646" h="22808" extrusionOk="0">
                  <a:moveTo>
                    <a:pt x="19645" y="0"/>
                  </a:moveTo>
                  <a:lnTo>
                    <a:pt x="19604" y="52"/>
                  </a:lnTo>
                  <a:lnTo>
                    <a:pt x="19604" y="22766"/>
                  </a:lnTo>
                  <a:lnTo>
                    <a:pt x="1" y="22766"/>
                  </a:lnTo>
                  <a:lnTo>
                    <a:pt x="1" y="22807"/>
                  </a:lnTo>
                  <a:lnTo>
                    <a:pt x="19645" y="22807"/>
                  </a:lnTo>
                  <a:lnTo>
                    <a:pt x="19645" y="52"/>
                  </a:lnTo>
                  <a:lnTo>
                    <a:pt x="1964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2;p53">
              <a:extLst>
                <a:ext uri="{FF2B5EF4-FFF2-40B4-BE49-F238E27FC236}">
                  <a16:creationId xmlns:a16="http://schemas.microsoft.com/office/drawing/2014/main" id="{90A457B0-0454-D394-57AB-572A35105F5D}"/>
                </a:ext>
              </a:extLst>
            </p:cNvPr>
            <p:cNvSpPr/>
            <p:nvPr/>
          </p:nvSpPr>
          <p:spPr>
            <a:xfrm>
              <a:off x="3977750" y="1289325"/>
              <a:ext cx="500625" cy="575575"/>
            </a:xfrm>
            <a:custGeom>
              <a:avLst/>
              <a:gdLst/>
              <a:ahLst/>
              <a:cxnLst/>
              <a:rect l="l" t="t" r="r" b="b"/>
              <a:pathLst>
                <a:path w="20025" h="23023" extrusionOk="0">
                  <a:moveTo>
                    <a:pt x="20025" y="0"/>
                  </a:moveTo>
                  <a:lnTo>
                    <a:pt x="19984" y="52"/>
                  </a:lnTo>
                  <a:lnTo>
                    <a:pt x="19984" y="22982"/>
                  </a:lnTo>
                  <a:lnTo>
                    <a:pt x="42" y="22982"/>
                  </a:lnTo>
                  <a:lnTo>
                    <a:pt x="1" y="23023"/>
                  </a:lnTo>
                  <a:lnTo>
                    <a:pt x="20025" y="23023"/>
                  </a:lnTo>
                  <a:lnTo>
                    <a:pt x="20025" y="52"/>
                  </a:lnTo>
                  <a:lnTo>
                    <a:pt x="2002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3;p53">
              <a:extLst>
                <a:ext uri="{FF2B5EF4-FFF2-40B4-BE49-F238E27FC236}">
                  <a16:creationId xmlns:a16="http://schemas.microsoft.com/office/drawing/2014/main" id="{85937871-746C-38B4-663C-3B684A74D38C}"/>
                </a:ext>
              </a:extLst>
            </p:cNvPr>
            <p:cNvSpPr/>
            <p:nvPr/>
          </p:nvSpPr>
          <p:spPr>
            <a:xfrm>
              <a:off x="3979800" y="1289325"/>
              <a:ext cx="503975" cy="582000"/>
            </a:xfrm>
            <a:custGeom>
              <a:avLst/>
              <a:gdLst/>
              <a:ahLst/>
              <a:cxnLst/>
              <a:rect l="l" t="t" r="r" b="b"/>
              <a:pathLst>
                <a:path w="20159" h="23280" extrusionOk="0">
                  <a:moveTo>
                    <a:pt x="20107" y="0"/>
                  </a:moveTo>
                  <a:lnTo>
                    <a:pt x="20107" y="23239"/>
                  </a:lnTo>
                  <a:lnTo>
                    <a:pt x="1" y="23239"/>
                  </a:lnTo>
                  <a:lnTo>
                    <a:pt x="1" y="23280"/>
                  </a:lnTo>
                  <a:lnTo>
                    <a:pt x="20158" y="23280"/>
                  </a:lnTo>
                  <a:lnTo>
                    <a:pt x="2015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4;p53">
              <a:extLst>
                <a:ext uri="{FF2B5EF4-FFF2-40B4-BE49-F238E27FC236}">
                  <a16:creationId xmlns:a16="http://schemas.microsoft.com/office/drawing/2014/main" id="{E3DAC411-5C98-9DB4-E55A-408AE3647082}"/>
                </a:ext>
              </a:extLst>
            </p:cNvPr>
            <p:cNvSpPr/>
            <p:nvPr/>
          </p:nvSpPr>
          <p:spPr>
            <a:xfrm>
              <a:off x="3956200" y="1312950"/>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93"/>
                  </a:lnTo>
                  <a:cubicBezTo>
                    <a:pt x="390" y="2187"/>
                    <a:pt x="175" y="1797"/>
                    <a:pt x="175" y="1366"/>
                  </a:cubicBezTo>
                  <a:cubicBezTo>
                    <a:pt x="175" y="688"/>
                    <a:pt x="729" y="134"/>
                    <a:pt x="1376" y="134"/>
                  </a:cubicBezTo>
                  <a:cubicBezTo>
                    <a:pt x="2054" y="134"/>
                    <a:pt x="2619" y="688"/>
                    <a:pt x="2619" y="1366"/>
                  </a:cubicBezTo>
                  <a:lnTo>
                    <a:pt x="2619" y="1458"/>
                  </a:lnTo>
                  <a:cubicBezTo>
                    <a:pt x="2660" y="1458"/>
                    <a:pt x="2660" y="1458"/>
                    <a:pt x="2701" y="1417"/>
                  </a:cubicBezTo>
                  <a:lnTo>
                    <a:pt x="2783" y="141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p53">
              <a:extLst>
                <a:ext uri="{FF2B5EF4-FFF2-40B4-BE49-F238E27FC236}">
                  <a16:creationId xmlns:a16="http://schemas.microsoft.com/office/drawing/2014/main" id="{3CB37363-4C49-DF01-06D8-38F1EA186142}"/>
                </a:ext>
              </a:extLst>
            </p:cNvPr>
            <p:cNvSpPr/>
            <p:nvPr/>
          </p:nvSpPr>
          <p:spPr>
            <a:xfrm>
              <a:off x="3956200" y="1408175"/>
              <a:ext cx="69575" cy="64200"/>
            </a:xfrm>
            <a:custGeom>
              <a:avLst/>
              <a:gdLst/>
              <a:ahLst/>
              <a:cxnLst/>
              <a:rect l="l" t="t" r="r" b="b"/>
              <a:pathLst>
                <a:path w="2783" h="2568" extrusionOk="0">
                  <a:moveTo>
                    <a:pt x="1376" y="1"/>
                  </a:moveTo>
                  <a:cubicBezTo>
                    <a:pt x="647" y="1"/>
                    <a:pt x="0" y="596"/>
                    <a:pt x="0" y="1366"/>
                  </a:cubicBezTo>
                  <a:cubicBezTo>
                    <a:pt x="0" y="1880"/>
                    <a:pt x="308" y="2311"/>
                    <a:pt x="729" y="2568"/>
                  </a:cubicBezTo>
                  <a:lnTo>
                    <a:pt x="729" y="2393"/>
                  </a:lnTo>
                  <a:cubicBezTo>
                    <a:pt x="390" y="2137"/>
                    <a:pt x="175" y="1798"/>
                    <a:pt x="175" y="1366"/>
                  </a:cubicBezTo>
                  <a:cubicBezTo>
                    <a:pt x="175" y="689"/>
                    <a:pt x="729" y="124"/>
                    <a:pt x="1376" y="124"/>
                  </a:cubicBezTo>
                  <a:cubicBezTo>
                    <a:pt x="2054" y="124"/>
                    <a:pt x="2619" y="689"/>
                    <a:pt x="2619" y="1366"/>
                  </a:cubicBezTo>
                  <a:lnTo>
                    <a:pt x="2619" y="1459"/>
                  </a:lnTo>
                  <a:cubicBezTo>
                    <a:pt x="2660" y="1459"/>
                    <a:pt x="2660" y="1459"/>
                    <a:pt x="2701" y="1408"/>
                  </a:cubicBezTo>
                  <a:lnTo>
                    <a:pt x="2783" y="1408"/>
                  </a:lnTo>
                  <a:lnTo>
                    <a:pt x="2783" y="1366"/>
                  </a:lnTo>
                  <a:cubicBezTo>
                    <a:pt x="2783" y="596"/>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6;p53">
              <a:extLst>
                <a:ext uri="{FF2B5EF4-FFF2-40B4-BE49-F238E27FC236}">
                  <a16:creationId xmlns:a16="http://schemas.microsoft.com/office/drawing/2014/main" id="{6E6A63CC-00C0-3DBA-2A06-A5054BD5674C}"/>
                </a:ext>
              </a:extLst>
            </p:cNvPr>
            <p:cNvSpPr/>
            <p:nvPr/>
          </p:nvSpPr>
          <p:spPr>
            <a:xfrm>
              <a:off x="3956200" y="1503425"/>
              <a:ext cx="69575" cy="64200"/>
            </a:xfrm>
            <a:custGeom>
              <a:avLst/>
              <a:gdLst/>
              <a:ahLst/>
              <a:cxnLst/>
              <a:rect l="l" t="t" r="r" b="b"/>
              <a:pathLst>
                <a:path w="2783" h="2568" extrusionOk="0">
                  <a:moveTo>
                    <a:pt x="1376" y="0"/>
                  </a:moveTo>
                  <a:cubicBezTo>
                    <a:pt x="647" y="0"/>
                    <a:pt x="0" y="596"/>
                    <a:pt x="0" y="1366"/>
                  </a:cubicBezTo>
                  <a:cubicBezTo>
                    <a:pt x="0" y="1880"/>
                    <a:pt x="308" y="2311"/>
                    <a:pt x="729" y="2568"/>
                  </a:cubicBezTo>
                  <a:lnTo>
                    <a:pt x="729" y="2393"/>
                  </a:lnTo>
                  <a:cubicBezTo>
                    <a:pt x="390" y="2136"/>
                    <a:pt x="175" y="1797"/>
                    <a:pt x="175" y="1366"/>
                  </a:cubicBezTo>
                  <a:cubicBezTo>
                    <a:pt x="175" y="678"/>
                    <a:pt x="729" y="124"/>
                    <a:pt x="1376" y="124"/>
                  </a:cubicBezTo>
                  <a:cubicBezTo>
                    <a:pt x="2054" y="124"/>
                    <a:pt x="2619" y="678"/>
                    <a:pt x="2619" y="1366"/>
                  </a:cubicBezTo>
                  <a:lnTo>
                    <a:pt x="2619" y="1448"/>
                  </a:lnTo>
                  <a:cubicBezTo>
                    <a:pt x="2660" y="1448"/>
                    <a:pt x="2660" y="1448"/>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7;p53">
              <a:extLst>
                <a:ext uri="{FF2B5EF4-FFF2-40B4-BE49-F238E27FC236}">
                  <a16:creationId xmlns:a16="http://schemas.microsoft.com/office/drawing/2014/main" id="{289F09FA-BFED-828A-13F9-B0B3D1EC8370}"/>
                </a:ext>
              </a:extLst>
            </p:cNvPr>
            <p:cNvSpPr/>
            <p:nvPr/>
          </p:nvSpPr>
          <p:spPr>
            <a:xfrm>
              <a:off x="3956200" y="1598675"/>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52"/>
                  </a:lnTo>
                  <a:cubicBezTo>
                    <a:pt x="390" y="2136"/>
                    <a:pt x="175" y="1797"/>
                    <a:pt x="175" y="1366"/>
                  </a:cubicBezTo>
                  <a:cubicBezTo>
                    <a:pt x="175" y="678"/>
                    <a:pt x="729" y="123"/>
                    <a:pt x="1376" y="123"/>
                  </a:cubicBezTo>
                  <a:cubicBezTo>
                    <a:pt x="2054" y="123"/>
                    <a:pt x="2619" y="678"/>
                    <a:pt x="2619" y="1366"/>
                  </a:cubicBezTo>
                  <a:lnTo>
                    <a:pt x="2619" y="1448"/>
                  </a:lnTo>
                  <a:cubicBezTo>
                    <a:pt x="2660" y="1448"/>
                    <a:pt x="2660" y="1407"/>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8;p53">
              <a:extLst>
                <a:ext uri="{FF2B5EF4-FFF2-40B4-BE49-F238E27FC236}">
                  <a16:creationId xmlns:a16="http://schemas.microsoft.com/office/drawing/2014/main" id="{D3D5584A-A6F4-6E0A-D95C-87857AF3214B}"/>
                </a:ext>
              </a:extLst>
            </p:cNvPr>
            <p:cNvSpPr/>
            <p:nvPr/>
          </p:nvSpPr>
          <p:spPr>
            <a:xfrm>
              <a:off x="3956200" y="1692625"/>
              <a:ext cx="69575" cy="65225"/>
            </a:xfrm>
            <a:custGeom>
              <a:avLst/>
              <a:gdLst/>
              <a:ahLst/>
              <a:cxnLst/>
              <a:rect l="l" t="t" r="r" b="b"/>
              <a:pathLst>
                <a:path w="2783" h="2609" extrusionOk="0">
                  <a:moveTo>
                    <a:pt x="1376" y="1"/>
                  </a:moveTo>
                  <a:cubicBezTo>
                    <a:pt x="647" y="1"/>
                    <a:pt x="0" y="647"/>
                    <a:pt x="0" y="1418"/>
                  </a:cubicBezTo>
                  <a:cubicBezTo>
                    <a:pt x="0" y="1931"/>
                    <a:pt x="308" y="2352"/>
                    <a:pt x="729" y="2609"/>
                  </a:cubicBezTo>
                  <a:lnTo>
                    <a:pt x="729" y="2403"/>
                  </a:lnTo>
                  <a:cubicBezTo>
                    <a:pt x="390" y="2188"/>
                    <a:pt x="175" y="1839"/>
                    <a:pt x="175" y="1418"/>
                  </a:cubicBezTo>
                  <a:cubicBezTo>
                    <a:pt x="175" y="730"/>
                    <a:pt x="729" y="175"/>
                    <a:pt x="1376" y="175"/>
                  </a:cubicBezTo>
                  <a:cubicBezTo>
                    <a:pt x="2054" y="175"/>
                    <a:pt x="2619" y="730"/>
                    <a:pt x="2619" y="1418"/>
                  </a:cubicBezTo>
                  <a:lnTo>
                    <a:pt x="2619" y="1500"/>
                  </a:lnTo>
                  <a:cubicBezTo>
                    <a:pt x="2660" y="1459"/>
                    <a:pt x="2660" y="1459"/>
                    <a:pt x="2701" y="1459"/>
                  </a:cubicBezTo>
                  <a:lnTo>
                    <a:pt x="2783" y="1459"/>
                  </a:lnTo>
                  <a:lnTo>
                    <a:pt x="2783" y="1418"/>
                  </a:lnTo>
                  <a:cubicBezTo>
                    <a:pt x="2783" y="647"/>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9;p53">
              <a:extLst>
                <a:ext uri="{FF2B5EF4-FFF2-40B4-BE49-F238E27FC236}">
                  <a16:creationId xmlns:a16="http://schemas.microsoft.com/office/drawing/2014/main" id="{CAF9AA4A-4E56-2F49-D611-02B9C907CDC3}"/>
                </a:ext>
              </a:extLst>
            </p:cNvPr>
            <p:cNvSpPr/>
            <p:nvPr/>
          </p:nvSpPr>
          <p:spPr>
            <a:xfrm>
              <a:off x="3956200" y="1780425"/>
              <a:ext cx="69575" cy="65225"/>
            </a:xfrm>
            <a:custGeom>
              <a:avLst/>
              <a:gdLst/>
              <a:ahLst/>
              <a:cxnLst/>
              <a:rect l="l" t="t" r="r" b="b"/>
              <a:pathLst>
                <a:path w="2783" h="2609" extrusionOk="0">
                  <a:moveTo>
                    <a:pt x="1376" y="0"/>
                  </a:moveTo>
                  <a:cubicBezTo>
                    <a:pt x="647" y="0"/>
                    <a:pt x="0" y="637"/>
                    <a:pt x="0" y="1407"/>
                  </a:cubicBezTo>
                  <a:cubicBezTo>
                    <a:pt x="0" y="1921"/>
                    <a:pt x="308" y="2352"/>
                    <a:pt x="729" y="2609"/>
                  </a:cubicBezTo>
                  <a:lnTo>
                    <a:pt x="729" y="2393"/>
                  </a:lnTo>
                  <a:cubicBezTo>
                    <a:pt x="390" y="2177"/>
                    <a:pt x="175" y="1797"/>
                    <a:pt x="175" y="1407"/>
                  </a:cubicBezTo>
                  <a:cubicBezTo>
                    <a:pt x="175" y="730"/>
                    <a:pt x="729" y="175"/>
                    <a:pt x="1376" y="175"/>
                  </a:cubicBezTo>
                  <a:cubicBezTo>
                    <a:pt x="2054" y="175"/>
                    <a:pt x="2619" y="730"/>
                    <a:pt x="2619" y="1407"/>
                  </a:cubicBezTo>
                  <a:lnTo>
                    <a:pt x="2619" y="1459"/>
                  </a:lnTo>
                  <a:lnTo>
                    <a:pt x="2783" y="1459"/>
                  </a:lnTo>
                  <a:lnTo>
                    <a:pt x="2783" y="1407"/>
                  </a:lnTo>
                  <a:cubicBezTo>
                    <a:pt x="2783" y="637"/>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0;p53">
              <a:extLst>
                <a:ext uri="{FF2B5EF4-FFF2-40B4-BE49-F238E27FC236}">
                  <a16:creationId xmlns:a16="http://schemas.microsoft.com/office/drawing/2014/main" id="{E8B7ED98-61A1-2AC5-863C-510D13B472A5}"/>
                </a:ext>
              </a:extLst>
            </p:cNvPr>
            <p:cNvSpPr/>
            <p:nvPr/>
          </p:nvSpPr>
          <p:spPr>
            <a:xfrm>
              <a:off x="4211875" y="1344000"/>
              <a:ext cx="337100" cy="637725"/>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p53">
              <a:extLst>
                <a:ext uri="{FF2B5EF4-FFF2-40B4-BE49-F238E27FC236}">
                  <a16:creationId xmlns:a16="http://schemas.microsoft.com/office/drawing/2014/main" id="{08088C56-7CB6-62E5-EEC0-E4C17ADAA816}"/>
                </a:ext>
              </a:extLst>
            </p:cNvPr>
            <p:cNvSpPr/>
            <p:nvPr/>
          </p:nvSpPr>
          <p:spPr>
            <a:xfrm>
              <a:off x="4211875" y="1344000"/>
              <a:ext cx="120950" cy="15945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2;p53">
              <a:extLst>
                <a:ext uri="{FF2B5EF4-FFF2-40B4-BE49-F238E27FC236}">
                  <a16:creationId xmlns:a16="http://schemas.microsoft.com/office/drawing/2014/main" id="{DC2E6D64-7458-0184-3B33-79F949706CFC}"/>
                </a:ext>
              </a:extLst>
            </p:cNvPr>
            <p:cNvSpPr/>
            <p:nvPr/>
          </p:nvSpPr>
          <p:spPr>
            <a:xfrm>
              <a:off x="4211875" y="1344000"/>
              <a:ext cx="51375" cy="68575"/>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3;p53">
              <a:extLst>
                <a:ext uri="{FF2B5EF4-FFF2-40B4-BE49-F238E27FC236}">
                  <a16:creationId xmlns:a16="http://schemas.microsoft.com/office/drawing/2014/main" id="{7F3FDE86-B156-0BAC-846C-78C2F95EB82F}"/>
                </a:ext>
              </a:extLst>
            </p:cNvPr>
            <p:cNvSpPr/>
            <p:nvPr/>
          </p:nvSpPr>
          <p:spPr>
            <a:xfrm>
              <a:off x="4230100" y="1470875"/>
              <a:ext cx="223650" cy="480800"/>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4;p53">
              <a:extLst>
                <a:ext uri="{FF2B5EF4-FFF2-40B4-BE49-F238E27FC236}">
                  <a16:creationId xmlns:a16="http://schemas.microsoft.com/office/drawing/2014/main" id="{7B975A1F-5DA2-7EC6-581F-D72C89AC2402}"/>
                </a:ext>
              </a:extLst>
            </p:cNvPr>
            <p:cNvSpPr/>
            <p:nvPr/>
          </p:nvSpPr>
          <p:spPr>
            <a:xfrm>
              <a:off x="4278375" y="1480825"/>
              <a:ext cx="208475" cy="443900"/>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5;p53">
              <a:extLst>
                <a:ext uri="{FF2B5EF4-FFF2-40B4-BE49-F238E27FC236}">
                  <a16:creationId xmlns:a16="http://schemas.microsoft.com/office/drawing/2014/main" id="{ABF4A1D9-CD40-92A2-4F6A-FE3F958E9FBD}"/>
                </a:ext>
              </a:extLst>
            </p:cNvPr>
            <p:cNvSpPr/>
            <p:nvPr/>
          </p:nvSpPr>
          <p:spPr>
            <a:xfrm>
              <a:off x="4299675" y="1431800"/>
              <a:ext cx="223625" cy="478025"/>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6;p53">
              <a:extLst>
                <a:ext uri="{FF2B5EF4-FFF2-40B4-BE49-F238E27FC236}">
                  <a16:creationId xmlns:a16="http://schemas.microsoft.com/office/drawing/2014/main" id="{C2DCDA68-80E5-C437-618B-B22DAABF6A3B}"/>
                </a:ext>
              </a:extLst>
            </p:cNvPr>
            <p:cNvSpPr/>
            <p:nvPr/>
          </p:nvSpPr>
          <p:spPr>
            <a:xfrm>
              <a:off x="4437550" y="1905450"/>
              <a:ext cx="111425" cy="7627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7;p53">
              <a:extLst>
                <a:ext uri="{FF2B5EF4-FFF2-40B4-BE49-F238E27FC236}">
                  <a16:creationId xmlns:a16="http://schemas.microsoft.com/office/drawing/2014/main" id="{D4639E2A-6ED6-7DEE-F8C9-AA9A5D26CFA1}"/>
                </a:ext>
              </a:extLst>
            </p:cNvPr>
            <p:cNvSpPr/>
            <p:nvPr/>
          </p:nvSpPr>
          <p:spPr>
            <a:xfrm>
              <a:off x="4469625" y="1932400"/>
              <a:ext cx="55750" cy="36225"/>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8;p53">
              <a:extLst>
                <a:ext uri="{FF2B5EF4-FFF2-40B4-BE49-F238E27FC236}">
                  <a16:creationId xmlns:a16="http://schemas.microsoft.com/office/drawing/2014/main" id="{192A2BB3-94F5-1067-A0FA-8C776AF3C3FB}"/>
                </a:ext>
              </a:extLst>
            </p:cNvPr>
            <p:cNvSpPr/>
            <p:nvPr/>
          </p:nvSpPr>
          <p:spPr>
            <a:xfrm>
              <a:off x="4377725" y="1259550"/>
              <a:ext cx="382025" cy="214900"/>
            </a:xfrm>
            <a:custGeom>
              <a:avLst/>
              <a:gdLst/>
              <a:ahLst/>
              <a:cxnLst/>
              <a:rect l="l" t="t" r="r" b="b"/>
              <a:pathLst>
                <a:path w="15281" h="8596" extrusionOk="0">
                  <a:moveTo>
                    <a:pt x="1500" y="0"/>
                  </a:moveTo>
                  <a:cubicBezTo>
                    <a:pt x="688" y="0"/>
                    <a:pt x="0" y="637"/>
                    <a:pt x="0" y="1448"/>
                  </a:cubicBezTo>
                  <a:lnTo>
                    <a:pt x="0" y="7147"/>
                  </a:lnTo>
                  <a:cubicBezTo>
                    <a:pt x="0" y="7958"/>
                    <a:pt x="688" y="8595"/>
                    <a:pt x="1500" y="8595"/>
                  </a:cubicBezTo>
                  <a:lnTo>
                    <a:pt x="13781" y="8595"/>
                  </a:lnTo>
                  <a:cubicBezTo>
                    <a:pt x="14592" y="8595"/>
                    <a:pt x="15280" y="7958"/>
                    <a:pt x="15280" y="7147"/>
                  </a:cubicBezTo>
                  <a:lnTo>
                    <a:pt x="15280" y="1448"/>
                  </a:lnTo>
                  <a:cubicBezTo>
                    <a:pt x="15280" y="637"/>
                    <a:pt x="14592" y="0"/>
                    <a:pt x="13781"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19;p53">
              <a:extLst>
                <a:ext uri="{FF2B5EF4-FFF2-40B4-BE49-F238E27FC236}">
                  <a16:creationId xmlns:a16="http://schemas.microsoft.com/office/drawing/2014/main" id="{AA6AE6D4-5CB9-26EC-8361-C5FF7572EC34}"/>
                </a:ext>
              </a:extLst>
            </p:cNvPr>
            <p:cNvSpPr/>
            <p:nvPr/>
          </p:nvSpPr>
          <p:spPr>
            <a:xfrm>
              <a:off x="4429075" y="1458500"/>
              <a:ext cx="91925" cy="58800"/>
            </a:xfrm>
            <a:custGeom>
              <a:avLst/>
              <a:gdLst/>
              <a:ahLst/>
              <a:cxnLst/>
              <a:rect l="l" t="t" r="r" b="b"/>
              <a:pathLst>
                <a:path w="3677" h="2352" extrusionOk="0">
                  <a:moveTo>
                    <a:pt x="1756" y="0"/>
                  </a:moveTo>
                  <a:lnTo>
                    <a:pt x="0" y="2352"/>
                  </a:lnTo>
                  <a:lnTo>
                    <a:pt x="3676" y="298"/>
                  </a:lnTo>
                  <a:lnTo>
                    <a:pt x="175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20;p53">
              <a:extLst>
                <a:ext uri="{FF2B5EF4-FFF2-40B4-BE49-F238E27FC236}">
                  <a16:creationId xmlns:a16="http://schemas.microsoft.com/office/drawing/2014/main" id="{0BA489D3-1E4E-0782-1809-0C6428F2058F}"/>
                </a:ext>
              </a:extLst>
            </p:cNvPr>
            <p:cNvSpPr/>
            <p:nvPr/>
          </p:nvSpPr>
          <p:spPr>
            <a:xfrm>
              <a:off x="4094300" y="1445650"/>
              <a:ext cx="159450" cy="159450"/>
            </a:xfrm>
            <a:custGeom>
              <a:avLst/>
              <a:gdLst/>
              <a:ahLst/>
              <a:cxnLst/>
              <a:rect l="l" t="t" r="r" b="b"/>
              <a:pathLst>
                <a:path w="6378" h="6378" extrusionOk="0">
                  <a:moveTo>
                    <a:pt x="3163" y="1"/>
                  </a:moveTo>
                  <a:cubicBezTo>
                    <a:pt x="1408" y="1"/>
                    <a:pt x="1" y="1408"/>
                    <a:pt x="1" y="3164"/>
                  </a:cubicBezTo>
                  <a:cubicBezTo>
                    <a:pt x="1" y="4961"/>
                    <a:pt x="1408" y="6378"/>
                    <a:pt x="3163" y="6378"/>
                  </a:cubicBezTo>
                  <a:cubicBezTo>
                    <a:pt x="4919" y="6378"/>
                    <a:pt x="6378" y="4961"/>
                    <a:pt x="6378" y="3164"/>
                  </a:cubicBezTo>
                  <a:cubicBezTo>
                    <a:pt x="6378" y="1408"/>
                    <a:pt x="4919" y="1"/>
                    <a:pt x="3163"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p53">
              <a:extLst>
                <a:ext uri="{FF2B5EF4-FFF2-40B4-BE49-F238E27FC236}">
                  <a16:creationId xmlns:a16="http://schemas.microsoft.com/office/drawing/2014/main" id="{5F58078D-9B63-B97C-B312-37D98C11C0A7}"/>
                </a:ext>
              </a:extLst>
            </p:cNvPr>
            <p:cNvSpPr/>
            <p:nvPr/>
          </p:nvSpPr>
          <p:spPr>
            <a:xfrm>
              <a:off x="4131775" y="1095750"/>
              <a:ext cx="160475" cy="159450"/>
            </a:xfrm>
            <a:custGeom>
              <a:avLst/>
              <a:gdLst/>
              <a:ahLst/>
              <a:cxnLst/>
              <a:rect l="l" t="t" r="r" b="b"/>
              <a:pathLst>
                <a:path w="6419" h="6378" extrusionOk="0">
                  <a:moveTo>
                    <a:pt x="3205" y="1"/>
                  </a:moveTo>
                  <a:cubicBezTo>
                    <a:pt x="1449" y="1"/>
                    <a:pt x="1" y="1459"/>
                    <a:pt x="1" y="3215"/>
                  </a:cubicBezTo>
                  <a:cubicBezTo>
                    <a:pt x="1" y="4971"/>
                    <a:pt x="1449" y="6378"/>
                    <a:pt x="3205" y="6378"/>
                  </a:cubicBezTo>
                  <a:cubicBezTo>
                    <a:pt x="4961" y="6378"/>
                    <a:pt x="6419" y="4971"/>
                    <a:pt x="6419" y="3215"/>
                  </a:cubicBezTo>
                  <a:cubicBezTo>
                    <a:pt x="6419" y="1459"/>
                    <a:pt x="4961" y="1"/>
                    <a:pt x="320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2;p53">
              <a:extLst>
                <a:ext uri="{FF2B5EF4-FFF2-40B4-BE49-F238E27FC236}">
                  <a16:creationId xmlns:a16="http://schemas.microsoft.com/office/drawing/2014/main" id="{7F0A88EC-5EB6-6DCF-D765-0250A69E909A}"/>
                </a:ext>
              </a:extLst>
            </p:cNvPr>
            <p:cNvSpPr/>
            <p:nvPr/>
          </p:nvSpPr>
          <p:spPr>
            <a:xfrm>
              <a:off x="4445250" y="1540900"/>
              <a:ext cx="160475" cy="159200"/>
            </a:xfrm>
            <a:custGeom>
              <a:avLst/>
              <a:gdLst/>
              <a:ahLst/>
              <a:cxnLst/>
              <a:rect l="l" t="t" r="r" b="b"/>
              <a:pathLst>
                <a:path w="6419" h="6368" extrusionOk="0">
                  <a:moveTo>
                    <a:pt x="3204" y="1"/>
                  </a:moveTo>
                  <a:cubicBezTo>
                    <a:pt x="1448" y="1"/>
                    <a:pt x="0" y="1449"/>
                    <a:pt x="0" y="3205"/>
                  </a:cubicBezTo>
                  <a:cubicBezTo>
                    <a:pt x="0" y="4961"/>
                    <a:pt x="1448" y="6367"/>
                    <a:pt x="3204" y="6367"/>
                  </a:cubicBezTo>
                  <a:cubicBezTo>
                    <a:pt x="4960" y="6367"/>
                    <a:pt x="6418" y="4961"/>
                    <a:pt x="6418" y="3205"/>
                  </a:cubicBezTo>
                  <a:cubicBezTo>
                    <a:pt x="6418" y="1449"/>
                    <a:pt x="4960" y="1"/>
                    <a:pt x="320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3;p53">
              <a:extLst>
                <a:ext uri="{FF2B5EF4-FFF2-40B4-BE49-F238E27FC236}">
                  <a16:creationId xmlns:a16="http://schemas.microsoft.com/office/drawing/2014/main" id="{80B3E2A2-8A25-72FD-BA2C-21C14022AEA1}"/>
                </a:ext>
              </a:extLst>
            </p:cNvPr>
            <p:cNvSpPr/>
            <p:nvPr/>
          </p:nvSpPr>
          <p:spPr>
            <a:xfrm>
              <a:off x="4334850" y="1100125"/>
              <a:ext cx="136100" cy="142250"/>
            </a:xfrm>
            <a:custGeom>
              <a:avLst/>
              <a:gdLst/>
              <a:ahLst/>
              <a:cxnLst/>
              <a:rect l="l" t="t" r="r" b="b"/>
              <a:pathLst>
                <a:path w="5444" h="5690" extrusionOk="0">
                  <a:moveTo>
                    <a:pt x="1" y="0"/>
                  </a:moveTo>
                  <a:lnTo>
                    <a:pt x="1" y="5689"/>
                  </a:lnTo>
                  <a:lnTo>
                    <a:pt x="5443" y="3810"/>
                  </a:lnTo>
                  <a:lnTo>
                    <a:pt x="1"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4;p53">
              <a:extLst>
                <a:ext uri="{FF2B5EF4-FFF2-40B4-BE49-F238E27FC236}">
                  <a16:creationId xmlns:a16="http://schemas.microsoft.com/office/drawing/2014/main" id="{870EF73D-505E-7930-5322-BE062A4F4414}"/>
                </a:ext>
              </a:extLst>
            </p:cNvPr>
            <p:cNvSpPr/>
            <p:nvPr/>
          </p:nvSpPr>
          <p:spPr>
            <a:xfrm>
              <a:off x="4086850" y="1760150"/>
              <a:ext cx="135850" cy="157125"/>
            </a:xfrm>
            <a:custGeom>
              <a:avLst/>
              <a:gdLst/>
              <a:ahLst/>
              <a:cxnLst/>
              <a:rect l="l" t="t" r="r" b="b"/>
              <a:pathLst>
                <a:path w="5434" h="6285" extrusionOk="0">
                  <a:moveTo>
                    <a:pt x="2096" y="0"/>
                  </a:moveTo>
                  <a:lnTo>
                    <a:pt x="1" y="6285"/>
                  </a:lnTo>
                  <a:lnTo>
                    <a:pt x="5433" y="4662"/>
                  </a:lnTo>
                  <a:lnTo>
                    <a:pt x="20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5;p53">
              <a:extLst>
                <a:ext uri="{FF2B5EF4-FFF2-40B4-BE49-F238E27FC236}">
                  <a16:creationId xmlns:a16="http://schemas.microsoft.com/office/drawing/2014/main" id="{3EC1656C-BBF7-D2CA-9E29-250454A6A01C}"/>
                </a:ext>
              </a:extLst>
            </p:cNvPr>
            <p:cNvSpPr/>
            <p:nvPr/>
          </p:nvSpPr>
          <p:spPr>
            <a:xfrm>
              <a:off x="4555375" y="1435900"/>
              <a:ext cx="80125" cy="79350"/>
            </a:xfrm>
            <a:custGeom>
              <a:avLst/>
              <a:gdLst/>
              <a:ahLst/>
              <a:cxnLst/>
              <a:rect l="l" t="t" r="r" b="b"/>
              <a:pathLst>
                <a:path w="3205" h="3174" extrusionOk="0">
                  <a:moveTo>
                    <a:pt x="1582" y="175"/>
                  </a:moveTo>
                  <a:cubicBezTo>
                    <a:pt x="2393" y="175"/>
                    <a:pt x="3040" y="771"/>
                    <a:pt x="3040" y="1582"/>
                  </a:cubicBezTo>
                  <a:cubicBezTo>
                    <a:pt x="3040" y="2352"/>
                    <a:pt x="2393" y="2999"/>
                    <a:pt x="1582" y="2999"/>
                  </a:cubicBezTo>
                  <a:cubicBezTo>
                    <a:pt x="812" y="2999"/>
                    <a:pt x="165" y="2352"/>
                    <a:pt x="165" y="1582"/>
                  </a:cubicBezTo>
                  <a:cubicBezTo>
                    <a:pt x="165" y="771"/>
                    <a:pt x="812" y="175"/>
                    <a:pt x="1582" y="175"/>
                  </a:cubicBezTo>
                  <a:close/>
                  <a:moveTo>
                    <a:pt x="1582" y="1"/>
                  </a:moveTo>
                  <a:cubicBezTo>
                    <a:pt x="730" y="1"/>
                    <a:pt x="0" y="689"/>
                    <a:pt x="0" y="1582"/>
                  </a:cubicBezTo>
                  <a:cubicBezTo>
                    <a:pt x="0" y="2445"/>
                    <a:pt x="730" y="3174"/>
                    <a:pt x="1582" y="3174"/>
                  </a:cubicBezTo>
                  <a:cubicBezTo>
                    <a:pt x="2475" y="3174"/>
                    <a:pt x="3204" y="2445"/>
                    <a:pt x="3204" y="1582"/>
                  </a:cubicBezTo>
                  <a:cubicBezTo>
                    <a:pt x="3204" y="68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6;p53">
              <a:extLst>
                <a:ext uri="{FF2B5EF4-FFF2-40B4-BE49-F238E27FC236}">
                  <a16:creationId xmlns:a16="http://schemas.microsoft.com/office/drawing/2014/main" id="{A8F0D739-6531-7802-6BA4-A742EA18E53E}"/>
                </a:ext>
              </a:extLst>
            </p:cNvPr>
            <p:cNvSpPr/>
            <p:nvPr/>
          </p:nvSpPr>
          <p:spPr>
            <a:xfrm>
              <a:off x="4304050" y="1176100"/>
              <a:ext cx="80125" cy="79100"/>
            </a:xfrm>
            <a:custGeom>
              <a:avLst/>
              <a:gdLst/>
              <a:ahLst/>
              <a:cxnLst/>
              <a:rect l="l" t="t" r="r" b="b"/>
              <a:pathLst>
                <a:path w="3205" h="3164" extrusionOk="0">
                  <a:moveTo>
                    <a:pt x="1582" y="165"/>
                  </a:moveTo>
                  <a:cubicBezTo>
                    <a:pt x="2393" y="165"/>
                    <a:pt x="3030" y="812"/>
                    <a:pt x="3030" y="1582"/>
                  </a:cubicBezTo>
                  <a:cubicBezTo>
                    <a:pt x="3030" y="2352"/>
                    <a:pt x="2393" y="2989"/>
                    <a:pt x="1582" y="2989"/>
                  </a:cubicBezTo>
                  <a:cubicBezTo>
                    <a:pt x="812" y="2989"/>
                    <a:pt x="165" y="2352"/>
                    <a:pt x="165" y="1582"/>
                  </a:cubicBezTo>
                  <a:cubicBezTo>
                    <a:pt x="165" y="812"/>
                    <a:pt x="812" y="165"/>
                    <a:pt x="1582" y="165"/>
                  </a:cubicBezTo>
                  <a:close/>
                  <a:moveTo>
                    <a:pt x="1582" y="1"/>
                  </a:moveTo>
                  <a:cubicBezTo>
                    <a:pt x="719" y="1"/>
                    <a:pt x="0" y="679"/>
                    <a:pt x="0" y="1582"/>
                  </a:cubicBezTo>
                  <a:cubicBezTo>
                    <a:pt x="0" y="2476"/>
                    <a:pt x="719" y="3164"/>
                    <a:pt x="1582" y="3164"/>
                  </a:cubicBezTo>
                  <a:cubicBezTo>
                    <a:pt x="2475" y="3164"/>
                    <a:pt x="3204" y="2476"/>
                    <a:pt x="3204" y="1582"/>
                  </a:cubicBezTo>
                  <a:cubicBezTo>
                    <a:pt x="3204" y="67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7;p53">
              <a:extLst>
                <a:ext uri="{FF2B5EF4-FFF2-40B4-BE49-F238E27FC236}">
                  <a16:creationId xmlns:a16="http://schemas.microsoft.com/office/drawing/2014/main" id="{15EAB80B-F114-41A8-661D-14857920D303}"/>
                </a:ext>
              </a:extLst>
            </p:cNvPr>
            <p:cNvSpPr/>
            <p:nvPr/>
          </p:nvSpPr>
          <p:spPr>
            <a:xfrm rot="-161529">
              <a:off x="4493574" y="1576183"/>
              <a:ext cx="58399" cy="89654"/>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821;p49">
            <a:extLst>
              <a:ext uri="{FF2B5EF4-FFF2-40B4-BE49-F238E27FC236}">
                <a16:creationId xmlns:a16="http://schemas.microsoft.com/office/drawing/2014/main" id="{859F4845-1DEB-59E6-2352-8DA0892110E4}"/>
              </a:ext>
            </a:extLst>
          </p:cNvPr>
          <p:cNvGrpSpPr/>
          <p:nvPr/>
        </p:nvGrpSpPr>
        <p:grpSpPr>
          <a:xfrm flipH="1">
            <a:off x="7774886" y="1892595"/>
            <a:ext cx="1369113" cy="2907672"/>
            <a:chOff x="4962025" y="2116675"/>
            <a:chExt cx="279050" cy="570875"/>
          </a:xfrm>
        </p:grpSpPr>
        <p:sp>
          <p:nvSpPr>
            <p:cNvPr id="55" name="Google Shape;822;p49">
              <a:extLst>
                <a:ext uri="{FF2B5EF4-FFF2-40B4-BE49-F238E27FC236}">
                  <a16:creationId xmlns:a16="http://schemas.microsoft.com/office/drawing/2014/main" id="{5ED74E27-D338-B365-22EE-787F2F12AE01}"/>
                </a:ext>
              </a:extLst>
            </p:cNvPr>
            <p:cNvSpPr/>
            <p:nvPr/>
          </p:nvSpPr>
          <p:spPr>
            <a:xfrm>
              <a:off x="5104400" y="2668175"/>
              <a:ext cx="64500" cy="17600"/>
            </a:xfrm>
            <a:custGeom>
              <a:avLst/>
              <a:gdLst/>
              <a:ahLst/>
              <a:cxnLst/>
              <a:rect l="l" t="t" r="r" b="b"/>
              <a:pathLst>
                <a:path w="2580" h="704" extrusionOk="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23;p49">
              <a:extLst>
                <a:ext uri="{FF2B5EF4-FFF2-40B4-BE49-F238E27FC236}">
                  <a16:creationId xmlns:a16="http://schemas.microsoft.com/office/drawing/2014/main" id="{4A443D3E-4E28-F463-D95A-3996AFFFBBE7}"/>
                </a:ext>
              </a:extLst>
            </p:cNvPr>
            <p:cNvSpPr/>
            <p:nvPr/>
          </p:nvSpPr>
          <p:spPr>
            <a:xfrm>
              <a:off x="510440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24;p49">
              <a:extLst>
                <a:ext uri="{FF2B5EF4-FFF2-40B4-BE49-F238E27FC236}">
                  <a16:creationId xmlns:a16="http://schemas.microsoft.com/office/drawing/2014/main" id="{20992FDC-A887-9902-9470-F5FE537B98E8}"/>
                </a:ext>
              </a:extLst>
            </p:cNvPr>
            <p:cNvSpPr/>
            <p:nvPr/>
          </p:nvSpPr>
          <p:spPr>
            <a:xfrm>
              <a:off x="5025275" y="2668175"/>
              <a:ext cx="64825" cy="17600"/>
            </a:xfrm>
            <a:custGeom>
              <a:avLst/>
              <a:gdLst/>
              <a:ahLst/>
              <a:cxnLst/>
              <a:rect l="l" t="t" r="r" b="b"/>
              <a:pathLst>
                <a:path w="2593" h="704" extrusionOk="0">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25;p49">
              <a:extLst>
                <a:ext uri="{FF2B5EF4-FFF2-40B4-BE49-F238E27FC236}">
                  <a16:creationId xmlns:a16="http://schemas.microsoft.com/office/drawing/2014/main" id="{C8CC6270-9B94-5CDD-32DC-12010FC00486}"/>
                </a:ext>
              </a:extLst>
            </p:cNvPr>
            <p:cNvSpPr/>
            <p:nvPr/>
          </p:nvSpPr>
          <p:spPr>
            <a:xfrm>
              <a:off x="5025625" y="2667600"/>
              <a:ext cx="65975" cy="19950"/>
            </a:xfrm>
            <a:custGeom>
              <a:avLst/>
              <a:gdLst/>
              <a:ahLst/>
              <a:cxnLst/>
              <a:rect l="l" t="t" r="r" b="b"/>
              <a:pathLst>
                <a:path w="2639" h="798" extrusionOk="0">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26;p49">
              <a:extLst>
                <a:ext uri="{FF2B5EF4-FFF2-40B4-BE49-F238E27FC236}">
                  <a16:creationId xmlns:a16="http://schemas.microsoft.com/office/drawing/2014/main" id="{292E37E7-840B-937A-F87F-3C1F6ED7A36D}"/>
                </a:ext>
              </a:extLst>
            </p:cNvPr>
            <p:cNvSpPr/>
            <p:nvPr/>
          </p:nvSpPr>
          <p:spPr>
            <a:xfrm>
              <a:off x="5027825" y="2501800"/>
              <a:ext cx="66325" cy="166400"/>
            </a:xfrm>
            <a:custGeom>
              <a:avLst/>
              <a:gdLst/>
              <a:ahLst/>
              <a:cxnLst/>
              <a:rect l="l" t="t" r="r" b="b"/>
              <a:pathLst>
                <a:path w="2653" h="6656" extrusionOk="0">
                  <a:moveTo>
                    <a:pt x="0" y="0"/>
                  </a:moveTo>
                  <a:lnTo>
                    <a:pt x="102" y="6655"/>
                  </a:lnTo>
                  <a:lnTo>
                    <a:pt x="1273" y="6655"/>
                  </a:lnTo>
                  <a:cubicBezTo>
                    <a:pt x="1273" y="6655"/>
                    <a:pt x="2652"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27;p49">
              <a:extLst>
                <a:ext uri="{FF2B5EF4-FFF2-40B4-BE49-F238E27FC236}">
                  <a16:creationId xmlns:a16="http://schemas.microsoft.com/office/drawing/2014/main" id="{1299DB94-D34C-C8B1-1440-3FC742E4467B}"/>
                </a:ext>
              </a:extLst>
            </p:cNvPr>
            <p:cNvSpPr/>
            <p:nvPr/>
          </p:nvSpPr>
          <p:spPr>
            <a:xfrm>
              <a:off x="5106950" y="2501800"/>
              <a:ext cx="66325" cy="166400"/>
            </a:xfrm>
            <a:custGeom>
              <a:avLst/>
              <a:gdLst/>
              <a:ahLst/>
              <a:cxnLst/>
              <a:rect l="l" t="t" r="r" b="b"/>
              <a:pathLst>
                <a:path w="2653" h="6656" extrusionOk="0">
                  <a:moveTo>
                    <a:pt x="1" y="0"/>
                  </a:moveTo>
                  <a:lnTo>
                    <a:pt x="103" y="6655"/>
                  </a:lnTo>
                  <a:lnTo>
                    <a:pt x="1274" y="6655"/>
                  </a:lnTo>
                  <a:cubicBezTo>
                    <a:pt x="1274" y="6655"/>
                    <a:pt x="2653"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28;p49">
              <a:extLst>
                <a:ext uri="{FF2B5EF4-FFF2-40B4-BE49-F238E27FC236}">
                  <a16:creationId xmlns:a16="http://schemas.microsoft.com/office/drawing/2014/main" id="{C201566F-EDB6-6CBC-0116-3D01D33512FB}"/>
                </a:ext>
              </a:extLst>
            </p:cNvPr>
            <p:cNvSpPr/>
            <p:nvPr/>
          </p:nvSpPr>
          <p:spPr>
            <a:xfrm>
              <a:off x="5025275" y="2493000"/>
              <a:ext cx="136325" cy="52800"/>
            </a:xfrm>
            <a:custGeom>
              <a:avLst/>
              <a:gdLst/>
              <a:ahLst/>
              <a:cxnLst/>
              <a:rect l="l" t="t" r="r" b="b"/>
              <a:pathLst>
                <a:path w="5453" h="2112" extrusionOk="0">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29;p49">
              <a:extLst>
                <a:ext uri="{FF2B5EF4-FFF2-40B4-BE49-F238E27FC236}">
                  <a16:creationId xmlns:a16="http://schemas.microsoft.com/office/drawing/2014/main" id="{D23C472A-B877-7EDF-C9C6-0903041F8006}"/>
                </a:ext>
              </a:extLst>
            </p:cNvPr>
            <p:cNvSpPr/>
            <p:nvPr/>
          </p:nvSpPr>
          <p:spPr>
            <a:xfrm>
              <a:off x="5035825" y="2494500"/>
              <a:ext cx="16900" cy="172200"/>
            </a:xfrm>
            <a:custGeom>
              <a:avLst/>
              <a:gdLst/>
              <a:ahLst/>
              <a:cxnLst/>
              <a:rect l="l" t="t" r="r" b="b"/>
              <a:pathLst>
                <a:path w="676" h="6888" extrusionOk="0">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30;p49">
              <a:extLst>
                <a:ext uri="{FF2B5EF4-FFF2-40B4-BE49-F238E27FC236}">
                  <a16:creationId xmlns:a16="http://schemas.microsoft.com/office/drawing/2014/main" id="{D815C5FA-B9A4-F58A-6AA2-8FFAFC7DBBA6}"/>
                </a:ext>
              </a:extLst>
            </p:cNvPr>
            <p:cNvSpPr/>
            <p:nvPr/>
          </p:nvSpPr>
          <p:spPr>
            <a:xfrm>
              <a:off x="5030725" y="2494500"/>
              <a:ext cx="6250" cy="27100"/>
            </a:xfrm>
            <a:custGeom>
              <a:avLst/>
              <a:gdLst/>
              <a:ahLst/>
              <a:cxnLst/>
              <a:rect l="l" t="t" r="r" b="b"/>
              <a:pathLst>
                <a:path w="250" h="1084" extrusionOk="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4" name="Google Shape;831;p49">
              <a:extLst>
                <a:ext uri="{FF2B5EF4-FFF2-40B4-BE49-F238E27FC236}">
                  <a16:creationId xmlns:a16="http://schemas.microsoft.com/office/drawing/2014/main" id="{E8D462D5-AE18-74D5-B63B-7BE54C34FA26}"/>
                </a:ext>
              </a:extLst>
            </p:cNvPr>
            <p:cNvSpPr/>
            <p:nvPr/>
          </p:nvSpPr>
          <p:spPr>
            <a:xfrm>
              <a:off x="5080225" y="2536625"/>
              <a:ext cx="37750" cy="130775"/>
            </a:xfrm>
            <a:custGeom>
              <a:avLst/>
              <a:gdLst/>
              <a:ahLst/>
              <a:cxnLst/>
              <a:rect l="l" t="t" r="r" b="b"/>
              <a:pathLst>
                <a:path w="1510" h="5231" extrusionOk="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5" name="Google Shape;832;p49">
              <a:extLst>
                <a:ext uri="{FF2B5EF4-FFF2-40B4-BE49-F238E27FC236}">
                  <a16:creationId xmlns:a16="http://schemas.microsoft.com/office/drawing/2014/main" id="{EA408529-74E4-77E5-49D4-E3B38FD80083}"/>
                </a:ext>
              </a:extLst>
            </p:cNvPr>
            <p:cNvSpPr/>
            <p:nvPr/>
          </p:nvSpPr>
          <p:spPr>
            <a:xfrm>
              <a:off x="5147575" y="2498900"/>
              <a:ext cx="11375" cy="26750"/>
            </a:xfrm>
            <a:custGeom>
              <a:avLst/>
              <a:gdLst/>
              <a:ahLst/>
              <a:cxnLst/>
              <a:rect l="l" t="t" r="r" b="b"/>
              <a:pathLst>
                <a:path w="455" h="1070" extrusionOk="0">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6" name="Google Shape;833;p49">
              <a:extLst>
                <a:ext uri="{FF2B5EF4-FFF2-40B4-BE49-F238E27FC236}">
                  <a16:creationId xmlns:a16="http://schemas.microsoft.com/office/drawing/2014/main" id="{CE172F93-4F5F-AD86-3FC6-9F51B8FA1255}"/>
                </a:ext>
              </a:extLst>
            </p:cNvPr>
            <p:cNvSpPr/>
            <p:nvPr/>
          </p:nvSpPr>
          <p:spPr>
            <a:xfrm>
              <a:off x="5198150" y="2453075"/>
              <a:ext cx="42925" cy="49000"/>
            </a:xfrm>
            <a:custGeom>
              <a:avLst/>
              <a:gdLst/>
              <a:ahLst/>
              <a:cxnLst/>
              <a:rect l="l" t="t" r="r" b="b"/>
              <a:pathLst>
                <a:path w="1717" h="1960" extrusionOk="0">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7" name="Google Shape;834;p49">
              <a:extLst>
                <a:ext uri="{FF2B5EF4-FFF2-40B4-BE49-F238E27FC236}">
                  <a16:creationId xmlns:a16="http://schemas.microsoft.com/office/drawing/2014/main" id="{9AB81ADD-D105-A73B-E61A-23AA57BDA290}"/>
                </a:ext>
              </a:extLst>
            </p:cNvPr>
            <p:cNvSpPr/>
            <p:nvPr/>
          </p:nvSpPr>
          <p:spPr>
            <a:xfrm>
              <a:off x="5123400" y="2350800"/>
              <a:ext cx="116200" cy="126825"/>
            </a:xfrm>
            <a:custGeom>
              <a:avLst/>
              <a:gdLst/>
              <a:ahLst/>
              <a:cxnLst/>
              <a:rect l="l" t="t" r="r" b="b"/>
              <a:pathLst>
                <a:path w="4648" h="5073" extrusionOk="0">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8" name="Google Shape;835;p49">
              <a:extLst>
                <a:ext uri="{FF2B5EF4-FFF2-40B4-BE49-F238E27FC236}">
                  <a16:creationId xmlns:a16="http://schemas.microsoft.com/office/drawing/2014/main" id="{3D442A15-D11E-9D77-19A0-4821B393EBAE}"/>
                </a:ext>
              </a:extLst>
            </p:cNvPr>
            <p:cNvSpPr/>
            <p:nvPr/>
          </p:nvSpPr>
          <p:spPr>
            <a:xfrm>
              <a:off x="4980150" y="2343850"/>
              <a:ext cx="101850" cy="148675"/>
            </a:xfrm>
            <a:custGeom>
              <a:avLst/>
              <a:gdLst/>
              <a:ahLst/>
              <a:cxnLst/>
              <a:rect l="l" t="t" r="r" b="b"/>
              <a:pathLst>
                <a:path w="4074" h="5947" extrusionOk="0">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9" name="Google Shape;836;p49">
              <a:extLst>
                <a:ext uri="{FF2B5EF4-FFF2-40B4-BE49-F238E27FC236}">
                  <a16:creationId xmlns:a16="http://schemas.microsoft.com/office/drawing/2014/main" id="{7D0D28C7-5E48-D16C-526E-54D29585121A}"/>
                </a:ext>
              </a:extLst>
            </p:cNvPr>
            <p:cNvSpPr/>
            <p:nvPr/>
          </p:nvSpPr>
          <p:spPr>
            <a:xfrm>
              <a:off x="5005025" y="2388975"/>
              <a:ext cx="14725" cy="3275"/>
            </a:xfrm>
            <a:custGeom>
              <a:avLst/>
              <a:gdLst/>
              <a:ahLst/>
              <a:cxnLst/>
              <a:rect l="l" t="t" r="r" b="b"/>
              <a:pathLst>
                <a:path w="589" h="131" extrusionOk="0">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0" name="Google Shape;837;p49">
              <a:extLst>
                <a:ext uri="{FF2B5EF4-FFF2-40B4-BE49-F238E27FC236}">
                  <a16:creationId xmlns:a16="http://schemas.microsoft.com/office/drawing/2014/main" id="{92954249-3E4F-8BB1-382A-64F1D69745EB}"/>
                </a:ext>
              </a:extLst>
            </p:cNvPr>
            <p:cNvSpPr/>
            <p:nvPr/>
          </p:nvSpPr>
          <p:spPr>
            <a:xfrm>
              <a:off x="5021925" y="2340175"/>
              <a:ext cx="141875" cy="153550"/>
            </a:xfrm>
            <a:custGeom>
              <a:avLst/>
              <a:gdLst/>
              <a:ahLst/>
              <a:cxnLst/>
              <a:rect l="l" t="t" r="r" b="b"/>
              <a:pathLst>
                <a:path w="5675" h="6142" extrusionOk="0">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1" name="Google Shape;838;p49">
              <a:extLst>
                <a:ext uri="{FF2B5EF4-FFF2-40B4-BE49-F238E27FC236}">
                  <a16:creationId xmlns:a16="http://schemas.microsoft.com/office/drawing/2014/main" id="{84B8BCBB-75A9-7556-FFFF-1B8A498EFC24}"/>
                </a:ext>
              </a:extLst>
            </p:cNvPr>
            <p:cNvSpPr/>
            <p:nvPr/>
          </p:nvSpPr>
          <p:spPr>
            <a:xfrm>
              <a:off x="5099225" y="2347900"/>
              <a:ext cx="60875" cy="124200"/>
            </a:xfrm>
            <a:custGeom>
              <a:avLst/>
              <a:gdLst/>
              <a:ahLst/>
              <a:cxnLst/>
              <a:rect l="l" t="t" r="r" b="b"/>
              <a:pathLst>
                <a:path w="2435" h="4968" extrusionOk="0">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2" name="Google Shape;839;p49">
              <a:extLst>
                <a:ext uri="{FF2B5EF4-FFF2-40B4-BE49-F238E27FC236}">
                  <a16:creationId xmlns:a16="http://schemas.microsoft.com/office/drawing/2014/main" id="{3F47A60A-2C66-7803-3F04-A4A1F95486D6}"/>
                </a:ext>
              </a:extLst>
            </p:cNvPr>
            <p:cNvSpPr/>
            <p:nvPr/>
          </p:nvSpPr>
          <p:spPr>
            <a:xfrm>
              <a:off x="5025975" y="2346400"/>
              <a:ext cx="67025" cy="125700"/>
            </a:xfrm>
            <a:custGeom>
              <a:avLst/>
              <a:gdLst/>
              <a:ahLst/>
              <a:cxnLst/>
              <a:rect l="l" t="t" r="r" b="b"/>
              <a:pathLst>
                <a:path w="2681" h="5028" extrusionOk="0">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3" name="Google Shape;840;p49">
              <a:extLst>
                <a:ext uri="{FF2B5EF4-FFF2-40B4-BE49-F238E27FC236}">
                  <a16:creationId xmlns:a16="http://schemas.microsoft.com/office/drawing/2014/main" id="{6349CE7D-3E3C-EF4D-2474-ED2B9E3A9823}"/>
                </a:ext>
              </a:extLst>
            </p:cNvPr>
            <p:cNvSpPr/>
            <p:nvPr/>
          </p:nvSpPr>
          <p:spPr>
            <a:xfrm>
              <a:off x="5070650" y="2329600"/>
              <a:ext cx="42125" cy="35200"/>
            </a:xfrm>
            <a:custGeom>
              <a:avLst/>
              <a:gdLst/>
              <a:ahLst/>
              <a:cxnLst/>
              <a:rect l="l" t="t" r="r" b="b"/>
              <a:pathLst>
                <a:path w="1685" h="1408" extrusionOk="0">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4" name="Google Shape;841;p49">
              <a:extLst>
                <a:ext uri="{FF2B5EF4-FFF2-40B4-BE49-F238E27FC236}">
                  <a16:creationId xmlns:a16="http://schemas.microsoft.com/office/drawing/2014/main" id="{5139267D-A370-2565-203A-BF4A3F2F3EBA}"/>
                </a:ext>
              </a:extLst>
            </p:cNvPr>
            <p:cNvSpPr/>
            <p:nvPr/>
          </p:nvSpPr>
          <p:spPr>
            <a:xfrm>
              <a:off x="5070650" y="2335075"/>
              <a:ext cx="42125" cy="9250"/>
            </a:xfrm>
            <a:custGeom>
              <a:avLst/>
              <a:gdLst/>
              <a:ahLst/>
              <a:cxnLst/>
              <a:rect l="l" t="t" r="r" b="b"/>
              <a:pathLst>
                <a:path w="1685" h="370" extrusionOk="0">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5" name="Google Shape;842;p49">
              <a:extLst>
                <a:ext uri="{FF2B5EF4-FFF2-40B4-BE49-F238E27FC236}">
                  <a16:creationId xmlns:a16="http://schemas.microsoft.com/office/drawing/2014/main" id="{64DE3FAD-AA6C-D152-C95A-23E2B72AD7B7}"/>
                </a:ext>
              </a:extLst>
            </p:cNvPr>
            <p:cNvSpPr/>
            <p:nvPr/>
          </p:nvSpPr>
          <p:spPr>
            <a:xfrm>
              <a:off x="5083825" y="2360400"/>
              <a:ext cx="21650" cy="20850"/>
            </a:xfrm>
            <a:custGeom>
              <a:avLst/>
              <a:gdLst/>
              <a:ahLst/>
              <a:cxnLst/>
              <a:rect l="l" t="t" r="r" b="b"/>
              <a:pathLst>
                <a:path w="866" h="834" extrusionOk="0">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6" name="Google Shape;843;p49">
              <a:extLst>
                <a:ext uri="{FF2B5EF4-FFF2-40B4-BE49-F238E27FC236}">
                  <a16:creationId xmlns:a16="http://schemas.microsoft.com/office/drawing/2014/main" id="{C5D97890-D7B7-0968-B532-F9158121A7B0}"/>
                </a:ext>
              </a:extLst>
            </p:cNvPr>
            <p:cNvSpPr/>
            <p:nvPr/>
          </p:nvSpPr>
          <p:spPr>
            <a:xfrm>
              <a:off x="5082775" y="2377975"/>
              <a:ext cx="23425" cy="109150"/>
            </a:xfrm>
            <a:custGeom>
              <a:avLst/>
              <a:gdLst/>
              <a:ahLst/>
              <a:cxnLst/>
              <a:rect l="l" t="t" r="r" b="b"/>
              <a:pathLst>
                <a:path w="937" h="4366" extrusionOk="0">
                  <a:moveTo>
                    <a:pt x="306" y="1"/>
                  </a:moveTo>
                  <a:lnTo>
                    <a:pt x="0" y="3750"/>
                  </a:lnTo>
                  <a:lnTo>
                    <a:pt x="454" y="4366"/>
                  </a:lnTo>
                  <a:lnTo>
                    <a:pt x="936" y="3750"/>
                  </a:lnTo>
                  <a:lnTo>
                    <a:pt x="63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7" name="Google Shape;844;p49">
              <a:extLst>
                <a:ext uri="{FF2B5EF4-FFF2-40B4-BE49-F238E27FC236}">
                  <a16:creationId xmlns:a16="http://schemas.microsoft.com/office/drawing/2014/main" id="{4EB78DF6-06FB-9E04-69F5-E0FE569E3DE9}"/>
                </a:ext>
              </a:extLst>
            </p:cNvPr>
            <p:cNvSpPr/>
            <p:nvPr/>
          </p:nvSpPr>
          <p:spPr>
            <a:xfrm>
              <a:off x="5061500" y="2339550"/>
              <a:ext cx="36325" cy="33825"/>
            </a:xfrm>
            <a:custGeom>
              <a:avLst/>
              <a:gdLst/>
              <a:ahLst/>
              <a:cxnLst/>
              <a:rect l="l" t="t" r="r" b="b"/>
              <a:pathLst>
                <a:path w="1453" h="1353" extrusionOk="0">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8" name="Google Shape;845;p49">
              <a:extLst>
                <a:ext uri="{FF2B5EF4-FFF2-40B4-BE49-F238E27FC236}">
                  <a16:creationId xmlns:a16="http://schemas.microsoft.com/office/drawing/2014/main" id="{BD78EBD2-244B-FF6D-5763-0C681213F7CC}"/>
                </a:ext>
              </a:extLst>
            </p:cNvPr>
            <p:cNvSpPr/>
            <p:nvPr/>
          </p:nvSpPr>
          <p:spPr>
            <a:xfrm>
              <a:off x="5087175" y="2339550"/>
              <a:ext cx="36600" cy="33825"/>
            </a:xfrm>
            <a:custGeom>
              <a:avLst/>
              <a:gdLst/>
              <a:ahLst/>
              <a:cxnLst/>
              <a:rect l="l" t="t" r="r" b="b"/>
              <a:pathLst>
                <a:path w="1464" h="1353" extrusionOk="0">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9" name="Google Shape;846;p49">
              <a:extLst>
                <a:ext uri="{FF2B5EF4-FFF2-40B4-BE49-F238E27FC236}">
                  <a16:creationId xmlns:a16="http://schemas.microsoft.com/office/drawing/2014/main" id="{C492CC77-FF79-A872-7532-4C771FEA6B21}"/>
                </a:ext>
              </a:extLst>
            </p:cNvPr>
            <p:cNvSpPr/>
            <p:nvPr/>
          </p:nvSpPr>
          <p:spPr>
            <a:xfrm>
              <a:off x="5074325" y="2351950"/>
              <a:ext cx="19125" cy="22350"/>
            </a:xfrm>
            <a:custGeom>
              <a:avLst/>
              <a:gdLst/>
              <a:ahLst/>
              <a:cxnLst/>
              <a:rect l="l" t="t" r="r" b="b"/>
              <a:pathLst>
                <a:path w="765" h="894" extrusionOk="0">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0" name="Google Shape;847;p49">
              <a:extLst>
                <a:ext uri="{FF2B5EF4-FFF2-40B4-BE49-F238E27FC236}">
                  <a16:creationId xmlns:a16="http://schemas.microsoft.com/office/drawing/2014/main" id="{F32E6FDA-0551-7E63-BE75-F8B4944402D4}"/>
                </a:ext>
              </a:extLst>
            </p:cNvPr>
            <p:cNvSpPr/>
            <p:nvPr/>
          </p:nvSpPr>
          <p:spPr>
            <a:xfrm>
              <a:off x="5092625" y="2364350"/>
              <a:ext cx="22800" cy="9950"/>
            </a:xfrm>
            <a:custGeom>
              <a:avLst/>
              <a:gdLst/>
              <a:ahLst/>
              <a:cxnLst/>
              <a:rect l="l" t="t" r="r" b="b"/>
              <a:pathLst>
                <a:path w="912" h="398" extrusionOk="0">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1" name="Google Shape;848;p49">
              <a:extLst>
                <a:ext uri="{FF2B5EF4-FFF2-40B4-BE49-F238E27FC236}">
                  <a16:creationId xmlns:a16="http://schemas.microsoft.com/office/drawing/2014/main" id="{3412732F-8BE2-B6E8-40D8-4E9DC0A89CAA}"/>
                </a:ext>
              </a:extLst>
            </p:cNvPr>
            <p:cNvSpPr/>
            <p:nvPr/>
          </p:nvSpPr>
          <p:spPr>
            <a:xfrm>
              <a:off x="5086825" y="2400675"/>
              <a:ext cx="126375" cy="23500"/>
            </a:xfrm>
            <a:custGeom>
              <a:avLst/>
              <a:gdLst/>
              <a:ahLst/>
              <a:cxnLst/>
              <a:rect l="l" t="t" r="r" b="b"/>
              <a:pathLst>
                <a:path w="5055" h="940" extrusionOk="0">
                  <a:moveTo>
                    <a:pt x="0" y="0"/>
                  </a:moveTo>
                  <a:lnTo>
                    <a:pt x="0" y="939"/>
                  </a:lnTo>
                  <a:lnTo>
                    <a:pt x="5055" y="939"/>
                  </a:lnTo>
                  <a:lnTo>
                    <a:pt x="5055"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2" name="Google Shape;849;p49">
              <a:extLst>
                <a:ext uri="{FF2B5EF4-FFF2-40B4-BE49-F238E27FC236}">
                  <a16:creationId xmlns:a16="http://schemas.microsoft.com/office/drawing/2014/main" id="{F468C3D3-6EAF-BC07-7149-5319F57A3BA9}"/>
                </a:ext>
              </a:extLst>
            </p:cNvPr>
            <p:cNvSpPr/>
            <p:nvPr/>
          </p:nvSpPr>
          <p:spPr>
            <a:xfrm>
              <a:off x="5194100" y="2402875"/>
              <a:ext cx="1875" cy="19800"/>
            </a:xfrm>
            <a:custGeom>
              <a:avLst/>
              <a:gdLst/>
              <a:ahLst/>
              <a:cxnLst/>
              <a:rect l="l" t="t" r="r" b="b"/>
              <a:pathLst>
                <a:path w="75" h="792" extrusionOk="0">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3" name="Google Shape;850;p49">
              <a:extLst>
                <a:ext uri="{FF2B5EF4-FFF2-40B4-BE49-F238E27FC236}">
                  <a16:creationId xmlns:a16="http://schemas.microsoft.com/office/drawing/2014/main" id="{9331EC1B-148A-3825-634B-4F237F4E1956}"/>
                </a:ext>
              </a:extLst>
            </p:cNvPr>
            <p:cNvSpPr/>
            <p:nvPr/>
          </p:nvSpPr>
          <p:spPr>
            <a:xfrm>
              <a:off x="5180550" y="2402875"/>
              <a:ext cx="1875" cy="19800"/>
            </a:xfrm>
            <a:custGeom>
              <a:avLst/>
              <a:gdLst/>
              <a:ahLst/>
              <a:cxnLst/>
              <a:rect l="l" t="t" r="r" b="b"/>
              <a:pathLst>
                <a:path w="75" h="792" extrusionOk="0">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4" name="Google Shape;851;p49">
              <a:extLst>
                <a:ext uri="{FF2B5EF4-FFF2-40B4-BE49-F238E27FC236}">
                  <a16:creationId xmlns:a16="http://schemas.microsoft.com/office/drawing/2014/main" id="{C991F4F0-5BBF-CA7F-3F3A-83FA1B9F7FE9}"/>
                </a:ext>
              </a:extLst>
            </p:cNvPr>
            <p:cNvSpPr/>
            <p:nvPr/>
          </p:nvSpPr>
          <p:spPr>
            <a:xfrm>
              <a:off x="5166675" y="2402875"/>
              <a:ext cx="2225" cy="19800"/>
            </a:xfrm>
            <a:custGeom>
              <a:avLst/>
              <a:gdLst/>
              <a:ahLst/>
              <a:cxnLst/>
              <a:rect l="l" t="t" r="r" b="b"/>
              <a:pathLst>
                <a:path w="89" h="792" extrusionOk="0">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5" name="Google Shape;852;p49">
              <a:extLst>
                <a:ext uri="{FF2B5EF4-FFF2-40B4-BE49-F238E27FC236}">
                  <a16:creationId xmlns:a16="http://schemas.microsoft.com/office/drawing/2014/main" id="{D93AD765-00EE-9437-6434-66683CF84A27}"/>
                </a:ext>
              </a:extLst>
            </p:cNvPr>
            <p:cNvSpPr/>
            <p:nvPr/>
          </p:nvSpPr>
          <p:spPr>
            <a:xfrm>
              <a:off x="5098875" y="2402875"/>
              <a:ext cx="2225" cy="19800"/>
            </a:xfrm>
            <a:custGeom>
              <a:avLst/>
              <a:gdLst/>
              <a:ahLst/>
              <a:cxnLst/>
              <a:rect l="l" t="t" r="r" b="b"/>
              <a:pathLst>
                <a:path w="89" h="792" extrusionOk="0">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6" name="Google Shape;853;p49">
              <a:extLst>
                <a:ext uri="{FF2B5EF4-FFF2-40B4-BE49-F238E27FC236}">
                  <a16:creationId xmlns:a16="http://schemas.microsoft.com/office/drawing/2014/main" id="{4A978C3B-843E-759A-C42D-BCE4869B1989}"/>
                </a:ext>
              </a:extLst>
            </p:cNvPr>
            <p:cNvSpPr/>
            <p:nvPr/>
          </p:nvSpPr>
          <p:spPr>
            <a:xfrm>
              <a:off x="5079075" y="2424150"/>
              <a:ext cx="148025" cy="38100"/>
            </a:xfrm>
            <a:custGeom>
              <a:avLst/>
              <a:gdLst/>
              <a:ahLst/>
              <a:cxnLst/>
              <a:rect l="l" t="t" r="r" b="b"/>
              <a:pathLst>
                <a:path w="5921" h="1524" extrusionOk="0">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7" name="Google Shape;854;p49">
              <a:extLst>
                <a:ext uri="{FF2B5EF4-FFF2-40B4-BE49-F238E27FC236}">
                  <a16:creationId xmlns:a16="http://schemas.microsoft.com/office/drawing/2014/main" id="{4FBB8D07-B876-0452-C353-181926F8040A}"/>
                </a:ext>
              </a:extLst>
            </p:cNvPr>
            <p:cNvSpPr/>
            <p:nvPr/>
          </p:nvSpPr>
          <p:spPr>
            <a:xfrm>
              <a:off x="5087175" y="2428550"/>
              <a:ext cx="135975" cy="28950"/>
            </a:xfrm>
            <a:custGeom>
              <a:avLst/>
              <a:gdLst/>
              <a:ahLst/>
              <a:cxnLst/>
              <a:rect l="l" t="t" r="r" b="b"/>
              <a:pathLst>
                <a:path w="5439" h="1158" extrusionOk="0">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8" name="Google Shape;855;p49">
              <a:extLst>
                <a:ext uri="{FF2B5EF4-FFF2-40B4-BE49-F238E27FC236}">
                  <a16:creationId xmlns:a16="http://schemas.microsoft.com/office/drawing/2014/main" id="{35E55668-7C4C-F189-8BF7-64F11E9AAD67}"/>
                </a:ext>
              </a:extLst>
            </p:cNvPr>
            <p:cNvSpPr/>
            <p:nvPr/>
          </p:nvSpPr>
          <p:spPr>
            <a:xfrm>
              <a:off x="5110200" y="2432950"/>
              <a:ext cx="105200" cy="1775"/>
            </a:xfrm>
            <a:custGeom>
              <a:avLst/>
              <a:gdLst/>
              <a:ahLst/>
              <a:cxnLst/>
              <a:rect l="l" t="t" r="r" b="b"/>
              <a:pathLst>
                <a:path w="4208" h="71" extrusionOk="0">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9" name="Google Shape;856;p49">
              <a:extLst>
                <a:ext uri="{FF2B5EF4-FFF2-40B4-BE49-F238E27FC236}">
                  <a16:creationId xmlns:a16="http://schemas.microsoft.com/office/drawing/2014/main" id="{8CE75D8A-7347-A21A-3672-B944A71322BD}"/>
                </a:ext>
              </a:extLst>
            </p:cNvPr>
            <p:cNvSpPr/>
            <p:nvPr/>
          </p:nvSpPr>
          <p:spPr>
            <a:xfrm>
              <a:off x="5112750" y="2440250"/>
              <a:ext cx="20975" cy="1850"/>
            </a:xfrm>
            <a:custGeom>
              <a:avLst/>
              <a:gdLst/>
              <a:ahLst/>
              <a:cxnLst/>
              <a:rect l="l" t="t" r="r" b="b"/>
              <a:pathLst>
                <a:path w="839" h="74" extrusionOk="0">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0" name="Google Shape;857;p49">
              <a:extLst>
                <a:ext uri="{FF2B5EF4-FFF2-40B4-BE49-F238E27FC236}">
                  <a16:creationId xmlns:a16="http://schemas.microsoft.com/office/drawing/2014/main" id="{BB728F2F-2423-0465-9411-E096714C0A6E}"/>
                </a:ext>
              </a:extLst>
            </p:cNvPr>
            <p:cNvSpPr/>
            <p:nvPr/>
          </p:nvSpPr>
          <p:spPr>
            <a:xfrm>
              <a:off x="5131150" y="2448675"/>
              <a:ext cx="41425" cy="2225"/>
            </a:xfrm>
            <a:custGeom>
              <a:avLst/>
              <a:gdLst/>
              <a:ahLst/>
              <a:cxnLst/>
              <a:rect l="l" t="t" r="r" b="b"/>
              <a:pathLst>
                <a:path w="1657" h="89" extrusionOk="0">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1" name="Google Shape;858;p49">
              <a:extLst>
                <a:ext uri="{FF2B5EF4-FFF2-40B4-BE49-F238E27FC236}">
                  <a16:creationId xmlns:a16="http://schemas.microsoft.com/office/drawing/2014/main" id="{B1CFB9E1-34CF-E548-5F0C-609033C06E1B}"/>
                </a:ext>
              </a:extLst>
            </p:cNvPr>
            <p:cNvSpPr/>
            <p:nvPr/>
          </p:nvSpPr>
          <p:spPr>
            <a:xfrm>
              <a:off x="5157875" y="2462225"/>
              <a:ext cx="79175" cy="33000"/>
            </a:xfrm>
            <a:custGeom>
              <a:avLst/>
              <a:gdLst/>
              <a:ahLst/>
              <a:cxnLst/>
              <a:rect l="l" t="t" r="r" b="b"/>
              <a:pathLst>
                <a:path w="3167" h="1320" extrusionOk="0">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2" name="Google Shape;859;p49">
              <a:extLst>
                <a:ext uri="{FF2B5EF4-FFF2-40B4-BE49-F238E27FC236}">
                  <a16:creationId xmlns:a16="http://schemas.microsoft.com/office/drawing/2014/main" id="{5ADB6D6A-0AAC-76F5-3927-C122BA0ABFE9}"/>
                </a:ext>
              </a:extLst>
            </p:cNvPr>
            <p:cNvSpPr/>
            <p:nvPr/>
          </p:nvSpPr>
          <p:spPr>
            <a:xfrm>
              <a:off x="5064050" y="2462225"/>
              <a:ext cx="114700" cy="33000"/>
            </a:xfrm>
            <a:custGeom>
              <a:avLst/>
              <a:gdLst/>
              <a:ahLst/>
              <a:cxnLst/>
              <a:rect l="l" t="t" r="r" b="b"/>
              <a:pathLst>
                <a:path w="4588" h="1320" extrusionOk="0">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3" name="Google Shape;860;p49">
              <a:extLst>
                <a:ext uri="{FF2B5EF4-FFF2-40B4-BE49-F238E27FC236}">
                  <a16:creationId xmlns:a16="http://schemas.microsoft.com/office/drawing/2014/main" id="{2257F635-489F-7881-2698-F6F08AA45E5A}"/>
                </a:ext>
              </a:extLst>
            </p:cNvPr>
            <p:cNvSpPr/>
            <p:nvPr/>
          </p:nvSpPr>
          <p:spPr>
            <a:xfrm>
              <a:off x="5069925" y="2466975"/>
              <a:ext cx="104075" cy="23500"/>
            </a:xfrm>
            <a:custGeom>
              <a:avLst/>
              <a:gdLst/>
              <a:ahLst/>
              <a:cxnLst/>
              <a:rect l="l" t="t" r="r" b="b"/>
              <a:pathLst>
                <a:path w="4163" h="940" extrusionOk="0">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4" name="Google Shape;861;p49">
              <a:extLst>
                <a:ext uri="{FF2B5EF4-FFF2-40B4-BE49-F238E27FC236}">
                  <a16:creationId xmlns:a16="http://schemas.microsoft.com/office/drawing/2014/main" id="{9B37D0F7-97DB-A094-5D9E-2B5658549272}"/>
                </a:ext>
              </a:extLst>
            </p:cNvPr>
            <p:cNvSpPr/>
            <p:nvPr/>
          </p:nvSpPr>
          <p:spPr>
            <a:xfrm>
              <a:off x="5212475" y="2464775"/>
              <a:ext cx="1875" cy="27900"/>
            </a:xfrm>
            <a:custGeom>
              <a:avLst/>
              <a:gdLst/>
              <a:ahLst/>
              <a:cxnLst/>
              <a:rect l="l" t="t" r="r" b="b"/>
              <a:pathLst>
                <a:path w="75" h="1116" extrusionOk="0">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5" name="Google Shape;862;p49">
              <a:extLst>
                <a:ext uri="{FF2B5EF4-FFF2-40B4-BE49-F238E27FC236}">
                  <a16:creationId xmlns:a16="http://schemas.microsoft.com/office/drawing/2014/main" id="{9BC84692-61E9-EE89-E77C-D2389689F94E}"/>
                </a:ext>
              </a:extLst>
            </p:cNvPr>
            <p:cNvSpPr/>
            <p:nvPr/>
          </p:nvSpPr>
          <p:spPr>
            <a:xfrm>
              <a:off x="5080925" y="2458525"/>
              <a:ext cx="70750" cy="48775"/>
            </a:xfrm>
            <a:custGeom>
              <a:avLst/>
              <a:gdLst/>
              <a:ahLst/>
              <a:cxnLst/>
              <a:rect l="l" t="t" r="r" b="b"/>
              <a:pathLst>
                <a:path w="2830" h="1951" extrusionOk="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6" name="Google Shape;863;p49">
              <a:extLst>
                <a:ext uri="{FF2B5EF4-FFF2-40B4-BE49-F238E27FC236}">
                  <a16:creationId xmlns:a16="http://schemas.microsoft.com/office/drawing/2014/main" id="{4A93F5E6-196B-8606-6FD5-C5CE61281F12}"/>
                </a:ext>
              </a:extLst>
            </p:cNvPr>
            <p:cNvSpPr/>
            <p:nvPr/>
          </p:nvSpPr>
          <p:spPr>
            <a:xfrm>
              <a:off x="5025625" y="2350450"/>
              <a:ext cx="89350" cy="143275"/>
            </a:xfrm>
            <a:custGeom>
              <a:avLst/>
              <a:gdLst/>
              <a:ahLst/>
              <a:cxnLst/>
              <a:rect l="l" t="t" r="r" b="b"/>
              <a:pathLst>
                <a:path w="3574" h="5731" extrusionOk="0">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7" name="Google Shape;864;p49">
              <a:extLst>
                <a:ext uri="{FF2B5EF4-FFF2-40B4-BE49-F238E27FC236}">
                  <a16:creationId xmlns:a16="http://schemas.microsoft.com/office/drawing/2014/main" id="{8475AE0C-CCC0-EEAE-A966-390D2A12AC88}"/>
                </a:ext>
              </a:extLst>
            </p:cNvPr>
            <p:cNvSpPr/>
            <p:nvPr/>
          </p:nvSpPr>
          <p:spPr>
            <a:xfrm>
              <a:off x="5029225" y="2399950"/>
              <a:ext cx="18750" cy="28175"/>
            </a:xfrm>
            <a:custGeom>
              <a:avLst/>
              <a:gdLst/>
              <a:ahLst/>
              <a:cxnLst/>
              <a:rect l="l" t="t" r="r" b="b"/>
              <a:pathLst>
                <a:path w="750" h="1127" extrusionOk="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8" name="Google Shape;865;p49">
              <a:extLst>
                <a:ext uri="{FF2B5EF4-FFF2-40B4-BE49-F238E27FC236}">
                  <a16:creationId xmlns:a16="http://schemas.microsoft.com/office/drawing/2014/main" id="{3F715C27-12B4-4F5B-3441-3921B0C3B191}"/>
                </a:ext>
              </a:extLst>
            </p:cNvPr>
            <p:cNvSpPr/>
            <p:nvPr/>
          </p:nvSpPr>
          <p:spPr>
            <a:xfrm>
              <a:off x="5078725" y="2464075"/>
              <a:ext cx="28250" cy="14275"/>
            </a:xfrm>
            <a:custGeom>
              <a:avLst/>
              <a:gdLst/>
              <a:ahLst/>
              <a:cxnLst/>
              <a:rect l="l" t="t" r="r" b="b"/>
              <a:pathLst>
                <a:path w="1130" h="571" extrusionOk="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9" name="Google Shape;866;p49">
              <a:extLst>
                <a:ext uri="{FF2B5EF4-FFF2-40B4-BE49-F238E27FC236}">
                  <a16:creationId xmlns:a16="http://schemas.microsoft.com/office/drawing/2014/main" id="{6F57C4D4-6BE7-BA97-833D-97092BF28D95}"/>
                </a:ext>
              </a:extLst>
            </p:cNvPr>
            <p:cNvSpPr/>
            <p:nvPr/>
          </p:nvSpPr>
          <p:spPr>
            <a:xfrm>
              <a:off x="4994050" y="2143800"/>
              <a:ext cx="193925" cy="193650"/>
            </a:xfrm>
            <a:custGeom>
              <a:avLst/>
              <a:gdLst/>
              <a:ahLst/>
              <a:cxnLst/>
              <a:rect l="l" t="t" r="r" b="b"/>
              <a:pathLst>
                <a:path w="7757" h="7746" extrusionOk="0">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0" name="Google Shape;867;p49">
              <a:extLst>
                <a:ext uri="{FF2B5EF4-FFF2-40B4-BE49-F238E27FC236}">
                  <a16:creationId xmlns:a16="http://schemas.microsoft.com/office/drawing/2014/main" id="{F791B038-3E4A-7288-D127-6A1D2C74ED8D}"/>
                </a:ext>
              </a:extLst>
            </p:cNvPr>
            <p:cNvSpPr/>
            <p:nvPr/>
          </p:nvSpPr>
          <p:spPr>
            <a:xfrm>
              <a:off x="4962025" y="2234775"/>
              <a:ext cx="61600" cy="47800"/>
            </a:xfrm>
            <a:custGeom>
              <a:avLst/>
              <a:gdLst/>
              <a:ahLst/>
              <a:cxnLst/>
              <a:rect l="l" t="t" r="r" b="b"/>
              <a:pathLst>
                <a:path w="2464" h="1912" extrusionOk="0">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1" name="Google Shape;868;p49">
              <a:extLst>
                <a:ext uri="{FF2B5EF4-FFF2-40B4-BE49-F238E27FC236}">
                  <a16:creationId xmlns:a16="http://schemas.microsoft.com/office/drawing/2014/main" id="{AFDCDEB0-FC37-529B-75AF-4A67F74FBF9A}"/>
                </a:ext>
              </a:extLst>
            </p:cNvPr>
            <p:cNvSpPr/>
            <p:nvPr/>
          </p:nvSpPr>
          <p:spPr>
            <a:xfrm>
              <a:off x="5159875" y="2234775"/>
              <a:ext cx="61250" cy="47800"/>
            </a:xfrm>
            <a:custGeom>
              <a:avLst/>
              <a:gdLst/>
              <a:ahLst/>
              <a:cxnLst/>
              <a:rect l="l" t="t" r="r" b="b"/>
              <a:pathLst>
                <a:path w="2450" h="1912" extrusionOk="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2" name="Google Shape;869;p49">
              <a:extLst>
                <a:ext uri="{FF2B5EF4-FFF2-40B4-BE49-F238E27FC236}">
                  <a16:creationId xmlns:a16="http://schemas.microsoft.com/office/drawing/2014/main" id="{D4FCE2FF-2285-ADFD-134F-253272C9524F}"/>
                </a:ext>
              </a:extLst>
            </p:cNvPr>
            <p:cNvSpPr/>
            <p:nvPr/>
          </p:nvSpPr>
          <p:spPr>
            <a:xfrm>
              <a:off x="4979100" y="2246775"/>
              <a:ext cx="25250" cy="16900"/>
            </a:xfrm>
            <a:custGeom>
              <a:avLst/>
              <a:gdLst/>
              <a:ahLst/>
              <a:cxnLst/>
              <a:rect l="l" t="t" r="r" b="b"/>
              <a:pathLst>
                <a:path w="1010" h="676" extrusionOk="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3" name="Google Shape;870;p49">
              <a:extLst>
                <a:ext uri="{FF2B5EF4-FFF2-40B4-BE49-F238E27FC236}">
                  <a16:creationId xmlns:a16="http://schemas.microsoft.com/office/drawing/2014/main" id="{1E5442F7-048F-FAEC-8216-65332F687ADA}"/>
                </a:ext>
              </a:extLst>
            </p:cNvPr>
            <p:cNvSpPr/>
            <p:nvPr/>
          </p:nvSpPr>
          <p:spPr>
            <a:xfrm>
              <a:off x="4987450" y="2251875"/>
              <a:ext cx="9950" cy="22000"/>
            </a:xfrm>
            <a:custGeom>
              <a:avLst/>
              <a:gdLst/>
              <a:ahLst/>
              <a:cxnLst/>
              <a:rect l="l" t="t" r="r" b="b"/>
              <a:pathLst>
                <a:path w="398" h="880" extrusionOk="0">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4" name="Google Shape;871;p49">
              <a:extLst>
                <a:ext uri="{FF2B5EF4-FFF2-40B4-BE49-F238E27FC236}">
                  <a16:creationId xmlns:a16="http://schemas.microsoft.com/office/drawing/2014/main" id="{3D5E64F7-4F53-2BC2-B3A0-59A48DDAADD9}"/>
                </a:ext>
              </a:extLst>
            </p:cNvPr>
            <p:cNvSpPr/>
            <p:nvPr/>
          </p:nvSpPr>
          <p:spPr>
            <a:xfrm>
              <a:off x="5178725" y="2246775"/>
              <a:ext cx="25700" cy="16900"/>
            </a:xfrm>
            <a:custGeom>
              <a:avLst/>
              <a:gdLst/>
              <a:ahLst/>
              <a:cxnLst/>
              <a:rect l="l" t="t" r="r" b="b"/>
              <a:pathLst>
                <a:path w="1028" h="676" extrusionOk="0">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5" name="Google Shape;872;p49">
              <a:extLst>
                <a:ext uri="{FF2B5EF4-FFF2-40B4-BE49-F238E27FC236}">
                  <a16:creationId xmlns:a16="http://schemas.microsoft.com/office/drawing/2014/main" id="{9F8D1E2C-7B42-5A3A-68C6-8180BFB65970}"/>
                </a:ext>
              </a:extLst>
            </p:cNvPr>
            <p:cNvSpPr/>
            <p:nvPr/>
          </p:nvSpPr>
          <p:spPr>
            <a:xfrm>
              <a:off x="5186100" y="2251875"/>
              <a:ext cx="9875" cy="22000"/>
            </a:xfrm>
            <a:custGeom>
              <a:avLst/>
              <a:gdLst/>
              <a:ahLst/>
              <a:cxnLst/>
              <a:rect l="l" t="t" r="r" b="b"/>
              <a:pathLst>
                <a:path w="395" h="880" extrusionOk="0">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6" name="Google Shape;873;p49">
              <a:extLst>
                <a:ext uri="{FF2B5EF4-FFF2-40B4-BE49-F238E27FC236}">
                  <a16:creationId xmlns:a16="http://schemas.microsoft.com/office/drawing/2014/main" id="{E1D416B4-D502-02EB-4DF7-CF946F3C8FB8}"/>
                </a:ext>
              </a:extLst>
            </p:cNvPr>
            <p:cNvSpPr/>
            <p:nvPr/>
          </p:nvSpPr>
          <p:spPr>
            <a:xfrm>
              <a:off x="4972500" y="2116675"/>
              <a:ext cx="229025" cy="131175"/>
            </a:xfrm>
            <a:custGeom>
              <a:avLst/>
              <a:gdLst/>
              <a:ahLst/>
              <a:cxnLst/>
              <a:rect l="l" t="t" r="r" b="b"/>
              <a:pathLst>
                <a:path w="9161" h="5247" extrusionOk="0">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7" name="Google Shape;874;p49">
              <a:extLst>
                <a:ext uri="{FF2B5EF4-FFF2-40B4-BE49-F238E27FC236}">
                  <a16:creationId xmlns:a16="http://schemas.microsoft.com/office/drawing/2014/main" id="{FCB782FC-CD04-1A12-0ED8-C20E63B63223}"/>
                </a:ext>
              </a:extLst>
            </p:cNvPr>
            <p:cNvSpPr/>
            <p:nvPr/>
          </p:nvSpPr>
          <p:spPr>
            <a:xfrm>
              <a:off x="5016825" y="2161375"/>
              <a:ext cx="14625" cy="26775"/>
            </a:xfrm>
            <a:custGeom>
              <a:avLst/>
              <a:gdLst/>
              <a:ahLst/>
              <a:cxnLst/>
              <a:rect l="l" t="t" r="r" b="b"/>
              <a:pathLst>
                <a:path w="585" h="1071" extrusionOk="0">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8" name="Google Shape;875;p49">
              <a:extLst>
                <a:ext uri="{FF2B5EF4-FFF2-40B4-BE49-F238E27FC236}">
                  <a16:creationId xmlns:a16="http://schemas.microsoft.com/office/drawing/2014/main" id="{7C93A7A5-AEF9-0F38-BF67-26D90051C82C}"/>
                </a:ext>
              </a:extLst>
            </p:cNvPr>
            <p:cNvSpPr/>
            <p:nvPr/>
          </p:nvSpPr>
          <p:spPr>
            <a:xfrm>
              <a:off x="5025275" y="2124000"/>
              <a:ext cx="86800" cy="38900"/>
            </a:xfrm>
            <a:custGeom>
              <a:avLst/>
              <a:gdLst/>
              <a:ahLst/>
              <a:cxnLst/>
              <a:rect l="l" t="t" r="r" b="b"/>
              <a:pathLst>
                <a:path w="3472" h="1556" extrusionOk="0">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9" name="Google Shape;876;p49">
              <a:extLst>
                <a:ext uri="{FF2B5EF4-FFF2-40B4-BE49-F238E27FC236}">
                  <a16:creationId xmlns:a16="http://schemas.microsoft.com/office/drawing/2014/main" id="{999A77F1-77F2-820A-FD54-60A2A7D3E0A5}"/>
                </a:ext>
              </a:extLst>
            </p:cNvPr>
            <p:cNvSpPr/>
            <p:nvPr/>
          </p:nvSpPr>
          <p:spPr>
            <a:xfrm>
              <a:off x="5032200" y="2161025"/>
              <a:ext cx="18675" cy="8475"/>
            </a:xfrm>
            <a:custGeom>
              <a:avLst/>
              <a:gdLst/>
              <a:ahLst/>
              <a:cxnLst/>
              <a:rect l="l" t="t" r="r" b="b"/>
              <a:pathLst>
                <a:path w="747" h="339" extrusionOk="0">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0" name="Google Shape;877;p49">
              <a:extLst>
                <a:ext uri="{FF2B5EF4-FFF2-40B4-BE49-F238E27FC236}">
                  <a16:creationId xmlns:a16="http://schemas.microsoft.com/office/drawing/2014/main" id="{93CD8D44-3D3A-E7B3-4CAB-B25F859716F4}"/>
                </a:ext>
              </a:extLst>
            </p:cNvPr>
            <p:cNvSpPr/>
            <p:nvPr/>
          </p:nvSpPr>
          <p:spPr>
            <a:xfrm>
              <a:off x="5039500" y="2164275"/>
              <a:ext cx="148475" cy="15075"/>
            </a:xfrm>
            <a:custGeom>
              <a:avLst/>
              <a:gdLst/>
              <a:ahLst/>
              <a:cxnLst/>
              <a:rect l="l" t="t" r="r" b="b"/>
              <a:pathLst>
                <a:path w="5939" h="603" extrusionOk="0">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1" name="Google Shape;878;p49">
              <a:extLst>
                <a:ext uri="{FF2B5EF4-FFF2-40B4-BE49-F238E27FC236}">
                  <a16:creationId xmlns:a16="http://schemas.microsoft.com/office/drawing/2014/main" id="{EFF36B48-5F22-F70F-5392-300C22305F5C}"/>
                </a:ext>
              </a:extLst>
            </p:cNvPr>
            <p:cNvSpPr/>
            <p:nvPr/>
          </p:nvSpPr>
          <p:spPr>
            <a:xfrm>
              <a:off x="5011625" y="2185575"/>
              <a:ext cx="9975" cy="19800"/>
            </a:xfrm>
            <a:custGeom>
              <a:avLst/>
              <a:gdLst/>
              <a:ahLst/>
              <a:cxnLst/>
              <a:rect l="l" t="t" r="r" b="b"/>
              <a:pathLst>
                <a:path w="399" h="792" extrusionOk="0">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2" name="Google Shape;879;p49">
              <a:extLst>
                <a:ext uri="{FF2B5EF4-FFF2-40B4-BE49-F238E27FC236}">
                  <a16:creationId xmlns:a16="http://schemas.microsoft.com/office/drawing/2014/main" id="{1F2721FE-7EDE-3644-C211-CC07B69B0724}"/>
                </a:ext>
              </a:extLst>
            </p:cNvPr>
            <p:cNvSpPr/>
            <p:nvPr/>
          </p:nvSpPr>
          <p:spPr>
            <a:xfrm>
              <a:off x="5006875" y="2172025"/>
              <a:ext cx="10675" cy="15075"/>
            </a:xfrm>
            <a:custGeom>
              <a:avLst/>
              <a:gdLst/>
              <a:ahLst/>
              <a:cxnLst/>
              <a:rect l="l" t="t" r="r" b="b"/>
              <a:pathLst>
                <a:path w="427" h="603" extrusionOk="0">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3" name="Google Shape;880;p49">
              <a:extLst>
                <a:ext uri="{FF2B5EF4-FFF2-40B4-BE49-F238E27FC236}">
                  <a16:creationId xmlns:a16="http://schemas.microsoft.com/office/drawing/2014/main" id="{D558359C-403B-310C-73BE-BCDAC152FDD7}"/>
                </a:ext>
              </a:extLst>
            </p:cNvPr>
            <p:cNvSpPr/>
            <p:nvPr/>
          </p:nvSpPr>
          <p:spPr>
            <a:xfrm>
              <a:off x="5160425" y="2193300"/>
              <a:ext cx="11375" cy="31875"/>
            </a:xfrm>
            <a:custGeom>
              <a:avLst/>
              <a:gdLst/>
              <a:ahLst/>
              <a:cxnLst/>
              <a:rect l="l" t="t" r="r" b="b"/>
              <a:pathLst>
                <a:path w="455" h="1275" extrusionOk="0">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4" name="Google Shape;881;p49">
              <a:extLst>
                <a:ext uri="{FF2B5EF4-FFF2-40B4-BE49-F238E27FC236}">
                  <a16:creationId xmlns:a16="http://schemas.microsoft.com/office/drawing/2014/main" id="{63735923-BDBC-9CA4-FAEF-AE7BDA40CA8B}"/>
                </a:ext>
              </a:extLst>
            </p:cNvPr>
            <p:cNvSpPr/>
            <p:nvPr/>
          </p:nvSpPr>
          <p:spPr>
            <a:xfrm>
              <a:off x="5035825" y="2249225"/>
              <a:ext cx="41425" cy="38050"/>
            </a:xfrm>
            <a:custGeom>
              <a:avLst/>
              <a:gdLst/>
              <a:ahLst/>
              <a:cxnLst/>
              <a:rect l="l" t="t" r="r" b="b"/>
              <a:pathLst>
                <a:path w="1657" h="1522" extrusionOk="0">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5" name="Google Shape;882;p49">
              <a:extLst>
                <a:ext uri="{FF2B5EF4-FFF2-40B4-BE49-F238E27FC236}">
                  <a16:creationId xmlns:a16="http://schemas.microsoft.com/office/drawing/2014/main" id="{B40320DD-39A6-7A9A-25A1-8DA9D7FD1DB3}"/>
                </a:ext>
              </a:extLst>
            </p:cNvPr>
            <p:cNvSpPr/>
            <p:nvPr/>
          </p:nvSpPr>
          <p:spPr>
            <a:xfrm>
              <a:off x="5036950" y="2248625"/>
              <a:ext cx="39250" cy="39600"/>
            </a:xfrm>
            <a:custGeom>
              <a:avLst/>
              <a:gdLst/>
              <a:ahLst/>
              <a:cxnLst/>
              <a:rect l="l" t="t" r="r" b="b"/>
              <a:pathLst>
                <a:path w="1570" h="1584" extrusionOk="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6" name="Google Shape;883;p49">
              <a:extLst>
                <a:ext uri="{FF2B5EF4-FFF2-40B4-BE49-F238E27FC236}">
                  <a16:creationId xmlns:a16="http://schemas.microsoft.com/office/drawing/2014/main" id="{18829A60-C692-4B1B-0D07-EE8F03249AF3}"/>
                </a:ext>
              </a:extLst>
            </p:cNvPr>
            <p:cNvSpPr/>
            <p:nvPr/>
          </p:nvSpPr>
          <p:spPr>
            <a:xfrm>
              <a:off x="5036250" y="2250975"/>
              <a:ext cx="41000" cy="37800"/>
            </a:xfrm>
            <a:custGeom>
              <a:avLst/>
              <a:gdLst/>
              <a:ahLst/>
              <a:cxnLst/>
              <a:rect l="l" t="t" r="r" b="b"/>
              <a:pathLst>
                <a:path w="1640" h="1512" extrusionOk="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1" name="Google Shape;884;p49">
              <a:extLst>
                <a:ext uri="{FF2B5EF4-FFF2-40B4-BE49-F238E27FC236}">
                  <a16:creationId xmlns:a16="http://schemas.microsoft.com/office/drawing/2014/main" id="{19DC6DDD-1ABB-E163-4DCA-CF43BB950CDC}"/>
                </a:ext>
              </a:extLst>
            </p:cNvPr>
            <p:cNvSpPr/>
            <p:nvPr/>
          </p:nvSpPr>
          <p:spPr>
            <a:xfrm>
              <a:off x="5039500" y="2251800"/>
              <a:ext cx="26775" cy="24600"/>
            </a:xfrm>
            <a:custGeom>
              <a:avLst/>
              <a:gdLst/>
              <a:ahLst/>
              <a:cxnLst/>
              <a:rect l="l" t="t" r="r" b="b"/>
              <a:pathLst>
                <a:path w="1071" h="984" extrusionOk="0">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2" name="Google Shape;885;p49">
              <a:extLst>
                <a:ext uri="{FF2B5EF4-FFF2-40B4-BE49-F238E27FC236}">
                  <a16:creationId xmlns:a16="http://schemas.microsoft.com/office/drawing/2014/main" id="{07F6A14C-5342-C626-D23C-1EEC98F08651}"/>
                </a:ext>
              </a:extLst>
            </p:cNvPr>
            <p:cNvSpPr/>
            <p:nvPr/>
          </p:nvSpPr>
          <p:spPr>
            <a:xfrm>
              <a:off x="5060000" y="2261200"/>
              <a:ext cx="9600" cy="6175"/>
            </a:xfrm>
            <a:custGeom>
              <a:avLst/>
              <a:gdLst/>
              <a:ahLst/>
              <a:cxnLst/>
              <a:rect l="l" t="t" r="r" b="b"/>
              <a:pathLst>
                <a:path w="384" h="247" extrusionOk="0">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3" name="Google Shape;886;p49">
              <a:extLst>
                <a:ext uri="{FF2B5EF4-FFF2-40B4-BE49-F238E27FC236}">
                  <a16:creationId xmlns:a16="http://schemas.microsoft.com/office/drawing/2014/main" id="{E2B973C6-05E5-560E-D8CC-9D2A5ED8252B}"/>
                </a:ext>
              </a:extLst>
            </p:cNvPr>
            <p:cNvSpPr/>
            <p:nvPr/>
          </p:nvSpPr>
          <p:spPr>
            <a:xfrm>
              <a:off x="5110200" y="2246925"/>
              <a:ext cx="40400" cy="38150"/>
            </a:xfrm>
            <a:custGeom>
              <a:avLst/>
              <a:gdLst/>
              <a:ahLst/>
              <a:cxnLst/>
              <a:rect l="l" t="t" r="r" b="b"/>
              <a:pathLst>
                <a:path w="1616" h="1526" extrusionOk="0">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4" name="Google Shape;887;p49">
              <a:extLst>
                <a:ext uri="{FF2B5EF4-FFF2-40B4-BE49-F238E27FC236}">
                  <a16:creationId xmlns:a16="http://schemas.microsoft.com/office/drawing/2014/main" id="{712A4DA7-DA37-A366-F0F8-AE0ED7992CE2}"/>
                </a:ext>
              </a:extLst>
            </p:cNvPr>
            <p:cNvSpPr/>
            <p:nvPr/>
          </p:nvSpPr>
          <p:spPr>
            <a:xfrm>
              <a:off x="5110550" y="2246075"/>
              <a:ext cx="39250" cy="39600"/>
            </a:xfrm>
            <a:custGeom>
              <a:avLst/>
              <a:gdLst/>
              <a:ahLst/>
              <a:cxnLst/>
              <a:rect l="l" t="t" r="r" b="b"/>
              <a:pathLst>
                <a:path w="1570" h="1584" extrusionOk="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5" name="Google Shape;888;p49">
              <a:extLst>
                <a:ext uri="{FF2B5EF4-FFF2-40B4-BE49-F238E27FC236}">
                  <a16:creationId xmlns:a16="http://schemas.microsoft.com/office/drawing/2014/main" id="{CC91B1EC-BFBE-56BB-35F6-76323202E263}"/>
                </a:ext>
              </a:extLst>
            </p:cNvPr>
            <p:cNvSpPr/>
            <p:nvPr/>
          </p:nvSpPr>
          <p:spPr>
            <a:xfrm>
              <a:off x="5109850" y="2248675"/>
              <a:ext cx="40300" cy="37625"/>
            </a:xfrm>
            <a:custGeom>
              <a:avLst/>
              <a:gdLst/>
              <a:ahLst/>
              <a:cxnLst/>
              <a:rect l="l" t="t" r="r" b="b"/>
              <a:pathLst>
                <a:path w="1612" h="1505" extrusionOk="0">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6" name="Google Shape;889;p49">
              <a:extLst>
                <a:ext uri="{FF2B5EF4-FFF2-40B4-BE49-F238E27FC236}">
                  <a16:creationId xmlns:a16="http://schemas.microsoft.com/office/drawing/2014/main" id="{58F2D8D0-6ABD-EC69-CBC6-A1BA9AD81508}"/>
                </a:ext>
              </a:extLst>
            </p:cNvPr>
            <p:cNvSpPr/>
            <p:nvPr/>
          </p:nvSpPr>
          <p:spPr>
            <a:xfrm>
              <a:off x="5112750" y="2249175"/>
              <a:ext cx="26075" cy="24525"/>
            </a:xfrm>
            <a:custGeom>
              <a:avLst/>
              <a:gdLst/>
              <a:ahLst/>
              <a:cxnLst/>
              <a:rect l="l" t="t" r="r" b="b"/>
              <a:pathLst>
                <a:path w="1043" h="981" extrusionOk="0">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7" name="Google Shape;890;p49">
              <a:extLst>
                <a:ext uri="{FF2B5EF4-FFF2-40B4-BE49-F238E27FC236}">
                  <a16:creationId xmlns:a16="http://schemas.microsoft.com/office/drawing/2014/main" id="{B82A5A1E-A470-AE67-BF48-E9D6558A0256}"/>
                </a:ext>
              </a:extLst>
            </p:cNvPr>
            <p:cNvSpPr/>
            <p:nvPr/>
          </p:nvSpPr>
          <p:spPr>
            <a:xfrm>
              <a:off x="5133350" y="2258125"/>
              <a:ext cx="8800" cy="5950"/>
            </a:xfrm>
            <a:custGeom>
              <a:avLst/>
              <a:gdLst/>
              <a:ahLst/>
              <a:cxnLst/>
              <a:rect l="l" t="t" r="r" b="b"/>
              <a:pathLst>
                <a:path w="352" h="238" extrusionOk="0">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8" name="Google Shape;891;p49">
              <a:extLst>
                <a:ext uri="{FF2B5EF4-FFF2-40B4-BE49-F238E27FC236}">
                  <a16:creationId xmlns:a16="http://schemas.microsoft.com/office/drawing/2014/main" id="{09887EFB-4B29-1C91-92FD-E625C14F4162}"/>
                </a:ext>
              </a:extLst>
            </p:cNvPr>
            <p:cNvSpPr/>
            <p:nvPr/>
          </p:nvSpPr>
          <p:spPr>
            <a:xfrm>
              <a:off x="5084975" y="2307625"/>
              <a:ext cx="11375" cy="4550"/>
            </a:xfrm>
            <a:custGeom>
              <a:avLst/>
              <a:gdLst/>
              <a:ahLst/>
              <a:cxnLst/>
              <a:rect l="l" t="t" r="r" b="b"/>
              <a:pathLst>
                <a:path w="455" h="182" extrusionOk="0">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9" name="Google Shape;892;p49">
              <a:extLst>
                <a:ext uri="{FF2B5EF4-FFF2-40B4-BE49-F238E27FC236}">
                  <a16:creationId xmlns:a16="http://schemas.microsoft.com/office/drawing/2014/main" id="{3C8B5A2A-D312-24A3-DADF-BBC9009B6ACE}"/>
                </a:ext>
              </a:extLst>
            </p:cNvPr>
            <p:cNvSpPr/>
            <p:nvPr/>
          </p:nvSpPr>
          <p:spPr>
            <a:xfrm>
              <a:off x="5027175" y="2221025"/>
              <a:ext cx="45675" cy="24600"/>
            </a:xfrm>
            <a:custGeom>
              <a:avLst/>
              <a:gdLst/>
              <a:ahLst/>
              <a:cxnLst/>
              <a:rect l="l" t="t" r="r" b="b"/>
              <a:pathLst>
                <a:path w="1827" h="984" extrusionOk="0">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0" name="Google Shape;893;p49">
              <a:extLst>
                <a:ext uri="{FF2B5EF4-FFF2-40B4-BE49-F238E27FC236}">
                  <a16:creationId xmlns:a16="http://schemas.microsoft.com/office/drawing/2014/main" id="{1C19C73D-F759-6626-FBCF-6912FE56DDC1}"/>
                </a:ext>
              </a:extLst>
            </p:cNvPr>
            <p:cNvSpPr/>
            <p:nvPr/>
          </p:nvSpPr>
          <p:spPr>
            <a:xfrm>
              <a:off x="5111700" y="2223650"/>
              <a:ext cx="47950" cy="21650"/>
            </a:xfrm>
            <a:custGeom>
              <a:avLst/>
              <a:gdLst/>
              <a:ahLst/>
              <a:cxnLst/>
              <a:rect l="l" t="t" r="r" b="b"/>
              <a:pathLst>
                <a:path w="1918" h="866" extrusionOk="0">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1" name="Google Shape;894;p49">
              <a:extLst>
                <a:ext uri="{FF2B5EF4-FFF2-40B4-BE49-F238E27FC236}">
                  <a16:creationId xmlns:a16="http://schemas.microsoft.com/office/drawing/2014/main" id="{12F0A7FD-D313-7B08-9EB1-6C8B7AB0528B}"/>
                </a:ext>
              </a:extLst>
            </p:cNvPr>
            <p:cNvSpPr/>
            <p:nvPr/>
          </p:nvSpPr>
          <p:spPr>
            <a:xfrm>
              <a:off x="5090775" y="2245275"/>
              <a:ext cx="20250" cy="45500"/>
            </a:xfrm>
            <a:custGeom>
              <a:avLst/>
              <a:gdLst/>
              <a:ahLst/>
              <a:cxnLst/>
              <a:rect l="l" t="t" r="r" b="b"/>
              <a:pathLst>
                <a:path w="810" h="1820" extrusionOk="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2" name="Google Shape;895;p49">
              <a:extLst>
                <a:ext uri="{FF2B5EF4-FFF2-40B4-BE49-F238E27FC236}">
                  <a16:creationId xmlns:a16="http://schemas.microsoft.com/office/drawing/2014/main" id="{DB47BDFD-FA5D-F4C1-A276-622AAE02BB18}"/>
                </a:ext>
              </a:extLst>
            </p:cNvPr>
            <p:cNvSpPr/>
            <p:nvPr/>
          </p:nvSpPr>
          <p:spPr>
            <a:xfrm>
              <a:off x="5084175" y="2296500"/>
              <a:ext cx="21675" cy="12650"/>
            </a:xfrm>
            <a:custGeom>
              <a:avLst/>
              <a:gdLst/>
              <a:ahLst/>
              <a:cxnLst/>
              <a:rect l="l" t="t" r="r" b="b"/>
              <a:pathLst>
                <a:path w="867" h="506" extrusionOk="0">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3" name="Google Shape;896;p49">
              <a:extLst>
                <a:ext uri="{FF2B5EF4-FFF2-40B4-BE49-F238E27FC236}">
                  <a16:creationId xmlns:a16="http://schemas.microsoft.com/office/drawing/2014/main" id="{097FB15B-3F64-12DC-C6AA-28BF9C0FB271}"/>
                </a:ext>
              </a:extLst>
            </p:cNvPr>
            <p:cNvSpPr/>
            <p:nvPr/>
          </p:nvSpPr>
          <p:spPr>
            <a:xfrm>
              <a:off x="5096325" y="2296625"/>
              <a:ext cx="6975" cy="5650"/>
            </a:xfrm>
            <a:custGeom>
              <a:avLst/>
              <a:gdLst/>
              <a:ahLst/>
              <a:cxnLst/>
              <a:rect l="l" t="t" r="r" b="b"/>
              <a:pathLst>
                <a:path w="279" h="226" extrusionOk="0">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4" name="Google Shape;897;p49">
              <a:extLst>
                <a:ext uri="{FF2B5EF4-FFF2-40B4-BE49-F238E27FC236}">
                  <a16:creationId xmlns:a16="http://schemas.microsoft.com/office/drawing/2014/main" id="{0495822A-F168-14BE-AA59-D389C33FAD57}"/>
                </a:ext>
              </a:extLst>
            </p:cNvPr>
            <p:cNvSpPr/>
            <p:nvPr/>
          </p:nvSpPr>
          <p:spPr>
            <a:xfrm>
              <a:off x="5087525" y="2296625"/>
              <a:ext cx="6625" cy="3825"/>
            </a:xfrm>
            <a:custGeom>
              <a:avLst/>
              <a:gdLst/>
              <a:ahLst/>
              <a:cxnLst/>
              <a:rect l="l" t="t" r="r" b="b"/>
              <a:pathLst>
                <a:path w="265" h="153" extrusionOk="0">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5" name="Google Shape;898;p49">
              <a:extLst>
                <a:ext uri="{FF2B5EF4-FFF2-40B4-BE49-F238E27FC236}">
                  <a16:creationId xmlns:a16="http://schemas.microsoft.com/office/drawing/2014/main" id="{6614FD7A-4C3F-E5BC-03FC-9126D9516B47}"/>
                </a:ext>
              </a:extLst>
            </p:cNvPr>
            <p:cNvSpPr/>
            <p:nvPr/>
          </p:nvSpPr>
          <p:spPr>
            <a:xfrm>
              <a:off x="5086025" y="2303575"/>
              <a:ext cx="13575" cy="5625"/>
            </a:xfrm>
            <a:custGeom>
              <a:avLst/>
              <a:gdLst/>
              <a:ahLst/>
              <a:cxnLst/>
              <a:rect l="l" t="t" r="r" b="b"/>
              <a:pathLst>
                <a:path w="543" h="225" extrusionOk="0">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66" name="Google Shape;899;p49">
            <a:extLst>
              <a:ext uri="{FF2B5EF4-FFF2-40B4-BE49-F238E27FC236}">
                <a16:creationId xmlns:a16="http://schemas.microsoft.com/office/drawing/2014/main" id="{850E6947-AEDA-8118-4AC5-7C6443B3069E}"/>
              </a:ext>
            </a:extLst>
          </p:cNvPr>
          <p:cNvGrpSpPr/>
          <p:nvPr/>
        </p:nvGrpSpPr>
        <p:grpSpPr>
          <a:xfrm>
            <a:off x="6147101" y="2051179"/>
            <a:ext cx="1768335" cy="2753040"/>
            <a:chOff x="487575" y="4251100"/>
            <a:chExt cx="393550" cy="586300"/>
          </a:xfrm>
        </p:grpSpPr>
        <p:sp>
          <p:nvSpPr>
            <p:cNvPr id="1167" name="Google Shape;900;p49">
              <a:extLst>
                <a:ext uri="{FF2B5EF4-FFF2-40B4-BE49-F238E27FC236}">
                  <a16:creationId xmlns:a16="http://schemas.microsoft.com/office/drawing/2014/main" id="{E57FEB19-9FF8-C247-5C6C-85D1AEDFF336}"/>
                </a:ext>
              </a:extLst>
            </p:cNvPr>
            <p:cNvSpPr/>
            <p:nvPr/>
          </p:nvSpPr>
          <p:spPr>
            <a:xfrm>
              <a:off x="598650" y="4253450"/>
              <a:ext cx="274125" cy="291450"/>
            </a:xfrm>
            <a:custGeom>
              <a:avLst/>
              <a:gdLst/>
              <a:ahLst/>
              <a:cxnLst/>
              <a:rect l="l" t="t" r="r" b="b"/>
              <a:pathLst>
                <a:path w="10965" h="11658" extrusionOk="0">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8" name="Google Shape;901;p49">
              <a:extLst>
                <a:ext uri="{FF2B5EF4-FFF2-40B4-BE49-F238E27FC236}">
                  <a16:creationId xmlns:a16="http://schemas.microsoft.com/office/drawing/2014/main" id="{4A446036-C2F8-BF2C-317A-74ACA5F8443B}"/>
                </a:ext>
              </a:extLst>
            </p:cNvPr>
            <p:cNvSpPr/>
            <p:nvPr/>
          </p:nvSpPr>
          <p:spPr>
            <a:xfrm>
              <a:off x="682175" y="4251100"/>
              <a:ext cx="23875" cy="31475"/>
            </a:xfrm>
            <a:custGeom>
              <a:avLst/>
              <a:gdLst/>
              <a:ahLst/>
              <a:cxnLst/>
              <a:rect l="l" t="t" r="r" b="b"/>
              <a:pathLst>
                <a:path w="955" h="1259" extrusionOk="0">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9" name="Google Shape;902;p49">
              <a:extLst>
                <a:ext uri="{FF2B5EF4-FFF2-40B4-BE49-F238E27FC236}">
                  <a16:creationId xmlns:a16="http://schemas.microsoft.com/office/drawing/2014/main" id="{DA38A0AD-568F-8495-A8DD-EB3DA744D4BC}"/>
                </a:ext>
              </a:extLst>
            </p:cNvPr>
            <p:cNvSpPr/>
            <p:nvPr/>
          </p:nvSpPr>
          <p:spPr>
            <a:xfrm>
              <a:off x="594600" y="4273400"/>
              <a:ext cx="103000" cy="249150"/>
            </a:xfrm>
            <a:custGeom>
              <a:avLst/>
              <a:gdLst/>
              <a:ahLst/>
              <a:cxnLst/>
              <a:rect l="l" t="t" r="r" b="b"/>
              <a:pathLst>
                <a:path w="4120" h="9966" extrusionOk="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0" name="Google Shape;903;p49">
              <a:extLst>
                <a:ext uri="{FF2B5EF4-FFF2-40B4-BE49-F238E27FC236}">
                  <a16:creationId xmlns:a16="http://schemas.microsoft.com/office/drawing/2014/main" id="{79603F9E-E945-15DE-620A-50BF9D5A673C}"/>
                </a:ext>
              </a:extLst>
            </p:cNvPr>
            <p:cNvSpPr/>
            <p:nvPr/>
          </p:nvSpPr>
          <p:spPr>
            <a:xfrm>
              <a:off x="772675" y="4261275"/>
              <a:ext cx="108450" cy="286625"/>
            </a:xfrm>
            <a:custGeom>
              <a:avLst/>
              <a:gdLst/>
              <a:ahLst/>
              <a:cxnLst/>
              <a:rect l="l" t="t" r="r" b="b"/>
              <a:pathLst>
                <a:path w="4338" h="11465" extrusionOk="0">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1" name="Google Shape;904;p49">
              <a:extLst>
                <a:ext uri="{FF2B5EF4-FFF2-40B4-BE49-F238E27FC236}">
                  <a16:creationId xmlns:a16="http://schemas.microsoft.com/office/drawing/2014/main" id="{1C9C133E-88E1-F3DD-3B52-E43091C9A818}"/>
                </a:ext>
              </a:extLst>
            </p:cNvPr>
            <p:cNvSpPr/>
            <p:nvPr/>
          </p:nvSpPr>
          <p:spPr>
            <a:xfrm>
              <a:off x="616225" y="4284050"/>
              <a:ext cx="64150" cy="228225"/>
            </a:xfrm>
            <a:custGeom>
              <a:avLst/>
              <a:gdLst/>
              <a:ahLst/>
              <a:cxnLst/>
              <a:rect l="l" t="t" r="r" b="b"/>
              <a:pathLst>
                <a:path w="2566" h="9129" extrusionOk="0">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2" name="Google Shape;905;p49">
              <a:extLst>
                <a:ext uri="{FF2B5EF4-FFF2-40B4-BE49-F238E27FC236}">
                  <a16:creationId xmlns:a16="http://schemas.microsoft.com/office/drawing/2014/main" id="{62165357-9FDD-D7E4-769B-46177A52F5A7}"/>
                </a:ext>
              </a:extLst>
            </p:cNvPr>
            <p:cNvSpPr/>
            <p:nvPr/>
          </p:nvSpPr>
          <p:spPr>
            <a:xfrm>
              <a:off x="618075" y="4613750"/>
              <a:ext cx="175550" cy="192800"/>
            </a:xfrm>
            <a:custGeom>
              <a:avLst/>
              <a:gdLst/>
              <a:ahLst/>
              <a:cxnLst/>
              <a:rect l="l" t="t" r="r" b="b"/>
              <a:pathLst>
                <a:path w="7022" h="7712" extrusionOk="0">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3" name="Google Shape;906;p49">
              <a:extLst>
                <a:ext uri="{FF2B5EF4-FFF2-40B4-BE49-F238E27FC236}">
                  <a16:creationId xmlns:a16="http://schemas.microsoft.com/office/drawing/2014/main" id="{A5F44762-1CCD-587C-9CC7-3E197994D997}"/>
                </a:ext>
              </a:extLst>
            </p:cNvPr>
            <p:cNvSpPr/>
            <p:nvPr/>
          </p:nvSpPr>
          <p:spPr>
            <a:xfrm>
              <a:off x="675600" y="4695150"/>
              <a:ext cx="57875" cy="8025"/>
            </a:xfrm>
            <a:custGeom>
              <a:avLst/>
              <a:gdLst/>
              <a:ahLst/>
              <a:cxnLst/>
              <a:rect l="l" t="t" r="r" b="b"/>
              <a:pathLst>
                <a:path w="2315" h="321" extrusionOk="0">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4" name="Google Shape;907;p49">
              <a:extLst>
                <a:ext uri="{FF2B5EF4-FFF2-40B4-BE49-F238E27FC236}">
                  <a16:creationId xmlns:a16="http://schemas.microsoft.com/office/drawing/2014/main" id="{D41A5F13-7477-563D-5004-D39EC2E4A769}"/>
                </a:ext>
              </a:extLst>
            </p:cNvPr>
            <p:cNvSpPr/>
            <p:nvPr/>
          </p:nvSpPr>
          <p:spPr>
            <a:xfrm>
              <a:off x="674450" y="4694025"/>
              <a:ext cx="60175" cy="9950"/>
            </a:xfrm>
            <a:custGeom>
              <a:avLst/>
              <a:gdLst/>
              <a:ahLst/>
              <a:cxnLst/>
              <a:rect l="l" t="t" r="r" b="b"/>
              <a:pathLst>
                <a:path w="2407" h="398" extrusionOk="0">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5" name="Google Shape;908;p49">
              <a:extLst>
                <a:ext uri="{FF2B5EF4-FFF2-40B4-BE49-F238E27FC236}">
                  <a16:creationId xmlns:a16="http://schemas.microsoft.com/office/drawing/2014/main" id="{F60E2AB9-E0FA-EBAE-7F15-0F104ADA1FFF}"/>
                </a:ext>
              </a:extLst>
            </p:cNvPr>
            <p:cNvSpPr/>
            <p:nvPr/>
          </p:nvSpPr>
          <p:spPr>
            <a:xfrm>
              <a:off x="700475" y="4636500"/>
              <a:ext cx="1525" cy="51650"/>
            </a:xfrm>
            <a:custGeom>
              <a:avLst/>
              <a:gdLst/>
              <a:ahLst/>
              <a:cxnLst/>
              <a:rect l="l" t="t" r="r" b="b"/>
              <a:pathLst>
                <a:path w="61" h="2066" extrusionOk="0">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6" name="Google Shape;909;p49">
              <a:extLst>
                <a:ext uri="{FF2B5EF4-FFF2-40B4-BE49-F238E27FC236}">
                  <a16:creationId xmlns:a16="http://schemas.microsoft.com/office/drawing/2014/main" id="{9C186913-BFE8-C41B-2A77-9D79C844AD86}"/>
                </a:ext>
              </a:extLst>
            </p:cNvPr>
            <p:cNvSpPr/>
            <p:nvPr/>
          </p:nvSpPr>
          <p:spPr>
            <a:xfrm>
              <a:off x="699775" y="4635800"/>
              <a:ext cx="2925" cy="53150"/>
            </a:xfrm>
            <a:custGeom>
              <a:avLst/>
              <a:gdLst/>
              <a:ahLst/>
              <a:cxnLst/>
              <a:rect l="l" t="t" r="r" b="b"/>
              <a:pathLst>
                <a:path w="117" h="2126" extrusionOk="0">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7" name="Google Shape;910;p49">
              <a:extLst>
                <a:ext uri="{FF2B5EF4-FFF2-40B4-BE49-F238E27FC236}">
                  <a16:creationId xmlns:a16="http://schemas.microsoft.com/office/drawing/2014/main" id="{0E05F875-FEDB-79AB-2566-8F1924E967B4}"/>
                </a:ext>
              </a:extLst>
            </p:cNvPr>
            <p:cNvSpPr/>
            <p:nvPr/>
          </p:nvSpPr>
          <p:spPr>
            <a:xfrm>
              <a:off x="752525" y="4653400"/>
              <a:ext cx="22725" cy="29300"/>
            </a:xfrm>
            <a:custGeom>
              <a:avLst/>
              <a:gdLst/>
              <a:ahLst/>
              <a:cxnLst/>
              <a:rect l="l" t="t" r="r" b="b"/>
              <a:pathLst>
                <a:path w="909" h="1172" extrusionOk="0">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8" name="Google Shape;911;p49">
              <a:extLst>
                <a:ext uri="{FF2B5EF4-FFF2-40B4-BE49-F238E27FC236}">
                  <a16:creationId xmlns:a16="http://schemas.microsoft.com/office/drawing/2014/main" id="{3C6C0B6C-44EC-CE75-37FE-CA2CBE7404A0}"/>
                </a:ext>
              </a:extLst>
            </p:cNvPr>
            <p:cNvSpPr/>
            <p:nvPr/>
          </p:nvSpPr>
          <p:spPr>
            <a:xfrm>
              <a:off x="751825" y="4652600"/>
              <a:ext cx="24575" cy="30800"/>
            </a:xfrm>
            <a:custGeom>
              <a:avLst/>
              <a:gdLst/>
              <a:ahLst/>
              <a:cxnLst/>
              <a:rect l="l" t="t" r="r" b="b"/>
              <a:pathLst>
                <a:path w="983" h="1232" extrusionOk="0">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9" name="Google Shape;912;p49">
              <a:extLst>
                <a:ext uri="{FF2B5EF4-FFF2-40B4-BE49-F238E27FC236}">
                  <a16:creationId xmlns:a16="http://schemas.microsoft.com/office/drawing/2014/main" id="{EEC0B5D5-3589-79A6-12CF-7072E96C14DC}"/>
                </a:ext>
              </a:extLst>
            </p:cNvPr>
            <p:cNvSpPr/>
            <p:nvPr/>
          </p:nvSpPr>
          <p:spPr>
            <a:xfrm>
              <a:off x="620275" y="4637550"/>
              <a:ext cx="29675" cy="48850"/>
            </a:xfrm>
            <a:custGeom>
              <a:avLst/>
              <a:gdLst/>
              <a:ahLst/>
              <a:cxnLst/>
              <a:rect l="l" t="t" r="r" b="b"/>
              <a:pathLst>
                <a:path w="1187" h="1954" extrusionOk="0">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0" name="Google Shape;913;p49">
              <a:extLst>
                <a:ext uri="{FF2B5EF4-FFF2-40B4-BE49-F238E27FC236}">
                  <a16:creationId xmlns:a16="http://schemas.microsoft.com/office/drawing/2014/main" id="{D2A8C90B-90E2-D0C4-19D9-556179940810}"/>
                </a:ext>
              </a:extLst>
            </p:cNvPr>
            <p:cNvSpPr/>
            <p:nvPr/>
          </p:nvSpPr>
          <p:spPr>
            <a:xfrm>
              <a:off x="619125" y="4636850"/>
              <a:ext cx="31600" cy="50600"/>
            </a:xfrm>
            <a:custGeom>
              <a:avLst/>
              <a:gdLst/>
              <a:ahLst/>
              <a:cxnLst/>
              <a:rect l="l" t="t" r="r" b="b"/>
              <a:pathLst>
                <a:path w="1264" h="2024" extrusionOk="0">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1" name="Google Shape;914;p49">
              <a:extLst>
                <a:ext uri="{FF2B5EF4-FFF2-40B4-BE49-F238E27FC236}">
                  <a16:creationId xmlns:a16="http://schemas.microsoft.com/office/drawing/2014/main" id="{16265065-B144-3812-B13C-6F88DC1D8DF2}"/>
                </a:ext>
              </a:extLst>
            </p:cNvPr>
            <p:cNvSpPr/>
            <p:nvPr/>
          </p:nvSpPr>
          <p:spPr>
            <a:xfrm>
              <a:off x="593900" y="4464625"/>
              <a:ext cx="205175" cy="196450"/>
            </a:xfrm>
            <a:custGeom>
              <a:avLst/>
              <a:gdLst/>
              <a:ahLst/>
              <a:cxnLst/>
              <a:rect l="l" t="t" r="r" b="b"/>
              <a:pathLst>
                <a:path w="8207" h="7858" extrusionOk="0">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2" name="Google Shape;915;p49">
              <a:extLst>
                <a:ext uri="{FF2B5EF4-FFF2-40B4-BE49-F238E27FC236}">
                  <a16:creationId xmlns:a16="http://schemas.microsoft.com/office/drawing/2014/main" id="{47BC289E-5747-B858-5D9B-D379DB404D83}"/>
                </a:ext>
              </a:extLst>
            </p:cNvPr>
            <p:cNvSpPr/>
            <p:nvPr/>
          </p:nvSpPr>
          <p:spPr>
            <a:xfrm>
              <a:off x="724300" y="4466050"/>
              <a:ext cx="79525" cy="85800"/>
            </a:xfrm>
            <a:custGeom>
              <a:avLst/>
              <a:gdLst/>
              <a:ahLst/>
              <a:cxnLst/>
              <a:rect l="l" t="t" r="r" b="b"/>
              <a:pathLst>
                <a:path w="3181" h="3432" extrusionOk="0">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3" name="Google Shape;916;p49">
              <a:extLst>
                <a:ext uri="{FF2B5EF4-FFF2-40B4-BE49-F238E27FC236}">
                  <a16:creationId xmlns:a16="http://schemas.microsoft.com/office/drawing/2014/main" id="{CEC38A2A-2C2B-F704-8B79-371AF1648E8C}"/>
                </a:ext>
              </a:extLst>
            </p:cNvPr>
            <p:cNvSpPr/>
            <p:nvPr/>
          </p:nvSpPr>
          <p:spPr>
            <a:xfrm>
              <a:off x="584300" y="4811250"/>
              <a:ext cx="23875" cy="19800"/>
            </a:xfrm>
            <a:custGeom>
              <a:avLst/>
              <a:gdLst/>
              <a:ahLst/>
              <a:cxnLst/>
              <a:rect l="l" t="t" r="r" b="b"/>
              <a:pathLst>
                <a:path w="955" h="792" extrusionOk="0">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4" name="Google Shape;917;p49">
              <a:extLst>
                <a:ext uri="{FF2B5EF4-FFF2-40B4-BE49-F238E27FC236}">
                  <a16:creationId xmlns:a16="http://schemas.microsoft.com/office/drawing/2014/main" id="{0B84B48C-606F-3110-67E3-76AF6C342FB8}"/>
                </a:ext>
              </a:extLst>
            </p:cNvPr>
            <p:cNvSpPr/>
            <p:nvPr/>
          </p:nvSpPr>
          <p:spPr>
            <a:xfrm>
              <a:off x="603750" y="4792150"/>
              <a:ext cx="60450" cy="39525"/>
            </a:xfrm>
            <a:custGeom>
              <a:avLst/>
              <a:gdLst/>
              <a:ahLst/>
              <a:cxnLst/>
              <a:rect l="l" t="t" r="r" b="b"/>
              <a:pathLst>
                <a:path w="2418" h="1581" extrusionOk="0">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5" name="Google Shape;918;p49">
              <a:extLst>
                <a:ext uri="{FF2B5EF4-FFF2-40B4-BE49-F238E27FC236}">
                  <a16:creationId xmlns:a16="http://schemas.microsoft.com/office/drawing/2014/main" id="{8151C87B-02B4-93EA-E72D-337B1A7B6651}"/>
                </a:ext>
              </a:extLst>
            </p:cNvPr>
            <p:cNvSpPr/>
            <p:nvPr/>
          </p:nvSpPr>
          <p:spPr>
            <a:xfrm>
              <a:off x="587300" y="4827775"/>
              <a:ext cx="76625" cy="9625"/>
            </a:xfrm>
            <a:custGeom>
              <a:avLst/>
              <a:gdLst/>
              <a:ahLst/>
              <a:cxnLst/>
              <a:rect l="l" t="t" r="r" b="b"/>
              <a:pathLst>
                <a:path w="3065" h="385" extrusionOk="0">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6" name="Google Shape;919;p49">
              <a:extLst>
                <a:ext uri="{FF2B5EF4-FFF2-40B4-BE49-F238E27FC236}">
                  <a16:creationId xmlns:a16="http://schemas.microsoft.com/office/drawing/2014/main" id="{703FCDEE-30FD-FBBA-F0F0-89BFAC2A5C4F}"/>
                </a:ext>
              </a:extLst>
            </p:cNvPr>
            <p:cNvSpPr/>
            <p:nvPr/>
          </p:nvSpPr>
          <p:spPr>
            <a:xfrm>
              <a:off x="644450" y="4810525"/>
              <a:ext cx="11025" cy="11025"/>
            </a:xfrm>
            <a:custGeom>
              <a:avLst/>
              <a:gdLst/>
              <a:ahLst/>
              <a:cxnLst/>
              <a:rect l="l" t="t" r="r" b="b"/>
              <a:pathLst>
                <a:path w="441" h="441" extrusionOk="0">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7" name="Google Shape;920;p49">
              <a:extLst>
                <a:ext uri="{FF2B5EF4-FFF2-40B4-BE49-F238E27FC236}">
                  <a16:creationId xmlns:a16="http://schemas.microsoft.com/office/drawing/2014/main" id="{22C152D9-D66A-7AB2-237F-94D629BD80E4}"/>
                </a:ext>
              </a:extLst>
            </p:cNvPr>
            <p:cNvSpPr/>
            <p:nvPr/>
          </p:nvSpPr>
          <p:spPr>
            <a:xfrm>
              <a:off x="610700" y="4809050"/>
              <a:ext cx="20950" cy="3700"/>
            </a:xfrm>
            <a:custGeom>
              <a:avLst/>
              <a:gdLst/>
              <a:ahLst/>
              <a:cxnLst/>
              <a:rect l="l" t="t" r="r" b="b"/>
              <a:pathLst>
                <a:path w="838" h="148" extrusionOk="0">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8" name="Google Shape;921;p49">
              <a:extLst>
                <a:ext uri="{FF2B5EF4-FFF2-40B4-BE49-F238E27FC236}">
                  <a16:creationId xmlns:a16="http://schemas.microsoft.com/office/drawing/2014/main" id="{E7A8DE1E-FC90-AEF4-8AD9-0FD4D37A91FA}"/>
                </a:ext>
              </a:extLst>
            </p:cNvPr>
            <p:cNvSpPr/>
            <p:nvPr/>
          </p:nvSpPr>
          <p:spPr>
            <a:xfrm>
              <a:off x="602700" y="4790575"/>
              <a:ext cx="30450" cy="18150"/>
            </a:xfrm>
            <a:custGeom>
              <a:avLst/>
              <a:gdLst/>
              <a:ahLst/>
              <a:cxnLst/>
              <a:rect l="l" t="t" r="r" b="b"/>
              <a:pathLst>
                <a:path w="1218" h="726" extrusionOk="0">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9" name="Google Shape;922;p49">
              <a:extLst>
                <a:ext uri="{FF2B5EF4-FFF2-40B4-BE49-F238E27FC236}">
                  <a16:creationId xmlns:a16="http://schemas.microsoft.com/office/drawing/2014/main" id="{5A7771F6-66B7-A67F-412D-29EC9FF77102}"/>
                </a:ext>
              </a:extLst>
            </p:cNvPr>
            <p:cNvSpPr/>
            <p:nvPr/>
          </p:nvSpPr>
          <p:spPr>
            <a:xfrm>
              <a:off x="804600" y="4810175"/>
              <a:ext cx="23775" cy="19825"/>
            </a:xfrm>
            <a:custGeom>
              <a:avLst/>
              <a:gdLst/>
              <a:ahLst/>
              <a:cxnLst/>
              <a:rect l="l" t="t" r="r" b="b"/>
              <a:pathLst>
                <a:path w="951" h="793" extrusionOk="0">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0" name="Google Shape;923;p49">
              <a:extLst>
                <a:ext uri="{FF2B5EF4-FFF2-40B4-BE49-F238E27FC236}">
                  <a16:creationId xmlns:a16="http://schemas.microsoft.com/office/drawing/2014/main" id="{AB8F9BC8-9611-AB09-7534-21F1FE8EE366}"/>
                </a:ext>
              </a:extLst>
            </p:cNvPr>
            <p:cNvSpPr/>
            <p:nvPr/>
          </p:nvSpPr>
          <p:spPr>
            <a:xfrm>
              <a:off x="748500" y="4791025"/>
              <a:ext cx="60075" cy="39525"/>
            </a:xfrm>
            <a:custGeom>
              <a:avLst/>
              <a:gdLst/>
              <a:ahLst/>
              <a:cxnLst/>
              <a:rect l="l" t="t" r="r" b="b"/>
              <a:pathLst>
                <a:path w="2403" h="1581" extrusionOk="0">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1" name="Google Shape;924;p49">
              <a:extLst>
                <a:ext uri="{FF2B5EF4-FFF2-40B4-BE49-F238E27FC236}">
                  <a16:creationId xmlns:a16="http://schemas.microsoft.com/office/drawing/2014/main" id="{1078AD98-BD03-57E5-EFB9-08A582584472}"/>
                </a:ext>
              </a:extLst>
            </p:cNvPr>
            <p:cNvSpPr/>
            <p:nvPr/>
          </p:nvSpPr>
          <p:spPr>
            <a:xfrm>
              <a:off x="755800" y="4809475"/>
              <a:ext cx="11000" cy="10575"/>
            </a:xfrm>
            <a:custGeom>
              <a:avLst/>
              <a:gdLst/>
              <a:ahLst/>
              <a:cxnLst/>
              <a:rect l="l" t="t" r="r" b="b"/>
              <a:pathLst>
                <a:path w="440" h="423" extrusionOk="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2" name="Google Shape;925;p49">
              <a:extLst>
                <a:ext uri="{FF2B5EF4-FFF2-40B4-BE49-F238E27FC236}">
                  <a16:creationId xmlns:a16="http://schemas.microsoft.com/office/drawing/2014/main" id="{67FDD76D-BC45-96B8-B88B-4D4954B7C712}"/>
                </a:ext>
              </a:extLst>
            </p:cNvPr>
            <p:cNvSpPr/>
            <p:nvPr/>
          </p:nvSpPr>
          <p:spPr>
            <a:xfrm>
              <a:off x="748500" y="4826625"/>
              <a:ext cx="76600" cy="9725"/>
            </a:xfrm>
            <a:custGeom>
              <a:avLst/>
              <a:gdLst/>
              <a:ahLst/>
              <a:cxnLst/>
              <a:rect l="l" t="t" r="r" b="b"/>
              <a:pathLst>
                <a:path w="3064" h="389" extrusionOk="0">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3" name="Google Shape;926;p49">
              <a:extLst>
                <a:ext uri="{FF2B5EF4-FFF2-40B4-BE49-F238E27FC236}">
                  <a16:creationId xmlns:a16="http://schemas.microsoft.com/office/drawing/2014/main" id="{5C2943A9-C489-18D7-7DFD-3CDE592825CE}"/>
                </a:ext>
              </a:extLst>
            </p:cNvPr>
            <p:cNvSpPr/>
            <p:nvPr/>
          </p:nvSpPr>
          <p:spPr>
            <a:xfrm>
              <a:off x="780775" y="4807975"/>
              <a:ext cx="20850" cy="3300"/>
            </a:xfrm>
            <a:custGeom>
              <a:avLst/>
              <a:gdLst/>
              <a:ahLst/>
              <a:cxnLst/>
              <a:rect l="l" t="t" r="r" b="b"/>
              <a:pathLst>
                <a:path w="834" h="132" extrusionOk="0">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4" name="Google Shape;927;p49">
              <a:extLst>
                <a:ext uri="{FF2B5EF4-FFF2-40B4-BE49-F238E27FC236}">
                  <a16:creationId xmlns:a16="http://schemas.microsoft.com/office/drawing/2014/main" id="{17102DEF-E258-FAF1-DCD5-1A7B735BFBC6}"/>
                </a:ext>
              </a:extLst>
            </p:cNvPr>
            <p:cNvSpPr/>
            <p:nvPr/>
          </p:nvSpPr>
          <p:spPr>
            <a:xfrm>
              <a:off x="779275" y="4789400"/>
              <a:ext cx="30800" cy="17900"/>
            </a:xfrm>
            <a:custGeom>
              <a:avLst/>
              <a:gdLst/>
              <a:ahLst/>
              <a:cxnLst/>
              <a:rect l="l" t="t" r="r" b="b"/>
              <a:pathLst>
                <a:path w="1232" h="716" extrusionOk="0">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5" name="Google Shape;928;p49">
              <a:extLst>
                <a:ext uri="{FF2B5EF4-FFF2-40B4-BE49-F238E27FC236}">
                  <a16:creationId xmlns:a16="http://schemas.microsoft.com/office/drawing/2014/main" id="{5DE501B9-E60C-E698-E4D6-873E8698F27A}"/>
                </a:ext>
              </a:extLst>
            </p:cNvPr>
            <p:cNvSpPr/>
            <p:nvPr/>
          </p:nvSpPr>
          <p:spPr>
            <a:xfrm>
              <a:off x="578850" y="4466050"/>
              <a:ext cx="79875" cy="85800"/>
            </a:xfrm>
            <a:custGeom>
              <a:avLst/>
              <a:gdLst/>
              <a:ahLst/>
              <a:cxnLst/>
              <a:rect l="l" t="t" r="r" b="b"/>
              <a:pathLst>
                <a:path w="3195" h="3432" extrusionOk="0">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6" name="Google Shape;929;p49">
              <a:extLst>
                <a:ext uri="{FF2B5EF4-FFF2-40B4-BE49-F238E27FC236}">
                  <a16:creationId xmlns:a16="http://schemas.microsoft.com/office/drawing/2014/main" id="{AAD9B966-1982-721D-7405-294DF3C9C770}"/>
                </a:ext>
              </a:extLst>
            </p:cNvPr>
            <p:cNvSpPr/>
            <p:nvPr/>
          </p:nvSpPr>
          <p:spPr>
            <a:xfrm>
              <a:off x="694675" y="4411775"/>
              <a:ext cx="61925" cy="76375"/>
            </a:xfrm>
            <a:custGeom>
              <a:avLst/>
              <a:gdLst/>
              <a:ahLst/>
              <a:cxnLst/>
              <a:rect l="l" t="t" r="r" b="b"/>
              <a:pathLst>
                <a:path w="2477" h="3055" extrusionOk="0">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7" name="Google Shape;930;p49">
              <a:extLst>
                <a:ext uri="{FF2B5EF4-FFF2-40B4-BE49-F238E27FC236}">
                  <a16:creationId xmlns:a16="http://schemas.microsoft.com/office/drawing/2014/main" id="{0CCF1F55-F278-C285-0FE6-DC74FE1D97D6}"/>
                </a:ext>
              </a:extLst>
            </p:cNvPr>
            <p:cNvSpPr/>
            <p:nvPr/>
          </p:nvSpPr>
          <p:spPr>
            <a:xfrm>
              <a:off x="697925" y="4437500"/>
              <a:ext cx="52450" cy="27900"/>
            </a:xfrm>
            <a:custGeom>
              <a:avLst/>
              <a:gdLst/>
              <a:ahLst/>
              <a:cxnLst/>
              <a:rect l="l" t="t" r="r" b="b"/>
              <a:pathLst>
                <a:path w="2098" h="1116" extrusionOk="0">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8" name="Google Shape;931;p49">
              <a:extLst>
                <a:ext uri="{FF2B5EF4-FFF2-40B4-BE49-F238E27FC236}">
                  <a16:creationId xmlns:a16="http://schemas.microsoft.com/office/drawing/2014/main" id="{BE7FCA8A-CD08-5179-D8ED-B421F1161B4B}"/>
                </a:ext>
              </a:extLst>
            </p:cNvPr>
            <p:cNvSpPr/>
            <p:nvPr/>
          </p:nvSpPr>
          <p:spPr>
            <a:xfrm>
              <a:off x="745600" y="4464675"/>
              <a:ext cx="375" cy="1425"/>
            </a:xfrm>
            <a:custGeom>
              <a:avLst/>
              <a:gdLst/>
              <a:ahLst/>
              <a:cxnLst/>
              <a:rect l="l" t="t" r="r" b="b"/>
              <a:pathLst>
                <a:path w="15" h="57" extrusionOk="0">
                  <a:moveTo>
                    <a:pt x="14" y="0"/>
                  </a:moveTo>
                  <a:lnTo>
                    <a:pt x="0" y="57"/>
                  </a:lnTo>
                  <a:lnTo>
                    <a:pt x="0" y="57"/>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9" name="Google Shape;932;p49">
              <a:extLst>
                <a:ext uri="{FF2B5EF4-FFF2-40B4-BE49-F238E27FC236}">
                  <a16:creationId xmlns:a16="http://schemas.microsoft.com/office/drawing/2014/main" id="{3964C246-3EB1-1AE3-276D-EFC10D51C0EE}"/>
                </a:ext>
              </a:extLst>
            </p:cNvPr>
            <p:cNvSpPr/>
            <p:nvPr/>
          </p:nvSpPr>
          <p:spPr>
            <a:xfrm>
              <a:off x="743400" y="4466075"/>
              <a:ext cx="2225" cy="8475"/>
            </a:xfrm>
            <a:custGeom>
              <a:avLst/>
              <a:gdLst/>
              <a:ahLst/>
              <a:cxnLst/>
              <a:rect l="l" t="t" r="r" b="b"/>
              <a:pathLst>
                <a:path w="89" h="339" extrusionOk="0">
                  <a:moveTo>
                    <a:pt x="88" y="1"/>
                  </a:moveTo>
                  <a:lnTo>
                    <a:pt x="0" y="338"/>
                  </a:lnTo>
                  <a:lnTo>
                    <a:pt x="0" y="338"/>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0" name="Google Shape;933;p49">
              <a:extLst>
                <a:ext uri="{FF2B5EF4-FFF2-40B4-BE49-F238E27FC236}">
                  <a16:creationId xmlns:a16="http://schemas.microsoft.com/office/drawing/2014/main" id="{A5369823-E2E8-65A0-3321-A2C5E724BA30}"/>
                </a:ext>
              </a:extLst>
            </p:cNvPr>
            <p:cNvSpPr/>
            <p:nvPr/>
          </p:nvSpPr>
          <p:spPr>
            <a:xfrm>
              <a:off x="697925" y="4421400"/>
              <a:ext cx="55700" cy="53150"/>
            </a:xfrm>
            <a:custGeom>
              <a:avLst/>
              <a:gdLst/>
              <a:ahLst/>
              <a:cxnLst/>
              <a:rect l="l" t="t" r="r" b="b"/>
              <a:pathLst>
                <a:path w="2228" h="2126" extrusionOk="0">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1" name="Google Shape;934;p49">
              <a:extLst>
                <a:ext uri="{FF2B5EF4-FFF2-40B4-BE49-F238E27FC236}">
                  <a16:creationId xmlns:a16="http://schemas.microsoft.com/office/drawing/2014/main" id="{1BC5A081-CA4C-CA3E-6A98-8639529641CF}"/>
                </a:ext>
              </a:extLst>
            </p:cNvPr>
            <p:cNvSpPr/>
            <p:nvPr/>
          </p:nvSpPr>
          <p:spPr>
            <a:xfrm>
              <a:off x="620275" y="4348750"/>
              <a:ext cx="63000" cy="55575"/>
            </a:xfrm>
            <a:custGeom>
              <a:avLst/>
              <a:gdLst/>
              <a:ahLst/>
              <a:cxnLst/>
              <a:rect l="l" t="t" r="r" b="b"/>
              <a:pathLst>
                <a:path w="2520" h="2223" extrusionOk="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2" name="Google Shape;935;p49">
              <a:extLst>
                <a:ext uri="{FF2B5EF4-FFF2-40B4-BE49-F238E27FC236}">
                  <a16:creationId xmlns:a16="http://schemas.microsoft.com/office/drawing/2014/main" id="{8724FCD0-3DFB-D011-0703-EBD39F637EA1}"/>
                </a:ext>
              </a:extLst>
            </p:cNvPr>
            <p:cNvSpPr/>
            <p:nvPr/>
          </p:nvSpPr>
          <p:spPr>
            <a:xfrm>
              <a:off x="625025" y="4366100"/>
              <a:ext cx="47250" cy="38100"/>
            </a:xfrm>
            <a:custGeom>
              <a:avLst/>
              <a:gdLst/>
              <a:ahLst/>
              <a:cxnLst/>
              <a:rect l="l" t="t" r="r" b="b"/>
              <a:pathLst>
                <a:path w="1890" h="1524" extrusionOk="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3" name="Google Shape;936;p49">
              <a:extLst>
                <a:ext uri="{FF2B5EF4-FFF2-40B4-BE49-F238E27FC236}">
                  <a16:creationId xmlns:a16="http://schemas.microsoft.com/office/drawing/2014/main" id="{366F0416-2109-BCA9-E0FA-2AADD0CFDBA9}"/>
                </a:ext>
              </a:extLst>
            </p:cNvPr>
            <p:cNvSpPr/>
            <p:nvPr/>
          </p:nvSpPr>
          <p:spPr>
            <a:xfrm>
              <a:off x="629425" y="4366100"/>
              <a:ext cx="44350" cy="22000"/>
            </a:xfrm>
            <a:custGeom>
              <a:avLst/>
              <a:gdLst/>
              <a:ahLst/>
              <a:cxnLst/>
              <a:rect l="l" t="t" r="r" b="b"/>
              <a:pathLst>
                <a:path w="1774" h="880" extrusionOk="0">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4" name="Google Shape;937;p49">
              <a:extLst>
                <a:ext uri="{FF2B5EF4-FFF2-40B4-BE49-F238E27FC236}">
                  <a16:creationId xmlns:a16="http://schemas.microsoft.com/office/drawing/2014/main" id="{0C8CB034-3150-B25A-6251-209C0F2B62C2}"/>
                </a:ext>
              </a:extLst>
            </p:cNvPr>
            <p:cNvSpPr/>
            <p:nvPr/>
          </p:nvSpPr>
          <p:spPr>
            <a:xfrm>
              <a:off x="643325" y="4381125"/>
              <a:ext cx="34500" cy="17425"/>
            </a:xfrm>
            <a:custGeom>
              <a:avLst/>
              <a:gdLst/>
              <a:ahLst/>
              <a:cxnLst/>
              <a:rect l="l" t="t" r="r" b="b"/>
              <a:pathLst>
                <a:path w="1380" h="697" extrusionOk="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5" name="Google Shape;938;p49">
              <a:extLst>
                <a:ext uri="{FF2B5EF4-FFF2-40B4-BE49-F238E27FC236}">
                  <a16:creationId xmlns:a16="http://schemas.microsoft.com/office/drawing/2014/main" id="{DA6FC8B6-36AD-7D0C-290F-C88B8F1F58D0}"/>
                </a:ext>
              </a:extLst>
            </p:cNvPr>
            <p:cNvSpPr/>
            <p:nvPr/>
          </p:nvSpPr>
          <p:spPr>
            <a:xfrm>
              <a:off x="789200" y="4411275"/>
              <a:ext cx="58950" cy="55550"/>
            </a:xfrm>
            <a:custGeom>
              <a:avLst/>
              <a:gdLst/>
              <a:ahLst/>
              <a:cxnLst/>
              <a:rect l="l" t="t" r="r" b="b"/>
              <a:pathLst>
                <a:path w="2358" h="2222" extrusionOk="0">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6" name="Google Shape;939;p49">
              <a:extLst>
                <a:ext uri="{FF2B5EF4-FFF2-40B4-BE49-F238E27FC236}">
                  <a16:creationId xmlns:a16="http://schemas.microsoft.com/office/drawing/2014/main" id="{47042E53-20D8-A9D8-5E1F-D89910A90FE9}"/>
                </a:ext>
              </a:extLst>
            </p:cNvPr>
            <p:cNvSpPr/>
            <p:nvPr/>
          </p:nvSpPr>
          <p:spPr>
            <a:xfrm>
              <a:off x="792800" y="4429150"/>
              <a:ext cx="45500" cy="36600"/>
            </a:xfrm>
            <a:custGeom>
              <a:avLst/>
              <a:gdLst/>
              <a:ahLst/>
              <a:cxnLst/>
              <a:rect l="l" t="t" r="r" b="b"/>
              <a:pathLst>
                <a:path w="1820" h="1464" extrusionOk="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7" name="Google Shape;940;p49">
              <a:extLst>
                <a:ext uri="{FF2B5EF4-FFF2-40B4-BE49-F238E27FC236}">
                  <a16:creationId xmlns:a16="http://schemas.microsoft.com/office/drawing/2014/main" id="{E7590DC4-F122-0A40-9AB2-5A21197D29E4}"/>
                </a:ext>
              </a:extLst>
            </p:cNvPr>
            <p:cNvSpPr/>
            <p:nvPr/>
          </p:nvSpPr>
          <p:spPr>
            <a:xfrm>
              <a:off x="794650" y="4428700"/>
              <a:ext cx="46550" cy="19000"/>
            </a:xfrm>
            <a:custGeom>
              <a:avLst/>
              <a:gdLst/>
              <a:ahLst/>
              <a:cxnLst/>
              <a:rect l="l" t="t" r="r" b="b"/>
              <a:pathLst>
                <a:path w="1862" h="760" extrusionOk="0">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8" name="Google Shape;941;p49">
              <a:extLst>
                <a:ext uri="{FF2B5EF4-FFF2-40B4-BE49-F238E27FC236}">
                  <a16:creationId xmlns:a16="http://schemas.microsoft.com/office/drawing/2014/main" id="{F3A483B1-CCBD-F031-3530-D0EEC8BC9B22}"/>
                </a:ext>
              </a:extLst>
            </p:cNvPr>
            <p:cNvSpPr/>
            <p:nvPr/>
          </p:nvSpPr>
          <p:spPr>
            <a:xfrm>
              <a:off x="785150" y="4435300"/>
              <a:ext cx="35925" cy="14625"/>
            </a:xfrm>
            <a:custGeom>
              <a:avLst/>
              <a:gdLst/>
              <a:ahLst/>
              <a:cxnLst/>
              <a:rect l="l" t="t" r="r" b="b"/>
              <a:pathLst>
                <a:path w="1437" h="585" extrusionOk="0">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9" name="Google Shape;942;p49">
              <a:extLst>
                <a:ext uri="{FF2B5EF4-FFF2-40B4-BE49-F238E27FC236}">
                  <a16:creationId xmlns:a16="http://schemas.microsoft.com/office/drawing/2014/main" id="{0B6352C0-2CF3-E63D-90C5-D7AB256B2F77}"/>
                </a:ext>
              </a:extLst>
            </p:cNvPr>
            <p:cNvSpPr/>
            <p:nvPr/>
          </p:nvSpPr>
          <p:spPr>
            <a:xfrm>
              <a:off x="651050" y="4278825"/>
              <a:ext cx="203700" cy="184775"/>
            </a:xfrm>
            <a:custGeom>
              <a:avLst/>
              <a:gdLst/>
              <a:ahLst/>
              <a:cxnLst/>
              <a:rect l="l" t="t" r="r" b="b"/>
              <a:pathLst>
                <a:path w="8148" h="7391" extrusionOk="0">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0" name="Google Shape;943;p49">
              <a:extLst>
                <a:ext uri="{FF2B5EF4-FFF2-40B4-BE49-F238E27FC236}">
                  <a16:creationId xmlns:a16="http://schemas.microsoft.com/office/drawing/2014/main" id="{F3833139-5727-11DB-7D8D-614D08024F10}"/>
                </a:ext>
              </a:extLst>
            </p:cNvPr>
            <p:cNvSpPr/>
            <p:nvPr/>
          </p:nvSpPr>
          <p:spPr>
            <a:xfrm>
              <a:off x="658700" y="4263275"/>
              <a:ext cx="213275" cy="141275"/>
            </a:xfrm>
            <a:custGeom>
              <a:avLst/>
              <a:gdLst/>
              <a:ahLst/>
              <a:cxnLst/>
              <a:rect l="l" t="t" r="r" b="b"/>
              <a:pathLst>
                <a:path w="8531" h="5651" extrusionOk="0">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1" name="Google Shape;944;p49">
              <a:extLst>
                <a:ext uri="{FF2B5EF4-FFF2-40B4-BE49-F238E27FC236}">
                  <a16:creationId xmlns:a16="http://schemas.microsoft.com/office/drawing/2014/main" id="{4C7F62CA-B065-EE61-01E2-0435A73B132C}"/>
                </a:ext>
              </a:extLst>
            </p:cNvPr>
            <p:cNvSpPr/>
            <p:nvPr/>
          </p:nvSpPr>
          <p:spPr>
            <a:xfrm>
              <a:off x="728000" y="4403125"/>
              <a:ext cx="23850" cy="13550"/>
            </a:xfrm>
            <a:custGeom>
              <a:avLst/>
              <a:gdLst/>
              <a:ahLst/>
              <a:cxnLst/>
              <a:rect l="l" t="t" r="r" b="b"/>
              <a:pathLst>
                <a:path w="954" h="542" extrusionOk="0">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2" name="Google Shape;945;p49">
              <a:extLst>
                <a:ext uri="{FF2B5EF4-FFF2-40B4-BE49-F238E27FC236}">
                  <a16:creationId xmlns:a16="http://schemas.microsoft.com/office/drawing/2014/main" id="{F3D49F6D-9F67-BF83-5AD5-04B99BC72FF3}"/>
                </a:ext>
              </a:extLst>
            </p:cNvPr>
            <p:cNvSpPr/>
            <p:nvPr/>
          </p:nvSpPr>
          <p:spPr>
            <a:xfrm>
              <a:off x="686750" y="4331800"/>
              <a:ext cx="53675" cy="19325"/>
            </a:xfrm>
            <a:custGeom>
              <a:avLst/>
              <a:gdLst/>
              <a:ahLst/>
              <a:cxnLst/>
              <a:rect l="l" t="t" r="r" b="b"/>
              <a:pathLst>
                <a:path w="2147" h="773" extrusionOk="0">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3" name="Google Shape;946;p49">
              <a:extLst>
                <a:ext uri="{FF2B5EF4-FFF2-40B4-BE49-F238E27FC236}">
                  <a16:creationId xmlns:a16="http://schemas.microsoft.com/office/drawing/2014/main" id="{B902AB91-7315-CA3A-C322-E3DB233CE179}"/>
                </a:ext>
              </a:extLst>
            </p:cNvPr>
            <p:cNvSpPr/>
            <p:nvPr/>
          </p:nvSpPr>
          <p:spPr>
            <a:xfrm>
              <a:off x="774875" y="4358500"/>
              <a:ext cx="37375" cy="36100"/>
            </a:xfrm>
            <a:custGeom>
              <a:avLst/>
              <a:gdLst/>
              <a:ahLst/>
              <a:cxnLst/>
              <a:rect l="l" t="t" r="r" b="b"/>
              <a:pathLst>
                <a:path w="1495" h="1444" extrusionOk="0">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4" name="Google Shape;947;p49">
              <a:extLst>
                <a:ext uri="{FF2B5EF4-FFF2-40B4-BE49-F238E27FC236}">
                  <a16:creationId xmlns:a16="http://schemas.microsoft.com/office/drawing/2014/main" id="{C04873AF-8FF9-B2E2-E7E8-EE264E5B2E88}"/>
                </a:ext>
              </a:extLst>
            </p:cNvPr>
            <p:cNvSpPr/>
            <p:nvPr/>
          </p:nvSpPr>
          <p:spPr>
            <a:xfrm>
              <a:off x="740850" y="4357400"/>
              <a:ext cx="18650" cy="47150"/>
            </a:xfrm>
            <a:custGeom>
              <a:avLst/>
              <a:gdLst/>
              <a:ahLst/>
              <a:cxnLst/>
              <a:rect l="l" t="t" r="r" b="b"/>
              <a:pathLst>
                <a:path w="746" h="1886" extrusionOk="0">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5" name="Google Shape;948;p49">
              <a:extLst>
                <a:ext uri="{FF2B5EF4-FFF2-40B4-BE49-F238E27FC236}">
                  <a16:creationId xmlns:a16="http://schemas.microsoft.com/office/drawing/2014/main" id="{F6B84A02-C58E-15E6-C81C-42FF94F1206E}"/>
                </a:ext>
              </a:extLst>
            </p:cNvPr>
            <p:cNvSpPr/>
            <p:nvPr/>
          </p:nvSpPr>
          <p:spPr>
            <a:xfrm>
              <a:off x="764225" y="4388375"/>
              <a:ext cx="33800" cy="25400"/>
            </a:xfrm>
            <a:custGeom>
              <a:avLst/>
              <a:gdLst/>
              <a:ahLst/>
              <a:cxnLst/>
              <a:rect l="l" t="t" r="r" b="b"/>
              <a:pathLst>
                <a:path w="1352" h="1016" extrusionOk="0">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949;p49">
              <a:extLst>
                <a:ext uri="{FF2B5EF4-FFF2-40B4-BE49-F238E27FC236}">
                  <a16:creationId xmlns:a16="http://schemas.microsoft.com/office/drawing/2014/main" id="{26C72363-16BD-203C-4F26-C023DEF958AF}"/>
                </a:ext>
              </a:extLst>
            </p:cNvPr>
            <p:cNvSpPr/>
            <p:nvPr/>
          </p:nvSpPr>
          <p:spPr>
            <a:xfrm>
              <a:off x="794650" y="4408925"/>
              <a:ext cx="9175" cy="4075"/>
            </a:xfrm>
            <a:custGeom>
              <a:avLst/>
              <a:gdLst/>
              <a:ahLst/>
              <a:cxnLst/>
              <a:rect l="l" t="t" r="r" b="b"/>
              <a:pathLst>
                <a:path w="367" h="163" extrusionOk="0">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950;p49">
              <a:extLst>
                <a:ext uri="{FF2B5EF4-FFF2-40B4-BE49-F238E27FC236}">
                  <a16:creationId xmlns:a16="http://schemas.microsoft.com/office/drawing/2014/main" id="{21BE6861-8EA0-C997-2BD7-63DA6F90AE94}"/>
                </a:ext>
              </a:extLst>
            </p:cNvPr>
            <p:cNvSpPr/>
            <p:nvPr/>
          </p:nvSpPr>
          <p:spPr>
            <a:xfrm>
              <a:off x="795000" y="4406025"/>
              <a:ext cx="9625" cy="2575"/>
            </a:xfrm>
            <a:custGeom>
              <a:avLst/>
              <a:gdLst/>
              <a:ahLst/>
              <a:cxnLst/>
              <a:rect l="l" t="t" r="r" b="b"/>
              <a:pathLst>
                <a:path w="385" h="103" extrusionOk="0">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951;p49">
              <a:extLst>
                <a:ext uri="{FF2B5EF4-FFF2-40B4-BE49-F238E27FC236}">
                  <a16:creationId xmlns:a16="http://schemas.microsoft.com/office/drawing/2014/main" id="{8267B6CE-7A6C-B6DD-5F28-5F038CB0EE80}"/>
                </a:ext>
              </a:extLst>
            </p:cNvPr>
            <p:cNvSpPr/>
            <p:nvPr/>
          </p:nvSpPr>
          <p:spPr>
            <a:xfrm>
              <a:off x="795800" y="4401625"/>
              <a:ext cx="9175" cy="3375"/>
            </a:xfrm>
            <a:custGeom>
              <a:avLst/>
              <a:gdLst/>
              <a:ahLst/>
              <a:cxnLst/>
              <a:rect l="l" t="t" r="r" b="b"/>
              <a:pathLst>
                <a:path w="367" h="135" extrusionOk="0">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952;p49">
              <a:extLst>
                <a:ext uri="{FF2B5EF4-FFF2-40B4-BE49-F238E27FC236}">
                  <a16:creationId xmlns:a16="http://schemas.microsoft.com/office/drawing/2014/main" id="{7971502C-F091-5EF7-9A99-491313D00866}"/>
                </a:ext>
              </a:extLst>
            </p:cNvPr>
            <p:cNvSpPr/>
            <p:nvPr/>
          </p:nvSpPr>
          <p:spPr>
            <a:xfrm>
              <a:off x="695025" y="4360750"/>
              <a:ext cx="34050" cy="26550"/>
            </a:xfrm>
            <a:custGeom>
              <a:avLst/>
              <a:gdLst/>
              <a:ahLst/>
              <a:cxnLst/>
              <a:rect l="l" t="t" r="r" b="b"/>
              <a:pathLst>
                <a:path w="1362" h="1062" extrusionOk="0">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953;p49">
              <a:extLst>
                <a:ext uri="{FF2B5EF4-FFF2-40B4-BE49-F238E27FC236}">
                  <a16:creationId xmlns:a16="http://schemas.microsoft.com/office/drawing/2014/main" id="{FEDC8616-A2DB-2649-A76B-7B22D0C30D15}"/>
                </a:ext>
              </a:extLst>
            </p:cNvPr>
            <p:cNvSpPr/>
            <p:nvPr/>
          </p:nvSpPr>
          <p:spPr>
            <a:xfrm>
              <a:off x="688425" y="4366175"/>
              <a:ext cx="9175" cy="5575"/>
            </a:xfrm>
            <a:custGeom>
              <a:avLst/>
              <a:gdLst/>
              <a:ahLst/>
              <a:cxnLst/>
              <a:rect l="l" t="t" r="r" b="b"/>
              <a:pathLst>
                <a:path w="367" h="223" extrusionOk="0">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954;p49">
              <a:extLst>
                <a:ext uri="{FF2B5EF4-FFF2-40B4-BE49-F238E27FC236}">
                  <a16:creationId xmlns:a16="http://schemas.microsoft.com/office/drawing/2014/main" id="{2E213250-8529-682A-3F42-B4054B7B2FFC}"/>
                </a:ext>
              </a:extLst>
            </p:cNvPr>
            <p:cNvSpPr/>
            <p:nvPr/>
          </p:nvSpPr>
          <p:spPr>
            <a:xfrm>
              <a:off x="691325" y="4362500"/>
              <a:ext cx="7775" cy="6775"/>
            </a:xfrm>
            <a:custGeom>
              <a:avLst/>
              <a:gdLst/>
              <a:ahLst/>
              <a:cxnLst/>
              <a:rect l="l" t="t" r="r" b="b"/>
              <a:pathLst>
                <a:path w="311" h="271" extrusionOk="0">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55;p49">
              <a:extLst>
                <a:ext uri="{FF2B5EF4-FFF2-40B4-BE49-F238E27FC236}">
                  <a16:creationId xmlns:a16="http://schemas.microsoft.com/office/drawing/2014/main" id="{508B7D0C-6A12-2EB5-5B1E-8E1EDECE37C7}"/>
                </a:ext>
              </a:extLst>
            </p:cNvPr>
            <p:cNvSpPr/>
            <p:nvPr/>
          </p:nvSpPr>
          <p:spPr>
            <a:xfrm>
              <a:off x="694675" y="4358350"/>
              <a:ext cx="6625" cy="8025"/>
            </a:xfrm>
            <a:custGeom>
              <a:avLst/>
              <a:gdLst/>
              <a:ahLst/>
              <a:cxnLst/>
              <a:rect l="l" t="t" r="r" b="b"/>
              <a:pathLst>
                <a:path w="265" h="321" extrusionOk="0">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56;p49">
              <a:extLst>
                <a:ext uri="{FF2B5EF4-FFF2-40B4-BE49-F238E27FC236}">
                  <a16:creationId xmlns:a16="http://schemas.microsoft.com/office/drawing/2014/main" id="{6C82E1B5-FAB1-DA7F-73F1-F75A348ABEEC}"/>
                </a:ext>
              </a:extLst>
            </p:cNvPr>
            <p:cNvSpPr/>
            <p:nvPr/>
          </p:nvSpPr>
          <p:spPr>
            <a:xfrm>
              <a:off x="806350" y="4264625"/>
              <a:ext cx="52450" cy="269625"/>
            </a:xfrm>
            <a:custGeom>
              <a:avLst/>
              <a:gdLst/>
              <a:ahLst/>
              <a:cxnLst/>
              <a:rect l="l" t="t" r="r" b="b"/>
              <a:pathLst>
                <a:path w="2098" h="10785" extrusionOk="0">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57;p49">
              <a:extLst>
                <a:ext uri="{FF2B5EF4-FFF2-40B4-BE49-F238E27FC236}">
                  <a16:creationId xmlns:a16="http://schemas.microsoft.com/office/drawing/2014/main" id="{26B00B6C-5C2A-4F4B-7D12-6D44B4743DE5}"/>
                </a:ext>
              </a:extLst>
            </p:cNvPr>
            <p:cNvSpPr/>
            <p:nvPr/>
          </p:nvSpPr>
          <p:spPr>
            <a:xfrm>
              <a:off x="818500" y="4415950"/>
              <a:ext cx="14700" cy="108100"/>
            </a:xfrm>
            <a:custGeom>
              <a:avLst/>
              <a:gdLst/>
              <a:ahLst/>
              <a:cxnLst/>
              <a:rect l="l" t="t" r="r" b="b"/>
              <a:pathLst>
                <a:path w="588" h="4324" extrusionOk="0">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58;p49">
              <a:extLst>
                <a:ext uri="{FF2B5EF4-FFF2-40B4-BE49-F238E27FC236}">
                  <a16:creationId xmlns:a16="http://schemas.microsoft.com/office/drawing/2014/main" id="{59801714-8153-F077-C16F-BD176DEE1BC8}"/>
                </a:ext>
              </a:extLst>
            </p:cNvPr>
            <p:cNvSpPr/>
            <p:nvPr/>
          </p:nvSpPr>
          <p:spPr>
            <a:xfrm>
              <a:off x="657650" y="4404525"/>
              <a:ext cx="13575" cy="103000"/>
            </a:xfrm>
            <a:custGeom>
              <a:avLst/>
              <a:gdLst/>
              <a:ahLst/>
              <a:cxnLst/>
              <a:rect l="l" t="t" r="r" b="b"/>
              <a:pathLst>
                <a:path w="543" h="4120" extrusionOk="0">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59;p49">
              <a:extLst>
                <a:ext uri="{FF2B5EF4-FFF2-40B4-BE49-F238E27FC236}">
                  <a16:creationId xmlns:a16="http://schemas.microsoft.com/office/drawing/2014/main" id="{325414B9-5238-63C2-0140-94EBCCFA9A43}"/>
                </a:ext>
              </a:extLst>
            </p:cNvPr>
            <p:cNvSpPr/>
            <p:nvPr/>
          </p:nvSpPr>
          <p:spPr>
            <a:xfrm>
              <a:off x="746650" y="4285100"/>
              <a:ext cx="80650" cy="93850"/>
            </a:xfrm>
            <a:custGeom>
              <a:avLst/>
              <a:gdLst/>
              <a:ahLst/>
              <a:cxnLst/>
              <a:rect l="l" t="t" r="r" b="b"/>
              <a:pathLst>
                <a:path w="3226" h="3754" extrusionOk="0">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60;p49">
              <a:extLst>
                <a:ext uri="{FF2B5EF4-FFF2-40B4-BE49-F238E27FC236}">
                  <a16:creationId xmlns:a16="http://schemas.microsoft.com/office/drawing/2014/main" id="{55D2A7E8-3512-A640-431C-AA721C91F2F0}"/>
                </a:ext>
              </a:extLst>
            </p:cNvPr>
            <p:cNvSpPr/>
            <p:nvPr/>
          </p:nvSpPr>
          <p:spPr>
            <a:xfrm>
              <a:off x="774525" y="4291700"/>
              <a:ext cx="60875" cy="61575"/>
            </a:xfrm>
            <a:custGeom>
              <a:avLst/>
              <a:gdLst/>
              <a:ahLst/>
              <a:cxnLst/>
              <a:rect l="l" t="t" r="r" b="b"/>
              <a:pathLst>
                <a:path w="2435" h="2463" extrusionOk="0">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61;p49">
              <a:extLst>
                <a:ext uri="{FF2B5EF4-FFF2-40B4-BE49-F238E27FC236}">
                  <a16:creationId xmlns:a16="http://schemas.microsoft.com/office/drawing/2014/main" id="{03D8649F-070F-0CAD-FD30-0850AEC12582}"/>
                </a:ext>
              </a:extLst>
            </p:cNvPr>
            <p:cNvSpPr/>
            <p:nvPr/>
          </p:nvSpPr>
          <p:spPr>
            <a:xfrm>
              <a:off x="788425" y="4275250"/>
              <a:ext cx="56475" cy="78025"/>
            </a:xfrm>
            <a:custGeom>
              <a:avLst/>
              <a:gdLst/>
              <a:ahLst/>
              <a:cxnLst/>
              <a:rect l="l" t="t" r="r" b="b"/>
              <a:pathLst>
                <a:path w="2259" h="3121" extrusionOk="0">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62;p49">
              <a:extLst>
                <a:ext uri="{FF2B5EF4-FFF2-40B4-BE49-F238E27FC236}">
                  <a16:creationId xmlns:a16="http://schemas.microsoft.com/office/drawing/2014/main" id="{4ADDF1E7-3B1A-4D2F-3101-959B9214FAC0}"/>
                </a:ext>
              </a:extLst>
            </p:cNvPr>
            <p:cNvSpPr/>
            <p:nvPr/>
          </p:nvSpPr>
          <p:spPr>
            <a:xfrm>
              <a:off x="659050" y="4275600"/>
              <a:ext cx="78825" cy="57200"/>
            </a:xfrm>
            <a:custGeom>
              <a:avLst/>
              <a:gdLst/>
              <a:ahLst/>
              <a:cxnLst/>
              <a:rect l="l" t="t" r="r" b="b"/>
              <a:pathLst>
                <a:path w="3153" h="2288" extrusionOk="0">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963;p49">
              <a:extLst>
                <a:ext uri="{FF2B5EF4-FFF2-40B4-BE49-F238E27FC236}">
                  <a16:creationId xmlns:a16="http://schemas.microsoft.com/office/drawing/2014/main" id="{31A1768C-5E0D-21C4-48FA-ECA396E0D9F5}"/>
                </a:ext>
              </a:extLst>
            </p:cNvPr>
            <p:cNvSpPr/>
            <p:nvPr/>
          </p:nvSpPr>
          <p:spPr>
            <a:xfrm>
              <a:off x="673400" y="4284400"/>
              <a:ext cx="49450" cy="32200"/>
            </a:xfrm>
            <a:custGeom>
              <a:avLst/>
              <a:gdLst/>
              <a:ahLst/>
              <a:cxnLst/>
              <a:rect l="l" t="t" r="r" b="b"/>
              <a:pathLst>
                <a:path w="1978" h="1288" extrusionOk="0">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964;p49">
              <a:extLst>
                <a:ext uri="{FF2B5EF4-FFF2-40B4-BE49-F238E27FC236}">
                  <a16:creationId xmlns:a16="http://schemas.microsoft.com/office/drawing/2014/main" id="{EF6D611B-EDAE-E39F-9C6F-5D70EBA49CB8}"/>
                </a:ext>
              </a:extLst>
            </p:cNvPr>
            <p:cNvSpPr/>
            <p:nvPr/>
          </p:nvSpPr>
          <p:spPr>
            <a:xfrm>
              <a:off x="510700" y="4351050"/>
              <a:ext cx="115050" cy="195700"/>
            </a:xfrm>
            <a:custGeom>
              <a:avLst/>
              <a:gdLst/>
              <a:ahLst/>
              <a:cxnLst/>
              <a:rect l="l" t="t" r="r" b="b"/>
              <a:pathLst>
                <a:path w="4602" h="7828" extrusionOk="0">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65;p49">
              <a:extLst>
                <a:ext uri="{FF2B5EF4-FFF2-40B4-BE49-F238E27FC236}">
                  <a16:creationId xmlns:a16="http://schemas.microsoft.com/office/drawing/2014/main" id="{F724AC59-5D6B-2C27-0D45-F7152ECE558C}"/>
                </a:ext>
              </a:extLst>
            </p:cNvPr>
            <p:cNvSpPr/>
            <p:nvPr/>
          </p:nvSpPr>
          <p:spPr>
            <a:xfrm>
              <a:off x="507800" y="4355450"/>
              <a:ext cx="118300" cy="193850"/>
            </a:xfrm>
            <a:custGeom>
              <a:avLst/>
              <a:gdLst/>
              <a:ahLst/>
              <a:cxnLst/>
              <a:rect l="l" t="t" r="r" b="b"/>
              <a:pathLst>
                <a:path w="4732" h="7754" extrusionOk="0">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66;p49">
              <a:extLst>
                <a:ext uri="{FF2B5EF4-FFF2-40B4-BE49-F238E27FC236}">
                  <a16:creationId xmlns:a16="http://schemas.microsoft.com/office/drawing/2014/main" id="{DEB9609E-8D44-ECDA-4B54-73ED8ECF0CF9}"/>
                </a:ext>
              </a:extLst>
            </p:cNvPr>
            <p:cNvSpPr/>
            <p:nvPr/>
          </p:nvSpPr>
          <p:spPr>
            <a:xfrm>
              <a:off x="501925" y="4359850"/>
              <a:ext cx="124175" cy="192000"/>
            </a:xfrm>
            <a:custGeom>
              <a:avLst/>
              <a:gdLst/>
              <a:ahLst/>
              <a:cxnLst/>
              <a:rect l="l" t="t" r="r" b="b"/>
              <a:pathLst>
                <a:path w="4967" h="7680" extrusionOk="0">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67;p49">
              <a:extLst>
                <a:ext uri="{FF2B5EF4-FFF2-40B4-BE49-F238E27FC236}">
                  <a16:creationId xmlns:a16="http://schemas.microsoft.com/office/drawing/2014/main" id="{6D27343D-2E28-2095-E07D-232CCEEE4A12}"/>
                </a:ext>
              </a:extLst>
            </p:cNvPr>
            <p:cNvSpPr/>
            <p:nvPr/>
          </p:nvSpPr>
          <p:spPr>
            <a:xfrm>
              <a:off x="599700" y="4323175"/>
              <a:ext cx="107400" cy="223225"/>
            </a:xfrm>
            <a:custGeom>
              <a:avLst/>
              <a:gdLst/>
              <a:ahLst/>
              <a:cxnLst/>
              <a:rect l="l" t="t" r="r" b="b"/>
              <a:pathLst>
                <a:path w="4296" h="8929" extrusionOk="0">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68;p49">
              <a:extLst>
                <a:ext uri="{FF2B5EF4-FFF2-40B4-BE49-F238E27FC236}">
                  <a16:creationId xmlns:a16="http://schemas.microsoft.com/office/drawing/2014/main" id="{37EBE511-7756-467A-7D4E-1BCC69FAD024}"/>
                </a:ext>
              </a:extLst>
            </p:cNvPr>
            <p:cNvSpPr/>
            <p:nvPr/>
          </p:nvSpPr>
          <p:spPr>
            <a:xfrm>
              <a:off x="600150" y="4327575"/>
              <a:ext cx="113200" cy="221375"/>
            </a:xfrm>
            <a:custGeom>
              <a:avLst/>
              <a:gdLst/>
              <a:ahLst/>
              <a:cxnLst/>
              <a:rect l="l" t="t" r="r" b="b"/>
              <a:pathLst>
                <a:path w="4528" h="8855" extrusionOk="0">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69;p49">
              <a:extLst>
                <a:ext uri="{FF2B5EF4-FFF2-40B4-BE49-F238E27FC236}">
                  <a16:creationId xmlns:a16="http://schemas.microsoft.com/office/drawing/2014/main" id="{0F115408-01FC-E111-4D52-5F7A0A55F45D}"/>
                </a:ext>
              </a:extLst>
            </p:cNvPr>
            <p:cNvSpPr/>
            <p:nvPr/>
          </p:nvSpPr>
          <p:spPr>
            <a:xfrm>
              <a:off x="600850" y="4331275"/>
              <a:ext cx="113200" cy="219875"/>
            </a:xfrm>
            <a:custGeom>
              <a:avLst/>
              <a:gdLst/>
              <a:ahLst/>
              <a:cxnLst/>
              <a:rect l="l" t="t" r="r" b="b"/>
              <a:pathLst>
                <a:path w="4528" h="8795" extrusionOk="0">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970;p49">
              <a:extLst>
                <a:ext uri="{FF2B5EF4-FFF2-40B4-BE49-F238E27FC236}">
                  <a16:creationId xmlns:a16="http://schemas.microsoft.com/office/drawing/2014/main" id="{01033AB8-0D55-98B8-3AAD-F8E9431AF9D7}"/>
                </a:ext>
              </a:extLst>
            </p:cNvPr>
            <p:cNvSpPr/>
            <p:nvPr/>
          </p:nvSpPr>
          <p:spPr>
            <a:xfrm>
              <a:off x="493525" y="4364850"/>
              <a:ext cx="131425" cy="200300"/>
            </a:xfrm>
            <a:custGeom>
              <a:avLst/>
              <a:gdLst/>
              <a:ahLst/>
              <a:cxnLst/>
              <a:rect l="l" t="t" r="r" b="b"/>
              <a:pathLst>
                <a:path w="5257" h="8012" extrusionOk="0">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971;p49">
              <a:extLst>
                <a:ext uri="{FF2B5EF4-FFF2-40B4-BE49-F238E27FC236}">
                  <a16:creationId xmlns:a16="http://schemas.microsoft.com/office/drawing/2014/main" id="{1D5C318B-B262-5A33-7CDD-439B89057A26}"/>
                </a:ext>
              </a:extLst>
            </p:cNvPr>
            <p:cNvSpPr/>
            <p:nvPr/>
          </p:nvSpPr>
          <p:spPr>
            <a:xfrm>
              <a:off x="494675" y="4366700"/>
              <a:ext cx="130275" cy="198450"/>
            </a:xfrm>
            <a:custGeom>
              <a:avLst/>
              <a:gdLst/>
              <a:ahLst/>
              <a:cxnLst/>
              <a:rect l="l" t="t" r="r" b="b"/>
              <a:pathLst>
                <a:path w="5211" h="7938" extrusionOk="0">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972;p49">
              <a:extLst>
                <a:ext uri="{FF2B5EF4-FFF2-40B4-BE49-F238E27FC236}">
                  <a16:creationId xmlns:a16="http://schemas.microsoft.com/office/drawing/2014/main" id="{8B3D69AF-CE3B-3A9B-DCA8-B5DCF8AC2AA4}"/>
                </a:ext>
              </a:extLst>
            </p:cNvPr>
            <p:cNvSpPr/>
            <p:nvPr/>
          </p:nvSpPr>
          <p:spPr>
            <a:xfrm>
              <a:off x="605600" y="4334400"/>
              <a:ext cx="120575" cy="227975"/>
            </a:xfrm>
            <a:custGeom>
              <a:avLst/>
              <a:gdLst/>
              <a:ahLst/>
              <a:cxnLst/>
              <a:rect l="l" t="t" r="r" b="b"/>
              <a:pathLst>
                <a:path w="4823" h="9119" extrusionOk="0">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973;p49">
              <a:extLst>
                <a:ext uri="{FF2B5EF4-FFF2-40B4-BE49-F238E27FC236}">
                  <a16:creationId xmlns:a16="http://schemas.microsoft.com/office/drawing/2014/main" id="{377921B0-BC57-7D35-6F47-0C8699AF08E9}"/>
                </a:ext>
              </a:extLst>
            </p:cNvPr>
            <p:cNvSpPr/>
            <p:nvPr/>
          </p:nvSpPr>
          <p:spPr>
            <a:xfrm>
              <a:off x="605950" y="4336375"/>
              <a:ext cx="119525" cy="226000"/>
            </a:xfrm>
            <a:custGeom>
              <a:avLst/>
              <a:gdLst/>
              <a:ahLst/>
              <a:cxnLst/>
              <a:rect l="l" t="t" r="r" b="b"/>
              <a:pathLst>
                <a:path w="4781" h="9040" extrusionOk="0">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974;p49">
              <a:extLst>
                <a:ext uri="{FF2B5EF4-FFF2-40B4-BE49-F238E27FC236}">
                  <a16:creationId xmlns:a16="http://schemas.microsoft.com/office/drawing/2014/main" id="{792B6A4F-5150-33B4-BEC0-66381096AD24}"/>
                </a:ext>
              </a:extLst>
            </p:cNvPr>
            <p:cNvSpPr/>
            <p:nvPr/>
          </p:nvSpPr>
          <p:spPr>
            <a:xfrm>
              <a:off x="586150" y="4384325"/>
              <a:ext cx="58325" cy="183400"/>
            </a:xfrm>
            <a:custGeom>
              <a:avLst/>
              <a:gdLst/>
              <a:ahLst/>
              <a:cxnLst/>
              <a:rect l="l" t="t" r="r" b="b"/>
              <a:pathLst>
                <a:path w="2333" h="7336" extrusionOk="0">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975;p49">
              <a:extLst>
                <a:ext uri="{FF2B5EF4-FFF2-40B4-BE49-F238E27FC236}">
                  <a16:creationId xmlns:a16="http://schemas.microsoft.com/office/drawing/2014/main" id="{972B49C6-479F-FCAF-DAE5-11FC895CF48D}"/>
                </a:ext>
              </a:extLst>
            </p:cNvPr>
            <p:cNvSpPr/>
            <p:nvPr/>
          </p:nvSpPr>
          <p:spPr>
            <a:xfrm>
              <a:off x="487575" y="4414100"/>
              <a:ext cx="35200" cy="47625"/>
            </a:xfrm>
            <a:custGeom>
              <a:avLst/>
              <a:gdLst/>
              <a:ahLst/>
              <a:cxnLst/>
              <a:rect l="l" t="t" r="r" b="b"/>
              <a:pathLst>
                <a:path w="1408" h="1905" extrusionOk="0">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976;p49">
              <a:extLst>
                <a:ext uri="{FF2B5EF4-FFF2-40B4-BE49-F238E27FC236}">
                  <a16:creationId xmlns:a16="http://schemas.microsoft.com/office/drawing/2014/main" id="{FEA6A416-CF9E-8236-54DA-F8A6278EDB56}"/>
                </a:ext>
              </a:extLst>
            </p:cNvPr>
            <p:cNvSpPr/>
            <p:nvPr/>
          </p:nvSpPr>
          <p:spPr>
            <a:xfrm>
              <a:off x="700825" y="4470100"/>
              <a:ext cx="47350" cy="46575"/>
            </a:xfrm>
            <a:custGeom>
              <a:avLst/>
              <a:gdLst/>
              <a:ahLst/>
              <a:cxnLst/>
              <a:rect l="l" t="t" r="r" b="b"/>
              <a:pathLst>
                <a:path w="1894" h="1863" extrusionOk="0">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977;p49">
              <a:extLst>
                <a:ext uri="{FF2B5EF4-FFF2-40B4-BE49-F238E27FC236}">
                  <a16:creationId xmlns:a16="http://schemas.microsoft.com/office/drawing/2014/main" id="{9F75EDAB-BBB0-E7BC-AD61-72358B50FEFF}"/>
                </a:ext>
              </a:extLst>
            </p:cNvPr>
            <p:cNvSpPr/>
            <p:nvPr/>
          </p:nvSpPr>
          <p:spPr>
            <a:xfrm>
              <a:off x="718075" y="4482975"/>
              <a:ext cx="97550" cy="96100"/>
            </a:xfrm>
            <a:custGeom>
              <a:avLst/>
              <a:gdLst/>
              <a:ahLst/>
              <a:cxnLst/>
              <a:rect l="l" t="t" r="r" b="b"/>
              <a:pathLst>
                <a:path w="3902" h="3844" extrusionOk="0">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978;p49">
              <a:extLst>
                <a:ext uri="{FF2B5EF4-FFF2-40B4-BE49-F238E27FC236}">
                  <a16:creationId xmlns:a16="http://schemas.microsoft.com/office/drawing/2014/main" id="{699F35E6-4A21-951F-E23B-E85B667EBB57}"/>
                </a:ext>
              </a:extLst>
            </p:cNvPr>
            <p:cNvSpPr/>
            <p:nvPr/>
          </p:nvSpPr>
          <p:spPr>
            <a:xfrm>
              <a:off x="684725" y="4450975"/>
              <a:ext cx="50950" cy="52475"/>
            </a:xfrm>
            <a:custGeom>
              <a:avLst/>
              <a:gdLst/>
              <a:ahLst/>
              <a:cxnLst/>
              <a:rect l="l" t="t" r="r" b="b"/>
              <a:pathLst>
                <a:path w="2038" h="2099" extrusionOk="0">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979;p49">
              <a:extLst>
                <a:ext uri="{FF2B5EF4-FFF2-40B4-BE49-F238E27FC236}">
                  <a16:creationId xmlns:a16="http://schemas.microsoft.com/office/drawing/2014/main" id="{DEE96D49-6045-907E-B132-D9E5F1A90978}"/>
                </a:ext>
              </a:extLst>
            </p:cNvPr>
            <p:cNvSpPr/>
            <p:nvPr/>
          </p:nvSpPr>
          <p:spPr>
            <a:xfrm>
              <a:off x="686575" y="4450350"/>
              <a:ext cx="49450" cy="53575"/>
            </a:xfrm>
            <a:custGeom>
              <a:avLst/>
              <a:gdLst/>
              <a:ahLst/>
              <a:cxnLst/>
              <a:rect l="l" t="t" r="r" b="b"/>
              <a:pathLst>
                <a:path w="1978" h="2143" extrusionOk="0">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80;p49">
              <a:extLst>
                <a:ext uri="{FF2B5EF4-FFF2-40B4-BE49-F238E27FC236}">
                  <a16:creationId xmlns:a16="http://schemas.microsoft.com/office/drawing/2014/main" id="{01D6A88B-E5A7-A7C5-6235-0435660A4FA3}"/>
                </a:ext>
              </a:extLst>
            </p:cNvPr>
            <p:cNvSpPr/>
            <p:nvPr/>
          </p:nvSpPr>
          <p:spPr>
            <a:xfrm>
              <a:off x="644800" y="4384500"/>
              <a:ext cx="39950" cy="44900"/>
            </a:xfrm>
            <a:custGeom>
              <a:avLst/>
              <a:gdLst/>
              <a:ahLst/>
              <a:cxnLst/>
              <a:rect l="l" t="t" r="r" b="b"/>
              <a:pathLst>
                <a:path w="1598" h="1796" extrusionOk="0">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81;p49">
              <a:extLst>
                <a:ext uri="{FF2B5EF4-FFF2-40B4-BE49-F238E27FC236}">
                  <a16:creationId xmlns:a16="http://schemas.microsoft.com/office/drawing/2014/main" id="{A3A525B1-2643-B783-BADB-0E95BD224381}"/>
                </a:ext>
              </a:extLst>
            </p:cNvPr>
            <p:cNvSpPr/>
            <p:nvPr/>
          </p:nvSpPr>
          <p:spPr>
            <a:xfrm>
              <a:off x="645875" y="4385800"/>
              <a:ext cx="37825" cy="42200"/>
            </a:xfrm>
            <a:custGeom>
              <a:avLst/>
              <a:gdLst/>
              <a:ahLst/>
              <a:cxnLst/>
              <a:rect l="l" t="t" r="r" b="b"/>
              <a:pathLst>
                <a:path w="1513" h="1688" extrusionOk="0">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82;p49">
              <a:extLst>
                <a:ext uri="{FF2B5EF4-FFF2-40B4-BE49-F238E27FC236}">
                  <a16:creationId xmlns:a16="http://schemas.microsoft.com/office/drawing/2014/main" id="{02E65687-9DB8-F54B-7211-0BEA3784F30A}"/>
                </a:ext>
              </a:extLst>
            </p:cNvPr>
            <p:cNvSpPr/>
            <p:nvPr/>
          </p:nvSpPr>
          <p:spPr>
            <a:xfrm>
              <a:off x="652900" y="4388775"/>
              <a:ext cx="24550" cy="15425"/>
            </a:xfrm>
            <a:custGeom>
              <a:avLst/>
              <a:gdLst/>
              <a:ahLst/>
              <a:cxnLst/>
              <a:rect l="l" t="t" r="r" b="b"/>
              <a:pathLst>
                <a:path w="982" h="617" extrusionOk="0">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983;p49">
              <a:extLst>
                <a:ext uri="{FF2B5EF4-FFF2-40B4-BE49-F238E27FC236}">
                  <a16:creationId xmlns:a16="http://schemas.microsoft.com/office/drawing/2014/main" id="{853EE1F9-1C1F-5C5E-1DFA-F19D5F70F0BA}"/>
                </a:ext>
              </a:extLst>
            </p:cNvPr>
            <p:cNvSpPr/>
            <p:nvPr/>
          </p:nvSpPr>
          <p:spPr>
            <a:xfrm>
              <a:off x="649925" y="4396175"/>
              <a:ext cx="26050" cy="16100"/>
            </a:xfrm>
            <a:custGeom>
              <a:avLst/>
              <a:gdLst/>
              <a:ahLst/>
              <a:cxnLst/>
              <a:rect l="l" t="t" r="r" b="b"/>
              <a:pathLst>
                <a:path w="1042" h="644" extrusionOk="0">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984;p49">
              <a:extLst>
                <a:ext uri="{FF2B5EF4-FFF2-40B4-BE49-F238E27FC236}">
                  <a16:creationId xmlns:a16="http://schemas.microsoft.com/office/drawing/2014/main" id="{55A02CA8-878F-02A2-C900-368AD6F3CA77}"/>
                </a:ext>
              </a:extLst>
            </p:cNvPr>
            <p:cNvSpPr/>
            <p:nvPr/>
          </p:nvSpPr>
          <p:spPr>
            <a:xfrm>
              <a:off x="650700" y="4400125"/>
              <a:ext cx="28600" cy="18050"/>
            </a:xfrm>
            <a:custGeom>
              <a:avLst/>
              <a:gdLst/>
              <a:ahLst/>
              <a:cxnLst/>
              <a:rect l="l" t="t" r="r" b="b"/>
              <a:pathLst>
                <a:path w="1144" h="722" extrusionOk="0">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985;p49">
              <a:extLst>
                <a:ext uri="{FF2B5EF4-FFF2-40B4-BE49-F238E27FC236}">
                  <a16:creationId xmlns:a16="http://schemas.microsoft.com/office/drawing/2014/main" id="{61597F0E-B555-21D6-474A-FF13F2E69B67}"/>
                </a:ext>
              </a:extLst>
            </p:cNvPr>
            <p:cNvSpPr/>
            <p:nvPr/>
          </p:nvSpPr>
          <p:spPr>
            <a:xfrm>
              <a:off x="655450" y="4406025"/>
              <a:ext cx="24550" cy="15400"/>
            </a:xfrm>
            <a:custGeom>
              <a:avLst/>
              <a:gdLst/>
              <a:ahLst/>
              <a:cxnLst/>
              <a:rect l="l" t="t" r="r" b="b"/>
              <a:pathLst>
                <a:path w="982" h="616" extrusionOk="0">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986;p49">
              <a:extLst>
                <a:ext uri="{FF2B5EF4-FFF2-40B4-BE49-F238E27FC236}">
                  <a16:creationId xmlns:a16="http://schemas.microsoft.com/office/drawing/2014/main" id="{A2AFA662-3E52-12CC-91BB-6CF56BF943B8}"/>
                </a:ext>
              </a:extLst>
            </p:cNvPr>
            <p:cNvSpPr/>
            <p:nvPr/>
          </p:nvSpPr>
          <p:spPr>
            <a:xfrm>
              <a:off x="641125" y="4476475"/>
              <a:ext cx="41075" cy="25950"/>
            </a:xfrm>
            <a:custGeom>
              <a:avLst/>
              <a:gdLst/>
              <a:ahLst/>
              <a:cxnLst/>
              <a:rect l="l" t="t" r="r" b="b"/>
              <a:pathLst>
                <a:path w="1643" h="1038" extrusionOk="0">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987;p49">
              <a:extLst>
                <a:ext uri="{FF2B5EF4-FFF2-40B4-BE49-F238E27FC236}">
                  <a16:creationId xmlns:a16="http://schemas.microsoft.com/office/drawing/2014/main" id="{FAE33600-3316-9CB5-303C-DC4B8B422B0E}"/>
                </a:ext>
              </a:extLst>
            </p:cNvPr>
            <p:cNvSpPr/>
            <p:nvPr/>
          </p:nvSpPr>
          <p:spPr>
            <a:xfrm>
              <a:off x="643775" y="4510450"/>
              <a:ext cx="26875" cy="25350"/>
            </a:xfrm>
            <a:custGeom>
              <a:avLst/>
              <a:gdLst/>
              <a:ahLst/>
              <a:cxnLst/>
              <a:rect l="l" t="t" r="r" b="b"/>
              <a:pathLst>
                <a:path w="1075" h="1014" extrusionOk="0">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988;p49">
              <a:extLst>
                <a:ext uri="{FF2B5EF4-FFF2-40B4-BE49-F238E27FC236}">
                  <a16:creationId xmlns:a16="http://schemas.microsoft.com/office/drawing/2014/main" id="{0D60393C-6E99-E6E3-CC07-D8BCBF893871}"/>
                </a:ext>
              </a:extLst>
            </p:cNvPr>
            <p:cNvSpPr/>
            <p:nvPr/>
          </p:nvSpPr>
          <p:spPr>
            <a:xfrm>
              <a:off x="666100" y="4351225"/>
              <a:ext cx="39950" cy="26250"/>
            </a:xfrm>
            <a:custGeom>
              <a:avLst/>
              <a:gdLst/>
              <a:ahLst/>
              <a:cxnLst/>
              <a:rect l="l" t="t" r="r" b="b"/>
              <a:pathLst>
                <a:path w="1598" h="1050" extrusionOk="0">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66"/>
                                        </p:tgtEl>
                                        <p:attrNameLst>
                                          <p:attrName>style.visibility</p:attrName>
                                        </p:attrNameLst>
                                      </p:cBhvr>
                                      <p:to>
                                        <p:strVal val="visible"/>
                                      </p:to>
                                    </p:set>
                                    <p:animEffect transition="in" filter="fade">
                                      <p:cBhvr>
                                        <p:cTn id="7" dur="1000"/>
                                        <p:tgtEl>
                                          <p:spTgt spid="1166"/>
                                        </p:tgtEl>
                                      </p:cBhvr>
                                    </p:animEffect>
                                    <p:anim calcmode="lin" valueType="num">
                                      <p:cBhvr>
                                        <p:cTn id="8" dur="1000" fill="hold"/>
                                        <p:tgtEl>
                                          <p:spTgt spid="1166"/>
                                        </p:tgtEl>
                                        <p:attrNameLst>
                                          <p:attrName>ppt_x</p:attrName>
                                        </p:attrNameLst>
                                      </p:cBhvr>
                                      <p:tavLst>
                                        <p:tav tm="0">
                                          <p:val>
                                            <p:strVal val="#ppt_x"/>
                                          </p:val>
                                        </p:tav>
                                        <p:tav tm="100000">
                                          <p:val>
                                            <p:strVal val="#ppt_x"/>
                                          </p:val>
                                        </p:tav>
                                      </p:tavLst>
                                    </p:anim>
                                    <p:anim calcmode="lin" valueType="num">
                                      <p:cBhvr>
                                        <p:cTn id="9" dur="1000" fill="hold"/>
                                        <p:tgtEl>
                                          <p:spTgt spid="116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1000"/>
                                        <p:tgtEl>
                                          <p:spTgt spid="54"/>
                                        </p:tgtEl>
                                      </p:cBhvr>
                                    </p:animEffect>
                                    <p:anim calcmode="lin" valueType="num">
                                      <p:cBhvr>
                                        <p:cTn id="13" dur="1000" fill="hold"/>
                                        <p:tgtEl>
                                          <p:spTgt spid="54"/>
                                        </p:tgtEl>
                                        <p:attrNameLst>
                                          <p:attrName>ppt_x</p:attrName>
                                        </p:attrNameLst>
                                      </p:cBhvr>
                                      <p:tavLst>
                                        <p:tav tm="0">
                                          <p:val>
                                            <p:strVal val="#ppt_x"/>
                                          </p:val>
                                        </p:tav>
                                        <p:tav tm="100000">
                                          <p:val>
                                            <p:strVal val="#ppt_x"/>
                                          </p:val>
                                        </p:tav>
                                      </p:tavLst>
                                    </p:anim>
                                    <p:anim calcmode="lin" valueType="num">
                                      <p:cBhvr>
                                        <p:cTn id="14"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77">
                                            <p:bg/>
                                          </p:spTgt>
                                        </p:tgtEl>
                                        <p:attrNameLst>
                                          <p:attrName>style.visibility</p:attrName>
                                        </p:attrNameLst>
                                      </p:cBhvr>
                                      <p:to>
                                        <p:strVal val="visible"/>
                                      </p:to>
                                    </p:set>
                                    <p:anim calcmode="lin" valueType="num">
                                      <p:cBhvr>
                                        <p:cTn id="19" dur="500" fill="hold"/>
                                        <p:tgtEl>
                                          <p:spTgt spid="1077">
                                            <p:bg/>
                                          </p:spTgt>
                                        </p:tgtEl>
                                        <p:attrNameLst>
                                          <p:attrName>ppt_w</p:attrName>
                                        </p:attrNameLst>
                                      </p:cBhvr>
                                      <p:tavLst>
                                        <p:tav tm="0">
                                          <p:val>
                                            <p:fltVal val="0"/>
                                          </p:val>
                                        </p:tav>
                                        <p:tav tm="100000">
                                          <p:val>
                                            <p:strVal val="#ppt_w"/>
                                          </p:val>
                                        </p:tav>
                                      </p:tavLst>
                                    </p:anim>
                                    <p:anim calcmode="lin" valueType="num">
                                      <p:cBhvr>
                                        <p:cTn id="20" dur="500" fill="hold"/>
                                        <p:tgtEl>
                                          <p:spTgt spid="1077">
                                            <p:bg/>
                                          </p:spTgt>
                                        </p:tgtEl>
                                        <p:attrNameLst>
                                          <p:attrName>ppt_h</p:attrName>
                                        </p:attrNameLst>
                                      </p:cBhvr>
                                      <p:tavLst>
                                        <p:tav tm="0">
                                          <p:val>
                                            <p:fltVal val="0"/>
                                          </p:val>
                                        </p:tav>
                                        <p:tav tm="100000">
                                          <p:val>
                                            <p:strVal val="#ppt_h"/>
                                          </p:val>
                                        </p:tav>
                                      </p:tavLst>
                                    </p:anim>
                                    <p:animEffect transition="in" filter="fade">
                                      <p:cBhvr>
                                        <p:cTn id="21" dur="500"/>
                                        <p:tgtEl>
                                          <p:spTgt spid="1077">
                                            <p:bg/>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077">
                                            <p:txEl>
                                              <p:pRg st="0" end="0"/>
                                            </p:txEl>
                                          </p:spTgt>
                                        </p:tgtEl>
                                        <p:attrNameLst>
                                          <p:attrName>style.visibility</p:attrName>
                                        </p:attrNameLst>
                                      </p:cBhvr>
                                      <p:to>
                                        <p:strVal val="visible"/>
                                      </p:to>
                                    </p:set>
                                    <p:anim calcmode="lin" valueType="num">
                                      <p:cBhvr>
                                        <p:cTn id="26" dur="500" fill="hold"/>
                                        <p:tgtEl>
                                          <p:spTgt spid="1077">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077">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077">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078">
                                            <p:bg/>
                                          </p:spTgt>
                                        </p:tgtEl>
                                        <p:attrNameLst>
                                          <p:attrName>style.visibility</p:attrName>
                                        </p:attrNameLst>
                                      </p:cBhvr>
                                      <p:to>
                                        <p:strVal val="visible"/>
                                      </p:to>
                                    </p:set>
                                    <p:anim calcmode="lin" valueType="num">
                                      <p:cBhvr>
                                        <p:cTn id="31" dur="500" fill="hold"/>
                                        <p:tgtEl>
                                          <p:spTgt spid="1078">
                                            <p:bg/>
                                          </p:spTgt>
                                        </p:tgtEl>
                                        <p:attrNameLst>
                                          <p:attrName>ppt_w</p:attrName>
                                        </p:attrNameLst>
                                      </p:cBhvr>
                                      <p:tavLst>
                                        <p:tav tm="0">
                                          <p:val>
                                            <p:fltVal val="0"/>
                                          </p:val>
                                        </p:tav>
                                        <p:tav tm="100000">
                                          <p:val>
                                            <p:strVal val="#ppt_w"/>
                                          </p:val>
                                        </p:tav>
                                      </p:tavLst>
                                    </p:anim>
                                    <p:anim calcmode="lin" valueType="num">
                                      <p:cBhvr>
                                        <p:cTn id="32" dur="500" fill="hold"/>
                                        <p:tgtEl>
                                          <p:spTgt spid="1078">
                                            <p:bg/>
                                          </p:spTgt>
                                        </p:tgtEl>
                                        <p:attrNameLst>
                                          <p:attrName>ppt_h</p:attrName>
                                        </p:attrNameLst>
                                      </p:cBhvr>
                                      <p:tavLst>
                                        <p:tav tm="0">
                                          <p:val>
                                            <p:fltVal val="0"/>
                                          </p:val>
                                        </p:tav>
                                        <p:tav tm="100000">
                                          <p:val>
                                            <p:strVal val="#ppt_h"/>
                                          </p:val>
                                        </p:tav>
                                      </p:tavLst>
                                    </p:anim>
                                    <p:animEffect transition="in" filter="fade">
                                      <p:cBhvr>
                                        <p:cTn id="33" dur="500"/>
                                        <p:tgtEl>
                                          <p:spTgt spid="1078">
                                            <p:bg/>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078">
                                            <p:txEl>
                                              <p:pRg st="0" end="0"/>
                                            </p:txEl>
                                          </p:spTgt>
                                        </p:tgtEl>
                                        <p:attrNameLst>
                                          <p:attrName>style.visibility</p:attrName>
                                        </p:attrNameLst>
                                      </p:cBhvr>
                                      <p:to>
                                        <p:strVal val="visible"/>
                                      </p:to>
                                    </p:set>
                                    <p:anim calcmode="lin" valueType="num">
                                      <p:cBhvr>
                                        <p:cTn id="38" dur="500" fill="hold"/>
                                        <p:tgtEl>
                                          <p:spTgt spid="107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07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078">
                                            <p:txEl>
                                              <p:pRg st="0" end="0"/>
                                            </p:tx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79"/>
                                        </p:tgtEl>
                                        <p:attrNameLst>
                                          <p:attrName>style.visibility</p:attrName>
                                        </p:attrNameLst>
                                      </p:cBhvr>
                                      <p:to>
                                        <p:strVal val="visible"/>
                                      </p:to>
                                    </p:set>
                                    <p:anim calcmode="lin" valueType="num">
                                      <p:cBhvr>
                                        <p:cTn id="43" dur="500" fill="hold"/>
                                        <p:tgtEl>
                                          <p:spTgt spid="1079"/>
                                        </p:tgtEl>
                                        <p:attrNameLst>
                                          <p:attrName>ppt_w</p:attrName>
                                        </p:attrNameLst>
                                      </p:cBhvr>
                                      <p:tavLst>
                                        <p:tav tm="0">
                                          <p:val>
                                            <p:fltVal val="0"/>
                                          </p:val>
                                        </p:tav>
                                        <p:tav tm="100000">
                                          <p:val>
                                            <p:strVal val="#ppt_w"/>
                                          </p:val>
                                        </p:tav>
                                      </p:tavLst>
                                    </p:anim>
                                    <p:anim calcmode="lin" valueType="num">
                                      <p:cBhvr>
                                        <p:cTn id="44" dur="500" fill="hold"/>
                                        <p:tgtEl>
                                          <p:spTgt spid="1079"/>
                                        </p:tgtEl>
                                        <p:attrNameLst>
                                          <p:attrName>ppt_h</p:attrName>
                                        </p:attrNameLst>
                                      </p:cBhvr>
                                      <p:tavLst>
                                        <p:tav tm="0">
                                          <p:val>
                                            <p:fltVal val="0"/>
                                          </p:val>
                                        </p:tav>
                                        <p:tav tm="100000">
                                          <p:val>
                                            <p:strVal val="#ppt_h"/>
                                          </p:val>
                                        </p:tav>
                                      </p:tavLst>
                                    </p:anim>
                                    <p:animEffect transition="in" filter="fade">
                                      <p:cBhvr>
                                        <p:cTn id="45" dur="500"/>
                                        <p:tgtEl>
                                          <p:spTgt spid="107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80"/>
                                        </p:tgtEl>
                                        <p:attrNameLst>
                                          <p:attrName>style.visibility</p:attrName>
                                        </p:attrNameLst>
                                      </p:cBhvr>
                                      <p:to>
                                        <p:strVal val="visible"/>
                                      </p:to>
                                    </p:set>
                                    <p:anim calcmode="lin" valueType="num">
                                      <p:cBhvr>
                                        <p:cTn id="48" dur="500" fill="hold"/>
                                        <p:tgtEl>
                                          <p:spTgt spid="1080"/>
                                        </p:tgtEl>
                                        <p:attrNameLst>
                                          <p:attrName>ppt_w</p:attrName>
                                        </p:attrNameLst>
                                      </p:cBhvr>
                                      <p:tavLst>
                                        <p:tav tm="0">
                                          <p:val>
                                            <p:fltVal val="0"/>
                                          </p:val>
                                        </p:tav>
                                        <p:tav tm="100000">
                                          <p:val>
                                            <p:strVal val="#ppt_w"/>
                                          </p:val>
                                        </p:tav>
                                      </p:tavLst>
                                    </p:anim>
                                    <p:anim calcmode="lin" valueType="num">
                                      <p:cBhvr>
                                        <p:cTn id="49" dur="500" fill="hold"/>
                                        <p:tgtEl>
                                          <p:spTgt spid="1080"/>
                                        </p:tgtEl>
                                        <p:attrNameLst>
                                          <p:attrName>ppt_h</p:attrName>
                                        </p:attrNameLst>
                                      </p:cBhvr>
                                      <p:tavLst>
                                        <p:tav tm="0">
                                          <p:val>
                                            <p:fltVal val="0"/>
                                          </p:val>
                                        </p:tav>
                                        <p:tav tm="100000">
                                          <p:val>
                                            <p:strVal val="#ppt_h"/>
                                          </p:val>
                                        </p:tav>
                                      </p:tavLst>
                                    </p:anim>
                                    <p:animEffect transition="in" filter="fade">
                                      <p:cBhvr>
                                        <p:cTn id="50" dur="500"/>
                                        <p:tgtEl>
                                          <p:spTgt spid="108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81"/>
                                        </p:tgtEl>
                                        <p:attrNameLst>
                                          <p:attrName>style.visibility</p:attrName>
                                        </p:attrNameLst>
                                      </p:cBhvr>
                                      <p:to>
                                        <p:strVal val="visible"/>
                                      </p:to>
                                    </p:set>
                                    <p:anim calcmode="lin" valueType="num">
                                      <p:cBhvr>
                                        <p:cTn id="53" dur="500" fill="hold"/>
                                        <p:tgtEl>
                                          <p:spTgt spid="1081"/>
                                        </p:tgtEl>
                                        <p:attrNameLst>
                                          <p:attrName>ppt_w</p:attrName>
                                        </p:attrNameLst>
                                      </p:cBhvr>
                                      <p:tavLst>
                                        <p:tav tm="0">
                                          <p:val>
                                            <p:fltVal val="0"/>
                                          </p:val>
                                        </p:tav>
                                        <p:tav tm="100000">
                                          <p:val>
                                            <p:strVal val="#ppt_w"/>
                                          </p:val>
                                        </p:tav>
                                      </p:tavLst>
                                    </p:anim>
                                    <p:anim calcmode="lin" valueType="num">
                                      <p:cBhvr>
                                        <p:cTn id="54" dur="500" fill="hold"/>
                                        <p:tgtEl>
                                          <p:spTgt spid="1081"/>
                                        </p:tgtEl>
                                        <p:attrNameLst>
                                          <p:attrName>ppt_h</p:attrName>
                                        </p:attrNameLst>
                                      </p:cBhvr>
                                      <p:tavLst>
                                        <p:tav tm="0">
                                          <p:val>
                                            <p:fltVal val="0"/>
                                          </p:val>
                                        </p:tav>
                                        <p:tav tm="100000">
                                          <p:val>
                                            <p:strVal val="#ppt_h"/>
                                          </p:val>
                                        </p:tav>
                                      </p:tavLst>
                                    </p:anim>
                                    <p:animEffect transition="in" filter="fade">
                                      <p:cBhvr>
                                        <p:cTn id="55" dur="500"/>
                                        <p:tgtEl>
                                          <p:spTgt spid="1081"/>
                                        </p:tgtEl>
                                      </p:cBhvr>
                                    </p:animEffect>
                                  </p:childTnLst>
                                </p:cTn>
                              </p:par>
                              <p:par>
                                <p:cTn id="56" presetID="53" presetClass="entr" presetSubtype="16" fill="hold" nodeType="withEffect">
                                  <p:stCondLst>
                                    <p:cond delay="0"/>
                                  </p:stCondLst>
                                  <p:childTnLst>
                                    <p:set>
                                      <p:cBhvr>
                                        <p:cTn id="57" dur="1" fill="hold">
                                          <p:stCondLst>
                                            <p:cond delay="0"/>
                                          </p:stCondLst>
                                        </p:cTn>
                                        <p:tgtEl>
                                          <p:spTgt spid="1134"/>
                                        </p:tgtEl>
                                        <p:attrNameLst>
                                          <p:attrName>style.visibility</p:attrName>
                                        </p:attrNameLst>
                                      </p:cBhvr>
                                      <p:to>
                                        <p:strVal val="visible"/>
                                      </p:to>
                                    </p:set>
                                    <p:anim calcmode="lin" valueType="num">
                                      <p:cBhvr>
                                        <p:cTn id="58" dur="500" fill="hold"/>
                                        <p:tgtEl>
                                          <p:spTgt spid="1134"/>
                                        </p:tgtEl>
                                        <p:attrNameLst>
                                          <p:attrName>ppt_w</p:attrName>
                                        </p:attrNameLst>
                                      </p:cBhvr>
                                      <p:tavLst>
                                        <p:tav tm="0">
                                          <p:val>
                                            <p:fltVal val="0"/>
                                          </p:val>
                                        </p:tav>
                                        <p:tav tm="100000">
                                          <p:val>
                                            <p:strVal val="#ppt_w"/>
                                          </p:val>
                                        </p:tav>
                                      </p:tavLst>
                                    </p:anim>
                                    <p:anim calcmode="lin" valueType="num">
                                      <p:cBhvr>
                                        <p:cTn id="59" dur="500" fill="hold"/>
                                        <p:tgtEl>
                                          <p:spTgt spid="1134"/>
                                        </p:tgtEl>
                                        <p:attrNameLst>
                                          <p:attrName>ppt_h</p:attrName>
                                        </p:attrNameLst>
                                      </p:cBhvr>
                                      <p:tavLst>
                                        <p:tav tm="0">
                                          <p:val>
                                            <p:fltVal val="0"/>
                                          </p:val>
                                        </p:tav>
                                        <p:tav tm="100000">
                                          <p:val>
                                            <p:strVal val="#ppt_h"/>
                                          </p:val>
                                        </p:tav>
                                      </p:tavLst>
                                    </p:anim>
                                    <p:animEffect transition="in" filter="fade">
                                      <p:cBhvr>
                                        <p:cTn id="60" dur="500"/>
                                        <p:tgtEl>
                                          <p:spTgt spid="1134"/>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149"/>
                                        </p:tgtEl>
                                        <p:attrNameLst>
                                          <p:attrName>style.visibility</p:attrName>
                                        </p:attrNameLst>
                                      </p:cBhvr>
                                      <p:to>
                                        <p:strVal val="visible"/>
                                      </p:to>
                                    </p:set>
                                    <p:anim calcmode="lin" valueType="num">
                                      <p:cBhvr>
                                        <p:cTn id="63" dur="500" fill="hold"/>
                                        <p:tgtEl>
                                          <p:spTgt spid="1149"/>
                                        </p:tgtEl>
                                        <p:attrNameLst>
                                          <p:attrName>ppt_w</p:attrName>
                                        </p:attrNameLst>
                                      </p:cBhvr>
                                      <p:tavLst>
                                        <p:tav tm="0">
                                          <p:val>
                                            <p:fltVal val="0"/>
                                          </p:val>
                                        </p:tav>
                                        <p:tav tm="100000">
                                          <p:val>
                                            <p:strVal val="#ppt_w"/>
                                          </p:val>
                                        </p:tav>
                                      </p:tavLst>
                                    </p:anim>
                                    <p:anim calcmode="lin" valueType="num">
                                      <p:cBhvr>
                                        <p:cTn id="64" dur="500" fill="hold"/>
                                        <p:tgtEl>
                                          <p:spTgt spid="1149"/>
                                        </p:tgtEl>
                                        <p:attrNameLst>
                                          <p:attrName>ppt_h</p:attrName>
                                        </p:attrNameLst>
                                      </p:cBhvr>
                                      <p:tavLst>
                                        <p:tav tm="0">
                                          <p:val>
                                            <p:fltVal val="0"/>
                                          </p:val>
                                        </p:tav>
                                        <p:tav tm="100000">
                                          <p:val>
                                            <p:strVal val="#ppt_h"/>
                                          </p:val>
                                        </p:tav>
                                      </p:tavLst>
                                    </p:anim>
                                    <p:animEffect transition="in" filter="fade">
                                      <p:cBhvr>
                                        <p:cTn id="65" dur="500"/>
                                        <p:tgtEl>
                                          <p:spTgt spid="114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150"/>
                                        </p:tgtEl>
                                        <p:attrNameLst>
                                          <p:attrName>style.visibility</p:attrName>
                                        </p:attrNameLst>
                                      </p:cBhvr>
                                      <p:to>
                                        <p:strVal val="visible"/>
                                      </p:to>
                                    </p:set>
                                    <p:anim calcmode="lin" valueType="num">
                                      <p:cBhvr>
                                        <p:cTn id="68" dur="500" fill="hold"/>
                                        <p:tgtEl>
                                          <p:spTgt spid="1150"/>
                                        </p:tgtEl>
                                        <p:attrNameLst>
                                          <p:attrName>ppt_w</p:attrName>
                                        </p:attrNameLst>
                                      </p:cBhvr>
                                      <p:tavLst>
                                        <p:tav tm="0">
                                          <p:val>
                                            <p:fltVal val="0"/>
                                          </p:val>
                                        </p:tav>
                                        <p:tav tm="100000">
                                          <p:val>
                                            <p:strVal val="#ppt_w"/>
                                          </p:val>
                                        </p:tav>
                                      </p:tavLst>
                                    </p:anim>
                                    <p:anim calcmode="lin" valueType="num">
                                      <p:cBhvr>
                                        <p:cTn id="69" dur="500" fill="hold"/>
                                        <p:tgtEl>
                                          <p:spTgt spid="1150"/>
                                        </p:tgtEl>
                                        <p:attrNameLst>
                                          <p:attrName>ppt_h</p:attrName>
                                        </p:attrNameLst>
                                      </p:cBhvr>
                                      <p:tavLst>
                                        <p:tav tm="0">
                                          <p:val>
                                            <p:fltVal val="0"/>
                                          </p:val>
                                        </p:tav>
                                        <p:tav tm="100000">
                                          <p:val>
                                            <p:strVal val="#ppt_h"/>
                                          </p:val>
                                        </p:tav>
                                      </p:tavLst>
                                    </p:anim>
                                    <p:animEffect transition="in" filter="fade">
                                      <p:cBhvr>
                                        <p:cTn id="70" dur="500"/>
                                        <p:tgtEl>
                                          <p:spTgt spid="1150"/>
                                        </p:tgtEl>
                                      </p:cBhvr>
                                    </p:animEffect>
                                  </p:childTnLst>
                                </p:cTn>
                              </p:par>
                              <p:par>
                                <p:cTn id="71" presetID="53" presetClass="entr" presetSubtype="16" fill="hold" nodeType="with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500" fill="hold"/>
                                        <p:tgtEl>
                                          <p:spTgt spid="2"/>
                                        </p:tgtEl>
                                        <p:attrNameLst>
                                          <p:attrName>ppt_w</p:attrName>
                                        </p:attrNameLst>
                                      </p:cBhvr>
                                      <p:tavLst>
                                        <p:tav tm="0">
                                          <p:val>
                                            <p:fltVal val="0"/>
                                          </p:val>
                                        </p:tav>
                                        <p:tav tm="100000">
                                          <p:val>
                                            <p:strVal val="#ppt_w"/>
                                          </p:val>
                                        </p:tav>
                                      </p:tavLst>
                                    </p:anim>
                                    <p:anim calcmode="lin" valueType="num">
                                      <p:cBhvr>
                                        <p:cTn id="74" dur="500" fill="hold"/>
                                        <p:tgtEl>
                                          <p:spTgt spid="2"/>
                                        </p:tgtEl>
                                        <p:attrNameLst>
                                          <p:attrName>ppt_h</p:attrName>
                                        </p:attrNameLst>
                                      </p:cBhvr>
                                      <p:tavLst>
                                        <p:tav tm="0">
                                          <p:val>
                                            <p:fltVal val="0"/>
                                          </p:val>
                                        </p:tav>
                                        <p:tav tm="100000">
                                          <p:val>
                                            <p:strVal val="#ppt_h"/>
                                          </p:val>
                                        </p:tav>
                                      </p:tavLst>
                                    </p:anim>
                                    <p:animEffect transition="in" filter="fade">
                                      <p:cBhvr>
                                        <p:cTn id="7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7" grpId="0" build="p" animBg="1"/>
      <p:bldP spid="1078" grpId="0" build="p" animBg="1"/>
      <p:bldP spid="1079" grpId="0" animBg="1"/>
      <p:bldP spid="1080" grpId="0" animBg="1"/>
      <p:bldP spid="1081" grpId="0" animBg="1"/>
      <p:bldP spid="1149" grpId="0" animBg="1"/>
      <p:bldP spid="115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cầm lấy và đọc”</a:t>
            </a:r>
            <a:endParaRPr lang="en-US" sz="2400">
              <a:latin typeface="Times New Roman" panose="02020603050405020304" pitchFamily="18" charset="0"/>
              <a:cs typeface="Times New Roman" panose="02020603050405020304" pitchFamily="18" charset="0"/>
            </a:endParaRP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tiếp xúc trực tiếp với một cuốn sách, hãy tự trải nghiệm mà không bước qua một trung gian nào. </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22492165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238542"/>
            <a:ext cx="947844" cy="834771"/>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 name="Google Shape;2167;p41">
            <a:extLst>
              <a:ext uri="{FF2B5EF4-FFF2-40B4-BE49-F238E27FC236}">
                <a16:creationId xmlns:a16="http://schemas.microsoft.com/office/drawing/2014/main" id="{7C36599F-9F4A-CEFC-A34D-D0FD72390A7C}"/>
              </a:ext>
            </a:extLst>
          </p:cNvPr>
          <p:cNvGrpSpPr/>
          <p:nvPr/>
        </p:nvGrpSpPr>
        <p:grpSpPr>
          <a:xfrm>
            <a:off x="3280602" y="1971668"/>
            <a:ext cx="1600289" cy="2892401"/>
            <a:chOff x="3658847" y="1805024"/>
            <a:chExt cx="1732303" cy="2927050"/>
          </a:xfrm>
        </p:grpSpPr>
        <p:sp>
          <p:nvSpPr>
            <p:cNvPr id="1290" name="Google Shape;2168;p41">
              <a:extLst>
                <a:ext uri="{FF2B5EF4-FFF2-40B4-BE49-F238E27FC236}">
                  <a16:creationId xmlns:a16="http://schemas.microsoft.com/office/drawing/2014/main" id="{589496DB-31F6-0F2F-1BCC-053AAF6B3BC1}"/>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169;p41">
              <a:extLst>
                <a:ext uri="{FF2B5EF4-FFF2-40B4-BE49-F238E27FC236}">
                  <a16:creationId xmlns:a16="http://schemas.microsoft.com/office/drawing/2014/main" id="{A3227D8B-59C6-8F59-73D0-8E30495EF24E}"/>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170;p41">
              <a:extLst>
                <a:ext uri="{FF2B5EF4-FFF2-40B4-BE49-F238E27FC236}">
                  <a16:creationId xmlns:a16="http://schemas.microsoft.com/office/drawing/2014/main" id="{B0B15A7B-9290-118E-FA76-7A31D699C659}"/>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2171;p41">
              <a:extLst>
                <a:ext uri="{FF2B5EF4-FFF2-40B4-BE49-F238E27FC236}">
                  <a16:creationId xmlns:a16="http://schemas.microsoft.com/office/drawing/2014/main" id="{D36B57C1-857B-AD1E-79B3-48D4771C7747}"/>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2172;p41">
              <a:extLst>
                <a:ext uri="{FF2B5EF4-FFF2-40B4-BE49-F238E27FC236}">
                  <a16:creationId xmlns:a16="http://schemas.microsoft.com/office/drawing/2014/main" id="{CA1993B4-682B-B4F0-C8BA-B27782A994CF}"/>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2173;p41">
              <a:extLst>
                <a:ext uri="{FF2B5EF4-FFF2-40B4-BE49-F238E27FC236}">
                  <a16:creationId xmlns:a16="http://schemas.microsoft.com/office/drawing/2014/main" id="{17988119-7F85-2743-B8CF-6661B992F76A}"/>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2174;p41">
              <a:extLst>
                <a:ext uri="{FF2B5EF4-FFF2-40B4-BE49-F238E27FC236}">
                  <a16:creationId xmlns:a16="http://schemas.microsoft.com/office/drawing/2014/main" id="{042660CB-DEED-7A22-23A0-40B31C84BD10}"/>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2175;p41">
              <a:extLst>
                <a:ext uri="{FF2B5EF4-FFF2-40B4-BE49-F238E27FC236}">
                  <a16:creationId xmlns:a16="http://schemas.microsoft.com/office/drawing/2014/main" id="{E8BB9CC7-23DD-868D-CC64-38ACA23798CA}"/>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2176;p41">
              <a:extLst>
                <a:ext uri="{FF2B5EF4-FFF2-40B4-BE49-F238E27FC236}">
                  <a16:creationId xmlns:a16="http://schemas.microsoft.com/office/drawing/2014/main" id="{C04EE5BF-8AD0-724E-6DA1-D0E82C52B68D}"/>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2177;p41">
              <a:extLst>
                <a:ext uri="{FF2B5EF4-FFF2-40B4-BE49-F238E27FC236}">
                  <a16:creationId xmlns:a16="http://schemas.microsoft.com/office/drawing/2014/main" id="{3F657205-8445-D91C-266D-E6E48986C48B}"/>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2178;p41">
              <a:extLst>
                <a:ext uri="{FF2B5EF4-FFF2-40B4-BE49-F238E27FC236}">
                  <a16:creationId xmlns:a16="http://schemas.microsoft.com/office/drawing/2014/main" id="{12CCF3F7-0894-B427-6D77-3D91027AE0B9}"/>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2179;p41">
              <a:extLst>
                <a:ext uri="{FF2B5EF4-FFF2-40B4-BE49-F238E27FC236}">
                  <a16:creationId xmlns:a16="http://schemas.microsoft.com/office/drawing/2014/main" id="{E654275A-71B2-A4D4-4529-6B5FBC1CDC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2180;p41">
              <a:extLst>
                <a:ext uri="{FF2B5EF4-FFF2-40B4-BE49-F238E27FC236}">
                  <a16:creationId xmlns:a16="http://schemas.microsoft.com/office/drawing/2014/main" id="{41D5249E-1DC9-B598-47E0-71C03C464E3F}"/>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2181;p41">
              <a:extLst>
                <a:ext uri="{FF2B5EF4-FFF2-40B4-BE49-F238E27FC236}">
                  <a16:creationId xmlns:a16="http://schemas.microsoft.com/office/drawing/2014/main" id="{7A8C5FEB-BA03-215A-1D90-3853337CC799}"/>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2182;p41">
              <a:extLst>
                <a:ext uri="{FF2B5EF4-FFF2-40B4-BE49-F238E27FC236}">
                  <a16:creationId xmlns:a16="http://schemas.microsoft.com/office/drawing/2014/main" id="{E754890F-53FC-6332-C5AA-37930FE72EAE}"/>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2183;p41">
              <a:extLst>
                <a:ext uri="{FF2B5EF4-FFF2-40B4-BE49-F238E27FC236}">
                  <a16:creationId xmlns:a16="http://schemas.microsoft.com/office/drawing/2014/main" id="{04F618F6-5C85-3108-FA32-503A1F66CA50}"/>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2184;p41">
              <a:extLst>
                <a:ext uri="{FF2B5EF4-FFF2-40B4-BE49-F238E27FC236}">
                  <a16:creationId xmlns:a16="http://schemas.microsoft.com/office/drawing/2014/main" id="{BE783C37-C1D5-55C2-AE05-91C097E9C574}"/>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2185;p41">
              <a:extLst>
                <a:ext uri="{FF2B5EF4-FFF2-40B4-BE49-F238E27FC236}">
                  <a16:creationId xmlns:a16="http://schemas.microsoft.com/office/drawing/2014/main" id="{70AA69C1-FDC1-ED1A-BDF9-05D52FEBA0BA}"/>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2186;p41">
              <a:extLst>
                <a:ext uri="{FF2B5EF4-FFF2-40B4-BE49-F238E27FC236}">
                  <a16:creationId xmlns:a16="http://schemas.microsoft.com/office/drawing/2014/main" id="{D077CEF2-EE1B-A80E-4B5A-92554DC53690}"/>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2187;p41">
              <a:extLst>
                <a:ext uri="{FF2B5EF4-FFF2-40B4-BE49-F238E27FC236}">
                  <a16:creationId xmlns:a16="http://schemas.microsoft.com/office/drawing/2014/main" id="{A5BF2A0C-7D76-F577-5C01-32B246D7F7FE}"/>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2188;p41">
              <a:extLst>
                <a:ext uri="{FF2B5EF4-FFF2-40B4-BE49-F238E27FC236}">
                  <a16:creationId xmlns:a16="http://schemas.microsoft.com/office/drawing/2014/main" id="{6F678CFE-A588-F9F4-D37A-99A467D94A6B}"/>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2189;p41">
              <a:extLst>
                <a:ext uri="{FF2B5EF4-FFF2-40B4-BE49-F238E27FC236}">
                  <a16:creationId xmlns:a16="http://schemas.microsoft.com/office/drawing/2014/main" id="{ED055E64-FFF5-274B-1ADA-E3DBDD488B45}"/>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2190;p41">
              <a:extLst>
                <a:ext uri="{FF2B5EF4-FFF2-40B4-BE49-F238E27FC236}">
                  <a16:creationId xmlns:a16="http://schemas.microsoft.com/office/drawing/2014/main" id="{84603559-C99E-C533-CA79-AB345166A90E}"/>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2191;p41">
              <a:extLst>
                <a:ext uri="{FF2B5EF4-FFF2-40B4-BE49-F238E27FC236}">
                  <a16:creationId xmlns:a16="http://schemas.microsoft.com/office/drawing/2014/main" id="{384319E8-FAEA-71DE-88DA-9F0B7C574D91}"/>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2192;p41">
              <a:extLst>
                <a:ext uri="{FF2B5EF4-FFF2-40B4-BE49-F238E27FC236}">
                  <a16:creationId xmlns:a16="http://schemas.microsoft.com/office/drawing/2014/main" id="{DE6ED09A-2E65-84F8-AC8A-117B4586D9E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2193;p41">
              <a:extLst>
                <a:ext uri="{FF2B5EF4-FFF2-40B4-BE49-F238E27FC236}">
                  <a16:creationId xmlns:a16="http://schemas.microsoft.com/office/drawing/2014/main" id="{49430830-752A-4380-4151-942294631A44}"/>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2194;p41">
              <a:extLst>
                <a:ext uri="{FF2B5EF4-FFF2-40B4-BE49-F238E27FC236}">
                  <a16:creationId xmlns:a16="http://schemas.microsoft.com/office/drawing/2014/main" id="{E7AE507B-31EE-75BD-DF61-71D27819EC8D}"/>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2195;p41">
              <a:extLst>
                <a:ext uri="{FF2B5EF4-FFF2-40B4-BE49-F238E27FC236}">
                  <a16:creationId xmlns:a16="http://schemas.microsoft.com/office/drawing/2014/main" id="{77BEA005-A8F2-A4A5-C455-5D77B84D3BC6}"/>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2196;p41">
              <a:extLst>
                <a:ext uri="{FF2B5EF4-FFF2-40B4-BE49-F238E27FC236}">
                  <a16:creationId xmlns:a16="http://schemas.microsoft.com/office/drawing/2014/main" id="{0A71F638-5CA4-E0CD-D814-46FFDD355310}"/>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197;p41">
              <a:extLst>
                <a:ext uri="{FF2B5EF4-FFF2-40B4-BE49-F238E27FC236}">
                  <a16:creationId xmlns:a16="http://schemas.microsoft.com/office/drawing/2014/main" id="{DD89BD9D-0BED-270F-57E6-2A54215E815F}"/>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198;p41">
              <a:extLst>
                <a:ext uri="{FF2B5EF4-FFF2-40B4-BE49-F238E27FC236}">
                  <a16:creationId xmlns:a16="http://schemas.microsoft.com/office/drawing/2014/main" id="{6D43954D-0A14-5ADD-A1C7-C0E131F247B7}"/>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199;p41">
              <a:extLst>
                <a:ext uri="{FF2B5EF4-FFF2-40B4-BE49-F238E27FC236}">
                  <a16:creationId xmlns:a16="http://schemas.microsoft.com/office/drawing/2014/main" id="{C2C00BA8-2A60-B43B-37C3-1080ED4DE137}"/>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200;p41">
              <a:extLst>
                <a:ext uri="{FF2B5EF4-FFF2-40B4-BE49-F238E27FC236}">
                  <a16:creationId xmlns:a16="http://schemas.microsoft.com/office/drawing/2014/main" id="{24F45425-02E4-03A8-35CE-C2D6EAD4F496}"/>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201;p41">
              <a:extLst>
                <a:ext uri="{FF2B5EF4-FFF2-40B4-BE49-F238E27FC236}">
                  <a16:creationId xmlns:a16="http://schemas.microsoft.com/office/drawing/2014/main" id="{4291B353-FD3C-434F-8894-AB1E05889FB8}"/>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202;p41">
              <a:extLst>
                <a:ext uri="{FF2B5EF4-FFF2-40B4-BE49-F238E27FC236}">
                  <a16:creationId xmlns:a16="http://schemas.microsoft.com/office/drawing/2014/main" id="{1AB11538-15EA-5189-E766-2CCBDAACAF30}"/>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203;p41">
              <a:extLst>
                <a:ext uri="{FF2B5EF4-FFF2-40B4-BE49-F238E27FC236}">
                  <a16:creationId xmlns:a16="http://schemas.microsoft.com/office/drawing/2014/main" id="{F3A10D45-6495-F04A-4D11-0B36032E6576}"/>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204;p41">
              <a:extLst>
                <a:ext uri="{FF2B5EF4-FFF2-40B4-BE49-F238E27FC236}">
                  <a16:creationId xmlns:a16="http://schemas.microsoft.com/office/drawing/2014/main" id="{D0E808D0-45C2-6036-8BDF-EFD98981EF6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205;p41">
              <a:extLst>
                <a:ext uri="{FF2B5EF4-FFF2-40B4-BE49-F238E27FC236}">
                  <a16:creationId xmlns:a16="http://schemas.microsoft.com/office/drawing/2014/main" id="{256B541F-65E9-CB07-7EFB-3D9CEFC191DD}"/>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206;p41">
              <a:extLst>
                <a:ext uri="{FF2B5EF4-FFF2-40B4-BE49-F238E27FC236}">
                  <a16:creationId xmlns:a16="http://schemas.microsoft.com/office/drawing/2014/main" id="{EF6C3B72-C90F-276E-A9B4-142D61626D4B}"/>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207;p41">
              <a:extLst>
                <a:ext uri="{FF2B5EF4-FFF2-40B4-BE49-F238E27FC236}">
                  <a16:creationId xmlns:a16="http://schemas.microsoft.com/office/drawing/2014/main" id="{FC9E54B7-F5FE-2304-7CBA-2EDF2D42C009}"/>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208;p41">
              <a:extLst>
                <a:ext uri="{FF2B5EF4-FFF2-40B4-BE49-F238E27FC236}">
                  <a16:creationId xmlns:a16="http://schemas.microsoft.com/office/drawing/2014/main" id="{8CC5B0CE-DBA1-F918-F99B-B2484754E599}"/>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209;p41">
              <a:extLst>
                <a:ext uri="{FF2B5EF4-FFF2-40B4-BE49-F238E27FC236}">
                  <a16:creationId xmlns:a16="http://schemas.microsoft.com/office/drawing/2014/main" id="{AD57649D-4C8F-6D0C-E856-CEF1D5DDB905}"/>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210;p41">
              <a:extLst>
                <a:ext uri="{FF2B5EF4-FFF2-40B4-BE49-F238E27FC236}">
                  <a16:creationId xmlns:a16="http://schemas.microsoft.com/office/drawing/2014/main" id="{2070B225-7FA7-9218-8A5F-FB7FAFE82593}"/>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211;p41">
              <a:extLst>
                <a:ext uri="{FF2B5EF4-FFF2-40B4-BE49-F238E27FC236}">
                  <a16:creationId xmlns:a16="http://schemas.microsoft.com/office/drawing/2014/main" id="{5992A0DF-04E2-1080-ADED-F9C9FB9875D0}"/>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212;p41">
              <a:extLst>
                <a:ext uri="{FF2B5EF4-FFF2-40B4-BE49-F238E27FC236}">
                  <a16:creationId xmlns:a16="http://schemas.microsoft.com/office/drawing/2014/main" id="{8D922CBF-F3E8-FE78-E21C-D88DCAC3EAB8}"/>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213;p41">
              <a:extLst>
                <a:ext uri="{FF2B5EF4-FFF2-40B4-BE49-F238E27FC236}">
                  <a16:creationId xmlns:a16="http://schemas.microsoft.com/office/drawing/2014/main" id="{F63D71A3-7AEF-0A5C-24C6-55AACC88BC22}"/>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214;p41">
              <a:extLst>
                <a:ext uri="{FF2B5EF4-FFF2-40B4-BE49-F238E27FC236}">
                  <a16:creationId xmlns:a16="http://schemas.microsoft.com/office/drawing/2014/main" id="{35FF14DC-653A-74C9-4A71-4264251CA6E4}"/>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215;p41">
              <a:extLst>
                <a:ext uri="{FF2B5EF4-FFF2-40B4-BE49-F238E27FC236}">
                  <a16:creationId xmlns:a16="http://schemas.microsoft.com/office/drawing/2014/main" id="{FCE4B074-DD53-2D57-3318-C5CA3E8FEE1D}"/>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216;p41">
              <a:extLst>
                <a:ext uri="{FF2B5EF4-FFF2-40B4-BE49-F238E27FC236}">
                  <a16:creationId xmlns:a16="http://schemas.microsoft.com/office/drawing/2014/main" id="{590A7F4B-50D0-0825-7718-2A1F90236573}"/>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217;p41">
              <a:extLst>
                <a:ext uri="{FF2B5EF4-FFF2-40B4-BE49-F238E27FC236}">
                  <a16:creationId xmlns:a16="http://schemas.microsoft.com/office/drawing/2014/main" id="{06B98162-78CA-B2E2-8D1A-E5AAE4AF2B05}"/>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218;p41">
              <a:extLst>
                <a:ext uri="{FF2B5EF4-FFF2-40B4-BE49-F238E27FC236}">
                  <a16:creationId xmlns:a16="http://schemas.microsoft.com/office/drawing/2014/main" id="{271348E1-552F-FF29-DD26-200E473A360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219;p41">
              <a:extLst>
                <a:ext uri="{FF2B5EF4-FFF2-40B4-BE49-F238E27FC236}">
                  <a16:creationId xmlns:a16="http://schemas.microsoft.com/office/drawing/2014/main" id="{EB2B73AF-6267-0B16-6DC8-7BB80A948E0B}"/>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220;p41">
              <a:extLst>
                <a:ext uri="{FF2B5EF4-FFF2-40B4-BE49-F238E27FC236}">
                  <a16:creationId xmlns:a16="http://schemas.microsoft.com/office/drawing/2014/main" id="{5276C6A2-121E-180A-3038-FE5A70B38689}"/>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221;p41">
              <a:extLst>
                <a:ext uri="{FF2B5EF4-FFF2-40B4-BE49-F238E27FC236}">
                  <a16:creationId xmlns:a16="http://schemas.microsoft.com/office/drawing/2014/main" id="{069CFAD4-CED4-967C-C110-CD4B47D4F6B1}"/>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222;p41">
              <a:extLst>
                <a:ext uri="{FF2B5EF4-FFF2-40B4-BE49-F238E27FC236}">
                  <a16:creationId xmlns:a16="http://schemas.microsoft.com/office/drawing/2014/main" id="{638B3E30-B426-0E93-3262-6B8AAB0B0B56}"/>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223;p41">
              <a:extLst>
                <a:ext uri="{FF2B5EF4-FFF2-40B4-BE49-F238E27FC236}">
                  <a16:creationId xmlns:a16="http://schemas.microsoft.com/office/drawing/2014/main" id="{51EF7E53-17C1-D3D8-0756-BF0EF3B03464}"/>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46" name="Google Shape;2224;p41">
            <a:extLst>
              <a:ext uri="{FF2B5EF4-FFF2-40B4-BE49-F238E27FC236}">
                <a16:creationId xmlns:a16="http://schemas.microsoft.com/office/drawing/2014/main" id="{C2DD2B81-5036-BE2D-3262-2B3053139FAD}"/>
              </a:ext>
            </a:extLst>
          </p:cNvPr>
          <p:cNvSpPr/>
          <p:nvPr/>
        </p:nvSpPr>
        <p:spPr>
          <a:xfrm>
            <a:off x="2808518" y="1211828"/>
            <a:ext cx="3530290"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en-US" sz="24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Quan điểm của bản thân</a:t>
            </a:r>
            <a:endParaRPr lang="en-US" sz="24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7" name="Google Shape;2227;p41">
            <a:extLst>
              <a:ext uri="{FF2B5EF4-FFF2-40B4-BE49-F238E27FC236}">
                <a16:creationId xmlns:a16="http://schemas.microsoft.com/office/drawing/2014/main" id="{80F32C67-44EF-3A40-B586-1F0DA70B6600}"/>
              </a:ext>
            </a:extLst>
          </p:cNvPr>
          <p:cNvSpPr txBox="1"/>
          <p:nvPr/>
        </p:nvSpPr>
        <p:spPr>
          <a:xfrm>
            <a:off x="540983" y="3045890"/>
            <a:ext cx="2267535"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latin typeface="Times New Roman" panose="02020603050405020304" pitchFamily="18" charset="0"/>
                <a:cs typeface="Times New Roman" panose="02020603050405020304" pitchFamily="18" charset="0"/>
              </a:rPr>
              <a:t>Đồng ý vì </a:t>
            </a:r>
            <a:r>
              <a:rPr lang="en-US" sz="2000">
                <a:latin typeface="Times New Roman" panose="02020603050405020304" pitchFamily="18" charset="0"/>
                <a:cs typeface="Times New Roman" panose="02020603050405020304" pitchFamily="18" charset="0"/>
              </a:rPr>
              <a:t>từ trước đến nay không ai có thể phủ nhận được vai trò của sách đối với cuộc sống của mỗi con người</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8" name="Google Shape;2230;p41">
            <a:extLst>
              <a:ext uri="{FF2B5EF4-FFF2-40B4-BE49-F238E27FC236}">
                <a16:creationId xmlns:a16="http://schemas.microsoft.com/office/drawing/2014/main" id="{6E859570-C6AC-7C8D-7015-FEDF7473FFA4}"/>
              </a:ext>
            </a:extLst>
          </p:cNvPr>
          <p:cNvSpPr txBox="1"/>
          <p:nvPr/>
        </p:nvSpPr>
        <p:spPr>
          <a:xfrm>
            <a:off x="5397163" y="3204208"/>
            <a:ext cx="3328626" cy="627300"/>
          </a:xfrm>
          <a:prstGeom prst="rect">
            <a:avLst/>
          </a:prstGeom>
          <a:noFill/>
          <a:ln>
            <a:noFill/>
          </a:ln>
        </p:spPr>
        <p:txBody>
          <a:bodyPr spcFirstLastPara="1" wrap="square" lIns="91425" tIns="91425" rIns="91425" bIns="91425" anchor="ctr" anchorCtr="0">
            <a:noAutofit/>
          </a:bodyPr>
          <a:lstStyle/>
          <a:p>
            <a:pPr algn="just"/>
            <a:r>
              <a:rPr lang="vi-VN" sz="2000">
                <a:latin typeface="Times New Roman" panose="02020603050405020304" pitchFamily="18" charset="0"/>
                <a:cs typeface="Times New Roman" panose="02020603050405020304" pitchFamily="18" charset="0"/>
              </a:rPr>
              <a:t>Tuy nhiên sách chỉ phát huy vai trò</a:t>
            </a:r>
            <a:r>
              <a:rPr lang="en-US" sz="2000">
                <a:latin typeface="Times New Roman" panose="02020603050405020304" pitchFamily="18" charset="0"/>
                <a:cs typeface="Times New Roman" panose="02020603050405020304" pitchFamily="18" charset="0"/>
              </a:rPr>
              <a:t> nếu như chúng ta có thể cảm nhận nội dung qua từng chữ cái, từ ngữ bằng chính đôi mắt và tâm hồn của bản thân mình</a:t>
            </a:r>
            <a:r>
              <a:rPr lang="vi-VN" sz="2000">
                <a:latin typeface="Times New Roman" panose="02020603050405020304" pitchFamily="18" charset="0"/>
                <a:cs typeface="Times New Roman" panose="02020603050405020304" pitchFamily="18" charset="0"/>
              </a:rPr>
              <a:t> để có thế tư duy, tiếp nhận và thấu hiểu</a:t>
            </a:r>
            <a:endParaRPr lang="en-US" sz="2000">
              <a:latin typeface="Times New Roman" panose="02020603050405020304" pitchFamily="18" charset="0"/>
              <a:cs typeface="Times New Roman" panose="02020603050405020304" pitchFamily="18" charset="0"/>
            </a:endParaRPr>
          </a:p>
        </p:txBody>
      </p:sp>
      <p:sp>
        <p:nvSpPr>
          <p:cNvPr id="1349" name="Google Shape;2240;p41">
            <a:extLst>
              <a:ext uri="{FF2B5EF4-FFF2-40B4-BE49-F238E27FC236}">
                <a16:creationId xmlns:a16="http://schemas.microsoft.com/office/drawing/2014/main" id="{F60B4FEB-E2F9-E8C0-2853-838091CADF77}"/>
              </a:ext>
            </a:extLst>
          </p:cNvPr>
          <p:cNvSpPr/>
          <p:nvPr/>
        </p:nvSpPr>
        <p:spPr>
          <a:xfrm>
            <a:off x="1374238" y="1211816"/>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50" name="Google Shape;2241;p41">
            <a:extLst>
              <a:ext uri="{FF2B5EF4-FFF2-40B4-BE49-F238E27FC236}">
                <a16:creationId xmlns:a16="http://schemas.microsoft.com/office/drawing/2014/main" id="{940E2055-61BA-5A7B-3A6F-3836C877C60B}"/>
              </a:ext>
            </a:extLst>
          </p:cNvPr>
          <p:cNvSpPr/>
          <p:nvPr/>
        </p:nvSpPr>
        <p:spPr>
          <a:xfrm>
            <a:off x="7134888" y="1211816"/>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51" name="Google Shape;2242;p41">
            <a:extLst>
              <a:ext uri="{FF2B5EF4-FFF2-40B4-BE49-F238E27FC236}">
                <a16:creationId xmlns:a16="http://schemas.microsoft.com/office/drawing/2014/main" id="{EF5F6782-0407-33C9-88E4-B480D6A0FA73}"/>
              </a:ext>
            </a:extLst>
          </p:cNvPr>
          <p:cNvCxnSpPr>
            <a:cxnSpLocks/>
            <a:stCxn id="1349" idx="6"/>
            <a:endCxn id="1346" idx="1"/>
          </p:cNvCxnSpPr>
          <p:nvPr/>
        </p:nvCxnSpPr>
        <p:spPr>
          <a:xfrm>
            <a:off x="2001538" y="1525466"/>
            <a:ext cx="806980" cy="12"/>
          </a:xfrm>
          <a:prstGeom prst="straightConnector1">
            <a:avLst/>
          </a:prstGeom>
          <a:noFill/>
          <a:ln w="9525" cap="flat" cmpd="sng">
            <a:solidFill>
              <a:srgbClr val="666666"/>
            </a:solidFill>
            <a:prstDash val="solid"/>
            <a:round/>
            <a:headEnd type="none" w="med" len="med"/>
            <a:tailEnd type="none" w="med" len="med"/>
          </a:ln>
        </p:spPr>
      </p:cxnSp>
      <p:cxnSp>
        <p:nvCxnSpPr>
          <p:cNvPr id="1352" name="Google Shape;2243;p41">
            <a:extLst>
              <a:ext uri="{FF2B5EF4-FFF2-40B4-BE49-F238E27FC236}">
                <a16:creationId xmlns:a16="http://schemas.microsoft.com/office/drawing/2014/main" id="{3D6A1642-71D3-57F9-0591-0C5F96A332E9}"/>
              </a:ext>
            </a:extLst>
          </p:cNvPr>
          <p:cNvCxnSpPr>
            <a:cxnSpLocks/>
            <a:stCxn id="1346" idx="3"/>
            <a:endCxn id="1350" idx="2"/>
          </p:cNvCxnSpPr>
          <p:nvPr/>
        </p:nvCxnSpPr>
        <p:spPr>
          <a:xfrm flipV="1">
            <a:off x="6338808" y="1525466"/>
            <a:ext cx="796080" cy="12"/>
          </a:xfrm>
          <a:prstGeom prst="straightConnector1">
            <a:avLst/>
          </a:prstGeom>
          <a:noFill/>
          <a:ln w="9525" cap="flat" cmpd="sng">
            <a:solidFill>
              <a:srgbClr val="666666"/>
            </a:solidFill>
            <a:prstDash val="solid"/>
            <a:round/>
            <a:headEnd type="none" w="med" len="med"/>
            <a:tailEnd type="none" w="med" len="med"/>
          </a:ln>
        </p:spPr>
      </p:cxnSp>
      <p:cxnSp>
        <p:nvCxnSpPr>
          <p:cNvPr id="1353" name="Google Shape;2244;p41">
            <a:extLst>
              <a:ext uri="{FF2B5EF4-FFF2-40B4-BE49-F238E27FC236}">
                <a16:creationId xmlns:a16="http://schemas.microsoft.com/office/drawing/2014/main" id="{BF14AECB-0822-E478-5A37-E2E95E27265F}"/>
              </a:ext>
            </a:extLst>
          </p:cNvPr>
          <p:cNvCxnSpPr>
            <a:cxnSpLocks/>
            <a:stCxn id="1349" idx="4"/>
          </p:cNvCxnSpPr>
          <p:nvPr/>
        </p:nvCxnSpPr>
        <p:spPr>
          <a:xfrm>
            <a:off x="1687888" y="1839116"/>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4" name="Google Shape;2245;p41">
            <a:extLst>
              <a:ext uri="{FF2B5EF4-FFF2-40B4-BE49-F238E27FC236}">
                <a16:creationId xmlns:a16="http://schemas.microsoft.com/office/drawing/2014/main" id="{FC2BC4BF-5A97-EE6A-7B9F-63940FA8E3CC}"/>
              </a:ext>
            </a:extLst>
          </p:cNvPr>
          <p:cNvCxnSpPr>
            <a:cxnSpLocks/>
            <a:stCxn id="1350" idx="4"/>
          </p:cNvCxnSpPr>
          <p:nvPr/>
        </p:nvCxnSpPr>
        <p:spPr>
          <a:xfrm>
            <a:off x="7448538" y="1839116"/>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5" name="Google Shape;2236;p41">
            <a:extLst>
              <a:ext uri="{FF2B5EF4-FFF2-40B4-BE49-F238E27FC236}">
                <a16:creationId xmlns:a16="http://schemas.microsoft.com/office/drawing/2014/main" id="{27D5D72B-0A83-A5DF-58B3-068AA520BF10}"/>
              </a:ext>
            </a:extLst>
          </p:cNvPr>
          <p:cNvGrpSpPr/>
          <p:nvPr/>
        </p:nvGrpSpPr>
        <p:grpSpPr>
          <a:xfrm>
            <a:off x="7299412" y="1304837"/>
            <a:ext cx="298377" cy="354519"/>
            <a:chOff x="-48233050" y="3569725"/>
            <a:chExt cx="252050" cy="299475"/>
          </a:xfrm>
        </p:grpSpPr>
        <p:sp>
          <p:nvSpPr>
            <p:cNvPr id="1356" name="Google Shape;2237;p41">
              <a:extLst>
                <a:ext uri="{FF2B5EF4-FFF2-40B4-BE49-F238E27FC236}">
                  <a16:creationId xmlns:a16="http://schemas.microsoft.com/office/drawing/2014/main" id="{1560EF0B-5986-09A8-E76D-09E37E157A4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238;p41">
              <a:extLst>
                <a:ext uri="{FF2B5EF4-FFF2-40B4-BE49-F238E27FC236}">
                  <a16:creationId xmlns:a16="http://schemas.microsoft.com/office/drawing/2014/main" id="{AC085706-C17B-7998-6CD0-26EB1766187A}"/>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9;p41">
              <a:extLst>
                <a:ext uri="{FF2B5EF4-FFF2-40B4-BE49-F238E27FC236}">
                  <a16:creationId xmlns:a16="http://schemas.microsoft.com/office/drawing/2014/main" id="{BE8404DB-E037-D06B-07B7-291C9939F8CB}"/>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9" name="Google Shape;2231;p41">
            <a:extLst>
              <a:ext uri="{FF2B5EF4-FFF2-40B4-BE49-F238E27FC236}">
                <a16:creationId xmlns:a16="http://schemas.microsoft.com/office/drawing/2014/main" id="{7A5D5F27-9C31-A3B9-7227-BA72319C5A03}"/>
              </a:ext>
            </a:extLst>
          </p:cNvPr>
          <p:cNvGrpSpPr/>
          <p:nvPr/>
        </p:nvGrpSpPr>
        <p:grpSpPr>
          <a:xfrm>
            <a:off x="1501983" y="1337095"/>
            <a:ext cx="371785" cy="370879"/>
            <a:chOff x="-41111350" y="3239100"/>
            <a:chExt cx="318200" cy="317425"/>
          </a:xfrm>
        </p:grpSpPr>
        <p:sp>
          <p:nvSpPr>
            <p:cNvPr id="1360" name="Google Shape;2232;p41">
              <a:extLst>
                <a:ext uri="{FF2B5EF4-FFF2-40B4-BE49-F238E27FC236}">
                  <a16:creationId xmlns:a16="http://schemas.microsoft.com/office/drawing/2014/main" id="{63EC3E8E-F9B3-55A3-197D-213008FF32F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233;p41">
              <a:extLst>
                <a:ext uri="{FF2B5EF4-FFF2-40B4-BE49-F238E27FC236}">
                  <a16:creationId xmlns:a16="http://schemas.microsoft.com/office/drawing/2014/main" id="{5575B0A6-5CB1-6409-34ED-CE757959895E}"/>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234;p41">
              <a:extLst>
                <a:ext uri="{FF2B5EF4-FFF2-40B4-BE49-F238E27FC236}">
                  <a16:creationId xmlns:a16="http://schemas.microsoft.com/office/drawing/2014/main" id="{41544BBC-F30C-4538-EDFA-A651FBEBF609}"/>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235;p41">
              <a:extLst>
                <a:ext uri="{FF2B5EF4-FFF2-40B4-BE49-F238E27FC236}">
                  <a16:creationId xmlns:a16="http://schemas.microsoft.com/office/drawing/2014/main" id="{143ECC6C-B6DE-D90F-6F6D-1FC55967ACE4}"/>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529327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46"/>
                                        </p:tgtEl>
                                        <p:attrNameLst>
                                          <p:attrName>style.visibility</p:attrName>
                                        </p:attrNameLst>
                                      </p:cBhvr>
                                      <p:to>
                                        <p:strVal val="visible"/>
                                      </p:to>
                                    </p:set>
                                    <p:animEffect transition="in" filter="fade">
                                      <p:cBhvr>
                                        <p:cTn id="7" dur="1000"/>
                                        <p:tgtEl>
                                          <p:spTgt spid="1346"/>
                                        </p:tgtEl>
                                      </p:cBhvr>
                                    </p:animEffect>
                                    <p:anim calcmode="lin" valueType="num">
                                      <p:cBhvr>
                                        <p:cTn id="8" dur="1000" fill="hold"/>
                                        <p:tgtEl>
                                          <p:spTgt spid="1346"/>
                                        </p:tgtEl>
                                        <p:attrNameLst>
                                          <p:attrName>ppt_x</p:attrName>
                                        </p:attrNameLst>
                                      </p:cBhvr>
                                      <p:tavLst>
                                        <p:tav tm="0">
                                          <p:val>
                                            <p:strVal val="#ppt_x"/>
                                          </p:val>
                                        </p:tav>
                                        <p:tav tm="100000">
                                          <p:val>
                                            <p:strVal val="#ppt_x"/>
                                          </p:val>
                                        </p:tav>
                                      </p:tavLst>
                                    </p:anim>
                                    <p:anim calcmode="lin" valueType="num">
                                      <p:cBhvr>
                                        <p:cTn id="9" dur="1000" fill="hold"/>
                                        <p:tgtEl>
                                          <p:spTgt spid="134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89"/>
                                        </p:tgtEl>
                                        <p:attrNameLst>
                                          <p:attrName>style.visibility</p:attrName>
                                        </p:attrNameLst>
                                      </p:cBhvr>
                                      <p:to>
                                        <p:strVal val="visible"/>
                                      </p:to>
                                    </p:set>
                                    <p:animEffect transition="in" filter="fade">
                                      <p:cBhvr>
                                        <p:cTn id="12" dur="1000"/>
                                        <p:tgtEl>
                                          <p:spTgt spid="1289"/>
                                        </p:tgtEl>
                                      </p:cBhvr>
                                    </p:animEffect>
                                    <p:anim calcmode="lin" valueType="num">
                                      <p:cBhvr>
                                        <p:cTn id="13" dur="1000" fill="hold"/>
                                        <p:tgtEl>
                                          <p:spTgt spid="1289"/>
                                        </p:tgtEl>
                                        <p:attrNameLst>
                                          <p:attrName>ppt_x</p:attrName>
                                        </p:attrNameLst>
                                      </p:cBhvr>
                                      <p:tavLst>
                                        <p:tav tm="0">
                                          <p:val>
                                            <p:strVal val="#ppt_x"/>
                                          </p:val>
                                        </p:tav>
                                        <p:tav tm="100000">
                                          <p:val>
                                            <p:strVal val="#ppt_x"/>
                                          </p:val>
                                        </p:tav>
                                      </p:tavLst>
                                    </p:anim>
                                    <p:anim calcmode="lin" valueType="num">
                                      <p:cBhvr>
                                        <p:cTn id="14" dur="1000" fill="hold"/>
                                        <p:tgtEl>
                                          <p:spTgt spid="128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351"/>
                                        </p:tgtEl>
                                        <p:attrNameLst>
                                          <p:attrName>style.visibility</p:attrName>
                                        </p:attrNameLst>
                                      </p:cBhvr>
                                      <p:to>
                                        <p:strVal val="visible"/>
                                      </p:to>
                                    </p:set>
                                    <p:animEffect transition="in" filter="barn(inVertical)">
                                      <p:cBhvr>
                                        <p:cTn id="19" dur="500"/>
                                        <p:tgtEl>
                                          <p:spTgt spid="135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349"/>
                                        </p:tgtEl>
                                        <p:attrNameLst>
                                          <p:attrName>style.visibility</p:attrName>
                                        </p:attrNameLst>
                                      </p:cBhvr>
                                      <p:to>
                                        <p:strVal val="visible"/>
                                      </p:to>
                                    </p:set>
                                    <p:animEffect transition="in" filter="barn(inVertical)">
                                      <p:cBhvr>
                                        <p:cTn id="22" dur="500"/>
                                        <p:tgtEl>
                                          <p:spTgt spid="1349"/>
                                        </p:tgtEl>
                                      </p:cBhvr>
                                    </p:animEffect>
                                  </p:childTnLst>
                                </p:cTn>
                              </p:par>
                              <p:par>
                                <p:cTn id="23" presetID="16" presetClass="entr" presetSubtype="21" fill="hold" nodeType="withEffect">
                                  <p:stCondLst>
                                    <p:cond delay="0"/>
                                  </p:stCondLst>
                                  <p:childTnLst>
                                    <p:set>
                                      <p:cBhvr>
                                        <p:cTn id="24" dur="1" fill="hold">
                                          <p:stCondLst>
                                            <p:cond delay="0"/>
                                          </p:stCondLst>
                                        </p:cTn>
                                        <p:tgtEl>
                                          <p:spTgt spid="1353"/>
                                        </p:tgtEl>
                                        <p:attrNameLst>
                                          <p:attrName>style.visibility</p:attrName>
                                        </p:attrNameLst>
                                      </p:cBhvr>
                                      <p:to>
                                        <p:strVal val="visible"/>
                                      </p:to>
                                    </p:set>
                                    <p:animEffect transition="in" filter="barn(inVertical)">
                                      <p:cBhvr>
                                        <p:cTn id="25" dur="500"/>
                                        <p:tgtEl>
                                          <p:spTgt spid="1353"/>
                                        </p:tgtEl>
                                      </p:cBhvr>
                                    </p:animEffect>
                                  </p:childTnLst>
                                </p:cTn>
                              </p:par>
                              <p:par>
                                <p:cTn id="26" presetID="16" presetClass="entr" presetSubtype="21" fill="hold" nodeType="withEffect">
                                  <p:stCondLst>
                                    <p:cond delay="0"/>
                                  </p:stCondLst>
                                  <p:childTnLst>
                                    <p:set>
                                      <p:cBhvr>
                                        <p:cTn id="27" dur="1" fill="hold">
                                          <p:stCondLst>
                                            <p:cond delay="0"/>
                                          </p:stCondLst>
                                        </p:cTn>
                                        <p:tgtEl>
                                          <p:spTgt spid="1359"/>
                                        </p:tgtEl>
                                        <p:attrNameLst>
                                          <p:attrName>style.visibility</p:attrName>
                                        </p:attrNameLst>
                                      </p:cBhvr>
                                      <p:to>
                                        <p:strVal val="visible"/>
                                      </p:to>
                                    </p:set>
                                    <p:animEffect transition="in" filter="barn(inVertical)">
                                      <p:cBhvr>
                                        <p:cTn id="28" dur="500"/>
                                        <p:tgtEl>
                                          <p:spTgt spid="135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47"/>
                                        </p:tgtEl>
                                        <p:attrNameLst>
                                          <p:attrName>style.visibility</p:attrName>
                                        </p:attrNameLst>
                                      </p:cBhvr>
                                      <p:to>
                                        <p:strVal val="visible"/>
                                      </p:to>
                                    </p:set>
                                    <p:animEffect transition="in" filter="barn(inVertical)">
                                      <p:cBhvr>
                                        <p:cTn id="31" dur="500"/>
                                        <p:tgtEl>
                                          <p:spTgt spid="134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355"/>
                                        </p:tgtEl>
                                        <p:attrNameLst>
                                          <p:attrName>style.visibility</p:attrName>
                                        </p:attrNameLst>
                                      </p:cBhvr>
                                      <p:to>
                                        <p:strVal val="visible"/>
                                      </p:to>
                                    </p:set>
                                    <p:animEffect transition="in" filter="wipe(down)">
                                      <p:cBhvr>
                                        <p:cTn id="36" dur="500"/>
                                        <p:tgtEl>
                                          <p:spTgt spid="1355"/>
                                        </p:tgtEl>
                                      </p:cBhvr>
                                    </p:animEffect>
                                  </p:childTnLst>
                                </p:cTn>
                              </p:par>
                              <p:par>
                                <p:cTn id="37" presetID="22" presetClass="entr" presetSubtype="4" fill="hold" nodeType="withEffect">
                                  <p:stCondLst>
                                    <p:cond delay="0"/>
                                  </p:stCondLst>
                                  <p:childTnLst>
                                    <p:set>
                                      <p:cBhvr>
                                        <p:cTn id="38" dur="1" fill="hold">
                                          <p:stCondLst>
                                            <p:cond delay="0"/>
                                          </p:stCondLst>
                                        </p:cTn>
                                        <p:tgtEl>
                                          <p:spTgt spid="1354"/>
                                        </p:tgtEl>
                                        <p:attrNameLst>
                                          <p:attrName>style.visibility</p:attrName>
                                        </p:attrNameLst>
                                      </p:cBhvr>
                                      <p:to>
                                        <p:strVal val="visible"/>
                                      </p:to>
                                    </p:set>
                                    <p:animEffect transition="in" filter="wipe(down)">
                                      <p:cBhvr>
                                        <p:cTn id="39" dur="500"/>
                                        <p:tgtEl>
                                          <p:spTgt spid="1354"/>
                                        </p:tgtEl>
                                      </p:cBhvr>
                                    </p:animEffect>
                                  </p:childTnLst>
                                </p:cTn>
                              </p:par>
                              <p:par>
                                <p:cTn id="40" presetID="22" presetClass="entr" presetSubtype="4" fill="hold" nodeType="withEffect">
                                  <p:stCondLst>
                                    <p:cond delay="0"/>
                                  </p:stCondLst>
                                  <p:childTnLst>
                                    <p:set>
                                      <p:cBhvr>
                                        <p:cTn id="41" dur="1" fill="hold">
                                          <p:stCondLst>
                                            <p:cond delay="0"/>
                                          </p:stCondLst>
                                        </p:cTn>
                                        <p:tgtEl>
                                          <p:spTgt spid="1352"/>
                                        </p:tgtEl>
                                        <p:attrNameLst>
                                          <p:attrName>style.visibility</p:attrName>
                                        </p:attrNameLst>
                                      </p:cBhvr>
                                      <p:to>
                                        <p:strVal val="visible"/>
                                      </p:to>
                                    </p:set>
                                    <p:animEffect transition="in" filter="wipe(down)">
                                      <p:cBhvr>
                                        <p:cTn id="42" dur="500"/>
                                        <p:tgtEl>
                                          <p:spTgt spid="135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350"/>
                                        </p:tgtEl>
                                        <p:attrNameLst>
                                          <p:attrName>style.visibility</p:attrName>
                                        </p:attrNameLst>
                                      </p:cBhvr>
                                      <p:to>
                                        <p:strVal val="visible"/>
                                      </p:to>
                                    </p:set>
                                    <p:animEffect transition="in" filter="wipe(down)">
                                      <p:cBhvr>
                                        <p:cTn id="45" dur="500"/>
                                        <p:tgtEl>
                                          <p:spTgt spid="135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348"/>
                                        </p:tgtEl>
                                        <p:attrNameLst>
                                          <p:attrName>style.visibility</p:attrName>
                                        </p:attrNameLst>
                                      </p:cBhvr>
                                      <p:to>
                                        <p:strVal val="visible"/>
                                      </p:to>
                                    </p:set>
                                    <p:animEffect transition="in" filter="wipe(down)">
                                      <p:cBhvr>
                                        <p:cTn id="48" dur="500"/>
                                        <p:tgtEl>
                                          <p:spTgt spid="1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6" grpId="0" animBg="1"/>
      <p:bldP spid="1347" grpId="0"/>
      <p:bldP spid="1348" grpId="0"/>
      <p:bldP spid="1349" grpId="0" animBg="1"/>
      <p:bldP spid="135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97297"/>
            <a:ext cx="4383600" cy="163719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Lí lẽ,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bằng chứng</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04</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27357" y="172843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7298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76"/>
                                        </p:tgtEl>
                                        <p:attrNameLst>
                                          <p:attrName>style.visibility</p:attrName>
                                        </p:attrNameLst>
                                      </p:cBhvr>
                                      <p:to>
                                        <p:strVal val="visible"/>
                                      </p:to>
                                    </p:set>
                                    <p:animEffect transition="in" filter="barn(inVertical)">
                                      <p:cBhvr>
                                        <p:cTn id="14" dur="500"/>
                                        <p:tgtEl>
                                          <p:spTgt spid="1376"/>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373"/>
                                        </p:tgtEl>
                                        <p:attrNameLst>
                                          <p:attrName>style.visibility</p:attrName>
                                        </p:attrNameLst>
                                      </p:cBhvr>
                                      <p:to>
                                        <p:strVal val="visible"/>
                                      </p:to>
                                    </p:set>
                                    <p:animEffect transition="in" filter="randombar(horizontal)">
                                      <p:cBhvr>
                                        <p:cTn id="19" dur="500"/>
                                        <p:tgtEl>
                                          <p:spTgt spid="1373"/>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74"/>
                                        </p:tgtEl>
                                        <p:attrNameLst>
                                          <p:attrName>style.visibility</p:attrName>
                                        </p:attrNameLst>
                                      </p:cBhvr>
                                      <p:to>
                                        <p:strVal val="visible"/>
                                      </p:to>
                                    </p:set>
                                    <p:animEffect transition="in" filter="randombar(horizontal)">
                                      <p:cBhvr>
                                        <p:cTn id="22"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304387"/>
            <a:ext cx="947844" cy="768926"/>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组合 5">
            <a:extLst>
              <a:ext uri="{FF2B5EF4-FFF2-40B4-BE49-F238E27FC236}">
                <a16:creationId xmlns:a16="http://schemas.microsoft.com/office/drawing/2014/main" id="{2229F24C-6010-DABD-43B8-BD8C6C825D16}"/>
              </a:ext>
            </a:extLst>
          </p:cNvPr>
          <p:cNvGrpSpPr>
            <a:grpSpLocks/>
          </p:cNvGrpSpPr>
          <p:nvPr/>
        </p:nvGrpSpPr>
        <p:grpSpPr bwMode="auto">
          <a:xfrm>
            <a:off x="4278463" y="1127946"/>
            <a:ext cx="4137489" cy="3195170"/>
            <a:chOff x="5664" y="1974"/>
            <a:chExt cx="8641" cy="6853"/>
          </a:xfrm>
        </p:grpSpPr>
        <p:pic>
          <p:nvPicPr>
            <p:cNvPr id="3" name="图片 3">
              <a:extLst>
                <a:ext uri="{FF2B5EF4-FFF2-40B4-BE49-F238E27FC236}">
                  <a16:creationId xmlns:a16="http://schemas.microsoft.com/office/drawing/2014/main" id="{746A177C-2BEB-5D04-B7C2-3999B2545B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4" name="文本框 4">
              <a:extLst>
                <a:ext uri="{FF2B5EF4-FFF2-40B4-BE49-F238E27FC236}">
                  <a16:creationId xmlns:a16="http://schemas.microsoft.com/office/drawing/2014/main" id="{8B77CFFF-5728-6378-1BAC-134B8132349B}"/>
                </a:ext>
              </a:extLst>
            </p:cNvPr>
            <p:cNvSpPr txBox="1"/>
            <p:nvPr/>
          </p:nvSpPr>
          <p:spPr>
            <a:xfrm>
              <a:off x="6277" y="3844"/>
              <a:ext cx="7346" cy="415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400" i="1">
                  <a:effectLst/>
                  <a:latin typeface="Times New Roman" panose="02020603050405020304" pitchFamily="18" charset="0"/>
                  <a:ea typeface="Calibri" panose="020F0502020204030204" pitchFamily="34" charset="0"/>
                  <a:cs typeface="Times New Roman" panose="02020603050405020304" pitchFamily="18" charset="0"/>
                </a:rPr>
                <a:t>Vì sao tác giả cho rằng khi các phương tiện nghe nhìn ngày càng tăng, đọc sách vẫn là một nhu cầu không thể thiếu của con người?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289" name="Picture 1288">
            <a:extLst>
              <a:ext uri="{FF2B5EF4-FFF2-40B4-BE49-F238E27FC236}">
                <a16:creationId xmlns:a16="http://schemas.microsoft.com/office/drawing/2014/main" id="{A15CD72D-9438-0FFF-D534-57BDD045A9DB}"/>
              </a:ext>
            </a:extLst>
          </p:cNvPr>
          <p:cNvPicPr>
            <a:picLocks noChangeAspect="1"/>
          </p:cNvPicPr>
          <p:nvPr/>
        </p:nvPicPr>
        <p:blipFill>
          <a:blip r:embed="rId4"/>
          <a:stretch>
            <a:fillRect/>
          </a:stretch>
        </p:blipFill>
        <p:spPr>
          <a:xfrm>
            <a:off x="180630" y="2075434"/>
            <a:ext cx="3867760" cy="3264860"/>
          </a:xfrm>
          <a:prstGeom prst="rect">
            <a:avLst/>
          </a:prstGeom>
        </p:spPr>
      </p:pic>
    </p:spTree>
    <p:extLst>
      <p:ext uri="{BB962C8B-B14F-4D97-AF65-F5344CB8AC3E}">
        <p14:creationId xmlns:p14="http://schemas.microsoft.com/office/powerpoint/2010/main" val="3826646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855;p38">
            <a:extLst>
              <a:ext uri="{FF2B5EF4-FFF2-40B4-BE49-F238E27FC236}">
                <a16:creationId xmlns:a16="http://schemas.microsoft.com/office/drawing/2014/main" id="{B9F1C795-47CD-8833-1D93-BE027E049BB2}"/>
              </a:ext>
            </a:extLst>
          </p:cNvPr>
          <p:cNvGrpSpPr/>
          <p:nvPr/>
        </p:nvGrpSpPr>
        <p:grpSpPr>
          <a:xfrm>
            <a:off x="987987" y="1776894"/>
            <a:ext cx="5621751" cy="2772279"/>
            <a:chOff x="3137750" y="1398572"/>
            <a:chExt cx="3205900" cy="2772279"/>
          </a:xfrm>
        </p:grpSpPr>
        <p:grpSp>
          <p:nvGrpSpPr>
            <p:cNvPr id="3" name="Google Shape;1856;p38">
              <a:extLst>
                <a:ext uri="{FF2B5EF4-FFF2-40B4-BE49-F238E27FC236}">
                  <a16:creationId xmlns:a16="http://schemas.microsoft.com/office/drawing/2014/main" id="{35BB2324-3D6F-B210-3793-C3BC8A4CB1AB}"/>
                </a:ext>
              </a:extLst>
            </p:cNvPr>
            <p:cNvGrpSpPr/>
            <p:nvPr/>
          </p:nvGrpSpPr>
          <p:grpSpPr>
            <a:xfrm>
              <a:off x="3137750" y="1398572"/>
              <a:ext cx="3205900" cy="2495700"/>
              <a:chOff x="3137750" y="1398572"/>
              <a:chExt cx="3205900" cy="2495700"/>
            </a:xfrm>
          </p:grpSpPr>
          <p:sp>
            <p:nvSpPr>
              <p:cNvPr id="1289" name="Google Shape;1857;p38">
                <a:extLst>
                  <a:ext uri="{FF2B5EF4-FFF2-40B4-BE49-F238E27FC236}">
                    <a16:creationId xmlns:a16="http://schemas.microsoft.com/office/drawing/2014/main" id="{BEA00DB1-A530-9C00-4C96-C85488043179}"/>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858;p38">
                <a:extLst>
                  <a:ext uri="{FF2B5EF4-FFF2-40B4-BE49-F238E27FC236}">
                    <a16:creationId xmlns:a16="http://schemas.microsoft.com/office/drawing/2014/main" id="{07717C60-5C84-F56E-F4F4-69FC1869B69A}"/>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859;p38">
              <a:extLst>
                <a:ext uri="{FF2B5EF4-FFF2-40B4-BE49-F238E27FC236}">
                  <a16:creationId xmlns:a16="http://schemas.microsoft.com/office/drawing/2014/main" id="{CB47EE73-9B3E-21FC-885F-30C4B17CAF38}"/>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1" name="Google Shape;1861;p38">
            <a:extLst>
              <a:ext uri="{FF2B5EF4-FFF2-40B4-BE49-F238E27FC236}">
                <a16:creationId xmlns:a16="http://schemas.microsoft.com/office/drawing/2014/main" id="{A761B637-2571-85DD-C5C1-D33A21098E77}"/>
              </a:ext>
            </a:extLst>
          </p:cNvPr>
          <p:cNvGrpSpPr/>
          <p:nvPr/>
        </p:nvGrpSpPr>
        <p:grpSpPr>
          <a:xfrm>
            <a:off x="6765147" y="1365221"/>
            <a:ext cx="1428026" cy="3587376"/>
            <a:chOff x="6485750" y="1144575"/>
            <a:chExt cx="1428026" cy="3587376"/>
          </a:xfrm>
        </p:grpSpPr>
        <p:sp>
          <p:nvSpPr>
            <p:cNvPr id="1292" name="Google Shape;1862;p38">
              <a:extLst>
                <a:ext uri="{FF2B5EF4-FFF2-40B4-BE49-F238E27FC236}">
                  <a16:creationId xmlns:a16="http://schemas.microsoft.com/office/drawing/2014/main" id="{EEA0D451-FFE2-B6D2-6264-0E1E1663AE6D}"/>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63;p38">
              <a:extLst>
                <a:ext uri="{FF2B5EF4-FFF2-40B4-BE49-F238E27FC236}">
                  <a16:creationId xmlns:a16="http://schemas.microsoft.com/office/drawing/2014/main" id="{A657A2CD-EC98-E8D3-559E-3DC7272D4F4A}"/>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864;p38">
              <a:extLst>
                <a:ext uri="{FF2B5EF4-FFF2-40B4-BE49-F238E27FC236}">
                  <a16:creationId xmlns:a16="http://schemas.microsoft.com/office/drawing/2014/main" id="{B232C8BE-508B-12ED-C4B4-95A7B11FFAB5}"/>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865;p38">
              <a:extLst>
                <a:ext uri="{FF2B5EF4-FFF2-40B4-BE49-F238E27FC236}">
                  <a16:creationId xmlns:a16="http://schemas.microsoft.com/office/drawing/2014/main" id="{E67A7E11-C1D7-52CC-F852-9709F29626A3}"/>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6;p38">
              <a:extLst>
                <a:ext uri="{FF2B5EF4-FFF2-40B4-BE49-F238E27FC236}">
                  <a16:creationId xmlns:a16="http://schemas.microsoft.com/office/drawing/2014/main" id="{CDADE152-9437-21AE-5615-3FEB972964C7}"/>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7;p38">
              <a:extLst>
                <a:ext uri="{FF2B5EF4-FFF2-40B4-BE49-F238E27FC236}">
                  <a16:creationId xmlns:a16="http://schemas.microsoft.com/office/drawing/2014/main" id="{DA7CC721-5075-58B5-D271-AA6A1324426D}"/>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8;p38">
              <a:extLst>
                <a:ext uri="{FF2B5EF4-FFF2-40B4-BE49-F238E27FC236}">
                  <a16:creationId xmlns:a16="http://schemas.microsoft.com/office/drawing/2014/main" id="{88D45849-8A81-791D-3D66-C2CC6DE271E9}"/>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9;p38">
              <a:extLst>
                <a:ext uri="{FF2B5EF4-FFF2-40B4-BE49-F238E27FC236}">
                  <a16:creationId xmlns:a16="http://schemas.microsoft.com/office/drawing/2014/main" id="{B37C0F7A-DB54-BB00-B0EA-CF073DE8CE51}"/>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70;p38">
              <a:extLst>
                <a:ext uri="{FF2B5EF4-FFF2-40B4-BE49-F238E27FC236}">
                  <a16:creationId xmlns:a16="http://schemas.microsoft.com/office/drawing/2014/main" id="{8FBFBB28-C72F-8111-DDBE-AAEC8C916793}"/>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71;p38">
              <a:extLst>
                <a:ext uri="{FF2B5EF4-FFF2-40B4-BE49-F238E27FC236}">
                  <a16:creationId xmlns:a16="http://schemas.microsoft.com/office/drawing/2014/main" id="{3D762534-A108-7043-DD4D-B7672FAE416B}"/>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72;p38">
              <a:extLst>
                <a:ext uri="{FF2B5EF4-FFF2-40B4-BE49-F238E27FC236}">
                  <a16:creationId xmlns:a16="http://schemas.microsoft.com/office/drawing/2014/main" id="{65695609-7A67-ED6E-4FD3-0AE52C4EBC79}"/>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3;p38">
              <a:extLst>
                <a:ext uri="{FF2B5EF4-FFF2-40B4-BE49-F238E27FC236}">
                  <a16:creationId xmlns:a16="http://schemas.microsoft.com/office/drawing/2014/main" id="{8D782A4C-ACAD-5B95-CD8F-20ED8EA8EE2A}"/>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4;p38">
              <a:extLst>
                <a:ext uri="{FF2B5EF4-FFF2-40B4-BE49-F238E27FC236}">
                  <a16:creationId xmlns:a16="http://schemas.microsoft.com/office/drawing/2014/main" id="{9B0AEFBC-60F5-ABEF-6A17-B9C8C02A1EDB}"/>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5;p38">
              <a:extLst>
                <a:ext uri="{FF2B5EF4-FFF2-40B4-BE49-F238E27FC236}">
                  <a16:creationId xmlns:a16="http://schemas.microsoft.com/office/drawing/2014/main" id="{842B48F5-538F-89AA-F953-35B46099F01E}"/>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6;p38">
              <a:extLst>
                <a:ext uri="{FF2B5EF4-FFF2-40B4-BE49-F238E27FC236}">
                  <a16:creationId xmlns:a16="http://schemas.microsoft.com/office/drawing/2014/main" id="{00860AFA-C2C0-012C-0F29-201FE481FDC3}"/>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7;p38">
              <a:extLst>
                <a:ext uri="{FF2B5EF4-FFF2-40B4-BE49-F238E27FC236}">
                  <a16:creationId xmlns:a16="http://schemas.microsoft.com/office/drawing/2014/main" id="{19DB23A5-3AAB-6D29-353E-4AE711A0A939}"/>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8;p38">
              <a:extLst>
                <a:ext uri="{FF2B5EF4-FFF2-40B4-BE49-F238E27FC236}">
                  <a16:creationId xmlns:a16="http://schemas.microsoft.com/office/drawing/2014/main" id="{8D968B7A-D82C-1754-EA2A-747A250A5594}"/>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9;p38">
              <a:extLst>
                <a:ext uri="{FF2B5EF4-FFF2-40B4-BE49-F238E27FC236}">
                  <a16:creationId xmlns:a16="http://schemas.microsoft.com/office/drawing/2014/main" id="{B81CE41F-88F9-7FC3-1A74-4592BE308864}"/>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80;p38">
              <a:extLst>
                <a:ext uri="{FF2B5EF4-FFF2-40B4-BE49-F238E27FC236}">
                  <a16:creationId xmlns:a16="http://schemas.microsoft.com/office/drawing/2014/main" id="{61B08422-FFE2-1C99-FF0B-5222ABBBE1DC}"/>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81;p38">
              <a:extLst>
                <a:ext uri="{FF2B5EF4-FFF2-40B4-BE49-F238E27FC236}">
                  <a16:creationId xmlns:a16="http://schemas.microsoft.com/office/drawing/2014/main" id="{3B8FAE8F-E9AB-A180-53F6-9D20A91A77EC}"/>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82;p38">
              <a:extLst>
                <a:ext uri="{FF2B5EF4-FFF2-40B4-BE49-F238E27FC236}">
                  <a16:creationId xmlns:a16="http://schemas.microsoft.com/office/drawing/2014/main" id="{2A5F6581-F6F2-BD25-C5BC-7D31B27953A1}"/>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3;p38">
              <a:extLst>
                <a:ext uri="{FF2B5EF4-FFF2-40B4-BE49-F238E27FC236}">
                  <a16:creationId xmlns:a16="http://schemas.microsoft.com/office/drawing/2014/main" id="{40AC19B5-226C-8D4D-7A16-AB275B7A626A}"/>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4;p38">
              <a:extLst>
                <a:ext uri="{FF2B5EF4-FFF2-40B4-BE49-F238E27FC236}">
                  <a16:creationId xmlns:a16="http://schemas.microsoft.com/office/drawing/2014/main" id="{3C6B71C4-BACD-D4CE-DC05-E89DFB1363D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5;p38">
              <a:extLst>
                <a:ext uri="{FF2B5EF4-FFF2-40B4-BE49-F238E27FC236}">
                  <a16:creationId xmlns:a16="http://schemas.microsoft.com/office/drawing/2014/main" id="{64DE4D70-E817-1968-756C-FBB86F21C2F3}"/>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6;p38">
              <a:extLst>
                <a:ext uri="{FF2B5EF4-FFF2-40B4-BE49-F238E27FC236}">
                  <a16:creationId xmlns:a16="http://schemas.microsoft.com/office/drawing/2014/main" id="{154522EC-AB45-2C61-8EA2-221BEEBC657D}"/>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7;p38">
              <a:extLst>
                <a:ext uri="{FF2B5EF4-FFF2-40B4-BE49-F238E27FC236}">
                  <a16:creationId xmlns:a16="http://schemas.microsoft.com/office/drawing/2014/main" id="{00833F24-702B-2E94-2EF2-B731969E6F37}"/>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8;p38">
              <a:extLst>
                <a:ext uri="{FF2B5EF4-FFF2-40B4-BE49-F238E27FC236}">
                  <a16:creationId xmlns:a16="http://schemas.microsoft.com/office/drawing/2014/main" id="{19B8B1B0-107F-F64B-0337-220BAAC2EA08}"/>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9;p38">
              <a:extLst>
                <a:ext uri="{FF2B5EF4-FFF2-40B4-BE49-F238E27FC236}">
                  <a16:creationId xmlns:a16="http://schemas.microsoft.com/office/drawing/2014/main" id="{8BC35B6B-B0CF-6014-EC11-44A36C2E3A8C}"/>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90;p38">
              <a:extLst>
                <a:ext uri="{FF2B5EF4-FFF2-40B4-BE49-F238E27FC236}">
                  <a16:creationId xmlns:a16="http://schemas.microsoft.com/office/drawing/2014/main" id="{ACB7617F-68A4-CC6B-58F2-551D86103CC1}"/>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91;p38">
              <a:extLst>
                <a:ext uri="{FF2B5EF4-FFF2-40B4-BE49-F238E27FC236}">
                  <a16:creationId xmlns:a16="http://schemas.microsoft.com/office/drawing/2014/main" id="{3E09A26B-4848-2379-BB7A-7E643820C9CF}"/>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92;p38">
              <a:extLst>
                <a:ext uri="{FF2B5EF4-FFF2-40B4-BE49-F238E27FC236}">
                  <a16:creationId xmlns:a16="http://schemas.microsoft.com/office/drawing/2014/main" id="{76BB748C-4F83-E00A-D313-297596D61BA7}"/>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3;p38">
              <a:extLst>
                <a:ext uri="{FF2B5EF4-FFF2-40B4-BE49-F238E27FC236}">
                  <a16:creationId xmlns:a16="http://schemas.microsoft.com/office/drawing/2014/main" id="{64BC8FB0-A3D3-19EA-928D-BE22D1C8A19D}"/>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4;p38">
              <a:extLst>
                <a:ext uri="{FF2B5EF4-FFF2-40B4-BE49-F238E27FC236}">
                  <a16:creationId xmlns:a16="http://schemas.microsoft.com/office/drawing/2014/main" id="{06CEC367-E96C-7EDB-A395-F2036E0089FE}"/>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5;p38">
              <a:extLst>
                <a:ext uri="{FF2B5EF4-FFF2-40B4-BE49-F238E27FC236}">
                  <a16:creationId xmlns:a16="http://schemas.microsoft.com/office/drawing/2014/main" id="{02A8A33E-3201-6BFB-5BB6-9BD8C2604806}"/>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6;p38">
              <a:extLst>
                <a:ext uri="{FF2B5EF4-FFF2-40B4-BE49-F238E27FC236}">
                  <a16:creationId xmlns:a16="http://schemas.microsoft.com/office/drawing/2014/main" id="{83924A9A-021E-724F-DB97-E691D1DEB4DF}"/>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7;p38">
              <a:extLst>
                <a:ext uri="{FF2B5EF4-FFF2-40B4-BE49-F238E27FC236}">
                  <a16:creationId xmlns:a16="http://schemas.microsoft.com/office/drawing/2014/main" id="{8B96B0B1-9F6D-03C7-A8C9-6DD072847E84}"/>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8;p38">
              <a:extLst>
                <a:ext uri="{FF2B5EF4-FFF2-40B4-BE49-F238E27FC236}">
                  <a16:creationId xmlns:a16="http://schemas.microsoft.com/office/drawing/2014/main" id="{8AE5547A-EF37-9936-DE81-C0F8E3A5F16B}"/>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9;p38">
              <a:extLst>
                <a:ext uri="{FF2B5EF4-FFF2-40B4-BE49-F238E27FC236}">
                  <a16:creationId xmlns:a16="http://schemas.microsoft.com/office/drawing/2014/main" id="{0E884FB7-FB9E-C808-4FED-0E023CE6780A}"/>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900;p38">
              <a:extLst>
                <a:ext uri="{FF2B5EF4-FFF2-40B4-BE49-F238E27FC236}">
                  <a16:creationId xmlns:a16="http://schemas.microsoft.com/office/drawing/2014/main" id="{2561BA9F-AD3A-F00E-3ED2-15253834A974}"/>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901;p38">
              <a:extLst>
                <a:ext uri="{FF2B5EF4-FFF2-40B4-BE49-F238E27FC236}">
                  <a16:creationId xmlns:a16="http://schemas.microsoft.com/office/drawing/2014/main" id="{ACA1832C-D1B0-975C-49A6-0313B867D6A7}"/>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902;p38">
              <a:extLst>
                <a:ext uri="{FF2B5EF4-FFF2-40B4-BE49-F238E27FC236}">
                  <a16:creationId xmlns:a16="http://schemas.microsoft.com/office/drawing/2014/main" id="{88E6E813-CC93-5D25-1B2D-E802417AE11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3;p38">
              <a:extLst>
                <a:ext uri="{FF2B5EF4-FFF2-40B4-BE49-F238E27FC236}">
                  <a16:creationId xmlns:a16="http://schemas.microsoft.com/office/drawing/2014/main" id="{D24F73FD-AB49-ABE4-B340-2F8995BA9BB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4;p38">
              <a:extLst>
                <a:ext uri="{FF2B5EF4-FFF2-40B4-BE49-F238E27FC236}">
                  <a16:creationId xmlns:a16="http://schemas.microsoft.com/office/drawing/2014/main" id="{4B638A6D-9BB1-978D-8457-DFBB12D8DC31}"/>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5;p38">
              <a:extLst>
                <a:ext uri="{FF2B5EF4-FFF2-40B4-BE49-F238E27FC236}">
                  <a16:creationId xmlns:a16="http://schemas.microsoft.com/office/drawing/2014/main" id="{763F50C4-79D4-3A38-53A7-A4AD920336CB}"/>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6;p38">
              <a:extLst>
                <a:ext uri="{FF2B5EF4-FFF2-40B4-BE49-F238E27FC236}">
                  <a16:creationId xmlns:a16="http://schemas.microsoft.com/office/drawing/2014/main" id="{32BC286B-C287-66BE-820F-BB95329D76D1}"/>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7;p38">
              <a:extLst>
                <a:ext uri="{FF2B5EF4-FFF2-40B4-BE49-F238E27FC236}">
                  <a16:creationId xmlns:a16="http://schemas.microsoft.com/office/drawing/2014/main" id="{780289FB-0DD4-63F1-9551-50BB59383258}"/>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8;p38">
              <a:extLst>
                <a:ext uri="{FF2B5EF4-FFF2-40B4-BE49-F238E27FC236}">
                  <a16:creationId xmlns:a16="http://schemas.microsoft.com/office/drawing/2014/main" id="{9037BF07-E5FE-28CE-9425-41C1A10634D6}"/>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9;p38">
              <a:extLst>
                <a:ext uri="{FF2B5EF4-FFF2-40B4-BE49-F238E27FC236}">
                  <a16:creationId xmlns:a16="http://schemas.microsoft.com/office/drawing/2014/main" id="{76753374-164E-260C-2551-177228739901}"/>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10;p38">
              <a:extLst>
                <a:ext uri="{FF2B5EF4-FFF2-40B4-BE49-F238E27FC236}">
                  <a16:creationId xmlns:a16="http://schemas.microsoft.com/office/drawing/2014/main" id="{A50411EB-E0A9-BFA5-A19D-CFD3EF3F0600}"/>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11;p38">
              <a:extLst>
                <a:ext uri="{FF2B5EF4-FFF2-40B4-BE49-F238E27FC236}">
                  <a16:creationId xmlns:a16="http://schemas.microsoft.com/office/drawing/2014/main" id="{F5B1913F-DA52-F004-5837-D4FAD4F45AF9}"/>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12;p38">
              <a:extLst>
                <a:ext uri="{FF2B5EF4-FFF2-40B4-BE49-F238E27FC236}">
                  <a16:creationId xmlns:a16="http://schemas.microsoft.com/office/drawing/2014/main" id="{A542DC9B-648B-2C56-252F-77CFFA682947}"/>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3;p38">
              <a:extLst>
                <a:ext uri="{FF2B5EF4-FFF2-40B4-BE49-F238E27FC236}">
                  <a16:creationId xmlns:a16="http://schemas.microsoft.com/office/drawing/2014/main" id="{5C0A7F56-83FB-0171-8BAB-D6D85CC530BE}"/>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4;p38">
              <a:extLst>
                <a:ext uri="{FF2B5EF4-FFF2-40B4-BE49-F238E27FC236}">
                  <a16:creationId xmlns:a16="http://schemas.microsoft.com/office/drawing/2014/main" id="{023C6E44-9C3B-F4FB-CA89-FF699CF4B50A}"/>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5;p38">
              <a:extLst>
                <a:ext uri="{FF2B5EF4-FFF2-40B4-BE49-F238E27FC236}">
                  <a16:creationId xmlns:a16="http://schemas.microsoft.com/office/drawing/2014/main" id="{20EB134E-EE05-2C98-E57A-D669AE3DD305}"/>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6;p38">
              <a:extLst>
                <a:ext uri="{FF2B5EF4-FFF2-40B4-BE49-F238E27FC236}">
                  <a16:creationId xmlns:a16="http://schemas.microsoft.com/office/drawing/2014/main" id="{BFA49777-B52F-9364-880F-9086250FCA36}"/>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7;p38">
              <a:extLst>
                <a:ext uri="{FF2B5EF4-FFF2-40B4-BE49-F238E27FC236}">
                  <a16:creationId xmlns:a16="http://schemas.microsoft.com/office/drawing/2014/main" id="{E7729A53-FB8B-BAF9-7252-6D8EA2FAD2B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8;p38">
              <a:extLst>
                <a:ext uri="{FF2B5EF4-FFF2-40B4-BE49-F238E27FC236}">
                  <a16:creationId xmlns:a16="http://schemas.microsoft.com/office/drawing/2014/main" id="{65D34F0B-3978-0649-6F8E-8F5DC16FA9F2}"/>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9;p38">
              <a:extLst>
                <a:ext uri="{FF2B5EF4-FFF2-40B4-BE49-F238E27FC236}">
                  <a16:creationId xmlns:a16="http://schemas.microsoft.com/office/drawing/2014/main" id="{90A5978D-724E-4BD8-3E51-5E6D342A1A70}"/>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20;p38">
              <a:extLst>
                <a:ext uri="{FF2B5EF4-FFF2-40B4-BE49-F238E27FC236}">
                  <a16:creationId xmlns:a16="http://schemas.microsoft.com/office/drawing/2014/main" id="{F8B71A6E-7C2A-52C4-5401-9000A0A6F90F}"/>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21;p38">
              <a:extLst>
                <a:ext uri="{FF2B5EF4-FFF2-40B4-BE49-F238E27FC236}">
                  <a16:creationId xmlns:a16="http://schemas.microsoft.com/office/drawing/2014/main" id="{6B40EDF9-141A-7C30-4B50-3F753538E127}"/>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22;p38">
              <a:extLst>
                <a:ext uri="{FF2B5EF4-FFF2-40B4-BE49-F238E27FC236}">
                  <a16:creationId xmlns:a16="http://schemas.microsoft.com/office/drawing/2014/main" id="{2C137829-9EF1-0199-0603-24CC1ADBEDD1}"/>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3;p38">
              <a:extLst>
                <a:ext uri="{FF2B5EF4-FFF2-40B4-BE49-F238E27FC236}">
                  <a16:creationId xmlns:a16="http://schemas.microsoft.com/office/drawing/2014/main" id="{C5F75ACD-E04E-5E0D-7000-BDC177C9EFA4}"/>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4;p38">
              <a:extLst>
                <a:ext uri="{FF2B5EF4-FFF2-40B4-BE49-F238E27FC236}">
                  <a16:creationId xmlns:a16="http://schemas.microsoft.com/office/drawing/2014/main" id="{C54F8C60-CD8D-3CB1-C55F-6A1F5A10A817}"/>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5;p38">
              <a:extLst>
                <a:ext uri="{FF2B5EF4-FFF2-40B4-BE49-F238E27FC236}">
                  <a16:creationId xmlns:a16="http://schemas.microsoft.com/office/drawing/2014/main" id="{7439D6E2-C20C-E062-D258-255DFC2D6183}"/>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6;p38">
              <a:extLst>
                <a:ext uri="{FF2B5EF4-FFF2-40B4-BE49-F238E27FC236}">
                  <a16:creationId xmlns:a16="http://schemas.microsoft.com/office/drawing/2014/main" id="{27C74BDD-2A98-D9F5-3370-5FD9BA73CAA3}"/>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7;p38">
              <a:extLst>
                <a:ext uri="{FF2B5EF4-FFF2-40B4-BE49-F238E27FC236}">
                  <a16:creationId xmlns:a16="http://schemas.microsoft.com/office/drawing/2014/main" id="{D812C80E-01E5-56D7-D8E9-619A679C9CC2}"/>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8;p38">
              <a:extLst>
                <a:ext uri="{FF2B5EF4-FFF2-40B4-BE49-F238E27FC236}">
                  <a16:creationId xmlns:a16="http://schemas.microsoft.com/office/drawing/2014/main" id="{2310E88F-CDD1-C1DE-889A-3CE37C9442E9}"/>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9;p38">
              <a:extLst>
                <a:ext uri="{FF2B5EF4-FFF2-40B4-BE49-F238E27FC236}">
                  <a16:creationId xmlns:a16="http://schemas.microsoft.com/office/drawing/2014/main" id="{C36BA855-21BF-E21A-7F7F-2680383FAEC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30;p38">
              <a:extLst>
                <a:ext uri="{FF2B5EF4-FFF2-40B4-BE49-F238E27FC236}">
                  <a16:creationId xmlns:a16="http://schemas.microsoft.com/office/drawing/2014/main" id="{9E171302-5E19-0222-3A39-A51AB404E2D9}"/>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31;p38">
              <a:extLst>
                <a:ext uri="{FF2B5EF4-FFF2-40B4-BE49-F238E27FC236}">
                  <a16:creationId xmlns:a16="http://schemas.microsoft.com/office/drawing/2014/main" id="{BAD56A4C-87CB-FBCA-59CE-66A9B310A09B}"/>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32;p38">
              <a:extLst>
                <a:ext uri="{FF2B5EF4-FFF2-40B4-BE49-F238E27FC236}">
                  <a16:creationId xmlns:a16="http://schemas.microsoft.com/office/drawing/2014/main" id="{6F045791-1D08-A029-AA54-3F6875CA03ED}"/>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3;p38">
              <a:extLst>
                <a:ext uri="{FF2B5EF4-FFF2-40B4-BE49-F238E27FC236}">
                  <a16:creationId xmlns:a16="http://schemas.microsoft.com/office/drawing/2014/main" id="{F6B3C665-4317-B332-DF60-C17AB8072258}"/>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4;p38">
              <a:extLst>
                <a:ext uri="{FF2B5EF4-FFF2-40B4-BE49-F238E27FC236}">
                  <a16:creationId xmlns:a16="http://schemas.microsoft.com/office/drawing/2014/main" id="{D69ED5B5-81AE-F6AC-54A8-21393E6A65E8}"/>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5;p38">
              <a:extLst>
                <a:ext uri="{FF2B5EF4-FFF2-40B4-BE49-F238E27FC236}">
                  <a16:creationId xmlns:a16="http://schemas.microsoft.com/office/drawing/2014/main" id="{BE68104E-2AAE-D84B-0851-6F95AA6DB2CE}"/>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6;p38">
              <a:extLst>
                <a:ext uri="{FF2B5EF4-FFF2-40B4-BE49-F238E27FC236}">
                  <a16:creationId xmlns:a16="http://schemas.microsoft.com/office/drawing/2014/main" id="{935024F7-91F5-09A6-BABF-FA50C4C28842}"/>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7;p38">
              <a:extLst>
                <a:ext uri="{FF2B5EF4-FFF2-40B4-BE49-F238E27FC236}">
                  <a16:creationId xmlns:a16="http://schemas.microsoft.com/office/drawing/2014/main" id="{F6E35DF7-513E-7931-6985-A250E56BC5B8}"/>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8;p38">
              <a:extLst>
                <a:ext uri="{FF2B5EF4-FFF2-40B4-BE49-F238E27FC236}">
                  <a16:creationId xmlns:a16="http://schemas.microsoft.com/office/drawing/2014/main" id="{3D7EB40D-E557-E121-7CDB-CB1FAB7C40A4}"/>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9" name="Google Shape;1940;p38">
            <a:extLst>
              <a:ext uri="{FF2B5EF4-FFF2-40B4-BE49-F238E27FC236}">
                <a16:creationId xmlns:a16="http://schemas.microsoft.com/office/drawing/2014/main" id="{CF176684-19BE-DFF3-21BE-FF7483858442}"/>
              </a:ext>
            </a:extLst>
          </p:cNvPr>
          <p:cNvSpPr/>
          <p:nvPr/>
        </p:nvSpPr>
        <p:spPr>
          <a:xfrm>
            <a:off x="1337483" y="1384655"/>
            <a:ext cx="4181005" cy="610347"/>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chemeClr val="accent5"/>
                </a:solidFill>
                <a:latin typeface="Times New Roman" panose="02020603050405020304" pitchFamily="18" charset="0"/>
                <a:cs typeface="Times New Roman" panose="02020603050405020304" pitchFamily="18" charset="0"/>
              </a:rPr>
              <a:t>Những lí lẽ được đưa ra</a:t>
            </a:r>
            <a:endParaRPr sz="44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70" name="Google Shape;1941;p38">
            <a:extLst>
              <a:ext uri="{FF2B5EF4-FFF2-40B4-BE49-F238E27FC236}">
                <a16:creationId xmlns:a16="http://schemas.microsoft.com/office/drawing/2014/main" id="{3D61268A-B09D-ECBE-143A-534CE49A48FF}"/>
              </a:ext>
            </a:extLst>
          </p:cNvPr>
          <p:cNvSpPr txBox="1"/>
          <p:nvPr/>
        </p:nvSpPr>
        <p:spPr>
          <a:xfrm>
            <a:off x="1010504" y="1935835"/>
            <a:ext cx="5002464" cy="1062000"/>
          </a:xfrm>
          <a:prstGeom prst="rect">
            <a:avLst/>
          </a:prstGeom>
          <a:noFill/>
          <a:ln>
            <a:noFill/>
          </a:ln>
        </p:spPr>
        <p:txBody>
          <a:bodyPr spcFirstLastPara="1" wrap="square" lIns="91425" tIns="91425" rIns="91425" bIns="91425" anchor="t" anchorCtr="0">
            <a:noAutofit/>
          </a:bodyPr>
          <a:lstStyle/>
          <a:p>
            <a:pPr algn="just"/>
            <a:r>
              <a:rPr lang="en-US" sz="2200">
                <a:latin typeface="Times New Roman" panose="02020603050405020304" pitchFamily="18" charset="0"/>
                <a:cs typeface="Times New Roman" panose="02020603050405020304" pitchFamily="18" charset="0"/>
              </a:rPr>
              <a:t>Người ta vẫn đọc sách ngay khi các phương tiện nghe nhìn phát triển bởi sự kì diệu của chữ trên trang asách (hàm chứa văn hóa của một dân tọc, mang hồn thiêng của đất nước, kích thích trí tưởng tượng, khơi gợi tư duy hồi đáp, phản biện,…)</a:t>
            </a:r>
          </a:p>
        </p:txBody>
      </p:sp>
      <p:sp>
        <p:nvSpPr>
          <p:cNvPr id="1371" name="Google Shape;1942;p38">
            <a:extLst>
              <a:ext uri="{FF2B5EF4-FFF2-40B4-BE49-F238E27FC236}">
                <a16:creationId xmlns:a16="http://schemas.microsoft.com/office/drawing/2014/main" id="{F3A8D5BC-F501-2D47-4831-72858FE05282}"/>
              </a:ext>
            </a:extLst>
          </p:cNvPr>
          <p:cNvSpPr/>
          <p:nvPr/>
        </p:nvSpPr>
        <p:spPr>
          <a:xfrm>
            <a:off x="3187997" y="4114775"/>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687189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69"/>
                                        </p:tgtEl>
                                        <p:attrNameLst>
                                          <p:attrName>style.visibility</p:attrName>
                                        </p:attrNameLst>
                                      </p:cBhvr>
                                      <p:to>
                                        <p:strVal val="visible"/>
                                      </p:to>
                                    </p:set>
                                    <p:animEffect transition="in" filter="barn(inVertical)">
                                      <p:cBhvr>
                                        <p:cTn id="12" dur="500"/>
                                        <p:tgtEl>
                                          <p:spTgt spid="1369"/>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1"/>
                                        </p:tgtEl>
                                        <p:attrNameLst>
                                          <p:attrName>style.visibility</p:attrName>
                                        </p:attrNameLst>
                                      </p:cBhvr>
                                      <p:to>
                                        <p:strVal val="visible"/>
                                      </p:to>
                                    </p:set>
                                    <p:animEffect transition="in" filter="barn(inVertical)">
                                      <p:cBhvr>
                                        <p:cTn id="15" dur="500"/>
                                        <p:tgtEl>
                                          <p:spTgt spid="1371"/>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0"/>
                                        </p:tgtEl>
                                        <p:attrNameLst>
                                          <p:attrName>style.visibility</p:attrName>
                                        </p:attrNameLst>
                                      </p:cBhvr>
                                      <p:to>
                                        <p:strVal val="visible"/>
                                      </p:to>
                                    </p:set>
                                    <p:animEffect transition="in" filter="fade">
                                      <p:cBhvr>
                                        <p:cTn id="23" dur="1000"/>
                                        <p:tgtEl>
                                          <p:spTgt spid="1370"/>
                                        </p:tgtEl>
                                      </p:cBhvr>
                                    </p:animEffect>
                                    <p:anim calcmode="lin" valueType="num">
                                      <p:cBhvr>
                                        <p:cTn id="24" dur="1000" fill="hold"/>
                                        <p:tgtEl>
                                          <p:spTgt spid="1370"/>
                                        </p:tgtEl>
                                        <p:attrNameLst>
                                          <p:attrName>ppt_x</p:attrName>
                                        </p:attrNameLst>
                                      </p:cBhvr>
                                      <p:tavLst>
                                        <p:tav tm="0">
                                          <p:val>
                                            <p:strVal val="#ppt_x"/>
                                          </p:val>
                                        </p:tav>
                                        <p:tav tm="100000">
                                          <p:val>
                                            <p:strVal val="#ppt_x"/>
                                          </p:val>
                                        </p:tav>
                                      </p:tavLst>
                                    </p:anim>
                                    <p:anim calcmode="lin" valueType="num">
                                      <p:cBhvr>
                                        <p:cTn id="25" dur="1000" fill="hold"/>
                                        <p:tgtEl>
                                          <p:spTgt spid="13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p:bldP spid="137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8526" y="4079733"/>
            <a:ext cx="1238937" cy="993580"/>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9" name="Google Shape;2136;p40">
            <a:extLst>
              <a:ext uri="{FF2B5EF4-FFF2-40B4-BE49-F238E27FC236}">
                <a16:creationId xmlns:a16="http://schemas.microsoft.com/office/drawing/2014/main" id="{9595AC09-E2CB-E184-E766-5EC55E0220BF}"/>
              </a:ext>
            </a:extLst>
          </p:cNvPr>
          <p:cNvGrpSpPr/>
          <p:nvPr/>
        </p:nvGrpSpPr>
        <p:grpSpPr>
          <a:xfrm>
            <a:off x="2889705" y="1418849"/>
            <a:ext cx="5588661" cy="627300"/>
            <a:chOff x="3233738" y="1396088"/>
            <a:chExt cx="5588661" cy="627300"/>
          </a:xfrm>
        </p:grpSpPr>
        <p:sp>
          <p:nvSpPr>
            <p:cNvPr id="1340" name="Google Shape;2137;p40">
              <a:extLst>
                <a:ext uri="{FF2B5EF4-FFF2-40B4-BE49-F238E27FC236}">
                  <a16:creationId xmlns:a16="http://schemas.microsoft.com/office/drawing/2014/main" id="{5062D632-51E3-5083-A64E-2DE7A96ABB83}"/>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341" name="Google Shape;2139;p40">
              <a:extLst>
                <a:ext uri="{FF2B5EF4-FFF2-40B4-BE49-F238E27FC236}">
                  <a16:creationId xmlns:a16="http://schemas.microsoft.com/office/drawing/2014/main" id="{BA2F45D8-84D6-A2E1-4E10-5377780129B4}"/>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effectLst/>
                  <a:latin typeface="Times New Roman" panose="02020603050405020304" pitchFamily="18" charset="0"/>
                  <a:ea typeface="Calibri" panose="020F0502020204030204" pitchFamily="34" charset="0"/>
                </a:rPr>
                <a:t>Sách chỉ là giấy và mực mà chứa cả thế giới, phơi bày cả bí ẩn của vũ trụ cũng như xã hội con người</a:t>
              </a:r>
              <a:endParaRPr sz="28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342" name="Google Shape;2141;p40">
            <a:extLst>
              <a:ext uri="{FF2B5EF4-FFF2-40B4-BE49-F238E27FC236}">
                <a16:creationId xmlns:a16="http://schemas.microsoft.com/office/drawing/2014/main" id="{875084B1-34AC-2D55-9116-D10B8E999DE4}"/>
              </a:ext>
            </a:extLst>
          </p:cNvPr>
          <p:cNvGrpSpPr/>
          <p:nvPr/>
        </p:nvGrpSpPr>
        <p:grpSpPr>
          <a:xfrm>
            <a:off x="2889705" y="2637552"/>
            <a:ext cx="5611214" cy="627300"/>
            <a:chOff x="3233738" y="2614791"/>
            <a:chExt cx="5611214" cy="627300"/>
          </a:xfrm>
        </p:grpSpPr>
        <p:sp>
          <p:nvSpPr>
            <p:cNvPr id="1343" name="Google Shape;2142;p40">
              <a:extLst>
                <a:ext uri="{FF2B5EF4-FFF2-40B4-BE49-F238E27FC236}">
                  <a16:creationId xmlns:a16="http://schemas.microsoft.com/office/drawing/2014/main" id="{8D2CC844-BC04-96C0-2087-2D0C4F3B63EE}"/>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344" name="Google Shape;2144;p40">
              <a:extLst>
                <a:ext uri="{FF2B5EF4-FFF2-40B4-BE49-F238E27FC236}">
                  <a16:creationId xmlns:a16="http://schemas.microsoft.com/office/drawing/2014/main" id="{0F14A776-77F2-9997-63B2-535EB0D7845B}"/>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Calibri" panose="020F0502020204030204" pitchFamily="34" charset="0"/>
                  <a:cs typeface="Times New Roman" panose="02020603050405020304" pitchFamily="18" charset="0"/>
                </a:rPr>
                <a:t>N</a:t>
              </a:r>
              <a:r>
                <a:rPr lang="en-US" sz="2400">
                  <a:effectLst/>
                  <a:latin typeface="Times New Roman" panose="02020603050405020304" pitchFamily="18" charset="0"/>
                  <a:ea typeface="Calibri" panose="020F0502020204030204" pitchFamily="34" charset="0"/>
                  <a:cs typeface="Times New Roman" panose="02020603050405020304" pitchFamily="18" charset="0"/>
                </a:rPr>
                <a:t>hờ đọc sách, ta hiểu đời, hiểu người, hiểu chính mình;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45" name="Google Shape;2146;p40">
            <a:extLst>
              <a:ext uri="{FF2B5EF4-FFF2-40B4-BE49-F238E27FC236}">
                <a16:creationId xmlns:a16="http://schemas.microsoft.com/office/drawing/2014/main" id="{9F26084A-078B-67E1-5A33-AAF44F195DF5}"/>
              </a:ext>
            </a:extLst>
          </p:cNvPr>
          <p:cNvGrpSpPr/>
          <p:nvPr/>
        </p:nvGrpSpPr>
        <p:grpSpPr>
          <a:xfrm>
            <a:off x="2889705" y="3856311"/>
            <a:ext cx="5459082" cy="627300"/>
            <a:chOff x="3233738" y="3833550"/>
            <a:chExt cx="5459082" cy="627300"/>
          </a:xfrm>
        </p:grpSpPr>
        <p:sp>
          <p:nvSpPr>
            <p:cNvPr id="1346" name="Google Shape;2147;p40">
              <a:extLst>
                <a:ext uri="{FF2B5EF4-FFF2-40B4-BE49-F238E27FC236}">
                  <a16:creationId xmlns:a16="http://schemas.microsoft.com/office/drawing/2014/main" id="{7DB21FD9-40A7-A2AF-300A-56F865DC0533}"/>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347" name="Google Shape;2149;p40">
              <a:extLst>
                <a:ext uri="{FF2B5EF4-FFF2-40B4-BE49-F238E27FC236}">
                  <a16:creationId xmlns:a16="http://schemas.microsoft.com/office/drawing/2014/main" id="{863C4F52-02D8-6A1B-461C-C3D46AF5F3A0}"/>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Đọc một cuốn sách hay như bị cuốn vào nỗi say mê, niềm khoái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348" name="Google Shape;2151;p40">
            <a:extLst>
              <a:ext uri="{FF2B5EF4-FFF2-40B4-BE49-F238E27FC236}">
                <a16:creationId xmlns:a16="http://schemas.microsoft.com/office/drawing/2014/main" id="{86FC12F4-6339-2805-58EA-D915D010BC3C}"/>
              </a:ext>
            </a:extLst>
          </p:cNvPr>
          <p:cNvCxnSpPr>
            <a:endCxn id="1340"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49" name="Google Shape;2152;p40">
            <a:extLst>
              <a:ext uri="{FF2B5EF4-FFF2-40B4-BE49-F238E27FC236}">
                <a16:creationId xmlns:a16="http://schemas.microsoft.com/office/drawing/2014/main" id="{093B6076-6347-CB47-BBE1-2724A5D3CDB3}"/>
              </a:ext>
            </a:extLst>
          </p:cNvPr>
          <p:cNvCxnSpPr>
            <a:endCxn id="1343"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50" name="Google Shape;2153;p40">
            <a:extLst>
              <a:ext uri="{FF2B5EF4-FFF2-40B4-BE49-F238E27FC236}">
                <a16:creationId xmlns:a16="http://schemas.microsoft.com/office/drawing/2014/main" id="{78C56275-64C6-8E44-E9D0-B36EBFD04644}"/>
              </a:ext>
            </a:extLst>
          </p:cNvPr>
          <p:cNvCxnSpPr>
            <a:endCxn id="1346"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351" name="Google Shape;2133;p40">
            <a:extLst>
              <a:ext uri="{FF2B5EF4-FFF2-40B4-BE49-F238E27FC236}">
                <a16:creationId xmlns:a16="http://schemas.microsoft.com/office/drawing/2014/main" id="{B13232D1-02D5-0644-1BFF-5CCCEEE4C47D}"/>
              </a:ext>
            </a:extLst>
          </p:cNvPr>
          <p:cNvGrpSpPr/>
          <p:nvPr/>
        </p:nvGrpSpPr>
        <p:grpSpPr>
          <a:xfrm>
            <a:off x="275423" y="1229641"/>
            <a:ext cx="2324100" cy="3187100"/>
            <a:chOff x="457200" y="1544950"/>
            <a:chExt cx="2324100" cy="3187100"/>
          </a:xfrm>
        </p:grpSpPr>
        <p:sp>
          <p:nvSpPr>
            <p:cNvPr id="1352" name="Google Shape;2134;p40">
              <a:extLst>
                <a:ext uri="{FF2B5EF4-FFF2-40B4-BE49-F238E27FC236}">
                  <a16:creationId xmlns:a16="http://schemas.microsoft.com/office/drawing/2014/main" id="{B835185B-9610-5B6F-5346-AC620738D64B}"/>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53" name="Google Shape;2135;p40">
              <a:extLst>
                <a:ext uri="{FF2B5EF4-FFF2-40B4-BE49-F238E27FC236}">
                  <a16:creationId xmlns:a16="http://schemas.microsoft.com/office/drawing/2014/main" id="{5EC62C8C-EC8E-F35C-2DEB-110ADCBE5B40}"/>
                </a:ext>
              </a:extLst>
            </p:cNvPr>
            <p:cNvSpPr/>
            <p:nvPr/>
          </p:nvSpPr>
          <p:spPr>
            <a:xfrm>
              <a:off x="457200" y="1544950"/>
              <a:ext cx="2324100" cy="62669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B</a:t>
              </a: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ằng chứng củng cố cho lí lẽ</a:t>
              </a:r>
              <a:endParaRP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54" name="Picture 1353">
            <a:extLst>
              <a:ext uri="{FF2B5EF4-FFF2-40B4-BE49-F238E27FC236}">
                <a16:creationId xmlns:a16="http://schemas.microsoft.com/office/drawing/2014/main" id="{B2829ADB-DE0D-DB3C-D66F-F4F0CEDEB6EA}"/>
              </a:ext>
            </a:extLst>
          </p:cNvPr>
          <p:cNvPicPr>
            <a:picLocks noChangeAspect="1"/>
          </p:cNvPicPr>
          <p:nvPr/>
        </p:nvPicPr>
        <p:blipFill>
          <a:blip r:embed="rId3"/>
          <a:stretch>
            <a:fillRect/>
          </a:stretch>
        </p:blipFill>
        <p:spPr>
          <a:xfrm>
            <a:off x="643081" y="1823231"/>
            <a:ext cx="1567666" cy="3009289"/>
          </a:xfrm>
          <a:prstGeom prst="rect">
            <a:avLst/>
          </a:prstGeom>
        </p:spPr>
      </p:pic>
    </p:spTree>
    <p:extLst>
      <p:ext uri="{BB962C8B-B14F-4D97-AF65-F5344CB8AC3E}">
        <p14:creationId xmlns:p14="http://schemas.microsoft.com/office/powerpoint/2010/main" val="24955959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51"/>
                                        </p:tgtEl>
                                        <p:attrNameLst>
                                          <p:attrName>style.visibility</p:attrName>
                                        </p:attrNameLst>
                                      </p:cBhvr>
                                      <p:to>
                                        <p:strVal val="visible"/>
                                      </p:to>
                                    </p:set>
                                    <p:anim calcmode="lin" valueType="num">
                                      <p:cBhvr additive="base">
                                        <p:cTn id="7" dur="500" fill="hold"/>
                                        <p:tgtEl>
                                          <p:spTgt spid="1351"/>
                                        </p:tgtEl>
                                        <p:attrNameLst>
                                          <p:attrName>ppt_x</p:attrName>
                                        </p:attrNameLst>
                                      </p:cBhvr>
                                      <p:tavLst>
                                        <p:tav tm="0">
                                          <p:val>
                                            <p:strVal val="#ppt_x"/>
                                          </p:val>
                                        </p:tav>
                                        <p:tav tm="100000">
                                          <p:val>
                                            <p:strVal val="#ppt_x"/>
                                          </p:val>
                                        </p:tav>
                                      </p:tavLst>
                                    </p:anim>
                                    <p:anim calcmode="lin" valueType="num">
                                      <p:cBhvr additive="base">
                                        <p:cTn id="8" dur="500" fill="hold"/>
                                        <p:tgtEl>
                                          <p:spTgt spid="13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348"/>
                                        </p:tgtEl>
                                        <p:attrNameLst>
                                          <p:attrName>style.visibility</p:attrName>
                                        </p:attrNameLst>
                                      </p:cBhvr>
                                      <p:to>
                                        <p:strVal val="visible"/>
                                      </p:to>
                                    </p:set>
                                    <p:animEffect transition="in" filter="barn(inVertical)">
                                      <p:cBhvr>
                                        <p:cTn id="13" dur="500"/>
                                        <p:tgtEl>
                                          <p:spTgt spid="1348"/>
                                        </p:tgtEl>
                                      </p:cBhvr>
                                    </p:animEffect>
                                  </p:childTnLst>
                                </p:cTn>
                              </p:par>
                              <p:par>
                                <p:cTn id="14" presetID="16" presetClass="entr" presetSubtype="21" fill="hold" nodeType="withEffect">
                                  <p:stCondLst>
                                    <p:cond delay="0"/>
                                  </p:stCondLst>
                                  <p:childTnLst>
                                    <p:set>
                                      <p:cBhvr>
                                        <p:cTn id="15" dur="1" fill="hold">
                                          <p:stCondLst>
                                            <p:cond delay="0"/>
                                          </p:stCondLst>
                                        </p:cTn>
                                        <p:tgtEl>
                                          <p:spTgt spid="1339"/>
                                        </p:tgtEl>
                                        <p:attrNameLst>
                                          <p:attrName>style.visibility</p:attrName>
                                        </p:attrNameLst>
                                      </p:cBhvr>
                                      <p:to>
                                        <p:strVal val="visible"/>
                                      </p:to>
                                    </p:set>
                                    <p:animEffect transition="in" filter="barn(inVertical)">
                                      <p:cBhvr>
                                        <p:cTn id="16" dur="500"/>
                                        <p:tgtEl>
                                          <p:spTgt spid="133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9"/>
                                        </p:tgtEl>
                                        <p:attrNameLst>
                                          <p:attrName>style.visibility</p:attrName>
                                        </p:attrNameLst>
                                      </p:cBhvr>
                                      <p:to>
                                        <p:strVal val="visible"/>
                                      </p:to>
                                    </p:set>
                                    <p:animEffect transition="in" filter="barn(inVertical)">
                                      <p:cBhvr>
                                        <p:cTn id="21" dur="500"/>
                                        <p:tgtEl>
                                          <p:spTgt spid="1349"/>
                                        </p:tgtEl>
                                      </p:cBhvr>
                                    </p:animEffect>
                                  </p:childTnLst>
                                </p:cTn>
                              </p:par>
                              <p:par>
                                <p:cTn id="22" presetID="16" presetClass="entr" presetSubtype="21" fill="hold" nodeType="withEffect">
                                  <p:stCondLst>
                                    <p:cond delay="0"/>
                                  </p:stCondLst>
                                  <p:childTnLst>
                                    <p:set>
                                      <p:cBhvr>
                                        <p:cTn id="23" dur="1" fill="hold">
                                          <p:stCondLst>
                                            <p:cond delay="0"/>
                                          </p:stCondLst>
                                        </p:cTn>
                                        <p:tgtEl>
                                          <p:spTgt spid="1342"/>
                                        </p:tgtEl>
                                        <p:attrNameLst>
                                          <p:attrName>style.visibility</p:attrName>
                                        </p:attrNameLst>
                                      </p:cBhvr>
                                      <p:to>
                                        <p:strVal val="visible"/>
                                      </p:to>
                                    </p:set>
                                    <p:animEffect transition="in" filter="barn(inVertical)">
                                      <p:cBhvr>
                                        <p:cTn id="24" dur="500"/>
                                        <p:tgtEl>
                                          <p:spTgt spid="134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350"/>
                                        </p:tgtEl>
                                        <p:attrNameLst>
                                          <p:attrName>style.visibility</p:attrName>
                                        </p:attrNameLst>
                                      </p:cBhvr>
                                      <p:to>
                                        <p:strVal val="visible"/>
                                      </p:to>
                                    </p:set>
                                    <p:animEffect transition="in" filter="barn(inVertical)">
                                      <p:cBhvr>
                                        <p:cTn id="29" dur="500"/>
                                        <p:tgtEl>
                                          <p:spTgt spid="1350"/>
                                        </p:tgtEl>
                                      </p:cBhvr>
                                    </p:animEffect>
                                  </p:childTnLst>
                                </p:cTn>
                              </p:par>
                              <p:par>
                                <p:cTn id="30" presetID="16" presetClass="entr" presetSubtype="21" fill="hold" nodeType="withEffect">
                                  <p:stCondLst>
                                    <p:cond delay="0"/>
                                  </p:stCondLst>
                                  <p:childTnLst>
                                    <p:set>
                                      <p:cBhvr>
                                        <p:cTn id="31" dur="1" fill="hold">
                                          <p:stCondLst>
                                            <p:cond delay="0"/>
                                          </p:stCondLst>
                                        </p:cTn>
                                        <p:tgtEl>
                                          <p:spTgt spid="1345"/>
                                        </p:tgtEl>
                                        <p:attrNameLst>
                                          <p:attrName>style.visibility</p:attrName>
                                        </p:attrNameLst>
                                      </p:cBhvr>
                                      <p:to>
                                        <p:strVal val="visible"/>
                                      </p:to>
                                    </p:set>
                                    <p:animEffect transition="in" filter="barn(inVertical)">
                                      <p:cBhvr>
                                        <p:cTn id="32"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a:latin typeface="Times New Roman" panose="02020603050405020304" pitchFamily="18" charset="0"/>
                <a:cs typeface="Times New Roman" panose="02020603050405020304" pitchFamily="18" charset="0"/>
              </a:rPr>
              <a:t>Chia sẻ, </a:t>
            </a:r>
            <a:br>
              <a:rPr lang="en" sz="6000" b="1">
                <a:latin typeface="Times New Roman" panose="02020603050405020304" pitchFamily="18" charset="0"/>
                <a:cs typeface="Times New Roman" panose="02020603050405020304" pitchFamily="18" charset="0"/>
              </a:rPr>
            </a:br>
            <a:r>
              <a:rPr lang="en" sz="6000" b="1">
                <a:latin typeface="Times New Roman" panose="02020603050405020304" pitchFamily="18" charset="0"/>
                <a:cs typeface="Times New Roman" panose="02020603050405020304" pitchFamily="18" charset="0"/>
              </a:rPr>
              <a:t>kết nối</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05</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4226353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57"/>
                                        </p:tgtEl>
                                        <p:attrNameLst>
                                          <p:attrName>style.visibility</p:attrName>
                                        </p:attrNameLst>
                                      </p:cBhvr>
                                      <p:to>
                                        <p:strVal val="visible"/>
                                      </p:to>
                                    </p:set>
                                    <p:animEffect transition="in" filter="fade">
                                      <p:cBhvr>
                                        <p:cTn id="7" dur="1000"/>
                                        <p:tgtEl>
                                          <p:spTgt spid="1557"/>
                                        </p:tgtEl>
                                      </p:cBhvr>
                                    </p:animEffect>
                                    <p:anim calcmode="lin" valueType="num">
                                      <p:cBhvr>
                                        <p:cTn id="8" dur="1000" fill="hold"/>
                                        <p:tgtEl>
                                          <p:spTgt spid="1557"/>
                                        </p:tgtEl>
                                        <p:attrNameLst>
                                          <p:attrName>ppt_x</p:attrName>
                                        </p:attrNameLst>
                                      </p:cBhvr>
                                      <p:tavLst>
                                        <p:tav tm="0">
                                          <p:val>
                                            <p:strVal val="#ppt_x"/>
                                          </p:val>
                                        </p:tav>
                                        <p:tav tm="100000">
                                          <p:val>
                                            <p:strVal val="#ppt_x"/>
                                          </p:val>
                                        </p:tav>
                                      </p:tavLst>
                                    </p:anim>
                                    <p:anim calcmode="lin" valueType="num">
                                      <p:cBhvr>
                                        <p:cTn id="9" dur="1000" fill="hold"/>
                                        <p:tgtEl>
                                          <p:spTgt spid="155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375"/>
                                        </p:tgtEl>
                                        <p:attrNameLst>
                                          <p:attrName>style.visibility</p:attrName>
                                        </p:attrNameLst>
                                      </p:cBhvr>
                                      <p:to>
                                        <p:strVal val="visible"/>
                                      </p:to>
                                    </p:set>
                                    <p:animEffect transition="in" filter="fade">
                                      <p:cBhvr>
                                        <p:cTn id="12" dur="1000"/>
                                        <p:tgtEl>
                                          <p:spTgt spid="1375"/>
                                        </p:tgtEl>
                                      </p:cBhvr>
                                    </p:animEffect>
                                    <p:anim calcmode="lin" valueType="num">
                                      <p:cBhvr>
                                        <p:cTn id="13" dur="1000" fill="hold"/>
                                        <p:tgtEl>
                                          <p:spTgt spid="1375"/>
                                        </p:tgtEl>
                                        <p:attrNameLst>
                                          <p:attrName>ppt_x</p:attrName>
                                        </p:attrNameLst>
                                      </p:cBhvr>
                                      <p:tavLst>
                                        <p:tav tm="0">
                                          <p:val>
                                            <p:strVal val="#ppt_x"/>
                                          </p:val>
                                        </p:tav>
                                        <p:tav tm="100000">
                                          <p:val>
                                            <p:strVal val="#ppt_x"/>
                                          </p:val>
                                        </p:tav>
                                      </p:tavLst>
                                    </p:anim>
                                    <p:anim calcmode="lin" valueType="num">
                                      <p:cBhvr>
                                        <p:cTn id="14" dur="1000" fill="hold"/>
                                        <p:tgtEl>
                                          <p:spTgt spid="137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376"/>
                                        </p:tgtEl>
                                        <p:attrNameLst>
                                          <p:attrName>style.visibility</p:attrName>
                                        </p:attrNameLst>
                                      </p:cBhvr>
                                      <p:to>
                                        <p:strVal val="visible"/>
                                      </p:to>
                                    </p:set>
                                    <p:animEffect transition="in" filter="barn(inVertical)">
                                      <p:cBhvr>
                                        <p:cTn id="19" dur="500"/>
                                        <p:tgtEl>
                                          <p:spTgt spid="1376"/>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373"/>
                                        </p:tgtEl>
                                        <p:attrNameLst>
                                          <p:attrName>style.visibility</p:attrName>
                                        </p:attrNameLst>
                                      </p:cBhvr>
                                      <p:to>
                                        <p:strVal val="visible"/>
                                      </p:to>
                                    </p:set>
                                    <p:animEffect transition="in" filter="randombar(horizontal)">
                                      <p:cBhvr>
                                        <p:cTn id="24" dur="500"/>
                                        <p:tgtEl>
                                          <p:spTgt spid="1373"/>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374"/>
                                        </p:tgtEl>
                                        <p:attrNameLst>
                                          <p:attrName>style.visibility</p:attrName>
                                        </p:attrNameLst>
                                      </p:cBhvr>
                                      <p:to>
                                        <p:strVal val="visible"/>
                                      </p:to>
                                    </p:set>
                                    <p:animEffect transition="in" filter="randombar(horizontal)">
                                      <p:cBhvr>
                                        <p:cTn id="2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72" name="图片 4">
            <a:extLst>
              <a:ext uri="{FF2B5EF4-FFF2-40B4-BE49-F238E27FC236}">
                <a16:creationId xmlns:a16="http://schemas.microsoft.com/office/drawing/2014/main" id="{B9E2793C-51A0-4BD2-8387-33CF7D8FBDBC}"/>
              </a:ext>
            </a:extLst>
          </p:cNvPr>
          <p:cNvPicPr>
            <a:picLocks noChangeAspect="1"/>
          </p:cNvPicPr>
          <p:nvPr/>
        </p:nvPicPr>
        <p:blipFill rotWithShape="1">
          <a:blip r:embed="rId3"/>
          <a:srcRect/>
          <a:stretch>
            <a:fillRect/>
          </a:stretch>
        </p:blipFill>
        <p:spPr>
          <a:xfrm flipH="1">
            <a:off x="487634" y="2468863"/>
            <a:ext cx="3386520" cy="2300083"/>
          </a:xfrm>
          <a:prstGeom prst="rect">
            <a:avLst/>
          </a:prstGeom>
        </p:spPr>
      </p:pic>
      <p:pic>
        <p:nvPicPr>
          <p:cNvPr id="1373" name="图片 16">
            <a:extLst>
              <a:ext uri="{FF2B5EF4-FFF2-40B4-BE49-F238E27FC236}">
                <a16:creationId xmlns:a16="http://schemas.microsoft.com/office/drawing/2014/main" id="{8236C65B-8168-1F35-52E1-A7BA8A02A7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3881" y="913074"/>
            <a:ext cx="5450792" cy="400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4" name="文本框 13">
            <a:extLst>
              <a:ext uri="{FF2B5EF4-FFF2-40B4-BE49-F238E27FC236}">
                <a16:creationId xmlns:a16="http://schemas.microsoft.com/office/drawing/2014/main" id="{1BB1260D-BD80-74D8-7385-8D5A6F7F6DA8}"/>
              </a:ext>
            </a:extLst>
          </p:cNvPr>
          <p:cNvSpPr txBox="1"/>
          <p:nvPr/>
        </p:nvSpPr>
        <p:spPr>
          <a:xfrm>
            <a:off x="4674305" y="1848496"/>
            <a:ext cx="3479671"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Theo tác giả, cần có những điều kiện gì để giải quyết tình trạng sa sút của văn hóa đọc hiện nay? Em tán thành với ý kiến của tác giả về vấn đề này không? Vì sao?</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971239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72"/>
                                        </p:tgtEl>
                                        <p:attrNameLst>
                                          <p:attrName>style.visibility</p:attrName>
                                        </p:attrNameLst>
                                      </p:cBhvr>
                                      <p:to>
                                        <p:strVal val="visible"/>
                                      </p:to>
                                    </p:set>
                                    <p:animEffect transition="in" filter="fade">
                                      <p:cBhvr>
                                        <p:cTn id="7" dur="1000"/>
                                        <p:tgtEl>
                                          <p:spTgt spid="1372"/>
                                        </p:tgtEl>
                                      </p:cBhvr>
                                    </p:animEffect>
                                    <p:anim calcmode="lin" valueType="num">
                                      <p:cBhvr>
                                        <p:cTn id="8" dur="1000" fill="hold"/>
                                        <p:tgtEl>
                                          <p:spTgt spid="1372"/>
                                        </p:tgtEl>
                                        <p:attrNameLst>
                                          <p:attrName>ppt_x</p:attrName>
                                        </p:attrNameLst>
                                      </p:cBhvr>
                                      <p:tavLst>
                                        <p:tav tm="0">
                                          <p:val>
                                            <p:strVal val="#ppt_x"/>
                                          </p:val>
                                        </p:tav>
                                        <p:tav tm="100000">
                                          <p:val>
                                            <p:strVal val="#ppt_x"/>
                                          </p:val>
                                        </p:tav>
                                      </p:tavLst>
                                    </p:anim>
                                    <p:anim calcmode="lin" valueType="num">
                                      <p:cBhvr>
                                        <p:cTn id="9" dur="1000" fill="hold"/>
                                        <p:tgtEl>
                                          <p:spTgt spid="137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373"/>
                                        </p:tgtEl>
                                        <p:attrNameLst>
                                          <p:attrName>style.visibility</p:attrName>
                                        </p:attrNameLst>
                                      </p:cBhvr>
                                      <p:to>
                                        <p:strVal val="visible"/>
                                      </p:to>
                                    </p:set>
                                    <p:animEffect transition="in" filter="randombar(horizontal)">
                                      <p:cBhvr>
                                        <p:cTn id="14" dur="500"/>
                                        <p:tgtEl>
                                          <p:spTgt spid="1373"/>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374"/>
                                        </p:tgtEl>
                                        <p:attrNameLst>
                                          <p:attrName>style.visibility</p:attrName>
                                        </p:attrNameLst>
                                      </p:cBhvr>
                                      <p:to>
                                        <p:strVal val="visible"/>
                                      </p:to>
                                    </p:set>
                                    <p:animEffect transition="in" filter="randombar(horizontal)">
                                      <p:cBhvr>
                                        <p:cTn id="1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8F34A3E-183C-45CF-6498-FBAF141A2587}"/>
              </a:ext>
            </a:extLst>
          </p:cNvPr>
          <p:cNvGrpSpPr/>
          <p:nvPr/>
        </p:nvGrpSpPr>
        <p:grpSpPr>
          <a:xfrm flipH="1">
            <a:off x="792864" y="1450703"/>
            <a:ext cx="4664925" cy="2183610"/>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8151F19A-CC50-43CD-7738-4C5DB48777DD}"/>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ECAFEB11-CF51-FCF4-CEF6-DE1CA5A8D5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615D9588-81EE-5B74-95B3-644FBA93773A}"/>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0E60AC97-E7F4-AA67-FD21-29CDB454A75E}"/>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85799A56-F13B-AD16-C3CB-AD64E9C13263}"/>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D175DEA1-30AA-A1F6-0D1F-A80B0994728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2CABD2D-7526-5F83-C974-2D76FB16E059}"/>
              </a:ext>
            </a:extLst>
          </p:cNvPr>
          <p:cNvSpPr txBox="1">
            <a:spLocks/>
          </p:cNvSpPr>
          <p:nvPr/>
        </p:nvSpPr>
        <p:spPr>
          <a:xfrm flipH="1">
            <a:off x="1293526" y="2141098"/>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3200">
                <a:solidFill>
                  <a:schemeClr val="accent4"/>
                </a:solidFill>
                <a:latin typeface="+mj-lt"/>
              </a:rPr>
              <a:t>Vấn đề giải quyết tình trạng sa sút của văn hóa đọc</a:t>
            </a:r>
            <a:endParaRPr lang="en-US" sz="3200">
              <a:solidFill>
                <a:schemeClr val="accent4"/>
              </a:solidFill>
              <a:latin typeface="+mj-lt"/>
            </a:endParaRPr>
          </a:p>
        </p:txBody>
      </p:sp>
      <p:grpSp>
        <p:nvGrpSpPr>
          <p:cNvPr id="1294" name="Google Shape;1279;p51">
            <a:extLst>
              <a:ext uri="{FF2B5EF4-FFF2-40B4-BE49-F238E27FC236}">
                <a16:creationId xmlns:a16="http://schemas.microsoft.com/office/drawing/2014/main" id="{F97387AA-EEF6-B792-A46E-EC5672111FB2}"/>
              </a:ext>
            </a:extLst>
          </p:cNvPr>
          <p:cNvGrpSpPr/>
          <p:nvPr/>
        </p:nvGrpSpPr>
        <p:grpSpPr>
          <a:xfrm rot="788979">
            <a:off x="5925005" y="805004"/>
            <a:ext cx="1626010" cy="891644"/>
            <a:chOff x="5479850" y="93588"/>
            <a:chExt cx="1625975" cy="891625"/>
          </a:xfrm>
        </p:grpSpPr>
        <p:grpSp>
          <p:nvGrpSpPr>
            <p:cNvPr id="1295" name="Google Shape;1280;p51">
              <a:extLst>
                <a:ext uri="{FF2B5EF4-FFF2-40B4-BE49-F238E27FC236}">
                  <a16:creationId xmlns:a16="http://schemas.microsoft.com/office/drawing/2014/main" id="{26C65098-9056-A2B1-D843-1AAE0B1E8B58}"/>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18E312BB-571F-A7B7-3C9F-0FC3E3F8BDE9}"/>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B9DE10BA-7872-FAA7-0E6D-E1C3E2776A4E}"/>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DDFA5E9B-EEA2-95DB-5C7A-D831AC21AF58}"/>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E10B72D5-96A9-FF99-107E-472950EFB90B}"/>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D0F9A694-E811-A915-A397-5B6ABC5B8C1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8FFB7F77-9622-A315-F57A-6B74B707457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B9211814-F369-FEF8-0FDD-2AA05F6B5C65}"/>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8FB1172-C515-9768-D1ED-C5A98AD0A7F2}"/>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33CB75ED-68F1-1E42-59A6-DBF20756DBBB}"/>
              </a:ext>
            </a:extLst>
          </p:cNvPr>
          <p:cNvGrpSpPr/>
          <p:nvPr/>
        </p:nvGrpSpPr>
        <p:grpSpPr>
          <a:xfrm>
            <a:off x="5159659" y="2112733"/>
            <a:ext cx="2801347" cy="2894003"/>
            <a:chOff x="5687246" y="2571810"/>
            <a:chExt cx="2743664" cy="2769961"/>
          </a:xfrm>
        </p:grpSpPr>
        <p:sp>
          <p:nvSpPr>
            <p:cNvPr id="1305" name="Google Shape;1290;p51">
              <a:extLst>
                <a:ext uri="{FF2B5EF4-FFF2-40B4-BE49-F238E27FC236}">
                  <a16:creationId xmlns:a16="http://schemas.microsoft.com/office/drawing/2014/main" id="{72CE5B84-5969-2AAF-FAC8-450F94305F08}"/>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A1380486-2C6F-4833-428A-96870F33DC81}"/>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79C92992-3155-34C2-09A1-366AF014E237}"/>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2DB40A4E-3D4C-9ED0-BA51-29CF7F274ADA}"/>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B2FB39D7-65DB-7EC1-D74B-31C0244F17CE}"/>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5767C531-9A3D-E9A1-2374-3103A88D1979}"/>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A0736DB8-128F-88EC-4ADD-52F6C77475AE}"/>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F50E441A-08EB-5E5F-89D5-632C82105452}"/>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44DBBA2-6495-3D9B-2E53-9A90EEB4217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BD51001C-1499-4BB6-D3F0-CE411F2D3486}"/>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5181C451-D6BD-6BFC-1783-05152B3A15BF}"/>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9CBB54B8-9E88-38C0-1531-AC6907CDC57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DB800069-711D-2AFC-A07D-7B8C5094C073}"/>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9FE9269E-7264-55BB-656D-DD0AB4E22894}"/>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4AED7508-5F94-BDD5-D579-7F6B47D45D7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5DDE453-163C-3090-0C4A-8E21E7BBCA9C}"/>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BB14F422-9441-C211-98FB-979425E50564}"/>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6BAB9B56-EB60-65F1-9BEB-C579806BA3A4}"/>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E64D538C-3EE7-5ED6-A635-9115B580DC63}"/>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0FE4B1E1-F40A-9199-C539-B79AC67BC973}"/>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8A467C45-8A05-E028-1A99-668A29D4923C}"/>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315995C-6A10-DF83-4766-1C8E7EEE869C}"/>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A2F18141-CB96-001C-5843-9333EA87E9E2}"/>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6692068F-DFE6-57B5-8B80-1DC465BCDA5F}"/>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349217D-8FAE-3238-5054-EA286212C8C3}"/>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79D38431-0245-1F82-C4C0-801D2E9B7900}"/>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F70959F6-2D81-71F7-5EE3-2E729ADFCEAB}"/>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8AEED5C-8C03-2221-F6D0-BB41FCBA8E68}"/>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760D58B3-2724-06EF-72FE-B115845F777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517B5A6F-CAE5-9E9B-412A-E5F79968C859}"/>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44B1CFC-2151-ABDA-2085-7BE096953468}"/>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AB79E7E1-39BF-04D2-E8FB-AD6D7FA9A7DC}"/>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DE89EF1B-B863-1D2F-A830-9037275511E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4E19C7DE-2C4E-BB18-AD36-A3468866E0F2}"/>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E6B6D339-88E4-298F-C6F3-53C325A7992A}"/>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C59ACC58-352E-3050-D6F9-D383051A9165}"/>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C26C28A7-1590-5F57-5B74-B07CAA223A1E}"/>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E308AF8-B5AE-9E95-74DF-5975CFCDD871}"/>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DF947E27-9FB6-4691-10F7-6FA3B29E6E0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A3AFC588-B6B6-DA45-297E-9A79F9E3D932}"/>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2942B0B7-D9EF-0748-BB66-4B8AFF13BECF}"/>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1E5E7A87-3D1B-263C-2653-4233219AAD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6575A6E8-FE04-15C0-BF14-D48820404AD9}"/>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C64035EA-2495-958D-613B-830D4D52ADDA}"/>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662A15C6-28C6-9293-C754-D20835BE1502}"/>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E9D9BD1C-DF74-AB1C-C3A0-518FD16A4315}"/>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194E7373-5223-A5DE-EF6E-3FB194C76821}"/>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5D2FB5B2-7D3C-2287-0439-66BB59D02EF6}"/>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FEBF94B6-6106-B57D-A7B4-8379D79EA545}"/>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00E65469-ACE2-CFE5-5064-A14F930D70B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79BE9AF7-C46C-971B-906F-25A07D1F7778}"/>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E61646DE-DC24-0661-00C0-BADCC805BFFE}"/>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472B3B2-996E-0FA7-EFC7-A5E0E5FC0BA4}"/>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FE15F321-539A-2D3E-31F8-81FB588924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FAAFAE0E-3C7C-FFA3-1F17-B10362EB7B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B246BBCC-ABDC-658F-D142-C7C72F0C8872}"/>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C28F7EA0-0675-D7B2-3D02-57C8DB8B8925}"/>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031F9131-0DE8-8C41-6223-F2B91FDEEE7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31D8ECD-F2FB-60BF-D9C4-F70917840D8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F6BAC213-BDF2-CBA5-72FC-27EA50C0298E}"/>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1A140F19-5812-7570-3B03-18ECD51A6F65}"/>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0C57D3E-4466-B238-934A-AAF3D40C669C}"/>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05AE3BC9-0DD2-32CF-6CEB-56B8198BDE96}"/>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FAC8E-9545-A2FB-D3DA-7FE95C16A9C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BD97AF7B-B8E0-50A0-3BFD-36EB8226879E}"/>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EFBCDCA9-F323-B315-F02E-8ABD8412E2B8}"/>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93503263-A614-E95E-1400-D694CE8F269E}"/>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4E82C31A-F2D9-08B3-1F51-FC8EAD342A37}"/>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E68CB664-8C85-B01F-634A-B74C9F08826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818E6050-B8B0-C28C-1BBE-C5B5429FEE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4B317D43-0AB5-7343-9630-6117B393FFC0}"/>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BD3FE7C1-F215-9E14-5703-D8BF931D86C5}"/>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094CC280-5DCE-EAC5-A656-A3DB1BC9945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9FFA5DC3-621E-5BD8-BCA7-D22EA9CD2DCD}"/>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B5BA2534-D423-5B7A-C88B-2ED69E2A7DD3}"/>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BA5F0E3D-BABF-86C8-B064-C972B693437E}"/>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AF46A3F7-B1CB-E8C8-8193-021BE50793D1}"/>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48772186-29A6-042F-FA35-8A6FC8C68FCE}"/>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D1910A8D-AB3B-8F3C-AF92-3FBA84B2C3D5}"/>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96F6F05E-74D1-40ED-E3CC-DDC996C0B162}"/>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69EC65FD-CD77-9D57-83F1-7E6F70CD7D6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9604C84-E02B-F64D-A497-A77F188C03E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7F932A7B-AD49-3204-F3A7-3E0A70CD4576}"/>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6B091CC8-D364-D79B-DF61-038DEC82C870}"/>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90C0240E-E78C-4577-E2F0-034F4B88643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176E9CCC-79B2-C79C-FC67-FC93544CADB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D05B8A4F-64F0-9CC7-FC9E-18CD10649AC3}"/>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BF9D7B88-178F-9DDD-C177-8CC4FCB2BFC5}"/>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948160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04"/>
                                        </p:tgtEl>
                                        <p:attrNameLst>
                                          <p:attrName>style.visibility</p:attrName>
                                        </p:attrNameLst>
                                      </p:cBhvr>
                                      <p:to>
                                        <p:strVal val="visible"/>
                                      </p:to>
                                    </p:set>
                                    <p:animEffect transition="in" filter="fade">
                                      <p:cBhvr>
                                        <p:cTn id="7" dur="1000"/>
                                        <p:tgtEl>
                                          <p:spTgt spid="1304"/>
                                        </p:tgtEl>
                                      </p:cBhvr>
                                    </p:animEffect>
                                    <p:anim calcmode="lin" valueType="num">
                                      <p:cBhvr>
                                        <p:cTn id="8" dur="1000" fill="hold"/>
                                        <p:tgtEl>
                                          <p:spTgt spid="1304"/>
                                        </p:tgtEl>
                                        <p:attrNameLst>
                                          <p:attrName>ppt_x</p:attrName>
                                        </p:attrNameLst>
                                      </p:cBhvr>
                                      <p:tavLst>
                                        <p:tav tm="0">
                                          <p:val>
                                            <p:strVal val="#ppt_x"/>
                                          </p:val>
                                        </p:tav>
                                        <p:tav tm="100000">
                                          <p:val>
                                            <p:strVal val="#ppt_x"/>
                                          </p:val>
                                        </p:tav>
                                      </p:tavLst>
                                    </p:anim>
                                    <p:anim calcmode="lin" valueType="num">
                                      <p:cBhvr>
                                        <p:cTn id="9" dur="1000" fill="hold"/>
                                        <p:tgtEl>
                                          <p:spTgt spid="130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94"/>
                                        </p:tgtEl>
                                        <p:attrNameLst>
                                          <p:attrName>style.visibility</p:attrName>
                                        </p:attrNameLst>
                                      </p:cBhvr>
                                      <p:to>
                                        <p:strVal val="visible"/>
                                      </p:to>
                                    </p:set>
                                    <p:animEffect transition="in" filter="fade">
                                      <p:cBhvr>
                                        <p:cTn id="12" dur="1000"/>
                                        <p:tgtEl>
                                          <p:spTgt spid="1294"/>
                                        </p:tgtEl>
                                      </p:cBhvr>
                                    </p:animEffect>
                                    <p:anim calcmode="lin" valueType="num">
                                      <p:cBhvr>
                                        <p:cTn id="13" dur="1000" fill="hold"/>
                                        <p:tgtEl>
                                          <p:spTgt spid="1294"/>
                                        </p:tgtEl>
                                        <p:attrNameLst>
                                          <p:attrName>ppt_x</p:attrName>
                                        </p:attrNameLst>
                                      </p:cBhvr>
                                      <p:tavLst>
                                        <p:tav tm="0">
                                          <p:val>
                                            <p:strVal val="#ppt_x"/>
                                          </p:val>
                                        </p:tav>
                                        <p:tav tm="100000">
                                          <p:val>
                                            <p:strVal val="#ppt_x"/>
                                          </p:val>
                                        </p:tav>
                                      </p:tavLst>
                                    </p:anim>
                                    <p:anim calcmode="lin" valueType="num">
                                      <p:cBhvr>
                                        <p:cTn id="1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93"/>
                                        </p:tgtEl>
                                        <p:attrNameLst>
                                          <p:attrName>style.visibility</p:attrName>
                                        </p:attrNameLst>
                                      </p:cBhvr>
                                      <p:to>
                                        <p:strVal val="visible"/>
                                      </p:to>
                                    </p:set>
                                    <p:animEffect transition="in" filter="fade">
                                      <p:cBhvr>
                                        <p:cTn id="24" dur="1000"/>
                                        <p:tgtEl>
                                          <p:spTgt spid="1293"/>
                                        </p:tgtEl>
                                      </p:cBhvr>
                                    </p:animEffect>
                                    <p:anim calcmode="lin" valueType="num">
                                      <p:cBhvr>
                                        <p:cTn id="25" dur="1000" fill="hold"/>
                                        <p:tgtEl>
                                          <p:spTgt spid="1293"/>
                                        </p:tgtEl>
                                        <p:attrNameLst>
                                          <p:attrName>ppt_x</p:attrName>
                                        </p:attrNameLst>
                                      </p:cBhvr>
                                      <p:tavLst>
                                        <p:tav tm="0">
                                          <p:val>
                                            <p:strVal val="#ppt_x"/>
                                          </p:val>
                                        </p:tav>
                                        <p:tav tm="100000">
                                          <p:val>
                                            <p:strVal val="#ppt_x"/>
                                          </p:val>
                                        </p:tav>
                                      </p:tavLst>
                                    </p:anim>
                                    <p:anim calcmode="lin" valueType="num">
                                      <p:cBhvr>
                                        <p:cTn id="26"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89" name="Google Shape;800;p26">
            <a:extLst>
              <a:ext uri="{FF2B5EF4-FFF2-40B4-BE49-F238E27FC236}">
                <a16:creationId xmlns:a16="http://schemas.microsoft.com/office/drawing/2014/main" id="{20B00F92-DB35-1420-A862-E6AF656D7AD8}"/>
              </a:ext>
            </a:extLst>
          </p:cNvPr>
          <p:cNvSpPr/>
          <p:nvPr/>
        </p:nvSpPr>
        <p:spPr>
          <a:xfrm>
            <a:off x="1568560" y="2541436"/>
            <a:ext cx="36667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400" b="1" i="1">
                <a:latin typeface="Times New Roman" panose="02020603050405020304" pitchFamily="18" charset="0"/>
                <a:cs typeface="Times New Roman" panose="02020603050405020304" pitchFamily="18" charset="0"/>
              </a:rPr>
              <a:t>Tác giả nêu hai điều kiện</a:t>
            </a:r>
            <a:endParaRPr sz="3200" b="1" i="1">
              <a:latin typeface="Times New Roman" panose="02020603050405020304" pitchFamily="18" charset="0"/>
              <a:ea typeface="Roboto"/>
              <a:cs typeface="Times New Roman" panose="02020603050405020304" pitchFamily="18" charset="0"/>
              <a:sym typeface="Roboto"/>
            </a:endParaRPr>
          </a:p>
        </p:txBody>
      </p:sp>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740372" y="71102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257370" y="4449210"/>
            <a:ext cx="780093" cy="624103"/>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D6774955-0D76-07FD-BA05-5E5485CF1065}"/>
              </a:ext>
            </a:extLst>
          </p:cNvPr>
          <p:cNvPicPr>
            <a:picLocks noChangeAspect="1"/>
          </p:cNvPicPr>
          <p:nvPr/>
        </p:nvPicPr>
        <p:blipFill>
          <a:blip r:embed="rId3"/>
          <a:stretch>
            <a:fillRect/>
          </a:stretch>
        </p:blipFill>
        <p:spPr>
          <a:xfrm>
            <a:off x="300525" y="1748295"/>
            <a:ext cx="1743607" cy="3054361"/>
          </a:xfrm>
          <a:prstGeom prst="rect">
            <a:avLst/>
          </a:prstGeom>
        </p:spPr>
      </p:pic>
      <p:sp>
        <p:nvSpPr>
          <p:cNvPr id="3" name="Google Shape;798;p26">
            <a:extLst>
              <a:ext uri="{FF2B5EF4-FFF2-40B4-BE49-F238E27FC236}">
                <a16:creationId xmlns:a16="http://schemas.microsoft.com/office/drawing/2014/main" id="{D344488A-BCF3-1754-81EC-4E7D366649FB}"/>
              </a:ext>
            </a:extLst>
          </p:cNvPr>
          <p:cNvSpPr/>
          <p:nvPr/>
        </p:nvSpPr>
        <p:spPr>
          <a:xfrm>
            <a:off x="2315557" y="1488178"/>
            <a:ext cx="2255848"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chủ thể đọc </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24" name="Google Shape;799;p26">
            <a:extLst>
              <a:ext uri="{FF2B5EF4-FFF2-40B4-BE49-F238E27FC236}">
                <a16:creationId xmlns:a16="http://schemas.microsoft.com/office/drawing/2014/main" id="{EA6D4D6F-1A72-4A2F-C070-86904E392B4B}"/>
              </a:ext>
            </a:extLst>
          </p:cNvPr>
          <p:cNvSpPr/>
          <p:nvPr/>
        </p:nvSpPr>
        <p:spPr>
          <a:xfrm>
            <a:off x="2315557" y="4040878"/>
            <a:ext cx="2255848"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đối tượng đọc</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90" name="Google Shape;853;p26">
            <a:extLst>
              <a:ext uri="{FF2B5EF4-FFF2-40B4-BE49-F238E27FC236}">
                <a16:creationId xmlns:a16="http://schemas.microsoft.com/office/drawing/2014/main" id="{5891D754-F052-825B-9626-C2A82662BC1B}"/>
              </a:ext>
            </a:extLst>
          </p:cNvPr>
          <p:cNvSpPr txBox="1"/>
          <p:nvPr/>
        </p:nvSpPr>
        <p:spPr>
          <a:xfrm>
            <a:off x="5029034" y="1673118"/>
            <a:ext cx="2933590"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000">
                <a:latin typeface="Times New Roman" panose="02020603050405020304" pitchFamily="18" charset="0"/>
                <a:cs typeface="Times New Roman" panose="02020603050405020304" pitchFamily="18" charset="0"/>
              </a:rPr>
              <a:t>Chủ thế đọc là con người. Con người phải ham đọc</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91" name="Google Shape;854;p26">
            <a:extLst>
              <a:ext uri="{FF2B5EF4-FFF2-40B4-BE49-F238E27FC236}">
                <a16:creationId xmlns:a16="http://schemas.microsoft.com/office/drawing/2014/main" id="{2214388D-3878-D857-21AD-4EEC741EF1D1}"/>
              </a:ext>
            </a:extLst>
          </p:cNvPr>
          <p:cNvSpPr txBox="1"/>
          <p:nvPr/>
        </p:nvSpPr>
        <p:spPr>
          <a:xfrm>
            <a:off x="5029034" y="3767386"/>
            <a:ext cx="3790215" cy="609000"/>
          </a:xfrm>
          <a:prstGeom prst="rect">
            <a:avLst/>
          </a:prstGeom>
          <a:noFill/>
          <a:ln>
            <a:noFill/>
          </a:ln>
        </p:spPr>
        <p:txBody>
          <a:bodyPr spcFirstLastPara="1" wrap="square" lIns="91425" tIns="91425" rIns="91425" bIns="91425" anchor="ctr" anchorCtr="0">
            <a:noAutofit/>
          </a:bodyPr>
          <a:lstStyle/>
          <a:p>
            <a:pPr algn="just"/>
            <a:r>
              <a:rPr lang="en-US" sz="2000">
                <a:latin typeface="Times New Roman" panose="02020603050405020304" pitchFamily="18" charset="0"/>
                <a:cs typeface="Times New Roman" panose="02020603050405020304" pitchFamily="18" charset="0"/>
              </a:rPr>
              <a:t>Đối tượng đọc là sách. Phải có sách hay thì mới thu hút người đọc. Thiếu một trong hai điều kiện này, tình trạng sa sút của văn hóa đọc khó cải thiện được.</a:t>
            </a:r>
          </a:p>
        </p:txBody>
      </p:sp>
      <p:cxnSp>
        <p:nvCxnSpPr>
          <p:cNvPr id="1292" name="Google Shape;855;p26">
            <a:extLst>
              <a:ext uri="{FF2B5EF4-FFF2-40B4-BE49-F238E27FC236}">
                <a16:creationId xmlns:a16="http://schemas.microsoft.com/office/drawing/2014/main" id="{54BD9D0C-F026-B92A-75E1-BF451AC02F0B}"/>
              </a:ext>
            </a:extLst>
          </p:cNvPr>
          <p:cNvCxnSpPr>
            <a:cxnSpLocks/>
            <a:stCxn id="3" idx="3"/>
            <a:endCxn id="1290" idx="1"/>
          </p:cNvCxnSpPr>
          <p:nvPr/>
        </p:nvCxnSpPr>
        <p:spPr>
          <a:xfrm>
            <a:off x="4571405" y="1727428"/>
            <a:ext cx="457629" cy="250190"/>
          </a:xfrm>
          <a:prstGeom prst="straightConnector1">
            <a:avLst/>
          </a:prstGeom>
          <a:noFill/>
          <a:ln w="9525" cap="flat" cmpd="sng">
            <a:solidFill>
              <a:srgbClr val="666666"/>
            </a:solidFill>
            <a:prstDash val="solid"/>
            <a:round/>
            <a:headEnd type="none" w="med" len="med"/>
            <a:tailEnd type="oval" w="med" len="med"/>
          </a:ln>
        </p:spPr>
      </p:cxnSp>
      <p:cxnSp>
        <p:nvCxnSpPr>
          <p:cNvPr id="1293" name="Google Shape;856;p26">
            <a:extLst>
              <a:ext uri="{FF2B5EF4-FFF2-40B4-BE49-F238E27FC236}">
                <a16:creationId xmlns:a16="http://schemas.microsoft.com/office/drawing/2014/main" id="{1A2B652B-EA74-FDA7-E9CE-917D2E36BBC1}"/>
              </a:ext>
            </a:extLst>
          </p:cNvPr>
          <p:cNvCxnSpPr>
            <a:cxnSpLocks/>
            <a:stCxn id="1224" idx="3"/>
            <a:endCxn id="1291" idx="1"/>
          </p:cNvCxnSpPr>
          <p:nvPr/>
        </p:nvCxnSpPr>
        <p:spPr>
          <a:xfrm flipV="1">
            <a:off x="4571405" y="4071886"/>
            <a:ext cx="457629" cy="208242"/>
          </a:xfrm>
          <a:prstGeom prst="straightConnector1">
            <a:avLst/>
          </a:prstGeom>
          <a:noFill/>
          <a:ln w="9525" cap="flat" cmpd="sng">
            <a:solidFill>
              <a:srgbClr val="666666"/>
            </a:solidFill>
            <a:prstDash val="solid"/>
            <a:round/>
            <a:headEnd type="none" w="med" len="med"/>
            <a:tailEnd type="oval" w="med" len="med"/>
          </a:ln>
        </p:spPr>
      </p:cxnSp>
      <p:grpSp>
        <p:nvGrpSpPr>
          <p:cNvPr id="1294" name="Google Shape;857;p26">
            <a:extLst>
              <a:ext uri="{FF2B5EF4-FFF2-40B4-BE49-F238E27FC236}">
                <a16:creationId xmlns:a16="http://schemas.microsoft.com/office/drawing/2014/main" id="{96D42D2C-9353-BEF0-2C80-BACDD0EF2194}"/>
              </a:ext>
            </a:extLst>
          </p:cNvPr>
          <p:cNvGrpSpPr/>
          <p:nvPr/>
        </p:nvGrpSpPr>
        <p:grpSpPr>
          <a:xfrm>
            <a:off x="3091347" y="2141560"/>
            <a:ext cx="372621" cy="329385"/>
            <a:chOff x="3199454" y="2306991"/>
            <a:chExt cx="372621" cy="329385"/>
          </a:xfrm>
        </p:grpSpPr>
        <p:sp>
          <p:nvSpPr>
            <p:cNvPr id="1295" name="Google Shape;858;p26">
              <a:extLst>
                <a:ext uri="{FF2B5EF4-FFF2-40B4-BE49-F238E27FC236}">
                  <a16:creationId xmlns:a16="http://schemas.microsoft.com/office/drawing/2014/main" id="{6BE93CC6-ECCA-3D90-0761-2A8B6C8AFB36}"/>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859;p26">
              <a:extLst>
                <a:ext uri="{FF2B5EF4-FFF2-40B4-BE49-F238E27FC236}">
                  <a16:creationId xmlns:a16="http://schemas.microsoft.com/office/drawing/2014/main" id="{FE765AD2-ACED-ADB6-0F4F-C46258453451}"/>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860;p26">
            <a:extLst>
              <a:ext uri="{FF2B5EF4-FFF2-40B4-BE49-F238E27FC236}">
                <a16:creationId xmlns:a16="http://schemas.microsoft.com/office/drawing/2014/main" id="{9BAC186B-BD64-D622-D68D-109FE712CC17}"/>
              </a:ext>
            </a:extLst>
          </p:cNvPr>
          <p:cNvGrpSpPr/>
          <p:nvPr/>
        </p:nvGrpSpPr>
        <p:grpSpPr>
          <a:xfrm>
            <a:off x="3092292" y="3536506"/>
            <a:ext cx="370978" cy="361187"/>
            <a:chOff x="3204349" y="4054012"/>
            <a:chExt cx="370978" cy="361187"/>
          </a:xfrm>
        </p:grpSpPr>
        <p:sp>
          <p:nvSpPr>
            <p:cNvPr id="1298" name="Google Shape;861;p26">
              <a:extLst>
                <a:ext uri="{FF2B5EF4-FFF2-40B4-BE49-F238E27FC236}">
                  <a16:creationId xmlns:a16="http://schemas.microsoft.com/office/drawing/2014/main" id="{42BAF595-4ECD-3BEC-D816-BA6013808DA6}"/>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862;p26">
              <a:extLst>
                <a:ext uri="{FF2B5EF4-FFF2-40B4-BE49-F238E27FC236}">
                  <a16:creationId xmlns:a16="http://schemas.microsoft.com/office/drawing/2014/main" id="{40E6F620-4A8C-25D7-4C2D-EBAB9410D198}"/>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863;p26">
              <a:extLst>
                <a:ext uri="{FF2B5EF4-FFF2-40B4-BE49-F238E27FC236}">
                  <a16:creationId xmlns:a16="http://schemas.microsoft.com/office/drawing/2014/main" id="{274ADC6E-B8DD-A532-72FB-78E866A19682}"/>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864;p26">
              <a:extLst>
                <a:ext uri="{FF2B5EF4-FFF2-40B4-BE49-F238E27FC236}">
                  <a16:creationId xmlns:a16="http://schemas.microsoft.com/office/drawing/2014/main" id="{56C4C07A-87F2-802B-56FF-7C172A71058E}"/>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7320896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par>
                                <p:cTn id="13" presetID="16" presetClass="entr" presetSubtype="21" fill="hold" nodeType="withEffect">
                                  <p:stCondLst>
                                    <p:cond delay="0"/>
                                  </p:stCondLst>
                                  <p:childTnLst>
                                    <p:set>
                                      <p:cBhvr>
                                        <p:cTn id="14" dur="1" fill="hold">
                                          <p:stCondLst>
                                            <p:cond delay="0"/>
                                          </p:stCondLst>
                                        </p:cTn>
                                        <p:tgtEl>
                                          <p:spTgt spid="1294"/>
                                        </p:tgtEl>
                                        <p:attrNameLst>
                                          <p:attrName>style.visibility</p:attrName>
                                        </p:attrNameLst>
                                      </p:cBhvr>
                                      <p:to>
                                        <p:strVal val="visible"/>
                                      </p:to>
                                    </p:set>
                                    <p:animEffect transition="in" filter="barn(inVertical)">
                                      <p:cBhvr>
                                        <p:cTn id="15" dur="500"/>
                                        <p:tgtEl>
                                          <p:spTgt spid="1294"/>
                                        </p:tgtEl>
                                      </p:cBhvr>
                                    </p:animEffect>
                                  </p:childTnLst>
                                </p:cTn>
                              </p:par>
                              <p:par>
                                <p:cTn id="16" presetID="16" presetClass="entr" presetSubtype="21" fill="hold" nodeType="withEffect">
                                  <p:stCondLst>
                                    <p:cond delay="0"/>
                                  </p:stCondLst>
                                  <p:childTnLst>
                                    <p:set>
                                      <p:cBhvr>
                                        <p:cTn id="17" dur="1" fill="hold">
                                          <p:stCondLst>
                                            <p:cond delay="0"/>
                                          </p:stCondLst>
                                        </p:cTn>
                                        <p:tgtEl>
                                          <p:spTgt spid="1297"/>
                                        </p:tgtEl>
                                        <p:attrNameLst>
                                          <p:attrName>style.visibility</p:attrName>
                                        </p:attrNameLst>
                                      </p:cBhvr>
                                      <p:to>
                                        <p:strVal val="visible"/>
                                      </p:to>
                                    </p:set>
                                    <p:animEffect transition="in" filter="barn(inVertical)">
                                      <p:cBhvr>
                                        <p:cTn id="18" dur="500"/>
                                        <p:tgtEl>
                                          <p:spTgt spid="129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24"/>
                                        </p:tgtEl>
                                        <p:attrNameLst>
                                          <p:attrName>style.visibility</p:attrName>
                                        </p:attrNameLst>
                                      </p:cBhvr>
                                      <p:to>
                                        <p:strVal val="visible"/>
                                      </p:to>
                                    </p:set>
                                    <p:animEffect transition="in" filter="barn(inVertical)">
                                      <p:cBhvr>
                                        <p:cTn id="21" dur="500"/>
                                        <p:tgtEl>
                                          <p:spTgt spid="122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290"/>
                                        </p:tgtEl>
                                        <p:attrNameLst>
                                          <p:attrName>style.visibility</p:attrName>
                                        </p:attrNameLst>
                                      </p:cBhvr>
                                      <p:to>
                                        <p:strVal val="visible"/>
                                      </p:to>
                                    </p:set>
                                    <p:animEffect transition="in" filter="barn(inVertical)">
                                      <p:cBhvr>
                                        <p:cTn id="29" dur="500"/>
                                        <p:tgtEl>
                                          <p:spTgt spid="129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293"/>
                                        </p:tgtEl>
                                        <p:attrNameLst>
                                          <p:attrName>style.visibility</p:attrName>
                                        </p:attrNameLst>
                                      </p:cBhvr>
                                      <p:to>
                                        <p:strVal val="visible"/>
                                      </p:to>
                                    </p:set>
                                    <p:animEffect transition="in" filter="barn(inVertical)">
                                      <p:cBhvr>
                                        <p:cTn id="34" dur="500"/>
                                        <p:tgtEl>
                                          <p:spTgt spid="1293"/>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291"/>
                                        </p:tgtEl>
                                        <p:attrNameLst>
                                          <p:attrName>style.visibility</p:attrName>
                                        </p:attrNameLst>
                                      </p:cBhvr>
                                      <p:to>
                                        <p:strVal val="visible"/>
                                      </p:to>
                                    </p:set>
                                    <p:animEffect transition="in" filter="barn(inVertical)">
                                      <p:cBhvr>
                                        <p:cTn id="3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3" grpId="0" animBg="1"/>
      <p:bldP spid="1224" grpId="0" animBg="1"/>
      <p:bldP spid="1290" grpId="0"/>
      <p:bldP spid="129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36798" y="1001860"/>
            <a:ext cx="854808" cy="329256"/>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 name="Picture 52">
            <a:extLst>
              <a:ext uri="{FF2B5EF4-FFF2-40B4-BE49-F238E27FC236}">
                <a16:creationId xmlns:a16="http://schemas.microsoft.com/office/drawing/2014/main" id="{1EEF5B46-DEE7-BCDE-4C81-24B9C18006E3}"/>
              </a:ext>
            </a:extLst>
          </p:cNvPr>
          <p:cNvPicPr>
            <a:picLocks noChangeAspect="1"/>
          </p:cNvPicPr>
          <p:nvPr/>
        </p:nvPicPr>
        <p:blipFill>
          <a:blip r:embed="rId3"/>
          <a:stretch>
            <a:fillRect/>
          </a:stretch>
        </p:blipFill>
        <p:spPr>
          <a:xfrm>
            <a:off x="4249415" y="76824"/>
            <a:ext cx="4962574" cy="491010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8030431" y="162075"/>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Google Shape;784;p32">
            <a:extLst>
              <a:ext uri="{FF2B5EF4-FFF2-40B4-BE49-F238E27FC236}">
                <a16:creationId xmlns:a16="http://schemas.microsoft.com/office/drawing/2014/main" id="{32565FD7-DAF8-64F1-3952-DD02913EBC08}"/>
              </a:ext>
            </a:extLst>
          </p:cNvPr>
          <p:cNvSpPr/>
          <p:nvPr/>
        </p:nvSpPr>
        <p:spPr>
          <a:xfrm>
            <a:off x="2365836"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24" name="Google Shape;785;p32">
            <a:extLst>
              <a:ext uri="{FF2B5EF4-FFF2-40B4-BE49-F238E27FC236}">
                <a16:creationId xmlns:a16="http://schemas.microsoft.com/office/drawing/2014/main" id="{7907DF86-DB4C-860F-AA40-055218FD4A6A}"/>
              </a:ext>
            </a:extLst>
          </p:cNvPr>
          <p:cNvSpPr/>
          <p:nvPr/>
        </p:nvSpPr>
        <p:spPr>
          <a:xfrm flipH="1">
            <a:off x="4247185"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89" name="Google Shape;786;p32">
            <a:extLst>
              <a:ext uri="{FF2B5EF4-FFF2-40B4-BE49-F238E27FC236}">
                <a16:creationId xmlns:a16="http://schemas.microsoft.com/office/drawing/2014/main" id="{879ABE28-915D-787C-F9AA-FE7A5A134A1A}"/>
              </a:ext>
            </a:extLst>
          </p:cNvPr>
          <p:cNvSpPr/>
          <p:nvPr/>
        </p:nvSpPr>
        <p:spPr>
          <a:xfrm>
            <a:off x="5248745" y="1976985"/>
            <a:ext cx="734942" cy="659513"/>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90" name="Google Shape;787;p32">
            <a:extLst>
              <a:ext uri="{FF2B5EF4-FFF2-40B4-BE49-F238E27FC236}">
                <a16:creationId xmlns:a16="http://schemas.microsoft.com/office/drawing/2014/main" id="{88F6504D-EB90-FBD5-2CCD-BD06E2015B4F}"/>
              </a:ext>
            </a:extLst>
          </p:cNvPr>
          <p:cNvGrpSpPr/>
          <p:nvPr/>
        </p:nvGrpSpPr>
        <p:grpSpPr>
          <a:xfrm>
            <a:off x="2583133" y="3814870"/>
            <a:ext cx="2901838" cy="1324170"/>
            <a:chOff x="3235900" y="3597675"/>
            <a:chExt cx="1838275" cy="1010825"/>
          </a:xfrm>
        </p:grpSpPr>
        <p:sp>
          <p:nvSpPr>
            <p:cNvPr id="1319" name="Google Shape;788;p32">
              <a:extLst>
                <a:ext uri="{FF2B5EF4-FFF2-40B4-BE49-F238E27FC236}">
                  <a16:creationId xmlns:a16="http://schemas.microsoft.com/office/drawing/2014/main" id="{62CB5D2B-D4D7-0977-6211-E724C9DDA8DD}"/>
                </a:ext>
              </a:extLst>
            </p:cNvPr>
            <p:cNvSpPr/>
            <p:nvPr/>
          </p:nvSpPr>
          <p:spPr>
            <a:xfrm>
              <a:off x="4233375" y="3703450"/>
              <a:ext cx="840800" cy="905050"/>
            </a:xfrm>
            <a:custGeom>
              <a:avLst/>
              <a:gdLst/>
              <a:ahLst/>
              <a:cxnLst/>
              <a:rect l="l" t="t" r="r" b="b"/>
              <a:pathLst>
                <a:path w="33632" h="36202" extrusionOk="0">
                  <a:moveTo>
                    <a:pt x="33631" y="1"/>
                  </a:moveTo>
                  <a:lnTo>
                    <a:pt x="1" y="11848"/>
                  </a:lnTo>
                  <a:lnTo>
                    <a:pt x="1" y="36201"/>
                  </a:lnTo>
                  <a:lnTo>
                    <a:pt x="784" y="36201"/>
                  </a:lnTo>
                  <a:lnTo>
                    <a:pt x="784" y="12412"/>
                  </a:lnTo>
                  <a:lnTo>
                    <a:pt x="32848" y="1129"/>
                  </a:lnTo>
                  <a:lnTo>
                    <a:pt x="32817" y="36201"/>
                  </a:lnTo>
                  <a:lnTo>
                    <a:pt x="33600" y="36201"/>
                  </a:lnTo>
                  <a:lnTo>
                    <a:pt x="3363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789;p32">
              <a:extLst>
                <a:ext uri="{FF2B5EF4-FFF2-40B4-BE49-F238E27FC236}">
                  <a16:creationId xmlns:a16="http://schemas.microsoft.com/office/drawing/2014/main" id="{052A6FDC-57D7-EAA1-04D5-EFD3AE2EFD9C}"/>
                </a:ext>
              </a:extLst>
            </p:cNvPr>
            <p:cNvSpPr/>
            <p:nvPr/>
          </p:nvSpPr>
          <p:spPr>
            <a:xfrm>
              <a:off x="4226325" y="3659575"/>
              <a:ext cx="778100" cy="286025"/>
            </a:xfrm>
            <a:custGeom>
              <a:avLst/>
              <a:gdLst/>
              <a:ahLst/>
              <a:cxnLst/>
              <a:rect l="l" t="t" r="r" b="b"/>
              <a:pathLst>
                <a:path w="31124" h="11441" extrusionOk="0">
                  <a:moveTo>
                    <a:pt x="30999" y="1"/>
                  </a:moveTo>
                  <a:lnTo>
                    <a:pt x="1" y="11064"/>
                  </a:lnTo>
                  <a:lnTo>
                    <a:pt x="158" y="11441"/>
                  </a:lnTo>
                  <a:lnTo>
                    <a:pt x="31124" y="377"/>
                  </a:lnTo>
                  <a:lnTo>
                    <a:pt x="30999"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790;p32">
              <a:extLst>
                <a:ext uri="{FF2B5EF4-FFF2-40B4-BE49-F238E27FC236}">
                  <a16:creationId xmlns:a16="http://schemas.microsoft.com/office/drawing/2014/main" id="{ABF8626A-ECD7-993A-1DA6-CA3DBA68C395}"/>
                </a:ext>
              </a:extLst>
            </p:cNvPr>
            <p:cNvSpPr/>
            <p:nvPr/>
          </p:nvSpPr>
          <p:spPr>
            <a:xfrm>
              <a:off x="4227125" y="3625875"/>
              <a:ext cx="690325" cy="253900"/>
            </a:xfrm>
            <a:custGeom>
              <a:avLst/>
              <a:gdLst/>
              <a:ahLst/>
              <a:cxnLst/>
              <a:rect l="l" t="t" r="r" b="b"/>
              <a:pathLst>
                <a:path w="27613" h="10156" extrusionOk="0">
                  <a:moveTo>
                    <a:pt x="27488" y="1"/>
                  </a:moveTo>
                  <a:lnTo>
                    <a:pt x="0" y="9780"/>
                  </a:lnTo>
                  <a:lnTo>
                    <a:pt x="126" y="10156"/>
                  </a:lnTo>
                  <a:lnTo>
                    <a:pt x="27613" y="346"/>
                  </a:lnTo>
                  <a:lnTo>
                    <a:pt x="27488"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791;p32">
              <a:extLst>
                <a:ext uri="{FF2B5EF4-FFF2-40B4-BE49-F238E27FC236}">
                  <a16:creationId xmlns:a16="http://schemas.microsoft.com/office/drawing/2014/main" id="{66B16535-8841-BA6B-6868-3D35BB6F4436}"/>
                </a:ext>
              </a:extLst>
            </p:cNvPr>
            <p:cNvSpPr/>
            <p:nvPr/>
          </p:nvSpPr>
          <p:spPr>
            <a:xfrm>
              <a:off x="4226325" y="3597675"/>
              <a:ext cx="588500" cy="217850"/>
            </a:xfrm>
            <a:custGeom>
              <a:avLst/>
              <a:gdLst/>
              <a:ahLst/>
              <a:cxnLst/>
              <a:rect l="l" t="t" r="r" b="b"/>
              <a:pathLst>
                <a:path w="23540" h="8714" extrusionOk="0">
                  <a:moveTo>
                    <a:pt x="23414" y="1"/>
                  </a:moveTo>
                  <a:lnTo>
                    <a:pt x="1" y="8338"/>
                  </a:lnTo>
                  <a:lnTo>
                    <a:pt x="158" y="8714"/>
                  </a:lnTo>
                  <a:lnTo>
                    <a:pt x="23539" y="377"/>
                  </a:lnTo>
                  <a:lnTo>
                    <a:pt x="23414"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792;p32">
              <a:extLst>
                <a:ext uri="{FF2B5EF4-FFF2-40B4-BE49-F238E27FC236}">
                  <a16:creationId xmlns:a16="http://schemas.microsoft.com/office/drawing/2014/main" id="{AF3EE1DA-A393-0BDC-14FF-A8F11A95DA48}"/>
                </a:ext>
              </a:extLst>
            </p:cNvPr>
            <p:cNvSpPr/>
            <p:nvPr/>
          </p:nvSpPr>
          <p:spPr>
            <a:xfrm>
              <a:off x="3235900" y="3703450"/>
              <a:ext cx="840800" cy="905050"/>
            </a:xfrm>
            <a:custGeom>
              <a:avLst/>
              <a:gdLst/>
              <a:ahLst/>
              <a:cxnLst/>
              <a:rect l="l" t="t" r="r" b="b"/>
              <a:pathLst>
                <a:path w="33632" h="36202" extrusionOk="0">
                  <a:moveTo>
                    <a:pt x="1" y="1"/>
                  </a:moveTo>
                  <a:lnTo>
                    <a:pt x="32" y="36201"/>
                  </a:lnTo>
                  <a:lnTo>
                    <a:pt x="816" y="36201"/>
                  </a:lnTo>
                  <a:lnTo>
                    <a:pt x="784" y="1129"/>
                  </a:lnTo>
                  <a:lnTo>
                    <a:pt x="784" y="1129"/>
                  </a:lnTo>
                  <a:lnTo>
                    <a:pt x="32848" y="12412"/>
                  </a:lnTo>
                  <a:lnTo>
                    <a:pt x="32848" y="36201"/>
                  </a:lnTo>
                  <a:lnTo>
                    <a:pt x="33631" y="36201"/>
                  </a:lnTo>
                  <a:lnTo>
                    <a:pt x="33631" y="11848"/>
                  </a:lnTo>
                  <a:lnTo>
                    <a:pt x="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793;p32">
              <a:extLst>
                <a:ext uri="{FF2B5EF4-FFF2-40B4-BE49-F238E27FC236}">
                  <a16:creationId xmlns:a16="http://schemas.microsoft.com/office/drawing/2014/main" id="{6BF85B78-6005-DF13-D66C-006833EF423C}"/>
                </a:ext>
              </a:extLst>
            </p:cNvPr>
            <p:cNvSpPr/>
            <p:nvPr/>
          </p:nvSpPr>
          <p:spPr>
            <a:xfrm>
              <a:off x="3304850" y="3659575"/>
              <a:ext cx="778125" cy="285250"/>
            </a:xfrm>
            <a:custGeom>
              <a:avLst/>
              <a:gdLst/>
              <a:ahLst/>
              <a:cxnLst/>
              <a:rect l="l" t="t" r="r" b="b"/>
              <a:pathLst>
                <a:path w="31125" h="11410" extrusionOk="0">
                  <a:moveTo>
                    <a:pt x="126" y="1"/>
                  </a:moveTo>
                  <a:lnTo>
                    <a:pt x="1" y="377"/>
                  </a:lnTo>
                  <a:lnTo>
                    <a:pt x="30999" y="11409"/>
                  </a:lnTo>
                  <a:lnTo>
                    <a:pt x="31124" y="11064"/>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794;p32">
              <a:extLst>
                <a:ext uri="{FF2B5EF4-FFF2-40B4-BE49-F238E27FC236}">
                  <a16:creationId xmlns:a16="http://schemas.microsoft.com/office/drawing/2014/main" id="{B4FE324D-37A1-546B-5BB8-2C1F9B0036CD}"/>
                </a:ext>
              </a:extLst>
            </p:cNvPr>
            <p:cNvSpPr/>
            <p:nvPr/>
          </p:nvSpPr>
          <p:spPr>
            <a:xfrm>
              <a:off x="3392625" y="3625875"/>
              <a:ext cx="690350" cy="253900"/>
            </a:xfrm>
            <a:custGeom>
              <a:avLst/>
              <a:gdLst/>
              <a:ahLst/>
              <a:cxnLst/>
              <a:rect l="l" t="t" r="r" b="b"/>
              <a:pathLst>
                <a:path w="27614" h="10156" extrusionOk="0">
                  <a:moveTo>
                    <a:pt x="126" y="1"/>
                  </a:moveTo>
                  <a:lnTo>
                    <a:pt x="0" y="346"/>
                  </a:lnTo>
                  <a:lnTo>
                    <a:pt x="27488" y="10156"/>
                  </a:lnTo>
                  <a:lnTo>
                    <a:pt x="27613" y="9811"/>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795;p32">
              <a:extLst>
                <a:ext uri="{FF2B5EF4-FFF2-40B4-BE49-F238E27FC236}">
                  <a16:creationId xmlns:a16="http://schemas.microsoft.com/office/drawing/2014/main" id="{6C12D281-589F-5491-75BC-AB7A9C992157}"/>
                </a:ext>
              </a:extLst>
            </p:cNvPr>
            <p:cNvSpPr/>
            <p:nvPr/>
          </p:nvSpPr>
          <p:spPr>
            <a:xfrm>
              <a:off x="3494475" y="3597675"/>
              <a:ext cx="588500" cy="217850"/>
            </a:xfrm>
            <a:custGeom>
              <a:avLst/>
              <a:gdLst/>
              <a:ahLst/>
              <a:cxnLst/>
              <a:rect l="l" t="t" r="r" b="b"/>
              <a:pathLst>
                <a:path w="23540" h="8714" extrusionOk="0">
                  <a:moveTo>
                    <a:pt x="126" y="1"/>
                  </a:moveTo>
                  <a:lnTo>
                    <a:pt x="1" y="377"/>
                  </a:lnTo>
                  <a:lnTo>
                    <a:pt x="23414" y="8714"/>
                  </a:lnTo>
                  <a:lnTo>
                    <a:pt x="23539" y="8338"/>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7" name="Google Shape;796;p32">
              <a:extLst>
                <a:ext uri="{FF2B5EF4-FFF2-40B4-BE49-F238E27FC236}">
                  <a16:creationId xmlns:a16="http://schemas.microsoft.com/office/drawing/2014/main" id="{F071D556-CACF-2BEB-4483-9C92C8788459}"/>
                </a:ext>
              </a:extLst>
            </p:cNvPr>
            <p:cNvSpPr/>
            <p:nvPr/>
          </p:nvSpPr>
          <p:spPr>
            <a:xfrm>
              <a:off x="4108800" y="4005125"/>
              <a:ext cx="90925" cy="603375"/>
            </a:xfrm>
            <a:custGeom>
              <a:avLst/>
              <a:gdLst/>
              <a:ahLst/>
              <a:cxnLst/>
              <a:rect l="l" t="t" r="r" b="b"/>
              <a:pathLst>
                <a:path w="3637" h="24135" extrusionOk="0">
                  <a:moveTo>
                    <a:pt x="0" y="1"/>
                  </a:moveTo>
                  <a:lnTo>
                    <a:pt x="0" y="24134"/>
                  </a:lnTo>
                  <a:lnTo>
                    <a:pt x="784" y="24134"/>
                  </a:lnTo>
                  <a:lnTo>
                    <a:pt x="784" y="784"/>
                  </a:lnTo>
                  <a:lnTo>
                    <a:pt x="2853" y="784"/>
                  </a:lnTo>
                  <a:lnTo>
                    <a:pt x="2853" y="24134"/>
                  </a:lnTo>
                  <a:lnTo>
                    <a:pt x="3636" y="24134"/>
                  </a:lnTo>
                  <a:lnTo>
                    <a:pt x="363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91" name="Google Shape;797;p32">
            <a:extLst>
              <a:ext uri="{FF2B5EF4-FFF2-40B4-BE49-F238E27FC236}">
                <a16:creationId xmlns:a16="http://schemas.microsoft.com/office/drawing/2014/main" id="{CAF3185D-5677-D5A7-88AB-19FC497234AD}"/>
              </a:ext>
            </a:extLst>
          </p:cNvPr>
          <p:cNvSpPr/>
          <p:nvPr/>
        </p:nvSpPr>
        <p:spPr>
          <a:xfrm>
            <a:off x="2336322" y="2225117"/>
            <a:ext cx="1588211" cy="1800709"/>
          </a:xfrm>
          <a:custGeom>
            <a:avLst/>
            <a:gdLst/>
            <a:ahLst/>
            <a:cxnLst/>
            <a:rect l="l" t="t" r="r" b="b"/>
            <a:pathLst>
              <a:path w="63715" h="80502" extrusionOk="0">
                <a:moveTo>
                  <a:pt x="63715" y="80502"/>
                </a:moveTo>
                <a:cubicBezTo>
                  <a:pt x="63231" y="74447"/>
                  <a:pt x="62068" y="53762"/>
                  <a:pt x="60808" y="44170"/>
                </a:cubicBezTo>
                <a:cubicBezTo>
                  <a:pt x="59549" y="34579"/>
                  <a:pt x="57890" y="28443"/>
                  <a:pt x="56158" y="22953"/>
                </a:cubicBezTo>
                <a:cubicBezTo>
                  <a:pt x="54426" y="17463"/>
                  <a:pt x="52556" y="14280"/>
                  <a:pt x="50416" y="11228"/>
                </a:cubicBezTo>
                <a:cubicBezTo>
                  <a:pt x="48276" y="8176"/>
                  <a:pt x="46038" y="6396"/>
                  <a:pt x="43316" y="4639"/>
                </a:cubicBezTo>
                <a:cubicBezTo>
                  <a:pt x="40594" y="2882"/>
                  <a:pt x="37161" y="1418"/>
                  <a:pt x="34084" y="686"/>
                </a:cubicBezTo>
                <a:cubicBezTo>
                  <a:pt x="31007" y="-46"/>
                  <a:pt x="27615" y="-192"/>
                  <a:pt x="24854" y="247"/>
                </a:cubicBezTo>
                <a:cubicBezTo>
                  <a:pt x="22093" y="686"/>
                  <a:pt x="19962" y="1784"/>
                  <a:pt x="17516" y="3321"/>
                </a:cubicBezTo>
                <a:cubicBezTo>
                  <a:pt x="15070" y="4858"/>
                  <a:pt x="12191" y="7055"/>
                  <a:pt x="10179" y="9471"/>
                </a:cubicBezTo>
                <a:cubicBezTo>
                  <a:pt x="8167" y="11887"/>
                  <a:pt x="6904" y="14669"/>
                  <a:pt x="5444" y="17817"/>
                </a:cubicBezTo>
                <a:cubicBezTo>
                  <a:pt x="3984" y="20965"/>
                  <a:pt x="2328" y="25212"/>
                  <a:pt x="1421" y="28360"/>
                </a:cubicBezTo>
                <a:cubicBezTo>
                  <a:pt x="514" y="31508"/>
                  <a:pt x="237" y="35315"/>
                  <a:pt x="0" y="36706"/>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2" name="Google Shape;798;p32">
            <a:extLst>
              <a:ext uri="{FF2B5EF4-FFF2-40B4-BE49-F238E27FC236}">
                <a16:creationId xmlns:a16="http://schemas.microsoft.com/office/drawing/2014/main" id="{02E756DE-E99E-90B1-B3C6-84C7A281B849}"/>
              </a:ext>
            </a:extLst>
          </p:cNvPr>
          <p:cNvSpPr/>
          <p:nvPr/>
        </p:nvSpPr>
        <p:spPr>
          <a:xfrm>
            <a:off x="4054951" y="1663659"/>
            <a:ext cx="1976022" cy="2641719"/>
          </a:xfrm>
          <a:custGeom>
            <a:avLst/>
            <a:gdLst/>
            <a:ahLst/>
            <a:cxnLst/>
            <a:rect l="l" t="t" r="r" b="b"/>
            <a:pathLst>
              <a:path w="79273" h="118100" extrusionOk="0">
                <a:moveTo>
                  <a:pt x="0" y="118100"/>
                </a:moveTo>
                <a:cubicBezTo>
                  <a:pt x="318" y="108160"/>
                  <a:pt x="815" y="72884"/>
                  <a:pt x="1910" y="58461"/>
                </a:cubicBezTo>
                <a:cubicBezTo>
                  <a:pt x="3006" y="44039"/>
                  <a:pt x="4333" y="38737"/>
                  <a:pt x="6573" y="31565"/>
                </a:cubicBezTo>
                <a:cubicBezTo>
                  <a:pt x="8813" y="24393"/>
                  <a:pt x="12106" y="19854"/>
                  <a:pt x="15352" y="15427"/>
                </a:cubicBezTo>
                <a:cubicBezTo>
                  <a:pt x="18598" y="11000"/>
                  <a:pt x="21982" y="7527"/>
                  <a:pt x="26051" y="5005"/>
                </a:cubicBezTo>
                <a:cubicBezTo>
                  <a:pt x="30120" y="2484"/>
                  <a:pt x="35545" y="1001"/>
                  <a:pt x="39768" y="298"/>
                </a:cubicBezTo>
                <a:cubicBezTo>
                  <a:pt x="43991" y="-405"/>
                  <a:pt x="47958" y="291"/>
                  <a:pt x="51389" y="785"/>
                </a:cubicBezTo>
                <a:cubicBezTo>
                  <a:pt x="54820" y="1280"/>
                  <a:pt x="57367" y="2025"/>
                  <a:pt x="60355" y="3265"/>
                </a:cubicBezTo>
                <a:cubicBezTo>
                  <a:pt x="63344" y="4505"/>
                  <a:pt x="66862" y="6278"/>
                  <a:pt x="69320" y="8227"/>
                </a:cubicBezTo>
                <a:cubicBezTo>
                  <a:pt x="71778" y="10176"/>
                  <a:pt x="73583" y="12363"/>
                  <a:pt x="75105" y="14961"/>
                </a:cubicBezTo>
                <a:cubicBezTo>
                  <a:pt x="76627" y="17559"/>
                  <a:pt x="77755" y="21188"/>
                  <a:pt x="78450" y="23816"/>
                </a:cubicBezTo>
                <a:cubicBezTo>
                  <a:pt x="79145" y="26444"/>
                  <a:pt x="79136" y="29578"/>
                  <a:pt x="79273" y="30730"/>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3" name="Google Shape;799;p32">
            <a:extLst>
              <a:ext uri="{FF2B5EF4-FFF2-40B4-BE49-F238E27FC236}">
                <a16:creationId xmlns:a16="http://schemas.microsoft.com/office/drawing/2014/main" id="{69C21CA6-53F9-AD0B-6A74-824BE48187CE}"/>
              </a:ext>
            </a:extLst>
          </p:cNvPr>
          <p:cNvSpPr/>
          <p:nvPr/>
        </p:nvSpPr>
        <p:spPr>
          <a:xfrm>
            <a:off x="5296031" y="1926432"/>
            <a:ext cx="734942" cy="659513"/>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802;p32">
            <a:extLst>
              <a:ext uri="{FF2B5EF4-FFF2-40B4-BE49-F238E27FC236}">
                <a16:creationId xmlns:a16="http://schemas.microsoft.com/office/drawing/2014/main" id="{2CA39426-7430-38E6-BEB6-46D10FC9FB52}"/>
              </a:ext>
            </a:extLst>
          </p:cNvPr>
          <p:cNvSpPr txBox="1"/>
          <p:nvPr/>
        </p:nvSpPr>
        <p:spPr>
          <a:xfrm>
            <a:off x="473060" y="2558338"/>
            <a:ext cx="1791363" cy="70924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solidFill>
                  <a:srgbClr val="000000"/>
                </a:solidFill>
                <a:effectLst/>
                <a:latin typeface="Times New Roman" panose="02020603050405020304" pitchFamily="18" charset="0"/>
                <a:ea typeface="Calibri" panose="020F0502020204030204" pitchFamily="34" charset="0"/>
              </a:rPr>
              <a:t>Ý kiến của tác giả rất hợp lý, bởi vì việc phát triển ý thức của mỗi người đọc là điều quan trọng, người đọc cần hình thành ý thức và thái độ đọc sách để tiếp thu những bài học trong cuộc sống</a:t>
            </a:r>
            <a:endParaRPr lang="en-US" sz="2800">
              <a:latin typeface="Times New Roman" panose="02020603050405020304" pitchFamily="18" charset="0"/>
              <a:cs typeface="Times New Roman" panose="02020603050405020304" pitchFamily="18" charset="0"/>
            </a:endParaRPr>
          </a:p>
        </p:txBody>
      </p:sp>
      <p:sp>
        <p:nvSpPr>
          <p:cNvPr id="1295" name="Google Shape;805;p32">
            <a:extLst>
              <a:ext uri="{FF2B5EF4-FFF2-40B4-BE49-F238E27FC236}">
                <a16:creationId xmlns:a16="http://schemas.microsoft.com/office/drawing/2014/main" id="{5E5B59D6-2FFB-D7BE-0395-90CE4A11D363}"/>
              </a:ext>
            </a:extLst>
          </p:cNvPr>
          <p:cNvSpPr txBox="1"/>
          <p:nvPr/>
        </p:nvSpPr>
        <p:spPr>
          <a:xfrm>
            <a:off x="6159598" y="1650718"/>
            <a:ext cx="2402217"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H</a:t>
            </a:r>
            <a:r>
              <a:rPr lang="en-US" sz="1800">
                <a:solidFill>
                  <a:srgbClr val="000000"/>
                </a:solidFill>
                <a:effectLst/>
                <a:latin typeface="Times New Roman" panose="02020603050405020304" pitchFamily="18" charset="0"/>
                <a:ea typeface="Calibri" panose="020F0502020204030204" pitchFamily="34" charset="0"/>
              </a:rPr>
              <a:t>iện nay trên thị trường có rất nhiều cuốn sách không chất lượng, ý nghĩa, làm xấu đi bộ mặt của những cuốn sách chân chính</a:t>
            </a:r>
            <a:endParaRPr lang="en-US" sz="2800">
              <a:latin typeface="Times New Roman" panose="02020603050405020304" pitchFamily="18" charset="0"/>
              <a:cs typeface="Times New Roman" panose="02020603050405020304" pitchFamily="18" charset="0"/>
            </a:endParaRPr>
          </a:p>
        </p:txBody>
      </p:sp>
      <p:sp>
        <p:nvSpPr>
          <p:cNvPr id="1296" name="Google Shape;808;p32">
            <a:extLst>
              <a:ext uri="{FF2B5EF4-FFF2-40B4-BE49-F238E27FC236}">
                <a16:creationId xmlns:a16="http://schemas.microsoft.com/office/drawing/2014/main" id="{CFF8F34C-19B3-4C77-0A40-4BD06F765418}"/>
              </a:ext>
            </a:extLst>
          </p:cNvPr>
          <p:cNvSpPr txBox="1"/>
          <p:nvPr/>
        </p:nvSpPr>
        <p:spPr>
          <a:xfrm>
            <a:off x="6706441" y="3567550"/>
            <a:ext cx="1687454"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C</a:t>
            </a:r>
            <a:r>
              <a:rPr lang="en-US" sz="1800">
                <a:solidFill>
                  <a:srgbClr val="000000"/>
                </a:solidFill>
                <a:effectLst/>
                <a:latin typeface="Times New Roman" panose="02020603050405020304" pitchFamily="18" charset="0"/>
                <a:ea typeface="Calibri" panose="020F0502020204030204" pitchFamily="34" charset="0"/>
              </a:rPr>
              <a:t>ả người đọc và sách đều cần là “bộ mặt” tốt đẹp nhất để kích thích nhau cùng phát triển.</a:t>
            </a:r>
            <a:endParaRPr lang="en-US" sz="1800">
              <a:latin typeface="Times New Roman" panose="02020603050405020304" pitchFamily="18" charset="0"/>
              <a:cs typeface="Times New Roman" panose="02020603050405020304" pitchFamily="18" charset="0"/>
            </a:endParaRPr>
          </a:p>
        </p:txBody>
      </p:sp>
      <p:sp>
        <p:nvSpPr>
          <p:cNvPr id="1297" name="Google Shape;810;p32">
            <a:extLst>
              <a:ext uri="{FF2B5EF4-FFF2-40B4-BE49-F238E27FC236}">
                <a16:creationId xmlns:a16="http://schemas.microsoft.com/office/drawing/2014/main" id="{0B0D130E-55B9-6FB3-6957-F08AA853E050}"/>
              </a:ext>
            </a:extLst>
          </p:cNvPr>
          <p:cNvSpPr/>
          <p:nvPr/>
        </p:nvSpPr>
        <p:spPr>
          <a:xfrm flipH="1">
            <a:off x="5616783" y="3304992"/>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811;p32">
            <a:extLst>
              <a:ext uri="{FF2B5EF4-FFF2-40B4-BE49-F238E27FC236}">
                <a16:creationId xmlns:a16="http://schemas.microsoft.com/office/drawing/2014/main" id="{6C1CD1C5-D61D-5DD7-DABA-292A3D0D0F89}"/>
              </a:ext>
            </a:extLst>
          </p:cNvPr>
          <p:cNvSpPr/>
          <p:nvPr/>
        </p:nvSpPr>
        <p:spPr>
          <a:xfrm>
            <a:off x="4236069" y="2828121"/>
            <a:ext cx="2327864" cy="1178193"/>
          </a:xfrm>
          <a:custGeom>
            <a:avLst/>
            <a:gdLst/>
            <a:ahLst/>
            <a:cxnLst/>
            <a:rect l="l" t="t" r="r" b="b"/>
            <a:pathLst>
              <a:path w="93388" h="52672" extrusionOk="0">
                <a:moveTo>
                  <a:pt x="0" y="52672"/>
                </a:moveTo>
                <a:cubicBezTo>
                  <a:pt x="194" y="50589"/>
                  <a:pt x="-146" y="44970"/>
                  <a:pt x="1162" y="40174"/>
                </a:cubicBezTo>
                <a:cubicBezTo>
                  <a:pt x="2470" y="35378"/>
                  <a:pt x="5037" y="28790"/>
                  <a:pt x="7847" y="23897"/>
                </a:cubicBezTo>
                <a:cubicBezTo>
                  <a:pt x="10657" y="19004"/>
                  <a:pt x="14096" y="14354"/>
                  <a:pt x="18020" y="10818"/>
                </a:cubicBezTo>
                <a:cubicBezTo>
                  <a:pt x="21944" y="7282"/>
                  <a:pt x="26933" y="4472"/>
                  <a:pt x="31390" y="2680"/>
                </a:cubicBezTo>
                <a:cubicBezTo>
                  <a:pt x="35847" y="888"/>
                  <a:pt x="40443" y="332"/>
                  <a:pt x="44760" y="64"/>
                </a:cubicBezTo>
                <a:cubicBezTo>
                  <a:pt x="49077" y="-204"/>
                  <a:pt x="53426" y="413"/>
                  <a:pt x="57290" y="1070"/>
                </a:cubicBezTo>
                <a:cubicBezTo>
                  <a:pt x="61155" y="1728"/>
                  <a:pt x="64395" y="2539"/>
                  <a:pt x="67947" y="4009"/>
                </a:cubicBezTo>
                <a:cubicBezTo>
                  <a:pt x="71499" y="5479"/>
                  <a:pt x="75682" y="7579"/>
                  <a:pt x="78604" y="9889"/>
                </a:cubicBezTo>
                <a:cubicBezTo>
                  <a:pt x="81526" y="12199"/>
                  <a:pt x="83361" y="14859"/>
                  <a:pt x="85481" y="17869"/>
                </a:cubicBezTo>
                <a:cubicBezTo>
                  <a:pt x="87601" y="20879"/>
                  <a:pt x="90006" y="24938"/>
                  <a:pt x="91324" y="27948"/>
                </a:cubicBezTo>
                <a:cubicBezTo>
                  <a:pt x="92642" y="30958"/>
                  <a:pt x="93044" y="34598"/>
                  <a:pt x="93388" y="35928"/>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9" name="Google Shape;812;p32">
            <a:extLst>
              <a:ext uri="{FF2B5EF4-FFF2-40B4-BE49-F238E27FC236}">
                <a16:creationId xmlns:a16="http://schemas.microsoft.com/office/drawing/2014/main" id="{1BE7D40A-5134-93A5-0B4D-E92BC3B9A18D}"/>
              </a:ext>
            </a:extLst>
          </p:cNvPr>
          <p:cNvSpPr/>
          <p:nvPr/>
        </p:nvSpPr>
        <p:spPr>
          <a:xfrm flipH="1">
            <a:off x="5676726" y="3275913"/>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813;p32">
            <a:extLst>
              <a:ext uri="{FF2B5EF4-FFF2-40B4-BE49-F238E27FC236}">
                <a16:creationId xmlns:a16="http://schemas.microsoft.com/office/drawing/2014/main" id="{B97F3D8A-0785-2155-3A44-440FB928B7EB}"/>
              </a:ext>
            </a:extLst>
          </p:cNvPr>
          <p:cNvSpPr/>
          <p:nvPr/>
        </p:nvSpPr>
        <p:spPr>
          <a:xfrm>
            <a:off x="2406944" y="2636507"/>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1" name="Google Shape;814;p32">
            <a:extLst>
              <a:ext uri="{FF2B5EF4-FFF2-40B4-BE49-F238E27FC236}">
                <a16:creationId xmlns:a16="http://schemas.microsoft.com/office/drawing/2014/main" id="{4BF2825D-AAA0-F0C5-A810-EBD85957EF19}"/>
              </a:ext>
            </a:extLst>
          </p:cNvPr>
          <p:cNvSpPr/>
          <p:nvPr/>
        </p:nvSpPr>
        <p:spPr>
          <a:xfrm>
            <a:off x="2336326" y="2641070"/>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302" name="Google Shape;815;p32">
            <a:extLst>
              <a:ext uri="{FF2B5EF4-FFF2-40B4-BE49-F238E27FC236}">
                <a16:creationId xmlns:a16="http://schemas.microsoft.com/office/drawing/2014/main" id="{241F4CBC-8FD2-04B0-CF42-F8F26E276BC8}"/>
              </a:ext>
            </a:extLst>
          </p:cNvPr>
          <p:cNvGrpSpPr/>
          <p:nvPr/>
        </p:nvGrpSpPr>
        <p:grpSpPr>
          <a:xfrm>
            <a:off x="2602066" y="2880358"/>
            <a:ext cx="367426" cy="319089"/>
            <a:chOff x="-1183550" y="3586525"/>
            <a:chExt cx="296175" cy="290550"/>
          </a:xfrm>
        </p:grpSpPr>
        <p:sp>
          <p:nvSpPr>
            <p:cNvPr id="1310" name="Google Shape;816;p32">
              <a:extLst>
                <a:ext uri="{FF2B5EF4-FFF2-40B4-BE49-F238E27FC236}">
                  <a16:creationId xmlns:a16="http://schemas.microsoft.com/office/drawing/2014/main" id="{099D0AC3-534C-8790-6899-0C5F4F6C4872}"/>
                </a:ext>
              </a:extLst>
            </p:cNvPr>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817;p32">
              <a:extLst>
                <a:ext uri="{FF2B5EF4-FFF2-40B4-BE49-F238E27FC236}">
                  <a16:creationId xmlns:a16="http://schemas.microsoft.com/office/drawing/2014/main" id="{C847CC4C-67D0-D4FD-9D4D-9DA002B2BE14}"/>
                </a:ext>
              </a:extLst>
            </p:cNvPr>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818;p32">
              <a:extLst>
                <a:ext uri="{FF2B5EF4-FFF2-40B4-BE49-F238E27FC236}">
                  <a16:creationId xmlns:a16="http://schemas.microsoft.com/office/drawing/2014/main" id="{D107D9CA-F4DC-C2A7-8733-5EC52B32714C}"/>
                </a:ext>
              </a:extLst>
            </p:cNvPr>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819;p32">
              <a:extLst>
                <a:ext uri="{FF2B5EF4-FFF2-40B4-BE49-F238E27FC236}">
                  <a16:creationId xmlns:a16="http://schemas.microsoft.com/office/drawing/2014/main" id="{E865E8DE-B0F3-BF4D-26DE-9CAB3AE93F6A}"/>
                </a:ext>
              </a:extLst>
            </p:cNvPr>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820;p32">
              <a:extLst>
                <a:ext uri="{FF2B5EF4-FFF2-40B4-BE49-F238E27FC236}">
                  <a16:creationId xmlns:a16="http://schemas.microsoft.com/office/drawing/2014/main" id="{146465ED-57E7-6C18-FAE4-3BCBBB43EA9E}"/>
                </a:ext>
              </a:extLst>
            </p:cNvPr>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821;p32">
              <a:extLst>
                <a:ext uri="{FF2B5EF4-FFF2-40B4-BE49-F238E27FC236}">
                  <a16:creationId xmlns:a16="http://schemas.microsoft.com/office/drawing/2014/main" id="{194D4608-9509-5C58-294C-A60F4193A574}"/>
                </a:ext>
              </a:extLst>
            </p:cNvPr>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822;p32">
              <a:extLst>
                <a:ext uri="{FF2B5EF4-FFF2-40B4-BE49-F238E27FC236}">
                  <a16:creationId xmlns:a16="http://schemas.microsoft.com/office/drawing/2014/main" id="{EC002DA8-4142-5B3C-19AE-3DB3B63CF435}"/>
                </a:ext>
              </a:extLst>
            </p:cNvPr>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7" name="Google Shape;823;p32">
              <a:extLst>
                <a:ext uri="{FF2B5EF4-FFF2-40B4-BE49-F238E27FC236}">
                  <a16:creationId xmlns:a16="http://schemas.microsoft.com/office/drawing/2014/main" id="{AE730712-05C1-164F-2DB5-41CB0CCAD42E}"/>
                </a:ext>
              </a:extLst>
            </p:cNvPr>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8" name="Google Shape;824;p32">
              <a:extLst>
                <a:ext uri="{FF2B5EF4-FFF2-40B4-BE49-F238E27FC236}">
                  <a16:creationId xmlns:a16="http://schemas.microsoft.com/office/drawing/2014/main" id="{74769F7A-643F-D11A-7044-08BC3F812848}"/>
                </a:ext>
              </a:extLst>
            </p:cNvPr>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03" name="Google Shape;825;p32">
            <a:extLst>
              <a:ext uri="{FF2B5EF4-FFF2-40B4-BE49-F238E27FC236}">
                <a16:creationId xmlns:a16="http://schemas.microsoft.com/office/drawing/2014/main" id="{7F85E02C-99FB-65CF-136A-86602A42920A}"/>
              </a:ext>
            </a:extLst>
          </p:cNvPr>
          <p:cNvGrpSpPr/>
          <p:nvPr/>
        </p:nvGrpSpPr>
        <p:grpSpPr>
          <a:xfrm>
            <a:off x="5474021" y="2096617"/>
            <a:ext cx="379283" cy="319088"/>
            <a:chOff x="-11295075" y="4092875"/>
            <a:chExt cx="355250" cy="330825"/>
          </a:xfrm>
        </p:grpSpPr>
        <p:sp>
          <p:nvSpPr>
            <p:cNvPr id="1305" name="Google Shape;826;p32">
              <a:extLst>
                <a:ext uri="{FF2B5EF4-FFF2-40B4-BE49-F238E27FC236}">
                  <a16:creationId xmlns:a16="http://schemas.microsoft.com/office/drawing/2014/main" id="{B7863CCF-1CD2-3DC6-E8C7-F253A5E71741}"/>
                </a:ext>
              </a:extLst>
            </p:cNvPr>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6" name="Google Shape;827;p32">
              <a:extLst>
                <a:ext uri="{FF2B5EF4-FFF2-40B4-BE49-F238E27FC236}">
                  <a16:creationId xmlns:a16="http://schemas.microsoft.com/office/drawing/2014/main" id="{10B82F02-3708-A48D-D718-16BAACCD713E}"/>
                </a:ext>
              </a:extLst>
            </p:cNvPr>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7" name="Google Shape;828;p32">
              <a:extLst>
                <a:ext uri="{FF2B5EF4-FFF2-40B4-BE49-F238E27FC236}">
                  <a16:creationId xmlns:a16="http://schemas.microsoft.com/office/drawing/2014/main" id="{0FC4B255-5E66-8572-9AB1-ED84B0A3DDE0}"/>
                </a:ext>
              </a:extLst>
            </p:cNvPr>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8" name="Google Shape;829;p32">
              <a:extLst>
                <a:ext uri="{FF2B5EF4-FFF2-40B4-BE49-F238E27FC236}">
                  <a16:creationId xmlns:a16="http://schemas.microsoft.com/office/drawing/2014/main" id="{4BA6D7B8-6893-0C16-5394-45E87C2FB351}"/>
                </a:ext>
              </a:extLst>
            </p:cNvPr>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9" name="Google Shape;830;p32">
              <a:extLst>
                <a:ext uri="{FF2B5EF4-FFF2-40B4-BE49-F238E27FC236}">
                  <a16:creationId xmlns:a16="http://schemas.microsoft.com/office/drawing/2014/main" id="{57DB83C8-D094-3548-708F-C8751FF6541F}"/>
                </a:ext>
              </a:extLst>
            </p:cNvPr>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04" name="Google Shape;831;p32">
            <a:extLst>
              <a:ext uri="{FF2B5EF4-FFF2-40B4-BE49-F238E27FC236}">
                <a16:creationId xmlns:a16="http://schemas.microsoft.com/office/drawing/2014/main" id="{A84C75E5-B67A-AB1C-9B5F-56CF8571710B}"/>
              </a:ext>
            </a:extLst>
          </p:cNvPr>
          <p:cNvSpPr/>
          <p:nvPr/>
        </p:nvSpPr>
        <p:spPr>
          <a:xfrm>
            <a:off x="5985059" y="3515689"/>
            <a:ext cx="270546" cy="31661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868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32774772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94"/>
                                        </p:tgtEl>
                                        <p:attrNameLst>
                                          <p:attrName>style.visibility</p:attrName>
                                        </p:attrNameLst>
                                      </p:cBhvr>
                                      <p:to>
                                        <p:strVal val="visible"/>
                                      </p:to>
                                    </p:set>
                                    <p:animEffect transition="in" filter="barn(inVertical)">
                                      <p:cBhvr>
                                        <p:cTn id="10" dur="500"/>
                                        <p:tgtEl>
                                          <p:spTgt spid="129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00"/>
                                        </p:tgtEl>
                                        <p:attrNameLst>
                                          <p:attrName>style.visibility</p:attrName>
                                        </p:attrNameLst>
                                      </p:cBhvr>
                                      <p:to>
                                        <p:strVal val="visible"/>
                                      </p:to>
                                    </p:set>
                                    <p:animEffect transition="in" filter="barn(inVertical)">
                                      <p:cBhvr>
                                        <p:cTn id="13" dur="500"/>
                                        <p:tgtEl>
                                          <p:spTgt spid="130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01"/>
                                        </p:tgtEl>
                                        <p:attrNameLst>
                                          <p:attrName>style.visibility</p:attrName>
                                        </p:attrNameLst>
                                      </p:cBhvr>
                                      <p:to>
                                        <p:strVal val="visible"/>
                                      </p:to>
                                    </p:set>
                                    <p:animEffect transition="in" filter="barn(inVertical)">
                                      <p:cBhvr>
                                        <p:cTn id="16" dur="500"/>
                                        <p:tgtEl>
                                          <p:spTgt spid="1301"/>
                                        </p:tgtEl>
                                      </p:cBhvr>
                                    </p:animEffect>
                                  </p:childTnLst>
                                </p:cTn>
                              </p:par>
                              <p:par>
                                <p:cTn id="17" presetID="16" presetClass="entr" presetSubtype="21" fill="hold" nodeType="withEffect">
                                  <p:stCondLst>
                                    <p:cond delay="0"/>
                                  </p:stCondLst>
                                  <p:childTnLst>
                                    <p:set>
                                      <p:cBhvr>
                                        <p:cTn id="18" dur="1" fill="hold">
                                          <p:stCondLst>
                                            <p:cond delay="0"/>
                                          </p:stCondLst>
                                        </p:cTn>
                                        <p:tgtEl>
                                          <p:spTgt spid="1302"/>
                                        </p:tgtEl>
                                        <p:attrNameLst>
                                          <p:attrName>style.visibility</p:attrName>
                                        </p:attrNameLst>
                                      </p:cBhvr>
                                      <p:to>
                                        <p:strVal val="visible"/>
                                      </p:to>
                                    </p:set>
                                    <p:animEffect transition="in" filter="barn(inVertical)">
                                      <p:cBhvr>
                                        <p:cTn id="19" dur="500"/>
                                        <p:tgtEl>
                                          <p:spTgt spid="130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289"/>
                                        </p:tgtEl>
                                        <p:attrNameLst>
                                          <p:attrName>style.visibility</p:attrName>
                                        </p:attrNameLst>
                                      </p:cBhvr>
                                      <p:to>
                                        <p:strVal val="visible"/>
                                      </p:to>
                                    </p:set>
                                    <p:animEffect transition="in" filter="wipe(down)">
                                      <p:cBhvr>
                                        <p:cTn id="24" dur="500"/>
                                        <p:tgtEl>
                                          <p:spTgt spid="1289"/>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293"/>
                                        </p:tgtEl>
                                        <p:attrNameLst>
                                          <p:attrName>style.visibility</p:attrName>
                                        </p:attrNameLst>
                                      </p:cBhvr>
                                      <p:to>
                                        <p:strVal val="visible"/>
                                      </p:to>
                                    </p:set>
                                    <p:animEffect transition="in" filter="wipe(down)">
                                      <p:cBhvr>
                                        <p:cTn id="27" dur="500"/>
                                        <p:tgtEl>
                                          <p:spTgt spid="129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95"/>
                                        </p:tgtEl>
                                        <p:attrNameLst>
                                          <p:attrName>style.visibility</p:attrName>
                                        </p:attrNameLst>
                                      </p:cBhvr>
                                      <p:to>
                                        <p:strVal val="visible"/>
                                      </p:to>
                                    </p:set>
                                    <p:animEffect transition="in" filter="wipe(down)">
                                      <p:cBhvr>
                                        <p:cTn id="30" dur="500"/>
                                        <p:tgtEl>
                                          <p:spTgt spid="1295"/>
                                        </p:tgtEl>
                                      </p:cBhvr>
                                    </p:animEffect>
                                  </p:childTnLst>
                                </p:cTn>
                              </p:par>
                              <p:par>
                                <p:cTn id="31" presetID="22" presetClass="entr" presetSubtype="4" fill="hold" nodeType="withEffect">
                                  <p:stCondLst>
                                    <p:cond delay="0"/>
                                  </p:stCondLst>
                                  <p:childTnLst>
                                    <p:set>
                                      <p:cBhvr>
                                        <p:cTn id="32" dur="1" fill="hold">
                                          <p:stCondLst>
                                            <p:cond delay="0"/>
                                          </p:stCondLst>
                                        </p:cTn>
                                        <p:tgtEl>
                                          <p:spTgt spid="1303"/>
                                        </p:tgtEl>
                                        <p:attrNameLst>
                                          <p:attrName>style.visibility</p:attrName>
                                        </p:attrNameLst>
                                      </p:cBhvr>
                                      <p:to>
                                        <p:strVal val="visible"/>
                                      </p:to>
                                    </p:set>
                                    <p:animEffect transition="in" filter="wipe(down)">
                                      <p:cBhvr>
                                        <p:cTn id="33" dur="500"/>
                                        <p:tgtEl>
                                          <p:spTgt spid="130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292"/>
                                        </p:tgtEl>
                                        <p:attrNameLst>
                                          <p:attrName>style.visibility</p:attrName>
                                        </p:attrNameLst>
                                      </p:cBhvr>
                                      <p:to>
                                        <p:strVal val="visible"/>
                                      </p:to>
                                    </p:set>
                                    <p:animEffect transition="in" filter="wipe(down)">
                                      <p:cBhvr>
                                        <p:cTn id="36" dur="500"/>
                                        <p:tgtEl>
                                          <p:spTgt spid="129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296"/>
                                        </p:tgtEl>
                                        <p:attrNameLst>
                                          <p:attrName>style.visibility</p:attrName>
                                        </p:attrNameLst>
                                      </p:cBhvr>
                                      <p:to>
                                        <p:strVal val="visible"/>
                                      </p:to>
                                    </p:set>
                                    <p:animEffect transition="in" filter="barn(inVertical)">
                                      <p:cBhvr>
                                        <p:cTn id="41" dur="500"/>
                                        <p:tgtEl>
                                          <p:spTgt spid="1296"/>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297"/>
                                        </p:tgtEl>
                                        <p:attrNameLst>
                                          <p:attrName>style.visibility</p:attrName>
                                        </p:attrNameLst>
                                      </p:cBhvr>
                                      <p:to>
                                        <p:strVal val="visible"/>
                                      </p:to>
                                    </p:set>
                                    <p:animEffect transition="in" filter="barn(inVertical)">
                                      <p:cBhvr>
                                        <p:cTn id="44" dur="500"/>
                                        <p:tgtEl>
                                          <p:spTgt spid="129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299"/>
                                        </p:tgtEl>
                                        <p:attrNameLst>
                                          <p:attrName>style.visibility</p:attrName>
                                        </p:attrNameLst>
                                      </p:cBhvr>
                                      <p:to>
                                        <p:strVal val="visible"/>
                                      </p:to>
                                    </p:set>
                                    <p:animEffect transition="in" filter="barn(inVertical)">
                                      <p:cBhvr>
                                        <p:cTn id="47" dur="500"/>
                                        <p:tgtEl>
                                          <p:spTgt spid="1299"/>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304"/>
                                        </p:tgtEl>
                                        <p:attrNameLst>
                                          <p:attrName>style.visibility</p:attrName>
                                        </p:attrNameLst>
                                      </p:cBhvr>
                                      <p:to>
                                        <p:strVal val="visible"/>
                                      </p:to>
                                    </p:set>
                                    <p:animEffect transition="in" filter="barn(inVertical)">
                                      <p:cBhvr>
                                        <p:cTn id="50" dur="500"/>
                                        <p:tgtEl>
                                          <p:spTgt spid="1304"/>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1298"/>
                                        </p:tgtEl>
                                        <p:attrNameLst>
                                          <p:attrName>style.visibility</p:attrName>
                                        </p:attrNameLst>
                                      </p:cBhvr>
                                      <p:to>
                                        <p:strVal val="visible"/>
                                      </p:to>
                                    </p:set>
                                    <p:animEffect transition="in" filter="barn(inVertical)">
                                      <p:cBhvr>
                                        <p:cTn id="53" dur="500"/>
                                        <p:tgtEl>
                                          <p:spTgt spid="1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1291" grpId="0" animBg="1"/>
      <p:bldP spid="1292" grpId="0" animBg="1"/>
      <p:bldP spid="1293" grpId="0" animBg="1"/>
      <p:bldP spid="1294" grpId="0"/>
      <p:bldP spid="1295" grpId="0"/>
      <p:bldP spid="1296" grpId="0"/>
      <p:bldP spid="1297" grpId="0" animBg="1"/>
      <p:bldP spid="1298" grpId="0" animBg="1"/>
      <p:bldP spid="1299" grpId="0" animBg="1"/>
      <p:bldP spid="1300" grpId="0" animBg="1"/>
      <p:bldP spid="1301" grpId="0" animBg="1"/>
      <p:bldP spid="13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FEEBBDDF-FC6E-332D-B255-99488740BB51}"/>
              </a:ext>
            </a:extLst>
          </p:cNvPr>
          <p:cNvPicPr>
            <a:picLocks noChangeAspect="1"/>
          </p:cNvPicPr>
          <p:nvPr/>
        </p:nvPicPr>
        <p:blipFill>
          <a:blip r:embed="rId3"/>
          <a:stretch>
            <a:fillRect/>
          </a:stretch>
        </p:blipFill>
        <p:spPr>
          <a:xfrm>
            <a:off x="186549" y="1423514"/>
            <a:ext cx="3840442" cy="3840442"/>
          </a:xfrm>
          <a:prstGeom prst="rect">
            <a:avLst/>
          </a:prstGeom>
        </p:spPr>
      </p:pic>
      <p:grpSp>
        <p:nvGrpSpPr>
          <p:cNvPr id="3" name="组合 11">
            <a:extLst>
              <a:ext uri="{FF2B5EF4-FFF2-40B4-BE49-F238E27FC236}">
                <a16:creationId xmlns:a16="http://schemas.microsoft.com/office/drawing/2014/main" id="{8E17EF51-3F7D-0146-E4AE-C05F78D5A75D}"/>
              </a:ext>
            </a:extLst>
          </p:cNvPr>
          <p:cNvGrpSpPr/>
          <p:nvPr/>
        </p:nvGrpSpPr>
        <p:grpSpPr>
          <a:xfrm>
            <a:off x="4111273" y="1441975"/>
            <a:ext cx="4475551" cy="2115510"/>
            <a:chOff x="-1489" y="2170"/>
            <a:chExt cx="13172" cy="7215"/>
          </a:xfrm>
          <a:solidFill>
            <a:srgbClr val="5E8381">
              <a:lumMod val="20000"/>
              <a:lumOff val="80000"/>
            </a:srgbClr>
          </a:solidFill>
        </p:grpSpPr>
        <p:sp>
          <p:nvSpPr>
            <p:cNvPr id="1224" name="椭圆形标注 12">
              <a:extLst>
                <a:ext uri="{FF2B5EF4-FFF2-40B4-BE49-F238E27FC236}">
                  <a16:creationId xmlns:a16="http://schemas.microsoft.com/office/drawing/2014/main" id="{F7EB89E7-59A4-331B-5691-6857472CB3D5}"/>
                </a:ext>
              </a:extLst>
            </p:cNvPr>
            <p:cNvSpPr/>
            <p:nvPr/>
          </p:nvSpPr>
          <p:spPr>
            <a:xfrm flipH="1">
              <a:off x="-1489" y="2170"/>
              <a:ext cx="13172" cy="7215"/>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289" name="文本框 13">
              <a:extLst>
                <a:ext uri="{FF2B5EF4-FFF2-40B4-BE49-F238E27FC236}">
                  <a16:creationId xmlns:a16="http://schemas.microsoft.com/office/drawing/2014/main" id="{1D367F59-4CDE-B2B9-A7B3-292DB0CE4FC6}"/>
                </a:ext>
              </a:extLst>
            </p:cNvPr>
            <p:cNvSpPr txBox="1"/>
            <p:nvPr/>
          </p:nvSpPr>
          <p:spPr>
            <a:xfrm>
              <a:off x="453" y="2727"/>
              <a:ext cx="10049" cy="661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a:solidFill>
                    <a:schemeClr val="accent4"/>
                  </a:solidFill>
                  <a:effectLst/>
                  <a:latin typeface="Times New Roman" panose="02020603050405020304" pitchFamily="18" charset="0"/>
                  <a:ea typeface="Calibri" panose="020F0502020204030204" pitchFamily="34" charset="0"/>
                </a:rPr>
                <a:t>Từ nội dung văn bản Hãy cầm lấy và đọc, theo em, có thể xem đọc sách là một kiểu trải nghiệm được không? Vì sao?</a:t>
              </a:r>
              <a:endParaRPr lang="en-US" sz="3200">
                <a:solidFill>
                  <a:schemeClr val="accent4"/>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2815124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2136;p40">
            <a:extLst>
              <a:ext uri="{FF2B5EF4-FFF2-40B4-BE49-F238E27FC236}">
                <a16:creationId xmlns:a16="http://schemas.microsoft.com/office/drawing/2014/main" id="{5DA73A87-4104-30DC-E128-3D06B842E214}"/>
              </a:ext>
            </a:extLst>
          </p:cNvPr>
          <p:cNvGrpSpPr/>
          <p:nvPr/>
        </p:nvGrpSpPr>
        <p:grpSpPr>
          <a:xfrm>
            <a:off x="2889705" y="1418849"/>
            <a:ext cx="5588661" cy="627300"/>
            <a:chOff x="3233738" y="1396088"/>
            <a:chExt cx="5588661" cy="627300"/>
          </a:xfrm>
        </p:grpSpPr>
        <p:sp>
          <p:nvSpPr>
            <p:cNvPr id="3" name="Google Shape;2137;p40">
              <a:extLst>
                <a:ext uri="{FF2B5EF4-FFF2-40B4-BE49-F238E27FC236}">
                  <a16:creationId xmlns:a16="http://schemas.microsoft.com/office/drawing/2014/main" id="{5C1B260F-341C-425F-0E17-AD050498E9B0}"/>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224" name="Google Shape;2139;p40">
              <a:extLst>
                <a:ext uri="{FF2B5EF4-FFF2-40B4-BE49-F238E27FC236}">
                  <a16:creationId xmlns:a16="http://schemas.microsoft.com/office/drawing/2014/main" id="{35FD897F-A4D0-21D6-301C-B8184BFEDBA0}"/>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solidFill>
                    <a:schemeClr val="tx1">
                      <a:lumMod val="10000"/>
                    </a:schemeClr>
                  </a:solidFill>
                  <a:effectLst/>
                  <a:latin typeface="Times New Roman" panose="02020603050405020304" pitchFamily="18" charset="0"/>
                  <a:ea typeface="Segoe UI" panose="020B0502040204020203" pitchFamily="34" charset="0"/>
                </a:rPr>
                <a:t>Trải nghiệm là kinh qua, trải qua</a:t>
              </a:r>
              <a:endParaRPr sz="3600" b="1">
                <a:solidFill>
                  <a:schemeClr val="tx1">
                    <a:lumMod val="10000"/>
                  </a:schemeClr>
                </a:solidFill>
                <a:latin typeface="Fira Sans Extra Condensed"/>
                <a:ea typeface="Fira Sans Extra Condensed"/>
                <a:cs typeface="Fira Sans Extra Condensed"/>
                <a:sym typeface="Fira Sans Extra Condensed"/>
              </a:endParaRPr>
            </a:p>
          </p:txBody>
        </p:sp>
      </p:grpSp>
      <p:grpSp>
        <p:nvGrpSpPr>
          <p:cNvPr id="1289" name="Google Shape;2141;p40">
            <a:extLst>
              <a:ext uri="{FF2B5EF4-FFF2-40B4-BE49-F238E27FC236}">
                <a16:creationId xmlns:a16="http://schemas.microsoft.com/office/drawing/2014/main" id="{5DCF8CDC-9D13-A0C8-A985-5E78A126A7B1}"/>
              </a:ext>
            </a:extLst>
          </p:cNvPr>
          <p:cNvGrpSpPr/>
          <p:nvPr/>
        </p:nvGrpSpPr>
        <p:grpSpPr>
          <a:xfrm>
            <a:off x="2889705" y="2637552"/>
            <a:ext cx="5567496" cy="627300"/>
            <a:chOff x="3233738" y="2614791"/>
            <a:chExt cx="5567496" cy="627300"/>
          </a:xfrm>
        </p:grpSpPr>
        <p:sp>
          <p:nvSpPr>
            <p:cNvPr id="1290" name="Google Shape;2142;p40">
              <a:extLst>
                <a:ext uri="{FF2B5EF4-FFF2-40B4-BE49-F238E27FC236}">
                  <a16:creationId xmlns:a16="http://schemas.microsoft.com/office/drawing/2014/main" id="{7BD3CC50-7C9B-BDEA-2D51-30321D3FA38C}"/>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291" name="Google Shape;2144;p40">
              <a:extLst>
                <a:ext uri="{FF2B5EF4-FFF2-40B4-BE49-F238E27FC236}">
                  <a16:creationId xmlns:a16="http://schemas.microsoft.com/office/drawing/2014/main" id="{74A20A35-7D41-6C05-F4D6-8FF5057D472F}"/>
                </a:ext>
              </a:extLst>
            </p:cNvPr>
            <p:cNvSpPr txBox="1"/>
            <p:nvPr/>
          </p:nvSpPr>
          <p:spPr>
            <a:xfrm>
              <a:off x="3998192" y="2622454"/>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Segoe UI" panose="020B0502040204020203" pitchFamily="34" charset="0"/>
                </a:rPr>
                <a:t>C</a:t>
              </a:r>
              <a:r>
                <a:rPr lang="en-US" sz="2400">
                  <a:solidFill>
                    <a:srgbClr val="000000"/>
                  </a:solidFill>
                  <a:effectLst/>
                  <a:latin typeface="Times New Roman" panose="02020603050405020304" pitchFamily="18" charset="0"/>
                  <a:ea typeface="Segoe UI" panose="020B0502040204020203" pitchFamily="34" charset="0"/>
                </a:rPr>
                <a:t>on người sẽ trưởng thành hơn qua trải nghiệm,</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92" name="Google Shape;2146;p40">
            <a:extLst>
              <a:ext uri="{FF2B5EF4-FFF2-40B4-BE49-F238E27FC236}">
                <a16:creationId xmlns:a16="http://schemas.microsoft.com/office/drawing/2014/main" id="{AB00AAC8-270B-B6D9-D40D-5B62297CB724}"/>
              </a:ext>
            </a:extLst>
          </p:cNvPr>
          <p:cNvGrpSpPr/>
          <p:nvPr/>
        </p:nvGrpSpPr>
        <p:grpSpPr>
          <a:xfrm>
            <a:off x="2889705" y="3856311"/>
            <a:ext cx="5473156" cy="627300"/>
            <a:chOff x="3233738" y="3833550"/>
            <a:chExt cx="5473156" cy="627300"/>
          </a:xfrm>
        </p:grpSpPr>
        <p:sp>
          <p:nvSpPr>
            <p:cNvPr id="1293" name="Google Shape;2147;p40">
              <a:extLst>
                <a:ext uri="{FF2B5EF4-FFF2-40B4-BE49-F238E27FC236}">
                  <a16:creationId xmlns:a16="http://schemas.microsoft.com/office/drawing/2014/main" id="{6259E828-88CE-C945-D85F-1C1CE6E86BCB}"/>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294" name="Google Shape;2149;p40">
              <a:extLst>
                <a:ext uri="{FF2B5EF4-FFF2-40B4-BE49-F238E27FC236}">
                  <a16:creationId xmlns:a16="http://schemas.microsoft.com/office/drawing/2014/main" id="{ED727686-7660-59EF-95DB-870A1AAFDA56}"/>
                </a:ext>
              </a:extLst>
            </p:cNvPr>
            <p:cNvSpPr txBox="1"/>
            <p:nvPr/>
          </p:nvSpPr>
          <p:spPr>
            <a:xfrm>
              <a:off x="4017795" y="394358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solidFill>
                    <a:srgbClr val="000000"/>
                  </a:solidFill>
                  <a:effectLst/>
                  <a:latin typeface="Times New Roman" panose="02020603050405020304" pitchFamily="18" charset="0"/>
                  <a:ea typeface="Segoe UI" panose="020B0502040204020203" pitchFamily="34" charset="0"/>
                </a:rPr>
                <a:t>Đọc sách, người đọc mở mang trí tuệ, làm giày cảm xúc, khám phá tự nhiên và xã hội, hiểu biết về con người và bản thân</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95" name="Google Shape;2151;p40">
            <a:extLst>
              <a:ext uri="{FF2B5EF4-FFF2-40B4-BE49-F238E27FC236}">
                <a16:creationId xmlns:a16="http://schemas.microsoft.com/office/drawing/2014/main" id="{2512D0AC-0FA7-C068-CC8A-BD0033037174}"/>
              </a:ext>
            </a:extLst>
          </p:cNvPr>
          <p:cNvCxnSpPr>
            <a:endCxn id="3"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6" name="Google Shape;2152;p40">
            <a:extLst>
              <a:ext uri="{FF2B5EF4-FFF2-40B4-BE49-F238E27FC236}">
                <a16:creationId xmlns:a16="http://schemas.microsoft.com/office/drawing/2014/main" id="{068FC505-4328-D4F1-E9E7-5932540B18C3}"/>
              </a:ext>
            </a:extLst>
          </p:cNvPr>
          <p:cNvCxnSpPr>
            <a:endCxn id="1290"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7" name="Google Shape;2153;p40">
            <a:extLst>
              <a:ext uri="{FF2B5EF4-FFF2-40B4-BE49-F238E27FC236}">
                <a16:creationId xmlns:a16="http://schemas.microsoft.com/office/drawing/2014/main" id="{0026954F-71F5-9D82-497B-7142A649C4BC}"/>
              </a:ext>
            </a:extLst>
          </p:cNvPr>
          <p:cNvCxnSpPr>
            <a:endCxn id="1293"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98" name="Google Shape;2133;p40">
            <a:extLst>
              <a:ext uri="{FF2B5EF4-FFF2-40B4-BE49-F238E27FC236}">
                <a16:creationId xmlns:a16="http://schemas.microsoft.com/office/drawing/2014/main" id="{054740A0-919B-DAE8-AC18-9DDEA027F516}"/>
              </a:ext>
            </a:extLst>
          </p:cNvPr>
          <p:cNvGrpSpPr/>
          <p:nvPr/>
        </p:nvGrpSpPr>
        <p:grpSpPr>
          <a:xfrm>
            <a:off x="1" y="1229641"/>
            <a:ext cx="2322320" cy="3187100"/>
            <a:chOff x="181778" y="1544950"/>
            <a:chExt cx="2322320" cy="3187100"/>
          </a:xfrm>
        </p:grpSpPr>
        <p:sp>
          <p:nvSpPr>
            <p:cNvPr id="1299" name="Google Shape;2134;p40">
              <a:extLst>
                <a:ext uri="{FF2B5EF4-FFF2-40B4-BE49-F238E27FC236}">
                  <a16:creationId xmlns:a16="http://schemas.microsoft.com/office/drawing/2014/main" id="{91176E79-7277-66FC-E6C8-1F7456DECE97}"/>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00" name="Google Shape;2135;p40">
              <a:extLst>
                <a:ext uri="{FF2B5EF4-FFF2-40B4-BE49-F238E27FC236}">
                  <a16:creationId xmlns:a16="http://schemas.microsoft.com/office/drawing/2014/main" id="{E29919F0-9772-F2E1-0744-826A33B2529E}"/>
                </a:ext>
              </a:extLst>
            </p:cNvPr>
            <p:cNvSpPr/>
            <p:nvPr/>
          </p:nvSpPr>
          <p:spPr>
            <a:xfrm>
              <a:off x="181778" y="1544950"/>
              <a:ext cx="2322320" cy="121166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000" b="1" i="1">
                  <a:solidFill>
                    <a:schemeClr val="accent5"/>
                  </a:solidFill>
                  <a:latin typeface="Times New Roman" panose="02020603050405020304" pitchFamily="18" charset="0"/>
                  <a:ea typeface="Segoe UI" panose="020B0502040204020203" pitchFamily="34" charset="0"/>
                </a:rPr>
                <a:t>H</a:t>
              </a:r>
              <a:r>
                <a:rPr lang="en-US" sz="2000" b="1" i="1">
                  <a:solidFill>
                    <a:schemeClr val="accent5"/>
                  </a:solidFill>
                  <a:effectLst/>
                  <a:latin typeface="Times New Roman" panose="02020603050405020304" pitchFamily="18" charset="0"/>
                  <a:ea typeface="Segoe UI" panose="020B0502040204020203" pitchFamily="34" charset="0"/>
                </a:rPr>
                <a:t>oàn toàn có thể xem đọc sách cũng là một kiểu trải nghiệm</a:t>
              </a:r>
              <a:endParaRPr sz="28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01" name="Picture 1300">
            <a:extLst>
              <a:ext uri="{FF2B5EF4-FFF2-40B4-BE49-F238E27FC236}">
                <a16:creationId xmlns:a16="http://schemas.microsoft.com/office/drawing/2014/main" id="{71B72A97-AF79-FDDC-8763-76AA81EDC1D5}"/>
              </a:ext>
            </a:extLst>
          </p:cNvPr>
          <p:cNvPicPr>
            <a:picLocks noChangeAspect="1"/>
          </p:cNvPicPr>
          <p:nvPr/>
        </p:nvPicPr>
        <p:blipFill>
          <a:blip r:embed="rId3"/>
          <a:stretch>
            <a:fillRect/>
          </a:stretch>
        </p:blipFill>
        <p:spPr>
          <a:xfrm>
            <a:off x="895820" y="2474164"/>
            <a:ext cx="1195884" cy="2295617"/>
          </a:xfrm>
          <a:prstGeom prst="rect">
            <a:avLst/>
          </a:prstGeom>
        </p:spPr>
      </p:pic>
    </p:spTree>
    <p:extLst>
      <p:ext uri="{BB962C8B-B14F-4D97-AF65-F5344CB8AC3E}">
        <p14:creationId xmlns:p14="http://schemas.microsoft.com/office/powerpoint/2010/main" val="27245557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5"/>
                                        </p:tgtEl>
                                        <p:attrNameLst>
                                          <p:attrName>style.visibility</p:attrName>
                                        </p:attrNameLst>
                                      </p:cBhvr>
                                      <p:to>
                                        <p:strVal val="visible"/>
                                      </p:to>
                                    </p:set>
                                    <p:animEffect transition="in" filter="barn(inVertical)">
                                      <p:cBhvr>
                                        <p:cTn id="7" dur="500"/>
                                        <p:tgtEl>
                                          <p:spTgt spid="1295"/>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296"/>
                                        </p:tgtEl>
                                        <p:attrNameLst>
                                          <p:attrName>style.visibility</p:attrName>
                                        </p:attrNameLst>
                                      </p:cBhvr>
                                      <p:to>
                                        <p:strVal val="visible"/>
                                      </p:to>
                                    </p:set>
                                    <p:animEffect transition="in" filter="barn(inVertical)">
                                      <p:cBhvr>
                                        <p:cTn id="15" dur="500"/>
                                        <p:tgtEl>
                                          <p:spTgt spid="1296"/>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297"/>
                                        </p:tgtEl>
                                        <p:attrNameLst>
                                          <p:attrName>style.visibility</p:attrName>
                                        </p:attrNameLst>
                                      </p:cBhvr>
                                      <p:to>
                                        <p:strVal val="visible"/>
                                      </p:to>
                                    </p:set>
                                    <p:animEffect transition="in" filter="barn(inVertical)">
                                      <p:cBhvr>
                                        <p:cTn id="23" dur="500"/>
                                        <p:tgtEl>
                                          <p:spTgt spid="1297"/>
                                        </p:tgtEl>
                                      </p:cBhvr>
                                    </p:animEffect>
                                  </p:childTnLst>
                                </p:cTn>
                              </p:par>
                              <p:par>
                                <p:cTn id="24" presetID="16" presetClass="entr" presetSubtype="21" fill="hold" nodeType="with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98"/>
                                        </p:tgtEl>
                                        <p:attrNameLst>
                                          <p:attrName>style.visibility</p:attrName>
                                        </p:attrNameLst>
                                      </p:cBhvr>
                                      <p:to>
                                        <p:strVal val="visible"/>
                                      </p:to>
                                    </p:set>
                                    <p:anim calcmode="lin" valueType="num">
                                      <p:cBhvr additive="base">
                                        <p:cTn id="31" dur="500" fill="hold"/>
                                        <p:tgtEl>
                                          <p:spTgt spid="1298"/>
                                        </p:tgtEl>
                                        <p:attrNameLst>
                                          <p:attrName>ppt_x</p:attrName>
                                        </p:attrNameLst>
                                      </p:cBhvr>
                                      <p:tavLst>
                                        <p:tav tm="0">
                                          <p:val>
                                            <p:strVal val="#ppt_x"/>
                                          </p:val>
                                        </p:tav>
                                        <p:tav tm="100000">
                                          <p:val>
                                            <p:strVal val="#ppt_x"/>
                                          </p:val>
                                        </p:tav>
                                      </p:tavLst>
                                    </p:anim>
                                    <p:anim calcmode="lin" valueType="num">
                                      <p:cBhvr additive="base">
                                        <p:cTn id="32" dur="500" fill="hold"/>
                                        <p:tgtEl>
                                          <p:spTgt spid="12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045000" y="2128153"/>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Tổng kết</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III. Tổng kết</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815882"/>
          </a:xfrm>
          <a:prstGeom prst="rect">
            <a:avLst/>
          </a:prstGeom>
          <a:noFill/>
        </p:spPr>
        <p:txBody>
          <a:bodyPr wrap="square">
            <a:spAutoFit/>
          </a:bodyPr>
          <a:lstStyle/>
          <a:p>
            <a:pPr algn="ctr"/>
            <a:r>
              <a:rPr lang="vi-VN" sz="2800" i="1">
                <a:latin typeface="+mj-lt"/>
              </a:rPr>
              <a:t>Hãy tóm tắt nội dung và ý nghĩa của văn bản?</a:t>
            </a:r>
            <a:endParaRPr lang="en-US" sz="4400">
              <a:latin typeface="+mj-lt"/>
              <a:cs typeface="Times New Roman" panose="02020603050405020304" pitchFamily="18" charset="0"/>
            </a:endParaRP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1384995"/>
          </a:xfrm>
          <a:prstGeom prst="rect">
            <a:avLst/>
          </a:prstGeom>
          <a:noFill/>
        </p:spPr>
        <p:txBody>
          <a:bodyPr wrap="square">
            <a:spAutoFit/>
          </a:bodyPr>
          <a:lstStyle/>
          <a:p>
            <a:pPr algn="ctr"/>
            <a:r>
              <a:rPr lang="vi-VN" sz="2800" i="1">
                <a:latin typeface="+mj-lt"/>
              </a:rPr>
              <a:t>Theo em, chủ đề của văn bản là gì?</a:t>
            </a:r>
            <a:endParaRPr lang="en-US" sz="4400">
              <a:latin typeface="+mj-lt"/>
              <a:cs typeface="Times New Roman" panose="02020603050405020304" pitchFamily="18" charset="0"/>
            </a:endParaRP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815882"/>
          </a:xfrm>
          <a:prstGeom prst="rect">
            <a:avLst/>
          </a:prstGeom>
          <a:noFill/>
        </p:spPr>
        <p:txBody>
          <a:bodyPr wrap="square">
            <a:spAutoFit/>
          </a:bodyPr>
          <a:lstStyle/>
          <a:p>
            <a:pPr lvl="0" algn="ctr">
              <a:buClrTx/>
            </a:pPr>
            <a:r>
              <a:rPr lang="vi-VN" sz="2800" i="1">
                <a:latin typeface="+mj-lt"/>
              </a:rPr>
              <a:t>Nghệ thuật đặc sắc được thể hiện qua văn bản? </a:t>
            </a:r>
            <a:endParaRPr kumimoji="0" lang="en-US" sz="6000" b="0" i="0" u="none" strike="noStrike" kern="0" cap="none" spc="0" normalizeH="0" baseline="0" noProof="0">
              <a:ln>
                <a:noFill/>
              </a:ln>
              <a:solidFill>
                <a:sysClr val="windowText" lastClr="000000"/>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42631415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1. Nội dung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3" y="1058990"/>
            <a:ext cx="4621910"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238182" y="1445768"/>
            <a:ext cx="4621910" cy="329928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4718779" y="1765792"/>
            <a:ext cx="3456699" cy="267765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“Hãy cầm lấy và đọc” </a:t>
            </a:r>
            <a:r>
              <a:rPr lang="en-US" sz="240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a:effectLst/>
                <a:latin typeface="Times New Roman" panose="02020603050405020304" pitchFamily="18" charset="0"/>
                <a:ea typeface="Calibri" panose="020F0502020204030204" pitchFamily="34" charset="0"/>
                <a:cs typeface="Times New Roman" panose="02020603050405020304" pitchFamily="18" charset="0"/>
              </a:rPr>
              <a:t>như một lời nhắn nhủ trân trọng tới độc giả hãy đọc sách, tiếp xúc trực tiếp với một cuốn sách, hãy tự trải nghiệm mà không bước qua một trung gian nào.</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520554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barn(inVertical)">
                                      <p:cBhvr>
                                        <p:cTn id="14" dur="500"/>
                                        <p:tgtEl>
                                          <p:spTgt spid="1224"/>
                                        </p:tgtEl>
                                      </p:cBhvr>
                                    </p:animEffect>
                                  </p:childTnLst>
                                </p:cTn>
                              </p:par>
                              <p:par>
                                <p:cTn id="15" presetID="16" presetClass="entr" presetSubtype="2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2. Nghệ thuật</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50;p39">
            <a:extLst>
              <a:ext uri="{FF2B5EF4-FFF2-40B4-BE49-F238E27FC236}">
                <a16:creationId xmlns:a16="http://schemas.microsoft.com/office/drawing/2014/main" id="{1415A18C-A965-6D25-FE62-FAC78EA563F2}"/>
              </a:ext>
            </a:extLst>
          </p:cNvPr>
          <p:cNvGrpSpPr/>
          <p:nvPr/>
        </p:nvGrpSpPr>
        <p:grpSpPr>
          <a:xfrm>
            <a:off x="988445" y="2244258"/>
            <a:ext cx="5312506" cy="1153489"/>
            <a:chOff x="341257" y="1989311"/>
            <a:chExt cx="5595772" cy="1978099"/>
          </a:xfrm>
        </p:grpSpPr>
        <p:cxnSp>
          <p:nvCxnSpPr>
            <p:cNvPr id="1500" name="Google Shape;1551;p39">
              <a:extLst>
                <a:ext uri="{FF2B5EF4-FFF2-40B4-BE49-F238E27FC236}">
                  <a16:creationId xmlns:a16="http://schemas.microsoft.com/office/drawing/2014/main" id="{95935814-C466-C7B0-A64C-BBD9461EF046}"/>
                </a:ext>
              </a:extLst>
            </p:cNvPr>
            <p:cNvCxnSpPr>
              <a:cxnSpLocks/>
              <a:endCxn id="1501" idx="3"/>
            </p:cNvCxnSpPr>
            <p:nvPr/>
          </p:nvCxnSpPr>
          <p:spPr>
            <a:xfrm rot="10800000">
              <a:off x="3071069" y="2166613"/>
              <a:ext cx="2865960" cy="1800797"/>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1501" name="Google Shape;1552;p39">
              <a:extLst>
                <a:ext uri="{FF2B5EF4-FFF2-40B4-BE49-F238E27FC236}">
                  <a16:creationId xmlns:a16="http://schemas.microsoft.com/office/drawing/2014/main" id="{3FF9E4D9-5727-92A9-D1C9-0CFC826EAF56}"/>
                </a:ext>
              </a:extLst>
            </p:cNvPr>
            <p:cNvSpPr txBox="1"/>
            <p:nvPr/>
          </p:nvSpPr>
          <p:spPr>
            <a:xfrm>
              <a:off x="341257" y="1989311"/>
              <a:ext cx="2729812"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Lập luật chặt chẽ, logic bằng những lí lẽ và dẫn chứng thuyết phục.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3" name="Google Shape;1554;p39">
            <a:extLst>
              <a:ext uri="{FF2B5EF4-FFF2-40B4-BE49-F238E27FC236}">
                <a16:creationId xmlns:a16="http://schemas.microsoft.com/office/drawing/2014/main" id="{D546DA60-4A04-5B7B-1F7B-75CCD28FDB83}"/>
              </a:ext>
            </a:extLst>
          </p:cNvPr>
          <p:cNvGrpSpPr/>
          <p:nvPr/>
        </p:nvGrpSpPr>
        <p:grpSpPr>
          <a:xfrm>
            <a:off x="946046" y="3806065"/>
            <a:ext cx="5138605" cy="632850"/>
            <a:chOff x="1007607" y="3278202"/>
            <a:chExt cx="5138605" cy="632850"/>
          </a:xfrm>
        </p:grpSpPr>
        <p:cxnSp>
          <p:nvCxnSpPr>
            <p:cNvPr id="1498" name="Google Shape;1555;p39">
              <a:extLst>
                <a:ext uri="{FF2B5EF4-FFF2-40B4-BE49-F238E27FC236}">
                  <a16:creationId xmlns:a16="http://schemas.microsoft.com/office/drawing/2014/main" id="{23F704C8-434C-8EB1-AD6F-3F7A4D576F99}"/>
                </a:ext>
              </a:extLst>
            </p:cNvPr>
            <p:cNvCxnSpPr>
              <a:cxnSpLocks/>
              <a:endCxn id="1499" idx="3"/>
            </p:cNvCxnSpPr>
            <p:nvPr/>
          </p:nvCxnSpPr>
          <p:spPr>
            <a:xfrm rot="10800000">
              <a:off x="3618031" y="3455502"/>
              <a:ext cx="2528181" cy="455550"/>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1499" name="Google Shape;1556;p39">
              <a:extLst>
                <a:ext uri="{FF2B5EF4-FFF2-40B4-BE49-F238E27FC236}">
                  <a16:creationId xmlns:a16="http://schemas.microsoft.com/office/drawing/2014/main" id="{FB27FCD0-791B-394A-5446-64D0D5E5941E}"/>
                </a:ext>
              </a:extLst>
            </p:cNvPr>
            <p:cNvSpPr txBox="1"/>
            <p:nvPr/>
          </p:nvSpPr>
          <p:spPr>
            <a:xfrm>
              <a:off x="1007607" y="3278202"/>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effectLst/>
                  <a:latin typeface="Times New Roman" panose="02020603050405020304" pitchFamily="18" charset="0"/>
                  <a:ea typeface="Calibri" panose="020F0502020204030204" pitchFamily="34" charset="0"/>
                </a:rPr>
                <a:t>Lời văn tha thiết</a:t>
              </a:r>
              <a:endParaRPr lang="en-US" sz="3200">
                <a:effectLst/>
                <a:latin typeface=".VnTime"/>
                <a:ea typeface="Times New Roman" panose="02020603050405020304" pitchFamily="18" charset="0"/>
                <a:cs typeface="Times New Roman" panose="02020603050405020304" pitchFamily="18" charset="0"/>
              </a:endParaRPr>
            </a:p>
          </p:txBody>
        </p:sp>
      </p:grpSp>
      <p:grpSp>
        <p:nvGrpSpPr>
          <p:cNvPr id="1224" name="Google Shape;5851;p42">
            <a:extLst>
              <a:ext uri="{FF2B5EF4-FFF2-40B4-BE49-F238E27FC236}">
                <a16:creationId xmlns:a16="http://schemas.microsoft.com/office/drawing/2014/main" id="{A15F2258-542A-9103-1CC8-F5897A30DDF4}"/>
              </a:ext>
            </a:extLst>
          </p:cNvPr>
          <p:cNvGrpSpPr/>
          <p:nvPr/>
        </p:nvGrpSpPr>
        <p:grpSpPr>
          <a:xfrm>
            <a:off x="5333569" y="1577163"/>
            <a:ext cx="3703893" cy="3617257"/>
            <a:chOff x="5208300" y="1213225"/>
            <a:chExt cx="3300000" cy="3366175"/>
          </a:xfrm>
        </p:grpSpPr>
        <p:sp>
          <p:nvSpPr>
            <p:cNvPr id="1289" name="Google Shape;5852;p42">
              <a:extLst>
                <a:ext uri="{FF2B5EF4-FFF2-40B4-BE49-F238E27FC236}">
                  <a16:creationId xmlns:a16="http://schemas.microsoft.com/office/drawing/2014/main" id="{B69EA173-97B4-2D00-9DE2-C93B8D5FE564}"/>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853;p42">
              <a:extLst>
                <a:ext uri="{FF2B5EF4-FFF2-40B4-BE49-F238E27FC236}">
                  <a16:creationId xmlns:a16="http://schemas.microsoft.com/office/drawing/2014/main" id="{2B3033ED-F076-2194-DD8D-FB990FF3EDD4}"/>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854;p42">
              <a:extLst>
                <a:ext uri="{FF2B5EF4-FFF2-40B4-BE49-F238E27FC236}">
                  <a16:creationId xmlns:a16="http://schemas.microsoft.com/office/drawing/2014/main" id="{E4294724-D47C-9FB8-5B8F-510E7BA837AD}"/>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855;p42">
              <a:extLst>
                <a:ext uri="{FF2B5EF4-FFF2-40B4-BE49-F238E27FC236}">
                  <a16:creationId xmlns:a16="http://schemas.microsoft.com/office/drawing/2014/main" id="{9F35C431-002A-8520-3295-0B299633223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856;p42">
              <a:extLst>
                <a:ext uri="{FF2B5EF4-FFF2-40B4-BE49-F238E27FC236}">
                  <a16:creationId xmlns:a16="http://schemas.microsoft.com/office/drawing/2014/main" id="{68877CDD-F0CC-53D4-9EEA-473900CE6ED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857;p42">
              <a:extLst>
                <a:ext uri="{FF2B5EF4-FFF2-40B4-BE49-F238E27FC236}">
                  <a16:creationId xmlns:a16="http://schemas.microsoft.com/office/drawing/2014/main" id="{E13636AE-84F0-5462-42E6-173EB7722124}"/>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858;p42">
              <a:extLst>
                <a:ext uri="{FF2B5EF4-FFF2-40B4-BE49-F238E27FC236}">
                  <a16:creationId xmlns:a16="http://schemas.microsoft.com/office/drawing/2014/main" id="{00181155-C847-8024-7AD4-E3CCD11AB8D0}"/>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859;p42">
              <a:extLst>
                <a:ext uri="{FF2B5EF4-FFF2-40B4-BE49-F238E27FC236}">
                  <a16:creationId xmlns:a16="http://schemas.microsoft.com/office/drawing/2014/main" id="{042658AC-9E35-66C4-5B1D-589642734655}"/>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860;p42">
              <a:extLst>
                <a:ext uri="{FF2B5EF4-FFF2-40B4-BE49-F238E27FC236}">
                  <a16:creationId xmlns:a16="http://schemas.microsoft.com/office/drawing/2014/main" id="{4EBCF127-7873-D9D7-C54A-2B1A9402AC5B}"/>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5861;p42">
              <a:extLst>
                <a:ext uri="{FF2B5EF4-FFF2-40B4-BE49-F238E27FC236}">
                  <a16:creationId xmlns:a16="http://schemas.microsoft.com/office/drawing/2014/main" id="{DEB423B1-185D-A8E9-A0D1-945BB72079F8}"/>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9" name="Google Shape;5862;p42">
              <a:extLst>
                <a:ext uri="{FF2B5EF4-FFF2-40B4-BE49-F238E27FC236}">
                  <a16:creationId xmlns:a16="http://schemas.microsoft.com/office/drawing/2014/main" id="{1AF1C9CF-F519-AED9-6FA0-C12516ED0607}"/>
                </a:ext>
              </a:extLst>
            </p:cNvPr>
            <p:cNvGrpSpPr/>
            <p:nvPr/>
          </p:nvGrpSpPr>
          <p:grpSpPr>
            <a:xfrm>
              <a:off x="8152775" y="3174475"/>
              <a:ext cx="207725" cy="233775"/>
              <a:chOff x="8152775" y="3174475"/>
              <a:chExt cx="207725" cy="233775"/>
            </a:xfrm>
          </p:grpSpPr>
          <p:sp>
            <p:nvSpPr>
              <p:cNvPr id="1495" name="Google Shape;5863;p42">
                <a:extLst>
                  <a:ext uri="{FF2B5EF4-FFF2-40B4-BE49-F238E27FC236}">
                    <a16:creationId xmlns:a16="http://schemas.microsoft.com/office/drawing/2014/main" id="{90622A72-05CC-761E-803C-0D01B23FA2B9}"/>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5864;p42">
                <a:extLst>
                  <a:ext uri="{FF2B5EF4-FFF2-40B4-BE49-F238E27FC236}">
                    <a16:creationId xmlns:a16="http://schemas.microsoft.com/office/drawing/2014/main" id="{52BE977F-B395-B03E-F93C-705191B17901}"/>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5865;p42">
                <a:extLst>
                  <a:ext uri="{FF2B5EF4-FFF2-40B4-BE49-F238E27FC236}">
                    <a16:creationId xmlns:a16="http://schemas.microsoft.com/office/drawing/2014/main" id="{48A5DC10-D9F0-43D0-D67B-7DAB536F7900}"/>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 name="Google Shape;5866;p42">
              <a:extLst>
                <a:ext uri="{FF2B5EF4-FFF2-40B4-BE49-F238E27FC236}">
                  <a16:creationId xmlns:a16="http://schemas.microsoft.com/office/drawing/2014/main" id="{4B25B92A-3845-C16F-2C42-C6C13B4AAA52}"/>
                </a:ext>
              </a:extLst>
            </p:cNvPr>
            <p:cNvGrpSpPr/>
            <p:nvPr/>
          </p:nvGrpSpPr>
          <p:grpSpPr>
            <a:xfrm>
              <a:off x="7712225" y="2833225"/>
              <a:ext cx="135275" cy="144975"/>
              <a:chOff x="7712225" y="2833225"/>
              <a:chExt cx="135275" cy="144975"/>
            </a:xfrm>
          </p:grpSpPr>
          <p:sp>
            <p:nvSpPr>
              <p:cNvPr id="1493" name="Google Shape;5867;p42">
                <a:extLst>
                  <a:ext uri="{FF2B5EF4-FFF2-40B4-BE49-F238E27FC236}">
                    <a16:creationId xmlns:a16="http://schemas.microsoft.com/office/drawing/2014/main" id="{D6C79E54-B844-45D7-A129-D9AFDF7A577B}"/>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5868;p42">
                <a:extLst>
                  <a:ext uri="{FF2B5EF4-FFF2-40B4-BE49-F238E27FC236}">
                    <a16:creationId xmlns:a16="http://schemas.microsoft.com/office/drawing/2014/main" id="{76E8906F-42F5-CD18-1373-7C346EC243C1}"/>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 name="Google Shape;5869;p42">
              <a:extLst>
                <a:ext uri="{FF2B5EF4-FFF2-40B4-BE49-F238E27FC236}">
                  <a16:creationId xmlns:a16="http://schemas.microsoft.com/office/drawing/2014/main" id="{BF80C9EF-5D91-EA15-C0E7-099B92073EF2}"/>
                </a:ext>
              </a:extLst>
            </p:cNvPr>
            <p:cNvGrpSpPr/>
            <p:nvPr/>
          </p:nvGrpSpPr>
          <p:grpSpPr>
            <a:xfrm>
              <a:off x="7095325" y="2409250"/>
              <a:ext cx="84525" cy="167100"/>
              <a:chOff x="7095325" y="2409250"/>
              <a:chExt cx="84525" cy="167100"/>
            </a:xfrm>
          </p:grpSpPr>
          <p:sp>
            <p:nvSpPr>
              <p:cNvPr id="1491" name="Google Shape;5870;p42">
                <a:extLst>
                  <a:ext uri="{FF2B5EF4-FFF2-40B4-BE49-F238E27FC236}">
                    <a16:creationId xmlns:a16="http://schemas.microsoft.com/office/drawing/2014/main" id="{4DF5A004-DDE1-E36A-B949-352795832407}"/>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5871;p42">
                <a:extLst>
                  <a:ext uri="{FF2B5EF4-FFF2-40B4-BE49-F238E27FC236}">
                    <a16:creationId xmlns:a16="http://schemas.microsoft.com/office/drawing/2014/main" id="{AF05A6D1-7DB3-7828-3E59-7A97F61659F3}"/>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2" name="Google Shape;5872;p42">
              <a:extLst>
                <a:ext uri="{FF2B5EF4-FFF2-40B4-BE49-F238E27FC236}">
                  <a16:creationId xmlns:a16="http://schemas.microsoft.com/office/drawing/2014/main" id="{7B68A1D9-EFCB-37B5-AE13-898641A63CAC}"/>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 name="Google Shape;5873;p42">
              <a:extLst>
                <a:ext uri="{FF2B5EF4-FFF2-40B4-BE49-F238E27FC236}">
                  <a16:creationId xmlns:a16="http://schemas.microsoft.com/office/drawing/2014/main" id="{0543321B-147C-E6BA-9195-0E68B43FF8FB}"/>
                </a:ext>
              </a:extLst>
            </p:cNvPr>
            <p:cNvGrpSpPr/>
            <p:nvPr/>
          </p:nvGrpSpPr>
          <p:grpSpPr>
            <a:xfrm>
              <a:off x="7043450" y="3807875"/>
              <a:ext cx="754975" cy="523875"/>
              <a:chOff x="7043450" y="3807875"/>
              <a:chExt cx="754975" cy="523875"/>
            </a:xfrm>
          </p:grpSpPr>
          <p:sp>
            <p:nvSpPr>
              <p:cNvPr id="1477" name="Google Shape;5874;p42">
                <a:extLst>
                  <a:ext uri="{FF2B5EF4-FFF2-40B4-BE49-F238E27FC236}">
                    <a16:creationId xmlns:a16="http://schemas.microsoft.com/office/drawing/2014/main" id="{47DBF5B6-6CA0-B662-F85F-6E38EACA28D3}"/>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75;p42">
                <a:extLst>
                  <a:ext uri="{FF2B5EF4-FFF2-40B4-BE49-F238E27FC236}">
                    <a16:creationId xmlns:a16="http://schemas.microsoft.com/office/drawing/2014/main" id="{15DB98FB-E20B-DA63-ED59-BE3D465FBB4D}"/>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5876;p42">
                <a:extLst>
                  <a:ext uri="{FF2B5EF4-FFF2-40B4-BE49-F238E27FC236}">
                    <a16:creationId xmlns:a16="http://schemas.microsoft.com/office/drawing/2014/main" id="{F8308C03-F6D0-2E68-D861-50017BC9373F}"/>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5877;p42">
                <a:extLst>
                  <a:ext uri="{FF2B5EF4-FFF2-40B4-BE49-F238E27FC236}">
                    <a16:creationId xmlns:a16="http://schemas.microsoft.com/office/drawing/2014/main" id="{C58DD39E-7DAE-A606-5350-A7D4FF68A113}"/>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5878;p42">
                <a:extLst>
                  <a:ext uri="{FF2B5EF4-FFF2-40B4-BE49-F238E27FC236}">
                    <a16:creationId xmlns:a16="http://schemas.microsoft.com/office/drawing/2014/main" id="{17E755B4-C9BB-B30C-1F00-891F1ACF7A8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5879;p42">
                <a:extLst>
                  <a:ext uri="{FF2B5EF4-FFF2-40B4-BE49-F238E27FC236}">
                    <a16:creationId xmlns:a16="http://schemas.microsoft.com/office/drawing/2014/main" id="{FFFAFD58-DE57-BE1C-7202-965EAD7952D8}"/>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5880;p42">
                <a:extLst>
                  <a:ext uri="{FF2B5EF4-FFF2-40B4-BE49-F238E27FC236}">
                    <a16:creationId xmlns:a16="http://schemas.microsoft.com/office/drawing/2014/main" id="{F9AF09E5-198C-B8CA-79EB-928DB6EE144F}"/>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5881;p42">
                <a:extLst>
                  <a:ext uri="{FF2B5EF4-FFF2-40B4-BE49-F238E27FC236}">
                    <a16:creationId xmlns:a16="http://schemas.microsoft.com/office/drawing/2014/main" id="{9D6AA21A-67D9-F5AA-1867-C2FC7F42281A}"/>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5882;p42">
                <a:extLst>
                  <a:ext uri="{FF2B5EF4-FFF2-40B4-BE49-F238E27FC236}">
                    <a16:creationId xmlns:a16="http://schemas.microsoft.com/office/drawing/2014/main" id="{87B5B39A-F10D-11C8-161D-BA1F714F2792}"/>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5883;p42">
                <a:extLst>
                  <a:ext uri="{FF2B5EF4-FFF2-40B4-BE49-F238E27FC236}">
                    <a16:creationId xmlns:a16="http://schemas.microsoft.com/office/drawing/2014/main" id="{73F68F2E-E48D-B552-BC24-A9DB8FF4049B}"/>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5884;p42">
                <a:extLst>
                  <a:ext uri="{FF2B5EF4-FFF2-40B4-BE49-F238E27FC236}">
                    <a16:creationId xmlns:a16="http://schemas.microsoft.com/office/drawing/2014/main" id="{E2ED4F86-AAD6-6730-34BE-EFC3E4F3B283}"/>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5885;p42">
                <a:extLst>
                  <a:ext uri="{FF2B5EF4-FFF2-40B4-BE49-F238E27FC236}">
                    <a16:creationId xmlns:a16="http://schemas.microsoft.com/office/drawing/2014/main" id="{661DEF5F-329A-0ED0-DE68-A4B61D4183F0}"/>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5886;p42">
                <a:extLst>
                  <a:ext uri="{FF2B5EF4-FFF2-40B4-BE49-F238E27FC236}">
                    <a16:creationId xmlns:a16="http://schemas.microsoft.com/office/drawing/2014/main" id="{AA7AD0F8-FB63-A9CA-62D2-7542595BE8F7}"/>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5887;p42">
                <a:extLst>
                  <a:ext uri="{FF2B5EF4-FFF2-40B4-BE49-F238E27FC236}">
                    <a16:creationId xmlns:a16="http://schemas.microsoft.com/office/drawing/2014/main" id="{4F673FDB-98AC-C281-9B90-E638F63DE8D4}"/>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 name="Google Shape;5888;p42">
              <a:extLst>
                <a:ext uri="{FF2B5EF4-FFF2-40B4-BE49-F238E27FC236}">
                  <a16:creationId xmlns:a16="http://schemas.microsoft.com/office/drawing/2014/main" id="{822E66E7-A1E3-1C1C-93BD-762A1D9572DB}"/>
                </a:ext>
              </a:extLst>
            </p:cNvPr>
            <p:cNvGrpSpPr/>
            <p:nvPr/>
          </p:nvGrpSpPr>
          <p:grpSpPr>
            <a:xfrm>
              <a:off x="7810375" y="3586475"/>
              <a:ext cx="274500" cy="274500"/>
              <a:chOff x="7810375" y="3586475"/>
              <a:chExt cx="274500" cy="274500"/>
            </a:xfrm>
          </p:grpSpPr>
          <p:sp>
            <p:nvSpPr>
              <p:cNvPr id="1471" name="Google Shape;5889;p42">
                <a:extLst>
                  <a:ext uri="{FF2B5EF4-FFF2-40B4-BE49-F238E27FC236}">
                    <a16:creationId xmlns:a16="http://schemas.microsoft.com/office/drawing/2014/main" id="{9C9CCAC5-D26E-D29F-5D94-43DA1374ADB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90;p42">
                <a:extLst>
                  <a:ext uri="{FF2B5EF4-FFF2-40B4-BE49-F238E27FC236}">
                    <a16:creationId xmlns:a16="http://schemas.microsoft.com/office/drawing/2014/main" id="{74DC958A-8FC6-7C8B-6112-93B6E42C4EF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91;p42">
                <a:extLst>
                  <a:ext uri="{FF2B5EF4-FFF2-40B4-BE49-F238E27FC236}">
                    <a16:creationId xmlns:a16="http://schemas.microsoft.com/office/drawing/2014/main" id="{F2E63580-2380-B8EA-82BE-C9997EB78ECE}"/>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92;p42">
                <a:extLst>
                  <a:ext uri="{FF2B5EF4-FFF2-40B4-BE49-F238E27FC236}">
                    <a16:creationId xmlns:a16="http://schemas.microsoft.com/office/drawing/2014/main" id="{7D67ACD9-C046-1815-5EF7-44F24D64A742}"/>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93;p42">
                <a:extLst>
                  <a:ext uri="{FF2B5EF4-FFF2-40B4-BE49-F238E27FC236}">
                    <a16:creationId xmlns:a16="http://schemas.microsoft.com/office/drawing/2014/main" id="{746C3028-B631-362A-66DB-B03352DA4576}"/>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94;p42">
                <a:extLst>
                  <a:ext uri="{FF2B5EF4-FFF2-40B4-BE49-F238E27FC236}">
                    <a16:creationId xmlns:a16="http://schemas.microsoft.com/office/drawing/2014/main" id="{0FB46B9E-767F-051D-2722-08AC7BB00351}"/>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 name="Google Shape;5895;p42">
              <a:extLst>
                <a:ext uri="{FF2B5EF4-FFF2-40B4-BE49-F238E27FC236}">
                  <a16:creationId xmlns:a16="http://schemas.microsoft.com/office/drawing/2014/main" id="{2E073343-3B35-0F9E-24A4-72B6949A11C1}"/>
                </a:ext>
              </a:extLst>
            </p:cNvPr>
            <p:cNvGrpSpPr/>
            <p:nvPr/>
          </p:nvGrpSpPr>
          <p:grpSpPr>
            <a:xfrm>
              <a:off x="6881400" y="3156950"/>
              <a:ext cx="433700" cy="355675"/>
              <a:chOff x="6881400" y="3156950"/>
              <a:chExt cx="433700" cy="355675"/>
            </a:xfrm>
          </p:grpSpPr>
          <p:sp>
            <p:nvSpPr>
              <p:cNvPr id="1465" name="Google Shape;5896;p42">
                <a:extLst>
                  <a:ext uri="{FF2B5EF4-FFF2-40B4-BE49-F238E27FC236}">
                    <a16:creationId xmlns:a16="http://schemas.microsoft.com/office/drawing/2014/main" id="{CA1CA2B5-CA68-1459-C615-DB2805DD8CA5}"/>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97;p42">
                <a:extLst>
                  <a:ext uri="{FF2B5EF4-FFF2-40B4-BE49-F238E27FC236}">
                    <a16:creationId xmlns:a16="http://schemas.microsoft.com/office/drawing/2014/main" id="{82A098ED-7828-8B8E-62E1-AA778BF68893}"/>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98;p42">
                <a:extLst>
                  <a:ext uri="{FF2B5EF4-FFF2-40B4-BE49-F238E27FC236}">
                    <a16:creationId xmlns:a16="http://schemas.microsoft.com/office/drawing/2014/main" id="{73A62F72-E096-053C-1758-A5131BFB5457}"/>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99;p42">
                <a:extLst>
                  <a:ext uri="{FF2B5EF4-FFF2-40B4-BE49-F238E27FC236}">
                    <a16:creationId xmlns:a16="http://schemas.microsoft.com/office/drawing/2014/main" id="{32014288-B114-0C1E-5EEE-024DA86C630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900;p42">
                <a:extLst>
                  <a:ext uri="{FF2B5EF4-FFF2-40B4-BE49-F238E27FC236}">
                    <a16:creationId xmlns:a16="http://schemas.microsoft.com/office/drawing/2014/main" id="{07EC89D6-70FC-0B51-2DAB-CF32D0340801}"/>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901;p42">
                <a:extLst>
                  <a:ext uri="{FF2B5EF4-FFF2-40B4-BE49-F238E27FC236}">
                    <a16:creationId xmlns:a16="http://schemas.microsoft.com/office/drawing/2014/main" id="{6E2FD017-1362-2348-02F3-A515CAA5D951}"/>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 name="Google Shape;5902;p42">
              <a:extLst>
                <a:ext uri="{FF2B5EF4-FFF2-40B4-BE49-F238E27FC236}">
                  <a16:creationId xmlns:a16="http://schemas.microsoft.com/office/drawing/2014/main" id="{58690A40-A0DA-17EA-5E1F-1CA22F2285F1}"/>
                </a:ext>
              </a:extLst>
            </p:cNvPr>
            <p:cNvGrpSpPr/>
            <p:nvPr/>
          </p:nvGrpSpPr>
          <p:grpSpPr>
            <a:xfrm>
              <a:off x="8084850" y="3970500"/>
              <a:ext cx="396050" cy="377650"/>
              <a:chOff x="8084850" y="3970500"/>
              <a:chExt cx="396050" cy="377650"/>
            </a:xfrm>
          </p:grpSpPr>
          <p:sp>
            <p:nvSpPr>
              <p:cNvPr id="1452" name="Google Shape;5903;p42">
                <a:extLst>
                  <a:ext uri="{FF2B5EF4-FFF2-40B4-BE49-F238E27FC236}">
                    <a16:creationId xmlns:a16="http://schemas.microsoft.com/office/drawing/2014/main" id="{AB162111-94DD-D2F7-1BEC-701ADD9CEA1B}"/>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904;p42">
                <a:extLst>
                  <a:ext uri="{FF2B5EF4-FFF2-40B4-BE49-F238E27FC236}">
                    <a16:creationId xmlns:a16="http://schemas.microsoft.com/office/drawing/2014/main" id="{ADCA5330-4200-8435-465F-99A8FAA1679F}"/>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905;p42">
                <a:extLst>
                  <a:ext uri="{FF2B5EF4-FFF2-40B4-BE49-F238E27FC236}">
                    <a16:creationId xmlns:a16="http://schemas.microsoft.com/office/drawing/2014/main" id="{8DA2F232-89C5-9435-FA0C-A419E6A27EEA}"/>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906;p42">
                <a:extLst>
                  <a:ext uri="{FF2B5EF4-FFF2-40B4-BE49-F238E27FC236}">
                    <a16:creationId xmlns:a16="http://schemas.microsoft.com/office/drawing/2014/main" id="{0C1A4735-BCBB-B156-2A2D-06AD34FD44BD}"/>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907;p42">
                <a:extLst>
                  <a:ext uri="{FF2B5EF4-FFF2-40B4-BE49-F238E27FC236}">
                    <a16:creationId xmlns:a16="http://schemas.microsoft.com/office/drawing/2014/main" id="{B88EAD37-121E-0D6A-87F4-D541A1BF2CC2}"/>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908;p42">
                <a:extLst>
                  <a:ext uri="{FF2B5EF4-FFF2-40B4-BE49-F238E27FC236}">
                    <a16:creationId xmlns:a16="http://schemas.microsoft.com/office/drawing/2014/main" id="{76AC31F5-3436-CA67-5399-AD5EB6454D72}"/>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909;p42">
                <a:extLst>
                  <a:ext uri="{FF2B5EF4-FFF2-40B4-BE49-F238E27FC236}">
                    <a16:creationId xmlns:a16="http://schemas.microsoft.com/office/drawing/2014/main" id="{9ED918AF-EA6D-66A9-330F-1540790EC000}"/>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910;p42">
                <a:extLst>
                  <a:ext uri="{FF2B5EF4-FFF2-40B4-BE49-F238E27FC236}">
                    <a16:creationId xmlns:a16="http://schemas.microsoft.com/office/drawing/2014/main" id="{EA3A9ED5-1F79-5908-5E48-FCD30FB0BA81}"/>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911;p42">
                <a:extLst>
                  <a:ext uri="{FF2B5EF4-FFF2-40B4-BE49-F238E27FC236}">
                    <a16:creationId xmlns:a16="http://schemas.microsoft.com/office/drawing/2014/main" id="{F6B0471D-4F4D-84D6-6C16-3DC31FD924BF}"/>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912;p42">
                <a:extLst>
                  <a:ext uri="{FF2B5EF4-FFF2-40B4-BE49-F238E27FC236}">
                    <a16:creationId xmlns:a16="http://schemas.microsoft.com/office/drawing/2014/main" id="{4935E448-3033-9E63-4C03-C171C9AB48E5}"/>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913;p42">
                <a:extLst>
                  <a:ext uri="{FF2B5EF4-FFF2-40B4-BE49-F238E27FC236}">
                    <a16:creationId xmlns:a16="http://schemas.microsoft.com/office/drawing/2014/main" id="{B48B061C-09C0-495F-38C8-C4B3994EBDA1}"/>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914;p42">
                <a:extLst>
                  <a:ext uri="{FF2B5EF4-FFF2-40B4-BE49-F238E27FC236}">
                    <a16:creationId xmlns:a16="http://schemas.microsoft.com/office/drawing/2014/main" id="{54C1D894-8CDB-D9BF-6E09-5CE511B1E052}"/>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915;p42">
                <a:extLst>
                  <a:ext uri="{FF2B5EF4-FFF2-40B4-BE49-F238E27FC236}">
                    <a16:creationId xmlns:a16="http://schemas.microsoft.com/office/drawing/2014/main" id="{CBF0D2A3-E051-9B90-3800-80EDC12C86C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 name="Google Shape;5916;p42">
              <a:extLst>
                <a:ext uri="{FF2B5EF4-FFF2-40B4-BE49-F238E27FC236}">
                  <a16:creationId xmlns:a16="http://schemas.microsoft.com/office/drawing/2014/main" id="{3160A686-01D0-5EEE-5D40-A26FE097F73F}"/>
                </a:ext>
              </a:extLst>
            </p:cNvPr>
            <p:cNvGrpSpPr/>
            <p:nvPr/>
          </p:nvGrpSpPr>
          <p:grpSpPr>
            <a:xfrm>
              <a:off x="6688525" y="1589275"/>
              <a:ext cx="305300" cy="431550"/>
              <a:chOff x="6688525" y="1589275"/>
              <a:chExt cx="305300" cy="431550"/>
            </a:xfrm>
          </p:grpSpPr>
          <p:sp>
            <p:nvSpPr>
              <p:cNvPr id="1448" name="Google Shape;5917;p42">
                <a:extLst>
                  <a:ext uri="{FF2B5EF4-FFF2-40B4-BE49-F238E27FC236}">
                    <a16:creationId xmlns:a16="http://schemas.microsoft.com/office/drawing/2014/main" id="{9EC4BF4F-5FB5-0E4A-C304-EDB3163EB86E}"/>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918;p42">
                <a:extLst>
                  <a:ext uri="{FF2B5EF4-FFF2-40B4-BE49-F238E27FC236}">
                    <a16:creationId xmlns:a16="http://schemas.microsoft.com/office/drawing/2014/main" id="{EF273128-464E-5418-9ADA-86B894B872BC}"/>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919;p42">
                <a:extLst>
                  <a:ext uri="{FF2B5EF4-FFF2-40B4-BE49-F238E27FC236}">
                    <a16:creationId xmlns:a16="http://schemas.microsoft.com/office/drawing/2014/main" id="{BFC6A2ED-1572-E17D-D23E-9C086F7CD193}"/>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920;p42">
                <a:extLst>
                  <a:ext uri="{FF2B5EF4-FFF2-40B4-BE49-F238E27FC236}">
                    <a16:creationId xmlns:a16="http://schemas.microsoft.com/office/drawing/2014/main" id="{0C2FA335-EED6-9B86-F631-37001568BE35}"/>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 name="Google Shape;5921;p42">
              <a:extLst>
                <a:ext uri="{FF2B5EF4-FFF2-40B4-BE49-F238E27FC236}">
                  <a16:creationId xmlns:a16="http://schemas.microsoft.com/office/drawing/2014/main" id="{C75140DD-1B8E-13D4-592E-9D8B5CBC49F6}"/>
                </a:ext>
              </a:extLst>
            </p:cNvPr>
            <p:cNvGrpSpPr/>
            <p:nvPr/>
          </p:nvGrpSpPr>
          <p:grpSpPr>
            <a:xfrm>
              <a:off x="7184975" y="2012100"/>
              <a:ext cx="341250" cy="336325"/>
              <a:chOff x="7184975" y="2012100"/>
              <a:chExt cx="341250" cy="336325"/>
            </a:xfrm>
          </p:grpSpPr>
          <p:sp>
            <p:nvSpPr>
              <p:cNvPr id="1436" name="Google Shape;5922;p42">
                <a:extLst>
                  <a:ext uri="{FF2B5EF4-FFF2-40B4-BE49-F238E27FC236}">
                    <a16:creationId xmlns:a16="http://schemas.microsoft.com/office/drawing/2014/main" id="{AB9D03CF-6EFA-1D22-A776-BC9BD0643260}"/>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923;p42">
                <a:extLst>
                  <a:ext uri="{FF2B5EF4-FFF2-40B4-BE49-F238E27FC236}">
                    <a16:creationId xmlns:a16="http://schemas.microsoft.com/office/drawing/2014/main" id="{DE498C24-8407-5685-288C-EE03FF55B664}"/>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38" name="Google Shape;5924;p42">
                <a:extLst>
                  <a:ext uri="{FF2B5EF4-FFF2-40B4-BE49-F238E27FC236}">
                    <a16:creationId xmlns:a16="http://schemas.microsoft.com/office/drawing/2014/main" id="{C01F52CF-CFBB-5CB1-5520-4F1BAD22AC13}"/>
                  </a:ext>
                </a:extLst>
              </p:cNvPr>
              <p:cNvGrpSpPr/>
              <p:nvPr/>
            </p:nvGrpSpPr>
            <p:grpSpPr>
              <a:xfrm>
                <a:off x="7184975" y="2024925"/>
                <a:ext cx="332125" cy="323500"/>
                <a:chOff x="7184975" y="2024925"/>
                <a:chExt cx="332125" cy="323500"/>
              </a:xfrm>
            </p:grpSpPr>
            <p:sp>
              <p:nvSpPr>
                <p:cNvPr id="1439" name="Google Shape;5925;p42">
                  <a:extLst>
                    <a:ext uri="{FF2B5EF4-FFF2-40B4-BE49-F238E27FC236}">
                      <a16:creationId xmlns:a16="http://schemas.microsoft.com/office/drawing/2014/main" id="{74694FA4-AEDF-2F5C-A3AA-D236FB3A7409}"/>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926;p42">
                  <a:extLst>
                    <a:ext uri="{FF2B5EF4-FFF2-40B4-BE49-F238E27FC236}">
                      <a16:creationId xmlns:a16="http://schemas.microsoft.com/office/drawing/2014/main" id="{7299F817-3CC2-0596-BAA0-4F3A0DEA6FE1}"/>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927;p42">
                  <a:extLst>
                    <a:ext uri="{FF2B5EF4-FFF2-40B4-BE49-F238E27FC236}">
                      <a16:creationId xmlns:a16="http://schemas.microsoft.com/office/drawing/2014/main" id="{7A8FC357-DE67-842F-79E9-7BCAF70673EF}"/>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928;p42">
                  <a:extLst>
                    <a:ext uri="{FF2B5EF4-FFF2-40B4-BE49-F238E27FC236}">
                      <a16:creationId xmlns:a16="http://schemas.microsoft.com/office/drawing/2014/main" id="{ABB03BB8-2E87-8C33-D45D-426D61AAA80C}"/>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929;p42">
                  <a:extLst>
                    <a:ext uri="{FF2B5EF4-FFF2-40B4-BE49-F238E27FC236}">
                      <a16:creationId xmlns:a16="http://schemas.microsoft.com/office/drawing/2014/main" id="{963F5EB1-DE5B-74BF-D4B1-F5F187C5DF4F}"/>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930;p42">
                  <a:extLst>
                    <a:ext uri="{FF2B5EF4-FFF2-40B4-BE49-F238E27FC236}">
                      <a16:creationId xmlns:a16="http://schemas.microsoft.com/office/drawing/2014/main" id="{FBA9429A-72A7-920B-10A4-8206013F80B0}"/>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931;p42">
                  <a:extLst>
                    <a:ext uri="{FF2B5EF4-FFF2-40B4-BE49-F238E27FC236}">
                      <a16:creationId xmlns:a16="http://schemas.microsoft.com/office/drawing/2014/main" id="{8E713B5C-2870-E552-9CC5-B89251956CB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932;p42">
                  <a:extLst>
                    <a:ext uri="{FF2B5EF4-FFF2-40B4-BE49-F238E27FC236}">
                      <a16:creationId xmlns:a16="http://schemas.microsoft.com/office/drawing/2014/main" id="{A9FEE1FE-F0FD-24E4-8326-CA94CBA4CCC1}"/>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933;p42">
                  <a:extLst>
                    <a:ext uri="{FF2B5EF4-FFF2-40B4-BE49-F238E27FC236}">
                      <a16:creationId xmlns:a16="http://schemas.microsoft.com/office/drawing/2014/main" id="{CB441D70-A7B8-B450-CD42-ADAA0E2705EA}"/>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09" name="Google Shape;5934;p42">
              <a:extLst>
                <a:ext uri="{FF2B5EF4-FFF2-40B4-BE49-F238E27FC236}">
                  <a16:creationId xmlns:a16="http://schemas.microsoft.com/office/drawing/2014/main" id="{E27A6ED7-EB4D-05AB-4FF4-52F0EBA69895}"/>
                </a:ext>
              </a:extLst>
            </p:cNvPr>
            <p:cNvGrpSpPr/>
            <p:nvPr/>
          </p:nvGrpSpPr>
          <p:grpSpPr>
            <a:xfrm>
              <a:off x="8269750" y="1630925"/>
              <a:ext cx="171200" cy="163225"/>
              <a:chOff x="8269750" y="1630925"/>
              <a:chExt cx="171200" cy="163225"/>
            </a:xfrm>
          </p:grpSpPr>
          <p:sp>
            <p:nvSpPr>
              <p:cNvPr id="1432" name="Google Shape;5935;p42">
                <a:extLst>
                  <a:ext uri="{FF2B5EF4-FFF2-40B4-BE49-F238E27FC236}">
                    <a16:creationId xmlns:a16="http://schemas.microsoft.com/office/drawing/2014/main" id="{B054BE72-FCF5-97FD-5B96-A600B9A786F2}"/>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936;p42">
                <a:extLst>
                  <a:ext uri="{FF2B5EF4-FFF2-40B4-BE49-F238E27FC236}">
                    <a16:creationId xmlns:a16="http://schemas.microsoft.com/office/drawing/2014/main" id="{64218FC2-FCB9-9AEF-150C-2C97137E63F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937;p42">
                <a:extLst>
                  <a:ext uri="{FF2B5EF4-FFF2-40B4-BE49-F238E27FC236}">
                    <a16:creationId xmlns:a16="http://schemas.microsoft.com/office/drawing/2014/main" id="{D1A66D37-AD75-6B7D-C3F2-1140B010855B}"/>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938;p42">
                <a:extLst>
                  <a:ext uri="{FF2B5EF4-FFF2-40B4-BE49-F238E27FC236}">
                    <a16:creationId xmlns:a16="http://schemas.microsoft.com/office/drawing/2014/main" id="{AF68F3BD-A1CF-82F8-E96F-13AAEC16528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 name="Google Shape;5939;p42">
              <a:extLst>
                <a:ext uri="{FF2B5EF4-FFF2-40B4-BE49-F238E27FC236}">
                  <a16:creationId xmlns:a16="http://schemas.microsoft.com/office/drawing/2014/main" id="{B423F35D-9FCD-E45B-D0A3-3C10DCF3C511}"/>
                </a:ext>
              </a:extLst>
            </p:cNvPr>
            <p:cNvGrpSpPr/>
            <p:nvPr/>
          </p:nvGrpSpPr>
          <p:grpSpPr>
            <a:xfrm>
              <a:off x="5695050" y="1372425"/>
              <a:ext cx="483350" cy="535275"/>
              <a:chOff x="5695050" y="1372425"/>
              <a:chExt cx="483350" cy="535275"/>
            </a:xfrm>
          </p:grpSpPr>
          <p:sp>
            <p:nvSpPr>
              <p:cNvPr id="1419" name="Google Shape;5940;p42">
                <a:extLst>
                  <a:ext uri="{FF2B5EF4-FFF2-40B4-BE49-F238E27FC236}">
                    <a16:creationId xmlns:a16="http://schemas.microsoft.com/office/drawing/2014/main" id="{1A948FD0-82E9-A490-9CDA-B00CB4E9D44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941;p42">
                <a:extLst>
                  <a:ext uri="{FF2B5EF4-FFF2-40B4-BE49-F238E27FC236}">
                    <a16:creationId xmlns:a16="http://schemas.microsoft.com/office/drawing/2014/main" id="{47F4A255-B419-FAEB-D37C-43EEC74812AE}"/>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942;p42">
                <a:extLst>
                  <a:ext uri="{FF2B5EF4-FFF2-40B4-BE49-F238E27FC236}">
                    <a16:creationId xmlns:a16="http://schemas.microsoft.com/office/drawing/2014/main" id="{D9101C5C-00F5-B7C8-2270-DE7D9D733799}"/>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943;p42">
                <a:extLst>
                  <a:ext uri="{FF2B5EF4-FFF2-40B4-BE49-F238E27FC236}">
                    <a16:creationId xmlns:a16="http://schemas.microsoft.com/office/drawing/2014/main" id="{0F1839FF-532E-8BCD-9F7F-8937B44D84A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944;p42">
                <a:extLst>
                  <a:ext uri="{FF2B5EF4-FFF2-40B4-BE49-F238E27FC236}">
                    <a16:creationId xmlns:a16="http://schemas.microsoft.com/office/drawing/2014/main" id="{8A003EFC-F656-994E-FEFC-DA74E2B2D4C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945;p42">
                <a:extLst>
                  <a:ext uri="{FF2B5EF4-FFF2-40B4-BE49-F238E27FC236}">
                    <a16:creationId xmlns:a16="http://schemas.microsoft.com/office/drawing/2014/main" id="{1B25F493-8C66-1190-3749-8933A3E5151F}"/>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946;p42">
                <a:extLst>
                  <a:ext uri="{FF2B5EF4-FFF2-40B4-BE49-F238E27FC236}">
                    <a16:creationId xmlns:a16="http://schemas.microsoft.com/office/drawing/2014/main" id="{5A2993D4-60F6-1C59-7647-50A199699ABF}"/>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947;p42">
                <a:extLst>
                  <a:ext uri="{FF2B5EF4-FFF2-40B4-BE49-F238E27FC236}">
                    <a16:creationId xmlns:a16="http://schemas.microsoft.com/office/drawing/2014/main" id="{131C8460-FCE8-F41C-E1BA-6A24BC1D3173}"/>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948;p42">
                <a:extLst>
                  <a:ext uri="{FF2B5EF4-FFF2-40B4-BE49-F238E27FC236}">
                    <a16:creationId xmlns:a16="http://schemas.microsoft.com/office/drawing/2014/main" id="{B462A58D-4303-1B6A-FA7C-D9F4D5AA9908}"/>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949;p42">
                <a:extLst>
                  <a:ext uri="{FF2B5EF4-FFF2-40B4-BE49-F238E27FC236}">
                    <a16:creationId xmlns:a16="http://schemas.microsoft.com/office/drawing/2014/main" id="{DBC9C114-B836-D3A5-D93B-11B0058E376B}"/>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950;p42">
                <a:extLst>
                  <a:ext uri="{FF2B5EF4-FFF2-40B4-BE49-F238E27FC236}">
                    <a16:creationId xmlns:a16="http://schemas.microsoft.com/office/drawing/2014/main" id="{EA818C36-2653-BF88-56D0-B803DE8B074E}"/>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951;p42">
                <a:extLst>
                  <a:ext uri="{FF2B5EF4-FFF2-40B4-BE49-F238E27FC236}">
                    <a16:creationId xmlns:a16="http://schemas.microsoft.com/office/drawing/2014/main" id="{6AC664D1-920E-65B3-04F6-9D9F262C1FD7}"/>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952;p42">
                <a:extLst>
                  <a:ext uri="{FF2B5EF4-FFF2-40B4-BE49-F238E27FC236}">
                    <a16:creationId xmlns:a16="http://schemas.microsoft.com/office/drawing/2014/main" id="{E1EF922D-B83D-C351-A257-9EC02CC804F6}"/>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1" name="Google Shape;5953;p42">
              <a:extLst>
                <a:ext uri="{FF2B5EF4-FFF2-40B4-BE49-F238E27FC236}">
                  <a16:creationId xmlns:a16="http://schemas.microsoft.com/office/drawing/2014/main" id="{149B6FD2-C3F7-6A6B-B86D-032B11C2C2DE}"/>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954;p42">
              <a:extLst>
                <a:ext uri="{FF2B5EF4-FFF2-40B4-BE49-F238E27FC236}">
                  <a16:creationId xmlns:a16="http://schemas.microsoft.com/office/drawing/2014/main" id="{67BCE237-D55B-D94A-9351-3A38043DA1E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955;p42">
              <a:extLst>
                <a:ext uri="{FF2B5EF4-FFF2-40B4-BE49-F238E27FC236}">
                  <a16:creationId xmlns:a16="http://schemas.microsoft.com/office/drawing/2014/main" id="{4C0A7E14-5CA7-A021-E425-6A85F33AA8B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4" name="Google Shape;5956;p42">
              <a:extLst>
                <a:ext uri="{FF2B5EF4-FFF2-40B4-BE49-F238E27FC236}">
                  <a16:creationId xmlns:a16="http://schemas.microsoft.com/office/drawing/2014/main" id="{63ED51F7-F91C-E736-1548-E99CA2D6816A}"/>
                </a:ext>
              </a:extLst>
            </p:cNvPr>
            <p:cNvGrpSpPr/>
            <p:nvPr/>
          </p:nvGrpSpPr>
          <p:grpSpPr>
            <a:xfrm>
              <a:off x="7734325" y="2160700"/>
              <a:ext cx="773400" cy="539375"/>
              <a:chOff x="7734325" y="2160700"/>
              <a:chExt cx="773400" cy="539375"/>
            </a:xfrm>
          </p:grpSpPr>
          <p:sp>
            <p:nvSpPr>
              <p:cNvPr id="1408" name="Google Shape;5957;p42">
                <a:extLst>
                  <a:ext uri="{FF2B5EF4-FFF2-40B4-BE49-F238E27FC236}">
                    <a16:creationId xmlns:a16="http://schemas.microsoft.com/office/drawing/2014/main" id="{9019021F-3AA3-E1D8-C151-5FBFD6C3BA20}"/>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958;p42">
                <a:extLst>
                  <a:ext uri="{FF2B5EF4-FFF2-40B4-BE49-F238E27FC236}">
                    <a16:creationId xmlns:a16="http://schemas.microsoft.com/office/drawing/2014/main" id="{0CB47CC7-35E2-A9F5-071A-F220945EFF4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959;p42">
                <a:extLst>
                  <a:ext uri="{FF2B5EF4-FFF2-40B4-BE49-F238E27FC236}">
                    <a16:creationId xmlns:a16="http://schemas.microsoft.com/office/drawing/2014/main" id="{DF8F81DF-64E4-C64A-5CDD-51A5D01BE657}"/>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960;p42">
                <a:extLst>
                  <a:ext uri="{FF2B5EF4-FFF2-40B4-BE49-F238E27FC236}">
                    <a16:creationId xmlns:a16="http://schemas.microsoft.com/office/drawing/2014/main" id="{91CC0D30-B020-BD03-BB26-058C880D3C5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961;p42">
                <a:extLst>
                  <a:ext uri="{FF2B5EF4-FFF2-40B4-BE49-F238E27FC236}">
                    <a16:creationId xmlns:a16="http://schemas.microsoft.com/office/drawing/2014/main" id="{B803A81D-C804-5306-BFF8-09F26828DFD2}"/>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962;p42">
                <a:extLst>
                  <a:ext uri="{FF2B5EF4-FFF2-40B4-BE49-F238E27FC236}">
                    <a16:creationId xmlns:a16="http://schemas.microsoft.com/office/drawing/2014/main" id="{5EFACDD4-919C-98CC-C5A9-966744F4D4FC}"/>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963;p42">
                <a:extLst>
                  <a:ext uri="{FF2B5EF4-FFF2-40B4-BE49-F238E27FC236}">
                    <a16:creationId xmlns:a16="http://schemas.microsoft.com/office/drawing/2014/main" id="{DDBE618D-BC7B-7F72-887A-8595C6963E50}"/>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964;p42">
                <a:extLst>
                  <a:ext uri="{FF2B5EF4-FFF2-40B4-BE49-F238E27FC236}">
                    <a16:creationId xmlns:a16="http://schemas.microsoft.com/office/drawing/2014/main" id="{71DA15F2-BDB3-CD01-0EDB-F3FD01AF4BD4}"/>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965;p42">
                <a:extLst>
                  <a:ext uri="{FF2B5EF4-FFF2-40B4-BE49-F238E27FC236}">
                    <a16:creationId xmlns:a16="http://schemas.microsoft.com/office/drawing/2014/main" id="{58EC5995-6B82-CD7D-AAF3-AA0A57ED65E8}"/>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966;p42">
                <a:extLst>
                  <a:ext uri="{FF2B5EF4-FFF2-40B4-BE49-F238E27FC236}">
                    <a16:creationId xmlns:a16="http://schemas.microsoft.com/office/drawing/2014/main" id="{E89DFB6E-0E61-C434-9864-940243403935}"/>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967;p42">
                <a:extLst>
                  <a:ext uri="{FF2B5EF4-FFF2-40B4-BE49-F238E27FC236}">
                    <a16:creationId xmlns:a16="http://schemas.microsoft.com/office/drawing/2014/main" id="{4917C177-95CB-B313-8752-7678E539053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 name="Google Shape;5968;p42">
              <a:extLst>
                <a:ext uri="{FF2B5EF4-FFF2-40B4-BE49-F238E27FC236}">
                  <a16:creationId xmlns:a16="http://schemas.microsoft.com/office/drawing/2014/main" id="{C46A6773-5722-C486-024D-923F1FA42C3B}"/>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969;p42">
              <a:extLst>
                <a:ext uri="{FF2B5EF4-FFF2-40B4-BE49-F238E27FC236}">
                  <a16:creationId xmlns:a16="http://schemas.microsoft.com/office/drawing/2014/main" id="{E545E74A-DD4E-4904-2427-5D5C33FD663A}"/>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970;p42">
              <a:extLst>
                <a:ext uri="{FF2B5EF4-FFF2-40B4-BE49-F238E27FC236}">
                  <a16:creationId xmlns:a16="http://schemas.microsoft.com/office/drawing/2014/main" id="{B527FFED-3813-D3F1-DC19-9FA73B6D560A}"/>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971;p42">
              <a:extLst>
                <a:ext uri="{FF2B5EF4-FFF2-40B4-BE49-F238E27FC236}">
                  <a16:creationId xmlns:a16="http://schemas.microsoft.com/office/drawing/2014/main" id="{FDDD6F22-F140-32F5-D18B-8D640938B79A}"/>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972;p42">
              <a:extLst>
                <a:ext uri="{FF2B5EF4-FFF2-40B4-BE49-F238E27FC236}">
                  <a16:creationId xmlns:a16="http://schemas.microsoft.com/office/drawing/2014/main" id="{95E9D957-FC24-C64C-6D74-3D841F2382D2}"/>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973;p42">
              <a:extLst>
                <a:ext uri="{FF2B5EF4-FFF2-40B4-BE49-F238E27FC236}">
                  <a16:creationId xmlns:a16="http://schemas.microsoft.com/office/drawing/2014/main" id="{9E1A9487-BE4E-9886-6839-9B35B1EC6D15}"/>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974;p42">
              <a:extLst>
                <a:ext uri="{FF2B5EF4-FFF2-40B4-BE49-F238E27FC236}">
                  <a16:creationId xmlns:a16="http://schemas.microsoft.com/office/drawing/2014/main" id="{196C9497-03B7-E5B6-57F9-21BC1ACD529D}"/>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975;p42">
              <a:extLst>
                <a:ext uri="{FF2B5EF4-FFF2-40B4-BE49-F238E27FC236}">
                  <a16:creationId xmlns:a16="http://schemas.microsoft.com/office/drawing/2014/main" id="{4C139FAC-9EF2-A9D6-131A-71AA509B7D22}"/>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976;p42">
              <a:extLst>
                <a:ext uri="{FF2B5EF4-FFF2-40B4-BE49-F238E27FC236}">
                  <a16:creationId xmlns:a16="http://schemas.microsoft.com/office/drawing/2014/main" id="{BA9C2CE9-A1F1-333D-A94D-B6806D45CF6D}"/>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977;p42">
              <a:extLst>
                <a:ext uri="{FF2B5EF4-FFF2-40B4-BE49-F238E27FC236}">
                  <a16:creationId xmlns:a16="http://schemas.microsoft.com/office/drawing/2014/main" id="{14C51B51-5641-7391-6D14-582DF0086E5D}"/>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978;p42">
              <a:extLst>
                <a:ext uri="{FF2B5EF4-FFF2-40B4-BE49-F238E27FC236}">
                  <a16:creationId xmlns:a16="http://schemas.microsoft.com/office/drawing/2014/main" id="{CC11B381-F1DE-28D0-55BF-C723CC163715}"/>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979;p42">
              <a:extLst>
                <a:ext uri="{FF2B5EF4-FFF2-40B4-BE49-F238E27FC236}">
                  <a16:creationId xmlns:a16="http://schemas.microsoft.com/office/drawing/2014/main" id="{A37893E7-8B61-D9C4-E026-E04F34A5019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980;p42">
              <a:extLst>
                <a:ext uri="{FF2B5EF4-FFF2-40B4-BE49-F238E27FC236}">
                  <a16:creationId xmlns:a16="http://schemas.microsoft.com/office/drawing/2014/main" id="{12065B4E-7E1A-6769-7E12-32CC6C7EDBC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981;p42">
              <a:extLst>
                <a:ext uri="{FF2B5EF4-FFF2-40B4-BE49-F238E27FC236}">
                  <a16:creationId xmlns:a16="http://schemas.microsoft.com/office/drawing/2014/main" id="{1BE2A304-F228-987A-9D76-6075F427208A}"/>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982;p42">
              <a:extLst>
                <a:ext uri="{FF2B5EF4-FFF2-40B4-BE49-F238E27FC236}">
                  <a16:creationId xmlns:a16="http://schemas.microsoft.com/office/drawing/2014/main" id="{A0D23810-A2BE-30A6-51F5-451AC2A1472A}"/>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983;p42">
              <a:extLst>
                <a:ext uri="{FF2B5EF4-FFF2-40B4-BE49-F238E27FC236}">
                  <a16:creationId xmlns:a16="http://schemas.microsoft.com/office/drawing/2014/main" id="{07982431-9E22-5FB0-7E4D-A28276BDAEBF}"/>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984;p42">
              <a:extLst>
                <a:ext uri="{FF2B5EF4-FFF2-40B4-BE49-F238E27FC236}">
                  <a16:creationId xmlns:a16="http://schemas.microsoft.com/office/drawing/2014/main" id="{0728306B-081A-72E1-E71A-EB83D9F4F619}"/>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985;p42">
              <a:extLst>
                <a:ext uri="{FF2B5EF4-FFF2-40B4-BE49-F238E27FC236}">
                  <a16:creationId xmlns:a16="http://schemas.microsoft.com/office/drawing/2014/main" id="{D28C1FCE-6CBC-90A9-C44E-DAC9C6A6388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986;p42">
              <a:extLst>
                <a:ext uri="{FF2B5EF4-FFF2-40B4-BE49-F238E27FC236}">
                  <a16:creationId xmlns:a16="http://schemas.microsoft.com/office/drawing/2014/main" id="{0B3B6203-D69B-3513-5395-15FD53857888}"/>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4" name="Google Shape;5987;p42">
              <a:extLst>
                <a:ext uri="{FF2B5EF4-FFF2-40B4-BE49-F238E27FC236}">
                  <a16:creationId xmlns:a16="http://schemas.microsoft.com/office/drawing/2014/main" id="{70CD6325-D2BC-19A0-74AF-485C0E5F0F48}"/>
                </a:ext>
              </a:extLst>
            </p:cNvPr>
            <p:cNvGrpSpPr/>
            <p:nvPr/>
          </p:nvGrpSpPr>
          <p:grpSpPr>
            <a:xfrm>
              <a:off x="5208300" y="2031000"/>
              <a:ext cx="1903650" cy="2548400"/>
              <a:chOff x="5208300" y="2031000"/>
              <a:chExt cx="1903650" cy="2548400"/>
            </a:xfrm>
          </p:grpSpPr>
          <p:sp>
            <p:nvSpPr>
              <p:cNvPr id="1335" name="Google Shape;5988;p42">
                <a:extLst>
                  <a:ext uri="{FF2B5EF4-FFF2-40B4-BE49-F238E27FC236}">
                    <a16:creationId xmlns:a16="http://schemas.microsoft.com/office/drawing/2014/main" id="{286DE65D-47E7-373D-1668-174FAB114961}"/>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989;p42">
                <a:extLst>
                  <a:ext uri="{FF2B5EF4-FFF2-40B4-BE49-F238E27FC236}">
                    <a16:creationId xmlns:a16="http://schemas.microsoft.com/office/drawing/2014/main" id="{0A8FC513-C3C3-FCA0-B83B-2C8C8EFB09C2}"/>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990;p42">
                <a:extLst>
                  <a:ext uri="{FF2B5EF4-FFF2-40B4-BE49-F238E27FC236}">
                    <a16:creationId xmlns:a16="http://schemas.microsoft.com/office/drawing/2014/main" id="{C9DD2AEE-6E8A-52BE-E3B4-0E763CBDBB73}"/>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991;p42">
                <a:extLst>
                  <a:ext uri="{FF2B5EF4-FFF2-40B4-BE49-F238E27FC236}">
                    <a16:creationId xmlns:a16="http://schemas.microsoft.com/office/drawing/2014/main" id="{179561D3-3EFA-EC47-939B-8162596A21E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992;p42">
                <a:extLst>
                  <a:ext uri="{FF2B5EF4-FFF2-40B4-BE49-F238E27FC236}">
                    <a16:creationId xmlns:a16="http://schemas.microsoft.com/office/drawing/2014/main" id="{D2CC246A-5B30-94D1-5092-E588DA58C5C8}"/>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993;p42">
                <a:extLst>
                  <a:ext uri="{FF2B5EF4-FFF2-40B4-BE49-F238E27FC236}">
                    <a16:creationId xmlns:a16="http://schemas.microsoft.com/office/drawing/2014/main" id="{F4C1793A-4960-7855-6493-FD3E1575E015}"/>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994;p42">
                <a:extLst>
                  <a:ext uri="{FF2B5EF4-FFF2-40B4-BE49-F238E27FC236}">
                    <a16:creationId xmlns:a16="http://schemas.microsoft.com/office/drawing/2014/main" id="{0226396E-F7C6-3C2C-0742-E904ED8CE188}"/>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995;p42">
                <a:extLst>
                  <a:ext uri="{FF2B5EF4-FFF2-40B4-BE49-F238E27FC236}">
                    <a16:creationId xmlns:a16="http://schemas.microsoft.com/office/drawing/2014/main" id="{5CC143D1-4F03-4B1A-8930-0471170D6F3F}"/>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996;p42">
                <a:extLst>
                  <a:ext uri="{FF2B5EF4-FFF2-40B4-BE49-F238E27FC236}">
                    <a16:creationId xmlns:a16="http://schemas.microsoft.com/office/drawing/2014/main" id="{F0E5C81A-37A0-7D16-574B-9793ECC1D7EC}"/>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997;p42">
                <a:extLst>
                  <a:ext uri="{FF2B5EF4-FFF2-40B4-BE49-F238E27FC236}">
                    <a16:creationId xmlns:a16="http://schemas.microsoft.com/office/drawing/2014/main" id="{DB1A9520-423E-4556-16AC-AF27CCEECC28}"/>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998;p42">
                <a:extLst>
                  <a:ext uri="{FF2B5EF4-FFF2-40B4-BE49-F238E27FC236}">
                    <a16:creationId xmlns:a16="http://schemas.microsoft.com/office/drawing/2014/main" id="{55E5EF8F-1305-F3CF-CAE1-710524D3FD19}"/>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999;p42">
                <a:extLst>
                  <a:ext uri="{FF2B5EF4-FFF2-40B4-BE49-F238E27FC236}">
                    <a16:creationId xmlns:a16="http://schemas.microsoft.com/office/drawing/2014/main" id="{151F9EF4-2B62-9221-4744-9BD40093E716}"/>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6000;p42">
                <a:extLst>
                  <a:ext uri="{FF2B5EF4-FFF2-40B4-BE49-F238E27FC236}">
                    <a16:creationId xmlns:a16="http://schemas.microsoft.com/office/drawing/2014/main" id="{2C384659-70A6-6897-3183-B6D0E2237490}"/>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6001;p42">
                <a:extLst>
                  <a:ext uri="{FF2B5EF4-FFF2-40B4-BE49-F238E27FC236}">
                    <a16:creationId xmlns:a16="http://schemas.microsoft.com/office/drawing/2014/main" id="{88A89E0A-A9C0-B233-54B8-B09E2762123B}"/>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6002;p42">
                <a:extLst>
                  <a:ext uri="{FF2B5EF4-FFF2-40B4-BE49-F238E27FC236}">
                    <a16:creationId xmlns:a16="http://schemas.microsoft.com/office/drawing/2014/main" id="{1AC3BBF1-FA8E-0B03-6644-19E469486472}"/>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6003;p42">
                <a:extLst>
                  <a:ext uri="{FF2B5EF4-FFF2-40B4-BE49-F238E27FC236}">
                    <a16:creationId xmlns:a16="http://schemas.microsoft.com/office/drawing/2014/main" id="{A29E42F5-02BD-666C-236F-B395F2790094}"/>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6004;p42">
                <a:extLst>
                  <a:ext uri="{FF2B5EF4-FFF2-40B4-BE49-F238E27FC236}">
                    <a16:creationId xmlns:a16="http://schemas.microsoft.com/office/drawing/2014/main" id="{2705F74C-9DF1-B326-52A7-0B303C1BA7D7}"/>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6005;p42">
                <a:extLst>
                  <a:ext uri="{FF2B5EF4-FFF2-40B4-BE49-F238E27FC236}">
                    <a16:creationId xmlns:a16="http://schemas.microsoft.com/office/drawing/2014/main" id="{1A7CFBB7-09C3-868E-2585-1B43B3E44344}"/>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6006;p42">
                <a:extLst>
                  <a:ext uri="{FF2B5EF4-FFF2-40B4-BE49-F238E27FC236}">
                    <a16:creationId xmlns:a16="http://schemas.microsoft.com/office/drawing/2014/main" id="{9DECA857-CDC2-BE7E-8931-77F13997E4EF}"/>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6007;p42">
                <a:extLst>
                  <a:ext uri="{FF2B5EF4-FFF2-40B4-BE49-F238E27FC236}">
                    <a16:creationId xmlns:a16="http://schemas.microsoft.com/office/drawing/2014/main" id="{3B44F9FC-A5ED-F29D-FC5B-CB171E6260E7}"/>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6008;p42">
                <a:extLst>
                  <a:ext uri="{FF2B5EF4-FFF2-40B4-BE49-F238E27FC236}">
                    <a16:creationId xmlns:a16="http://schemas.microsoft.com/office/drawing/2014/main" id="{93F4837A-13D5-FD60-597C-002B78348D26}"/>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6009;p42">
                <a:extLst>
                  <a:ext uri="{FF2B5EF4-FFF2-40B4-BE49-F238E27FC236}">
                    <a16:creationId xmlns:a16="http://schemas.microsoft.com/office/drawing/2014/main" id="{062A2259-E47C-8775-2B91-51E2AF04D072}"/>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6010;p42">
                <a:extLst>
                  <a:ext uri="{FF2B5EF4-FFF2-40B4-BE49-F238E27FC236}">
                    <a16:creationId xmlns:a16="http://schemas.microsoft.com/office/drawing/2014/main" id="{0424570B-DFE8-B120-61F8-DEA4ABE54841}"/>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6011;p42">
                <a:extLst>
                  <a:ext uri="{FF2B5EF4-FFF2-40B4-BE49-F238E27FC236}">
                    <a16:creationId xmlns:a16="http://schemas.microsoft.com/office/drawing/2014/main" id="{8A4117B5-CA0C-9F26-24C6-82B52F1C4E8F}"/>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6012;p42">
                <a:extLst>
                  <a:ext uri="{FF2B5EF4-FFF2-40B4-BE49-F238E27FC236}">
                    <a16:creationId xmlns:a16="http://schemas.microsoft.com/office/drawing/2014/main" id="{FCB8EA96-FA72-DC18-DFBE-3475CD02C741}"/>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6013;p42">
                <a:extLst>
                  <a:ext uri="{FF2B5EF4-FFF2-40B4-BE49-F238E27FC236}">
                    <a16:creationId xmlns:a16="http://schemas.microsoft.com/office/drawing/2014/main" id="{15BC72FE-1A3B-DCF1-9B4B-3773C8ECF64B}"/>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6014;p42">
                <a:extLst>
                  <a:ext uri="{FF2B5EF4-FFF2-40B4-BE49-F238E27FC236}">
                    <a16:creationId xmlns:a16="http://schemas.microsoft.com/office/drawing/2014/main" id="{22C3FE58-6745-5C87-4E70-C2A19F069F06}"/>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6015;p42">
                <a:extLst>
                  <a:ext uri="{FF2B5EF4-FFF2-40B4-BE49-F238E27FC236}">
                    <a16:creationId xmlns:a16="http://schemas.microsoft.com/office/drawing/2014/main" id="{66ECB36A-AD78-7F37-AAC8-48A5810BCCD7}"/>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6016;p42">
                <a:extLst>
                  <a:ext uri="{FF2B5EF4-FFF2-40B4-BE49-F238E27FC236}">
                    <a16:creationId xmlns:a16="http://schemas.microsoft.com/office/drawing/2014/main" id="{6653A5DD-5509-E617-6BE9-72FC0961D589}"/>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6017;p42">
                <a:extLst>
                  <a:ext uri="{FF2B5EF4-FFF2-40B4-BE49-F238E27FC236}">
                    <a16:creationId xmlns:a16="http://schemas.microsoft.com/office/drawing/2014/main" id="{A2EC2A82-DD03-0B6D-DB08-5B1B8F51690A}"/>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6018;p42">
                <a:extLst>
                  <a:ext uri="{FF2B5EF4-FFF2-40B4-BE49-F238E27FC236}">
                    <a16:creationId xmlns:a16="http://schemas.microsoft.com/office/drawing/2014/main" id="{6F342184-F975-67F2-9B9C-41488CBECFBC}"/>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6019;p42">
                <a:extLst>
                  <a:ext uri="{FF2B5EF4-FFF2-40B4-BE49-F238E27FC236}">
                    <a16:creationId xmlns:a16="http://schemas.microsoft.com/office/drawing/2014/main" id="{9FABC811-8289-82D4-29D2-85FF61CD4C98}"/>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6020;p42">
                <a:extLst>
                  <a:ext uri="{FF2B5EF4-FFF2-40B4-BE49-F238E27FC236}">
                    <a16:creationId xmlns:a16="http://schemas.microsoft.com/office/drawing/2014/main" id="{9AD10C44-8A55-2D6E-38CC-D7569875507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6021;p42">
                <a:extLst>
                  <a:ext uri="{FF2B5EF4-FFF2-40B4-BE49-F238E27FC236}">
                    <a16:creationId xmlns:a16="http://schemas.microsoft.com/office/drawing/2014/main" id="{558F7045-D5AD-6E13-262D-ACB52EABB3EF}"/>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6022;p42">
                <a:extLst>
                  <a:ext uri="{FF2B5EF4-FFF2-40B4-BE49-F238E27FC236}">
                    <a16:creationId xmlns:a16="http://schemas.microsoft.com/office/drawing/2014/main" id="{D6B23001-00FA-6132-712C-4ABC497515B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6023;p42">
                <a:extLst>
                  <a:ext uri="{FF2B5EF4-FFF2-40B4-BE49-F238E27FC236}">
                    <a16:creationId xmlns:a16="http://schemas.microsoft.com/office/drawing/2014/main" id="{45FF466C-AEF2-3882-BEE5-2FBB1241EAF5}"/>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6024;p42">
                <a:extLst>
                  <a:ext uri="{FF2B5EF4-FFF2-40B4-BE49-F238E27FC236}">
                    <a16:creationId xmlns:a16="http://schemas.microsoft.com/office/drawing/2014/main" id="{023A3CFD-4BB0-C8A3-EA87-6AB7D9FED8E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6025;p42">
                <a:extLst>
                  <a:ext uri="{FF2B5EF4-FFF2-40B4-BE49-F238E27FC236}">
                    <a16:creationId xmlns:a16="http://schemas.microsoft.com/office/drawing/2014/main" id="{3900E466-CFF9-054B-52B0-D54F4539D9D4}"/>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6026;p42">
                <a:extLst>
                  <a:ext uri="{FF2B5EF4-FFF2-40B4-BE49-F238E27FC236}">
                    <a16:creationId xmlns:a16="http://schemas.microsoft.com/office/drawing/2014/main" id="{9F824BFE-2756-FB12-916B-065901D904A9}"/>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6027;p42">
                <a:extLst>
                  <a:ext uri="{FF2B5EF4-FFF2-40B4-BE49-F238E27FC236}">
                    <a16:creationId xmlns:a16="http://schemas.microsoft.com/office/drawing/2014/main" id="{CB1581F7-9762-BAFD-33F6-186BD8D318D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6028;p42">
                <a:extLst>
                  <a:ext uri="{FF2B5EF4-FFF2-40B4-BE49-F238E27FC236}">
                    <a16:creationId xmlns:a16="http://schemas.microsoft.com/office/drawing/2014/main" id="{C05A1F47-5093-AE60-175B-3CF96D08CA57}"/>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6029;p42">
                <a:extLst>
                  <a:ext uri="{FF2B5EF4-FFF2-40B4-BE49-F238E27FC236}">
                    <a16:creationId xmlns:a16="http://schemas.microsoft.com/office/drawing/2014/main" id="{FF250163-DE76-FC8D-C16A-417A764436FD}"/>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6030;p42">
                <a:extLst>
                  <a:ext uri="{FF2B5EF4-FFF2-40B4-BE49-F238E27FC236}">
                    <a16:creationId xmlns:a16="http://schemas.microsoft.com/office/drawing/2014/main" id="{0FA2960D-527A-741F-169F-C689B9D1214D}"/>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6031;p42">
                <a:extLst>
                  <a:ext uri="{FF2B5EF4-FFF2-40B4-BE49-F238E27FC236}">
                    <a16:creationId xmlns:a16="http://schemas.microsoft.com/office/drawing/2014/main" id="{CEA041ED-9206-6282-7022-24B515E9C08F}"/>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6032;p42">
                <a:extLst>
                  <a:ext uri="{FF2B5EF4-FFF2-40B4-BE49-F238E27FC236}">
                    <a16:creationId xmlns:a16="http://schemas.microsoft.com/office/drawing/2014/main" id="{D46B40ED-56A8-9957-AD42-057ADA53FFDF}"/>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6033;p42">
                <a:extLst>
                  <a:ext uri="{FF2B5EF4-FFF2-40B4-BE49-F238E27FC236}">
                    <a16:creationId xmlns:a16="http://schemas.microsoft.com/office/drawing/2014/main" id="{64617689-0EDA-0FC3-7126-A11AC9FBDCC1}"/>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6034;p42">
                <a:extLst>
                  <a:ext uri="{FF2B5EF4-FFF2-40B4-BE49-F238E27FC236}">
                    <a16:creationId xmlns:a16="http://schemas.microsoft.com/office/drawing/2014/main" id="{0EDD894B-4261-6C2E-2294-A4383CBF5B04}"/>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6035;p42">
                <a:extLst>
                  <a:ext uri="{FF2B5EF4-FFF2-40B4-BE49-F238E27FC236}">
                    <a16:creationId xmlns:a16="http://schemas.microsoft.com/office/drawing/2014/main" id="{6DBA4BCA-49A9-E602-5C3B-F155BA229926}"/>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6036;p42">
                <a:extLst>
                  <a:ext uri="{FF2B5EF4-FFF2-40B4-BE49-F238E27FC236}">
                    <a16:creationId xmlns:a16="http://schemas.microsoft.com/office/drawing/2014/main" id="{7159AC9B-31D1-B36C-31C4-5608C9F2AE4E}"/>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6037;p42">
                <a:extLst>
                  <a:ext uri="{FF2B5EF4-FFF2-40B4-BE49-F238E27FC236}">
                    <a16:creationId xmlns:a16="http://schemas.microsoft.com/office/drawing/2014/main" id="{D313737C-54C5-0FC9-906E-D8AD746D2391}"/>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6038;p42">
                <a:extLst>
                  <a:ext uri="{FF2B5EF4-FFF2-40B4-BE49-F238E27FC236}">
                    <a16:creationId xmlns:a16="http://schemas.microsoft.com/office/drawing/2014/main" id="{65114D69-F3D4-E71F-A5F5-4E98EDD15CA0}"/>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6039;p42">
                <a:extLst>
                  <a:ext uri="{FF2B5EF4-FFF2-40B4-BE49-F238E27FC236}">
                    <a16:creationId xmlns:a16="http://schemas.microsoft.com/office/drawing/2014/main" id="{55DC9AC2-7BA7-F44F-F1C4-9FE74B988D0F}"/>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6040;p42">
                <a:extLst>
                  <a:ext uri="{FF2B5EF4-FFF2-40B4-BE49-F238E27FC236}">
                    <a16:creationId xmlns:a16="http://schemas.microsoft.com/office/drawing/2014/main" id="{ADBBC4E9-409D-E4C6-3CBD-589DFD18968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6041;p42">
                <a:extLst>
                  <a:ext uri="{FF2B5EF4-FFF2-40B4-BE49-F238E27FC236}">
                    <a16:creationId xmlns:a16="http://schemas.microsoft.com/office/drawing/2014/main" id="{7D0EA008-5381-4615-47B6-F0496D874801}"/>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6042;p42">
                <a:extLst>
                  <a:ext uri="{FF2B5EF4-FFF2-40B4-BE49-F238E27FC236}">
                    <a16:creationId xmlns:a16="http://schemas.microsoft.com/office/drawing/2014/main" id="{AB5F7A09-9CAF-08FD-95A5-AC07761F0E0A}"/>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6043;p42">
                <a:extLst>
                  <a:ext uri="{FF2B5EF4-FFF2-40B4-BE49-F238E27FC236}">
                    <a16:creationId xmlns:a16="http://schemas.microsoft.com/office/drawing/2014/main" id="{372BDA83-7646-7310-9B37-19874B82FFC8}"/>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6044;p42">
                <a:extLst>
                  <a:ext uri="{FF2B5EF4-FFF2-40B4-BE49-F238E27FC236}">
                    <a16:creationId xmlns:a16="http://schemas.microsoft.com/office/drawing/2014/main" id="{D3F0A12B-7F0B-911C-4DD5-249B0407846F}"/>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6045;p42">
                <a:extLst>
                  <a:ext uri="{FF2B5EF4-FFF2-40B4-BE49-F238E27FC236}">
                    <a16:creationId xmlns:a16="http://schemas.microsoft.com/office/drawing/2014/main" id="{933FAB9A-D3D9-5D99-4EB7-F4176267C71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6046;p42">
                <a:extLst>
                  <a:ext uri="{FF2B5EF4-FFF2-40B4-BE49-F238E27FC236}">
                    <a16:creationId xmlns:a16="http://schemas.microsoft.com/office/drawing/2014/main" id="{E886D653-DE76-0741-D445-94AF88816E20}"/>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6047;p42">
                <a:extLst>
                  <a:ext uri="{FF2B5EF4-FFF2-40B4-BE49-F238E27FC236}">
                    <a16:creationId xmlns:a16="http://schemas.microsoft.com/office/drawing/2014/main" id="{88BD9C1F-E8A0-0B83-7769-E4FF83E12E2B}"/>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6048;p42">
                <a:extLst>
                  <a:ext uri="{FF2B5EF4-FFF2-40B4-BE49-F238E27FC236}">
                    <a16:creationId xmlns:a16="http://schemas.microsoft.com/office/drawing/2014/main" id="{6041307E-5DD1-C0B0-8804-B85EBCA01B38}"/>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6049;p42">
                <a:extLst>
                  <a:ext uri="{FF2B5EF4-FFF2-40B4-BE49-F238E27FC236}">
                    <a16:creationId xmlns:a16="http://schemas.microsoft.com/office/drawing/2014/main" id="{1062341A-5942-D941-2EE5-FDE3BAEB58D5}"/>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6050;p42">
                <a:extLst>
                  <a:ext uri="{FF2B5EF4-FFF2-40B4-BE49-F238E27FC236}">
                    <a16:creationId xmlns:a16="http://schemas.microsoft.com/office/drawing/2014/main" id="{734F7D68-B870-5CF1-31C2-A80472EB06E5}"/>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6051;p42">
                <a:extLst>
                  <a:ext uri="{FF2B5EF4-FFF2-40B4-BE49-F238E27FC236}">
                    <a16:creationId xmlns:a16="http://schemas.microsoft.com/office/drawing/2014/main" id="{E5237618-BF0A-6445-A8C1-04647DCA37D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6052;p42">
                <a:extLst>
                  <a:ext uri="{FF2B5EF4-FFF2-40B4-BE49-F238E27FC236}">
                    <a16:creationId xmlns:a16="http://schemas.microsoft.com/office/drawing/2014/main" id="{E4F81254-684E-FAF8-E154-31848963A56D}"/>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6053;p42">
                <a:extLst>
                  <a:ext uri="{FF2B5EF4-FFF2-40B4-BE49-F238E27FC236}">
                    <a16:creationId xmlns:a16="http://schemas.microsoft.com/office/drawing/2014/main" id="{91E872B3-9A8F-64CF-DDE2-F906FFC6B183}"/>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6054;p42">
                <a:extLst>
                  <a:ext uri="{FF2B5EF4-FFF2-40B4-BE49-F238E27FC236}">
                    <a16:creationId xmlns:a16="http://schemas.microsoft.com/office/drawing/2014/main" id="{35F01AF6-74B2-9483-1D96-FDF6B7586B2C}"/>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6055;p42">
                <a:extLst>
                  <a:ext uri="{FF2B5EF4-FFF2-40B4-BE49-F238E27FC236}">
                    <a16:creationId xmlns:a16="http://schemas.microsoft.com/office/drawing/2014/main" id="{D0794E00-866E-6BDC-CFD5-F791299D388F}"/>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6056;p42">
                <a:extLst>
                  <a:ext uri="{FF2B5EF4-FFF2-40B4-BE49-F238E27FC236}">
                    <a16:creationId xmlns:a16="http://schemas.microsoft.com/office/drawing/2014/main" id="{9E8DFC56-CC11-40BF-7E49-506D80F5C96B}"/>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6057;p42">
                <a:extLst>
                  <a:ext uri="{FF2B5EF4-FFF2-40B4-BE49-F238E27FC236}">
                    <a16:creationId xmlns:a16="http://schemas.microsoft.com/office/drawing/2014/main" id="{50B5985B-2C98-E6AF-0D60-0D538410F7D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6058;p42">
                <a:extLst>
                  <a:ext uri="{FF2B5EF4-FFF2-40B4-BE49-F238E27FC236}">
                    <a16:creationId xmlns:a16="http://schemas.microsoft.com/office/drawing/2014/main" id="{0F159438-8F95-3063-33E8-981726BFA7CB}"/>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6059;p42">
                <a:extLst>
                  <a:ext uri="{FF2B5EF4-FFF2-40B4-BE49-F238E27FC236}">
                    <a16:creationId xmlns:a16="http://schemas.microsoft.com/office/drawing/2014/main" id="{7982E97C-40FD-94D0-71B3-FCD261153559}"/>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6060;p42">
                <a:extLst>
                  <a:ext uri="{FF2B5EF4-FFF2-40B4-BE49-F238E27FC236}">
                    <a16:creationId xmlns:a16="http://schemas.microsoft.com/office/drawing/2014/main" id="{FC5BB568-955B-68BE-22F9-D0F4B4BF8310}"/>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644964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23925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F5EFD-55AF-575F-5CC4-C549AD85A47C}"/>
              </a:ext>
            </a:extLst>
          </p:cNvPr>
          <p:cNvPicPr>
            <a:picLocks noChangeAspect="1"/>
          </p:cNvPicPr>
          <p:nvPr/>
        </p:nvPicPr>
        <p:blipFill>
          <a:blip r:embed="rId5"/>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6"/>
          <a:srcRect/>
          <a:stretch/>
        </p:blipFill>
        <p:spPr bwMode="auto">
          <a:xfrm>
            <a:off x="2362052" y="-218580"/>
            <a:ext cx="4540273" cy="4540273"/>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7"/>
          <a:srcRect/>
          <a:stretch/>
        </p:blipFill>
        <p:spPr bwMode="auto">
          <a:xfrm rot="2002333">
            <a:off x="874969" y="59614"/>
            <a:ext cx="773649" cy="11827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8">
            <a:clrChange>
              <a:clrFrom>
                <a:srgbClr val="FFFFFF"/>
              </a:clrFrom>
              <a:clrTo>
                <a:srgbClr val="FFFFFF">
                  <a:alpha val="0"/>
                </a:srgbClr>
              </a:clrTo>
            </a:clrChange>
          </a:blip>
          <a:srcRect/>
          <a:stretch/>
        </p:blipFill>
        <p:spPr bwMode="auto">
          <a:xfrm rot="20993505">
            <a:off x="7418629" y="220311"/>
            <a:ext cx="1121601" cy="112907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322962">
            <a:off x="109372" y="1658728"/>
            <a:ext cx="1223859" cy="122385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10"/>
          <a:srcRect/>
          <a:stretch/>
        </p:blipFill>
        <p:spPr bwMode="auto">
          <a:xfrm rot="21031989">
            <a:off x="2062503" y="391762"/>
            <a:ext cx="834254" cy="139394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62052" y="4082253"/>
            <a:ext cx="4605361"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Quyển</a:t>
            </a:r>
            <a:r>
              <a:rPr kumimoji="0" lang="en-US" sz="3600" b="1" i="0" u="none" strike="noStrike" kern="1200" cap="none" spc="0" normalizeH="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 sách em yêu</a:t>
            </a:r>
            <a:endPar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err="1">
                <a:ln>
                  <a:noFill/>
                </a:ln>
                <a:solidFill>
                  <a:srgbClr val="0000FF"/>
                </a:solidFill>
                <a:effectLst/>
                <a:uLnTx/>
                <a:uFillTx/>
                <a:latin typeface="Calibri"/>
                <a:ea typeface="+mn-ea"/>
                <a:cs typeface="+mn-cs"/>
                <a:sym typeface="Arial"/>
              </a:rPr>
              <a:t>Chơi</a:t>
            </a:r>
            <a:endParaRPr kumimoji="0" lang="en-US" sz="2700" b="1" i="0" u="none" strike="noStrike" kern="1200" cap="none" spc="0" normalizeH="0" baseline="0" noProof="0" dirty="0">
              <a:ln>
                <a:noFill/>
              </a:ln>
              <a:solidFill>
                <a:srgbClr val="0000FF"/>
              </a:solidFill>
              <a:effectLst/>
              <a:uLnTx/>
              <a:uFillTx/>
              <a:latin typeface="Calibri"/>
              <a:ea typeface="+mn-ea"/>
              <a:cs typeface="+mn-cs"/>
              <a:sym typeface="Arial"/>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a:extLst>
              <a:ext uri="{FF2B5EF4-FFF2-40B4-BE49-F238E27FC236}">
                <a16:creationId xmlns:a16="http://schemas.microsoft.com/office/drawing/2014/main" id="{98A2DAAD-EC5F-4302-A5FE-BA58B3AC21CC}"/>
              </a:ext>
            </a:extLst>
          </p:cNvPr>
          <p:cNvPicPr>
            <a:picLocks noChangeAspect="1" noChangeArrowheads="1"/>
          </p:cNvPicPr>
          <p:nvPr/>
        </p:nvPicPr>
        <p:blipFill>
          <a:blip r:embed="rId13"/>
          <a:srcRect/>
          <a:stretch/>
        </p:blipFill>
        <p:spPr bwMode="auto">
          <a:xfrm rot="20993505">
            <a:off x="7055244" y="1874085"/>
            <a:ext cx="784399" cy="123852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8DB4E715-17B1-4D68-B98B-E31BF22437E6}"/>
              </a:ext>
            </a:extLst>
          </p:cNvPr>
          <p:cNvPicPr>
            <a:picLocks noChangeAspect="1" noChangeArrowheads="1"/>
          </p:cNvPicPr>
          <p:nvPr/>
        </p:nvPicPr>
        <p:blipFill>
          <a:blip r:embed="rId14">
            <a:clrChange>
              <a:clrFrom>
                <a:srgbClr val="FFFFFF"/>
              </a:clrFrom>
              <a:clrTo>
                <a:srgbClr val="FFFFFF">
                  <a:alpha val="0"/>
                </a:srgbClr>
              </a:clrTo>
            </a:clrChange>
          </a:blip>
          <a:srcRect/>
          <a:stretch/>
        </p:blipFill>
        <p:spPr bwMode="auto">
          <a:xfrm rot="20966185">
            <a:off x="982450" y="3493831"/>
            <a:ext cx="1172049" cy="117204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5B104887-4734-440B-AF82-3E4179967350}"/>
              </a:ext>
            </a:extLst>
          </p:cNvPr>
          <p:cNvPicPr>
            <a:picLocks noChangeAspect="1" noChangeArrowheads="1"/>
          </p:cNvPicPr>
          <p:nvPr/>
        </p:nvPicPr>
        <p:blipFill>
          <a:blip r:embed="rId15"/>
          <a:srcRect/>
          <a:stretch/>
        </p:blipFill>
        <p:spPr bwMode="auto">
          <a:xfrm rot="20993505">
            <a:off x="7973519" y="3166548"/>
            <a:ext cx="927173" cy="123318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240607B9-43BC-4CB9-9A34-2CC2A3931D38}"/>
              </a:ext>
            </a:extLst>
          </p:cNvPr>
          <p:cNvPicPr>
            <a:picLocks noChangeAspect="1" noChangeArrowheads="1"/>
          </p:cNvPicPr>
          <p:nvPr/>
        </p:nvPicPr>
        <p:blipFill>
          <a:blip r:embed="rId16"/>
          <a:srcRect/>
          <a:stretch/>
        </p:blipFill>
        <p:spPr bwMode="auto">
          <a:xfrm rot="21031989">
            <a:off x="1716996" y="2014278"/>
            <a:ext cx="847587" cy="1271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5.55556E-7 8.64198E-7 C -0.00035 -0.01482 0.00694 -0.02809 0.01667 -0.02901 C 0.02604 -0.02994 0.0349 -0.01975 0.03542 -0.00525 C 0.03628 0.00802 0.02986 0.02099 0.02118 0.0216 C 0.01319 0.02222 0.00556 0.01389 0.00486 0.00154 C 0.00434 -0.00988 0.00937 -0.02068 0.01701 -0.02161 C 0.02378 -0.02253 0.03021 -0.01543 0.03073 -0.00494 C 0.03108 0.00463 0.02708 0.01358 0.02083 0.0142 C 0.01528 0.01481 0.0099 0.00957 0.00955 0.00093 C 0.0092 -0.00679 0.01233 -0.0142 0.01736 -0.01451 C 0.02153 -0.01482 0.02569 -0.01111 0.02604 -0.00432 C 0.02639 0.00123 0.02413 0.00648 0.02049 0.0071 C 0.01771 0.00741 0.01458 0.00525 0.01441 0.00062 C 0.01424 -0.00309 0.01528 -0.00679 0.01753 -0.00741 C 0.01927 -0.00741 0.02101 -0.00648 0.02135 -0.00401 C 0.02153 -0.00247 0.02118 -0.00093 0.02031 -0.00031 C 0.01979 8.64198E-7 0.01944 8.64198E-7 0.0191 -0.00031 " pathEditMode="relative" rAng="0" ptsTypes="AAAAAAAAAAAAAAAAA">
                                      <p:cBhvr>
                                        <p:cTn id="15" dur="5000" fill="hold"/>
                                        <p:tgtEl>
                                          <p:spTgt spid="1028"/>
                                        </p:tgtEl>
                                        <p:attrNameLst>
                                          <p:attrName>ppt_x</p:attrName>
                                          <p:attrName>ppt_y</p:attrName>
                                        </p:attrNameLst>
                                      </p:cBhvr>
                                      <p:rCtr x="1753" y="-401"/>
                                    </p:animMotion>
                                  </p:childTnLst>
                                </p:cTn>
                              </p:par>
                              <p:par>
                                <p:cTn id="16" presetID="55" presetClass="path" presetSubtype="0" repeatCount="indefinite" accel="50000" decel="50000" fill="hold" nodeType="withEffect">
                                  <p:stCondLst>
                                    <p:cond delay="0"/>
                                  </p:stCondLst>
                                  <p:childTnLst>
                                    <p:animMotion origin="layout" path="M 0.01441 -3.20988E-6 C 0.0151 -0.02191 0.00868 -0.04074 0.00034 -0.04228 C -0.00782 -0.04352 -0.01528 -0.02932 -0.0158 -0.00771 C -0.01632 0.01173 -0.01129 0.02994 -0.00365 0.03118 C 0.0033 0.03241 0.00989 0.02006 0.01024 0.00186 C 0.01076 -0.01481 0.00642 -0.03024 2.77778E-6 -0.03148 C -0.00591 -0.03271 -0.01146 -0.02253 -0.01181 -0.0071 C -0.01216 0.00648 -0.00868 0.02006 -0.0033 0.02037 C 0.00139 0.02161 0.0059 0.01358 0.00625 0.00124 C 0.00659 -0.00987 0.00399 -0.02068 -0.00018 -0.02129 C -0.00382 -0.02191 -0.00764 -0.01605 -0.00782 -0.00648 C -0.00799 0.00155 -0.00625 0.00957 -0.00313 0.01019 C -0.00052 0.01081 0.00208 0.0071 0.00208 0.00031 C 0.00243 -0.00463 0.00139 -0.01018 -0.00052 -0.0108 C -0.00191 -0.0108 -0.00347 -0.00956 -0.00382 -0.00617 C -0.00382 -0.0037 -0.00365 -0.00154 -0.00278 -0.00031 C -0.00243 -3.20988E-6 -0.00226 -3.20988E-6 -0.00191 -0.00031 " pathEditMode="relative" rAng="0" ptsTypes="AAAAAAAAAAAAAAAAA">
                                      <p:cBhvr>
                                        <p:cTn id="17" dur="5000" fill="hold"/>
                                        <p:tgtEl>
                                          <p:spTgt spid="1027"/>
                                        </p:tgtEl>
                                        <p:attrNameLst>
                                          <p:attrName>ppt_x</p:attrName>
                                          <p:attrName>ppt_y</p:attrName>
                                        </p:attrNameLst>
                                      </p:cBhvr>
                                      <p:rCtr x="-1528" y="-586"/>
                                    </p:animMotion>
                                  </p:childTnLst>
                                </p:cTn>
                              </p:par>
                              <p:par>
                                <p:cTn id="18" presetID="55" presetClass="path" presetSubtype="0" repeatCount="indefinite" accel="50000" decel="50000" fill="hold" nodeType="withEffect">
                                  <p:stCondLst>
                                    <p:cond delay="0"/>
                                  </p:stCondLst>
                                  <p:childTnLst>
                                    <p:animMotion origin="layout" path="M 0.01441 1.97531E-6 C 0.0151 -0.02192 0.00868 -0.04074 0.00035 -0.04229 C -0.00781 -0.04352 -0.01528 -0.02932 -0.0158 -0.00772 C -0.01632 0.01173 -0.01129 0.02994 -0.00365 0.03117 C 0.0033 0.03241 0.0099 0.02006 0.01024 0.00185 C 0.01076 -0.01482 0.00642 -0.03025 5.55556E-7 -0.03148 C -0.0059 -0.03272 -0.01146 -0.02253 -0.01181 -0.0071 C -0.01215 0.00648 -0.00868 0.02006 -0.0033 0.02037 C 0.00139 0.0216 0.0059 0.01358 0.00625 0.00123 C 0.0066 -0.00988 0.00399 -0.02068 -0.00017 -0.0213 C -0.00382 -0.02192 -0.00764 -0.01605 -0.00781 -0.00648 C -0.00799 0.00154 -0.00625 0.00957 -0.00313 0.01018 C -0.00052 0.0108 0.00208 0.0071 0.00208 0.00031 C 0.00243 -0.00463 0.00139 -0.01019 -0.00052 -0.0108 C -0.00191 -0.0108 -0.00347 -0.00957 -0.00382 -0.00617 C -0.00382 -0.00371 -0.00365 -0.00155 -0.00278 -0.00031 C -0.00243 1.97531E-6 -0.00226 1.97531E-6 -0.00191 -0.00031 " pathEditMode="relative" rAng="0" ptsTypes="AAAAAAAAAAAAAAAAA">
                                      <p:cBhvr>
                                        <p:cTn id="19" dur="5000" fill="hold"/>
                                        <p:tgtEl>
                                          <p:spTgt spid="8"/>
                                        </p:tgtEl>
                                        <p:attrNameLst>
                                          <p:attrName>ppt_x</p:attrName>
                                          <p:attrName>ppt_y</p:attrName>
                                        </p:attrNameLst>
                                      </p:cBhvr>
                                      <p:rCtr x="-1528" y="-586"/>
                                    </p:animMotion>
                                  </p:childTnLst>
                                </p:cTn>
                              </p:par>
                              <p:par>
                                <p:cTn id="20" presetID="46" presetClass="path" presetSubtype="0" repeatCount="indefinite" accel="50000" decel="50000" fill="hold" nodeType="withEffect">
                                  <p:stCondLst>
                                    <p:cond delay="0"/>
                                  </p:stCondLst>
                                  <p:childTnLst>
                                    <p:animMotion origin="layout" path="M -5.55556E-7 1.60494E-6 C -0.00035 -0.01482 0.00695 -0.02809 0.01667 -0.02901 C 0.02604 -0.02994 0.0349 -0.01975 0.03542 -0.00525 C 0.03629 0.00802 0.02986 0.02099 0.02118 0.0216 C 0.0132 0.02253 0.00556 0.01389 0.00486 0.00154 C 0.00434 -0.00988 0.00938 -0.02068 0.01701 -0.02161 C 0.02379 -0.02253 0.03021 -0.01543 0.03073 -0.00494 C 0.03108 0.00463 0.02708 0.01358 0.02083 0.0142 C 0.01528 0.01481 0.0099 0.00957 0.00955 0.00092 C 0.0092 -0.00679 0.01233 -0.0142 0.01736 -0.01451 C 0.02153 -0.01482 0.0257 -0.01111 0.02604 -0.00432 C 0.02639 0.00123 0.02413 0.00648 0.02049 0.0071 C 0.01771 0.00741 0.01458 0.00525 0.01441 0.00062 C 0.01424 -0.00309 0.01528 -0.00679 0.01754 -0.00741 C 0.01927 -0.00741 0.02101 -0.00648 0.02135 -0.00401 C 0.02153 -0.00247 0.02118 -0.00093 0.02031 -0.00031 C 0.01979 1.60494E-6 0.01945 1.60494E-6 0.0191 -0.00031 " pathEditMode="relative" rAng="0" ptsTypes="AAAAAAAAAAAAAAAAA">
                                      <p:cBhvr>
                                        <p:cTn id="21" dur="5000" fill="hold"/>
                                        <p:tgtEl>
                                          <p:spTgt spid="20"/>
                                        </p:tgtEl>
                                        <p:attrNameLst>
                                          <p:attrName>ppt_x</p:attrName>
                                          <p:attrName>ppt_y</p:attrName>
                                        </p:attrNameLst>
                                      </p:cBhvr>
                                      <p:rCtr x="1753" y="-401"/>
                                    </p:animMotion>
                                  </p:childTnLst>
                                </p:cTn>
                              </p:par>
                              <p:par>
                                <p:cTn id="22" presetID="46" presetClass="path" presetSubtype="0" repeatCount="indefinite" accel="50000" decel="50000" fill="hold" nodeType="withEffect">
                                  <p:stCondLst>
                                    <p:cond delay="0"/>
                                  </p:stCondLst>
                                  <p:childTnLst>
                                    <p:animMotion origin="layout" path="M 2.77778E-7 3.45679E-6 C -0.00035 -0.01482 0.00694 -0.02809 0.01667 -0.02902 C 0.02604 -0.02994 0.0349 -0.01976 0.03542 -0.00525 C 0.03628 0.00802 0.02986 0.02098 0.02118 0.0216 C 0.01319 0.02253 0.00556 0.01389 0.00486 0.00154 C 0.00434 -0.00988 0.00937 -0.02068 0.01701 -0.02161 C 0.02378 -0.02253 0.03021 -0.01544 0.03073 -0.00494 C 0.03108 0.00463 0.02708 0.01358 0.02083 0.01419 C 0.01528 0.01481 0.0099 0.00956 0.00955 0.00092 C 0.0092 -0.00679 0.01233 -0.0142 0.01736 -0.01451 C 0.02153 -0.01482 0.02569 -0.01111 0.02604 -0.00432 C 0.02639 0.00123 0.02413 0.00648 0.02049 0.0071 C 0.01771 0.0074 0.01458 0.00524 0.01441 0.00061 C 0.01424 -0.00309 0.01528 -0.00679 0.01753 -0.00741 C 0.01927 -0.00741 0.02101 -0.00648 0.02135 -0.00402 C 0.02153 -0.00247 0.02118 -0.00093 0.02031 -0.00031 C 0.01979 3.45679E-6 0.01944 3.45679E-6 0.0191 -0.00031 " pathEditMode="relative" rAng="0" ptsTypes="AAAAAAAAAAAAAAAAA">
                                      <p:cBhvr>
                                        <p:cTn id="23" dur="5000" fill="hold"/>
                                        <p:tgtEl>
                                          <p:spTgt spid="11"/>
                                        </p:tgtEl>
                                        <p:attrNameLst>
                                          <p:attrName>ppt_x</p:attrName>
                                          <p:attrName>ppt_y</p:attrName>
                                        </p:attrNameLst>
                                      </p:cBhvr>
                                      <p:rCtr x="1753" y="-401"/>
                                    </p:animMotion>
                                  </p:childTnLst>
                                </p:cTn>
                              </p:par>
                              <p:par>
                                <p:cTn id="24" presetID="55" presetClass="path" presetSubtype="0" repeatCount="indefinite" accel="50000" decel="50000" fill="hold" nodeType="withEffect">
                                  <p:stCondLst>
                                    <p:cond delay="0"/>
                                  </p:stCondLst>
                                  <p:childTnLst>
                                    <p:animMotion origin="layout" path="M 0.01441 1.23457E-7 C 0.0151 -0.02191 0.00868 -0.04074 0.00035 -0.04228 C -0.00781 -0.04352 -0.01528 -0.02932 -0.0158 -0.00772 C -0.01632 0.01173 -0.01129 0.02994 -0.00365 0.03117 C 0.0033 0.03241 0.00989 0.02006 0.01024 0.00185 C 0.01076 -0.01481 0.00642 -0.03025 2.22222E-6 -0.03148 C -0.0059 -0.03272 -0.01146 -0.02253 -0.01181 -0.0071 C -0.01215 0.00648 -0.00868 0.02006 -0.0033 0.02037 C 0.00139 0.0216 0.0059 0.01358 0.00625 0.00123 C 0.0066 -0.00988 0.00399 -0.02068 -0.00018 -0.0213 C -0.00382 -0.02191 -0.00764 -0.01605 -0.00781 -0.00648 C -0.00799 0.00154 -0.00625 0.00957 -0.00313 0.01019 C -0.00052 0.0108 0.00208 0.0071 0.00208 0.00031 C 0.00243 -0.00463 0.00139 -0.01019 -0.00052 -0.0108 C -0.00191 -0.0108 -0.00347 -0.00957 -0.00382 -0.00617 C -0.00382 -0.0037 -0.00365 -0.00154 -0.00278 -0.00031 C -0.00243 1.23457E-7 -0.00226 1.23457E-7 -0.00191 -0.00031 " pathEditMode="relative" rAng="0" ptsTypes="AAAAAAAAAAAAAAAAA">
                                      <p:cBhvr>
                                        <p:cTn id="25" dur="5000" fill="hold"/>
                                        <p:tgtEl>
                                          <p:spTgt spid="12"/>
                                        </p:tgtEl>
                                        <p:attrNameLst>
                                          <p:attrName>ppt_x</p:attrName>
                                          <p:attrName>ppt_y</p:attrName>
                                        </p:attrNameLst>
                                      </p:cBhvr>
                                      <p:rCtr x="-1528" y="-586"/>
                                    </p:animMotion>
                                  </p:childTnLst>
                                </p:cTn>
                              </p:par>
                              <p:par>
                                <p:cTn id="26" presetID="46" presetClass="path" presetSubtype="0" repeatCount="indefinite" accel="50000" decel="50000" fill="hold" nodeType="withEffect">
                                  <p:stCondLst>
                                    <p:cond delay="0"/>
                                  </p:stCondLst>
                                  <p:childTnLst>
                                    <p:animMotion origin="layout" path="M -3.05556E-6 -3.82716E-6 C -0.00034 -0.01481 0.00695 -0.02808 0.01667 -0.02901 C 0.02604 -0.02993 0.0349 -0.01975 0.03542 -0.00524 C 0.03629 0.00803 0.02986 0.02099 0.02118 0.02161 C 0.0132 0.02253 0.00556 0.01389 0.00486 0.00155 C 0.00434 -0.00987 0.00938 -0.02068 0.01702 -0.0216 C 0.02379 -0.02253 0.03021 -0.01543 0.03073 -0.00493 C 0.03108 0.00463 0.02709 0.01358 0.02084 0.0142 C 0.01528 0.01482 0.0099 0.00957 0.00955 0.00093 C 0.0092 -0.00679 0.01233 -0.01419 0.01736 -0.0145 C 0.02153 -0.01481 0.0257 -0.01111 0.02604 -0.00432 C 0.02639 0.00124 0.02414 0.00649 0.02049 0.0071 C 0.01771 0.00741 0.01459 0.00525 0.01441 0.00062 C 0.01424 -0.00308 0.01528 -0.00679 0.01754 -0.0074 C 0.01927 -0.0074 0.02101 -0.00648 0.02136 -0.00401 C 0.02153 -0.00247 0.02118 -0.00092 0.02032 -0.0003 C 0.01979 -3.82716E-6 0.01945 -3.82716E-6 0.0191 -0.0003 " pathEditMode="relative" rAng="0" ptsTypes="AAAAAAAAAAAAAAAAA">
                                      <p:cBhvr>
                                        <p:cTn id="27" dur="5000" fill="hold"/>
                                        <p:tgtEl>
                                          <p:spTgt spid="13"/>
                                        </p:tgtEl>
                                        <p:attrNameLst>
                                          <p:attrName>ppt_x</p:attrName>
                                          <p:attrName>ppt_y</p:attrName>
                                        </p:attrNameLst>
                                      </p:cBhvr>
                                      <p:rCtr x="1753" y="-401"/>
                                    </p:animMotion>
                                  </p:childTnLst>
                                </p:cTn>
                              </p:par>
                              <p:par>
                                <p:cTn id="28" presetID="46" presetClass="path" presetSubtype="0" repeatCount="indefinite" accel="50000" decel="50000" fill="hold" nodeType="withEffect">
                                  <p:stCondLst>
                                    <p:cond delay="0"/>
                                  </p:stCondLst>
                                  <p:childTnLst>
                                    <p:animMotion origin="layout" path="M 2.22222E-6 -3.45679E-6 C -0.00035 -0.01481 0.00694 -0.02808 0.01666 -0.02901 C 0.02604 -0.02993 0.03489 -0.01975 0.03541 -0.00524 C 0.03628 0.00803 0.02986 0.02099 0.02118 0.02161 C 0.01319 0.02253 0.00555 0.01389 0.00486 0.00155 C 0.00434 -0.00987 0.00937 -0.02068 0.01701 -0.0216 C 0.02378 -0.02253 0.03021 -0.01543 0.03073 -0.00493 C 0.03107 0.00463 0.02708 0.01358 0.02083 0.0142 C 0.01528 0.01482 0.00989 0.00957 0.00955 0.00093 C 0.0092 -0.00679 0.01232 -0.01419 0.01736 -0.0145 C 0.02153 -0.01481 0.02569 -0.01111 0.02604 -0.00432 C 0.02639 0.00124 0.02413 0.00648 0.02048 0.0071 C 0.01771 0.00741 0.01458 0.00525 0.01441 0.00062 C 0.01423 -0.00308 0.01528 -0.00679 0.01753 -0.0074 C 0.01927 -0.0074 0.021 -0.00648 0.02135 -0.00401 C 0.02153 -0.00247 0.02118 -0.00092 0.02031 -0.00031 C 0.01979 -3.45679E-6 0.01944 -3.45679E-6 0.0191 -0.00031 " pathEditMode="relative" rAng="0" ptsTypes="AAAAAAAAAAAAAAAAA">
                                      <p:cBhvr>
                                        <p:cTn id="29" dur="5000" fill="hold"/>
                                        <p:tgtEl>
                                          <p:spTgt spid="14"/>
                                        </p:tgtEl>
                                        <p:attrNameLst>
                                          <p:attrName>ppt_x</p:attrName>
                                          <p:attrName>ppt_y</p:attrName>
                                        </p:attrNameLst>
                                      </p:cBhvr>
                                      <p:rCtr x="1753" y="-401"/>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C5962DC-DF78-6970-79A3-4718C48D4CD6}"/>
              </a:ext>
            </a:extLst>
          </p:cNvPr>
          <p:cNvPicPr>
            <a:picLocks noChangeAspect="1"/>
          </p:cNvPicPr>
          <p:nvPr/>
        </p:nvPicPr>
        <p:blipFill>
          <a:blip r:embed="rId3"/>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4"/>
          <a:srcRect/>
          <a:stretch/>
        </p:blipFill>
        <p:spPr bwMode="auto">
          <a:xfrm>
            <a:off x="2387459" y="-196403"/>
            <a:ext cx="4000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5"/>
          <a:srcRect/>
          <a:stretch/>
        </p:blipFill>
        <p:spPr bwMode="auto">
          <a:xfrm rot="20993505">
            <a:off x="6575434" y="621463"/>
            <a:ext cx="812841" cy="124270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6"/>
          <a:srcRect/>
          <a:stretch/>
        </p:blipFill>
        <p:spPr bwMode="auto">
          <a:xfrm rot="700929">
            <a:off x="7139633" y="2186967"/>
            <a:ext cx="744630" cy="12441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7"/>
          <a:srcRect/>
          <a:stretch/>
        </p:blipFill>
        <p:spPr bwMode="auto">
          <a:xfrm rot="322962">
            <a:off x="1895803" y="732940"/>
            <a:ext cx="813853" cy="10824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8"/>
          <a:srcRect/>
          <a:stretch/>
        </p:blipFill>
        <p:spPr bwMode="auto">
          <a:xfrm rot="1063156">
            <a:off x="796354" y="1573639"/>
            <a:ext cx="722671" cy="11410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19919096">
            <a:off x="3381480" y="3668748"/>
            <a:ext cx="958246" cy="95824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10">
            <a:clrChange>
              <a:clrFrom>
                <a:srgbClr val="FFFFFF"/>
              </a:clrFrom>
              <a:clrTo>
                <a:srgbClr val="FFFFFF">
                  <a:alpha val="0"/>
                </a:srgbClr>
              </a:clrTo>
            </a:clrChange>
          </a:blip>
          <a:srcRect/>
          <a:stretch/>
        </p:blipFill>
        <p:spPr bwMode="auto">
          <a:xfrm rot="1452024">
            <a:off x="789187" y="3318856"/>
            <a:ext cx="1085343" cy="109257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1"/>
          <a:srcRect/>
          <a:stretch/>
        </p:blipFill>
        <p:spPr bwMode="auto">
          <a:xfrm rot="700929">
            <a:off x="6645942" y="3667780"/>
            <a:ext cx="849318" cy="127397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2">
            <a:clrChange>
              <a:clrFrom>
                <a:srgbClr val="FFFFFF"/>
              </a:clrFrom>
              <a:clrTo>
                <a:srgbClr val="FFFFFF">
                  <a:alpha val="0"/>
                </a:srgbClr>
              </a:clrTo>
            </a:clrChange>
          </a:blip>
          <a:srcRect/>
          <a:stretch/>
        </p:blipFill>
        <p:spPr bwMode="auto">
          <a:xfrm rot="19919096">
            <a:off x="2120874" y="3862825"/>
            <a:ext cx="1094431" cy="1094431"/>
          </a:xfrm>
          <a:prstGeom prst="rect">
            <a:avLst/>
          </a:prstGeom>
          <a:noFill/>
          <a:extLst>
            <a:ext uri="{909E8E84-426E-40DD-AFC4-6F175D3DCCD1}">
              <a14:hiddenFill xmlns:a14="http://schemas.microsoft.com/office/drawing/2010/main">
                <a:solidFill>
                  <a:srgbClr val="FFFFFF"/>
                </a:solidFill>
              </a14:hiddenFill>
            </a:ext>
          </a:extLst>
        </p:spPr>
      </p:pic>
      <p:sp>
        <p:nvSpPr>
          <p:cNvPr id="22" name="Speech Bubble: Rectangle with Corners Rounded 21">
            <a:hlinkClick r:id="rId13" action="ppaction://hlinksldjump"/>
            <a:extLst>
              <a:ext uri="{FF2B5EF4-FFF2-40B4-BE49-F238E27FC236}">
                <a16:creationId xmlns:a16="http://schemas.microsoft.com/office/drawing/2014/main" id="{AEB1942D-2469-47BF-8615-A7230412EC23}"/>
              </a:ext>
            </a:extLst>
          </p:cNvPr>
          <p:cNvSpPr/>
          <p:nvPr/>
        </p:nvSpPr>
        <p:spPr>
          <a:xfrm>
            <a:off x="304807" y="1176730"/>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4" action="ppaction://hlinksldjump"/>
            <a:extLst>
              <a:ext uri="{FF2B5EF4-FFF2-40B4-BE49-F238E27FC236}">
                <a16:creationId xmlns:a16="http://schemas.microsoft.com/office/drawing/2014/main" id="{E85F722D-42DA-4F22-A663-1704B5956D34}"/>
              </a:ext>
            </a:extLst>
          </p:cNvPr>
          <p:cNvSpPr/>
          <p:nvPr/>
        </p:nvSpPr>
        <p:spPr>
          <a:xfrm>
            <a:off x="1864093" y="26295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4" name="Speech Bubble: Rectangle with Corners Rounded 23">
            <a:hlinkClick r:id="rId15" action="ppaction://hlinksldjump"/>
            <a:extLst>
              <a:ext uri="{FF2B5EF4-FFF2-40B4-BE49-F238E27FC236}">
                <a16:creationId xmlns:a16="http://schemas.microsoft.com/office/drawing/2014/main" id="{CC781AEC-0CE5-4477-BC6E-C87BACCE45EC}"/>
              </a:ext>
            </a:extLst>
          </p:cNvPr>
          <p:cNvSpPr/>
          <p:nvPr/>
        </p:nvSpPr>
        <p:spPr>
          <a:xfrm>
            <a:off x="1807572" y="2981292"/>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3</a:t>
            </a:r>
          </a:p>
        </p:txBody>
      </p:sp>
      <p:sp>
        <p:nvSpPr>
          <p:cNvPr id="25" name="Speech Bubble: Rectangle with Corners Rounded 24">
            <a:hlinkClick r:id="rId16"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6" name="Speech Bubble: Rectangle with Corners Rounded 25">
            <a:hlinkClick r:id="rId17" action="ppaction://hlinksldjump"/>
            <a:extLst>
              <a:ext uri="{FF2B5EF4-FFF2-40B4-BE49-F238E27FC236}">
                <a16:creationId xmlns:a16="http://schemas.microsoft.com/office/drawing/2014/main" id="{FA8CAA92-4B2E-4B49-B7DD-5733CA3D9ED0}"/>
              </a:ext>
            </a:extLst>
          </p:cNvPr>
          <p:cNvSpPr/>
          <p:nvPr/>
        </p:nvSpPr>
        <p:spPr>
          <a:xfrm>
            <a:off x="5962801" y="368980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8" action="ppaction://hlinksldjump"/>
            <a:extLst>
              <a:ext uri="{FF2B5EF4-FFF2-40B4-BE49-F238E27FC236}">
                <a16:creationId xmlns:a16="http://schemas.microsoft.com/office/drawing/2014/main" id="{C4C1F410-DC9C-416C-A231-702BFC69F324}"/>
              </a:ext>
            </a:extLst>
          </p:cNvPr>
          <p:cNvSpPr/>
          <p:nvPr/>
        </p:nvSpPr>
        <p:spPr>
          <a:xfrm>
            <a:off x="7531884" y="461652"/>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8</a:t>
            </a:r>
          </a:p>
        </p:txBody>
      </p:sp>
      <p:sp>
        <p:nvSpPr>
          <p:cNvPr id="28" name="Speech Bubble: Rectangle with Corners Rounded 27">
            <a:hlinkClick r:id="rId19" action="ppaction://hlinksldjump"/>
            <a:extLst>
              <a:ext uri="{FF2B5EF4-FFF2-40B4-BE49-F238E27FC236}">
                <a16:creationId xmlns:a16="http://schemas.microsoft.com/office/drawing/2014/main" id="{D4C1DFD4-5E1D-4801-8DB5-6929FDF43F37}"/>
              </a:ext>
            </a:extLst>
          </p:cNvPr>
          <p:cNvSpPr/>
          <p:nvPr/>
        </p:nvSpPr>
        <p:spPr>
          <a:xfrm>
            <a:off x="8141783" y="2137146"/>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7</a:t>
            </a:r>
          </a:p>
        </p:txBody>
      </p:sp>
      <p:sp>
        <p:nvSpPr>
          <p:cNvPr id="30" name="Speech Bubble: Rectangle with Corners Rounded 29">
            <a:hlinkClick r:id="rId20"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3" name="Rectangle: Rounded Corners 2">
            <a:hlinkClick r:id="rId21" action="ppaction://hlinksldjump"/>
            <a:extLst>
              <a:ext uri="{FF2B5EF4-FFF2-40B4-BE49-F238E27FC236}">
                <a16:creationId xmlns:a16="http://schemas.microsoft.com/office/drawing/2014/main" id="{EFBDF95C-A7D1-1572-E4F7-A592D0706745}"/>
              </a:ext>
            </a:extLst>
          </p:cNvPr>
          <p:cNvSpPr/>
          <p:nvPr/>
        </p:nvSpPr>
        <p:spPr>
          <a:xfrm>
            <a:off x="8022750" y="4681849"/>
            <a:ext cx="1121250" cy="454318"/>
          </a:xfrm>
          <a:prstGeom prst="round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sz="1600" b="1" i="1"/>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66667E-6 1.97531E-6 C -0.00035 -0.01482 0.00695 -0.02809 0.01667 -0.02901 C 0.02604 -0.02994 0.0349 -0.01976 0.03542 -0.00525 C 0.03629 0.00802 0.02986 0.02099 0.02118 0.0216 C 0.0132 0.02253 0.00556 0.01389 0.00486 0.00154 C 0.00434 -0.00988 0.00938 -0.02068 0.01702 -0.02161 C 0.02379 -0.02253 0.03021 -0.01543 0.03073 -0.00494 C 0.03108 0.00463 0.02709 0.01358 0.02084 0.0142 C 0.01528 0.01481 0.0099 0.00957 0.00955 0.00092 C 0.0092 -0.00679 0.01233 -0.0142 0.01736 -0.01451 C 0.02153 -0.01482 0.0257 -0.01111 0.02604 -0.00432 C 0.02639 0.00123 0.02413 0.00648 0.02049 0.0071 C 0.01771 0.00741 0.01459 0.00524 0.01441 0.00062 C 0.01424 -0.00309 0.01528 -0.00679 0.01754 -0.00741 C 0.01927 -0.00741 0.02101 -0.00648 0.02136 -0.00401 C 0.02153 -0.00247 0.02118 -0.00093 0.02031 -0.00031 C 0.01979 1.97531E-6 0.01945 1.97531E-6 0.0191 -0.00031 " pathEditMode="relative" rAng="0" ptsTypes="AAAAAAAAAAAAAAAAA">
                                      <p:cBhvr>
                                        <p:cTn id="6" dur="5000" fill="hold"/>
                                        <p:tgtEl>
                                          <p:spTgt spid="1028"/>
                                        </p:tgtEl>
                                        <p:attrNameLst>
                                          <p:attrName>ppt_x</p:attrName>
                                          <p:attrName>ppt_y</p:attrName>
                                        </p:attrNameLst>
                                      </p:cBhvr>
                                      <p:rCtr x="1753" y="-401"/>
                                    </p:animMotion>
                                  </p:childTnLst>
                                </p:cTn>
                              </p:par>
                              <p:par>
                                <p:cTn id="7" presetID="46" presetClass="path" presetSubtype="0" repeatCount="indefinite" accel="50000" decel="50000" fill="hold" nodeType="withEffect">
                                  <p:stCondLst>
                                    <p:cond delay="0"/>
                                  </p:stCondLst>
                                  <p:childTnLst>
                                    <p:animMotion origin="layout" path="M -4.16667E-6 2.34568E-6 C -0.00034 -0.01482 0.00695 -0.02809 0.01667 -0.02901 C 0.02605 -0.02994 0.0349 -0.01976 0.03542 -0.00525 C 0.03629 0.00802 0.02987 0.02099 0.02118 0.0216 C 0.0132 0.02253 0.00556 0.01389 0.00487 0.00154 C 0.00434 -0.00988 0.00938 -0.02068 0.01702 -0.02161 C 0.02379 -0.02253 0.03021 -0.01543 0.03073 -0.00494 C 0.03108 0.00463 0.02709 0.01358 0.02084 0.0142 C 0.01528 0.01481 0.0099 0.00957 0.00955 0.00092 C 0.00921 -0.00679 0.01233 -0.0142 0.01737 -0.01451 C 0.02153 -0.01482 0.0257 -0.01111 0.02605 -0.00432 C 0.02639 0.00123 0.02414 0.00648 0.02049 0.0071 C 0.01771 0.00741 0.01459 0.00524 0.01441 0.00061 C 0.01424 -0.00309 0.01528 -0.00679 0.01754 -0.00741 C 0.01928 -0.00741 0.02101 -0.00648 0.02136 -0.00401 C 0.02153 -0.00247 0.02118 -0.00093 0.02032 -0.00031 C 0.0198 2.34568E-6 0.01945 2.34568E-6 0.0191 -0.00031 " pathEditMode="relative" rAng="0" ptsTypes="AAAAAAAAAAAAAAAAA">
                                      <p:cBhvr>
                                        <p:cTn id="8" dur="5000" fill="hold"/>
                                        <p:tgtEl>
                                          <p:spTgt spid="7"/>
                                        </p:tgtEl>
                                        <p:attrNameLst>
                                          <p:attrName>ppt_x</p:attrName>
                                          <p:attrName>ppt_y</p:attrName>
                                        </p:attrNameLst>
                                      </p:cBhvr>
                                      <p:rCtr x="1753" y="-401"/>
                                    </p:animMotion>
                                  </p:childTnLst>
                                </p:cTn>
                              </p:par>
                              <p:par>
                                <p:cTn id="9" presetID="55" presetClass="path" presetSubtype="0" repeatCount="indefinite" accel="50000" decel="50000" fill="hold" nodeType="withEffect">
                                  <p:stCondLst>
                                    <p:cond delay="0"/>
                                  </p:stCondLst>
                                  <p:childTnLst>
                                    <p:animMotion origin="layout" path="M 0.01441 4.93827E-7 C 0.0151 -0.02191 0.00868 -0.04074 0.00034 -0.04228 C -0.00782 -0.04352 -0.01528 -0.02932 -0.0158 -0.00772 C -0.01632 0.01173 -0.01129 0.02994 -0.00365 0.03117 C 0.00329 0.03241 0.00989 0.02006 0.01024 0.00185 C 0.01076 -0.01482 0.00642 -0.03025 3.88889E-6 -0.03148 C -0.00591 -0.03272 -0.01146 -0.02253 -0.01181 -0.0071 C -0.01216 0.00648 -0.00868 0.02006 -0.0033 0.02037 C 0.00139 0.0216 0.0059 0.01358 0.00625 0.00123 C 0.00659 -0.00988 0.00399 -0.02068 -0.00018 -0.0213 C -0.00382 -0.02191 -0.00764 -0.01605 -0.00782 -0.00648 C -0.00799 0.00154 -0.00625 0.00957 -0.00313 0.01018 C -0.00052 0.0108 0.00208 0.0071 0.00208 0.00031 C 0.00243 -0.00463 0.00139 -0.01019 -0.00052 -0.0108 C -0.00191 -0.0108 -0.00348 -0.00957 -0.00382 -0.00617 C -0.00382 -0.0037 -0.00365 -0.00154 -0.00278 -0.00031 C -0.00243 4.93827E-7 -0.00226 4.93827E-7 -0.00191 -0.00031 " pathEditMode="relative" rAng="0" ptsTypes="AAAAAAAAAAAAAAAAA">
                                      <p:cBhvr>
                                        <p:cTn id="10" dur="5000" fill="hold"/>
                                        <p:tgtEl>
                                          <p:spTgt spid="8"/>
                                        </p:tgtEl>
                                        <p:attrNameLst>
                                          <p:attrName>ppt_x</p:attrName>
                                          <p:attrName>ppt_y</p:attrName>
                                        </p:attrNameLst>
                                      </p:cBhvr>
                                      <p:rCtr x="-1528" y="-586"/>
                                    </p:animMotion>
                                  </p:childTnLst>
                                </p:cTn>
                              </p:par>
                              <p:par>
                                <p:cTn id="11" presetID="46" presetClass="path" presetSubtype="0" repeatCount="indefinite" accel="50000" decel="50000" fill="hold" nodeType="withEffect">
                                  <p:stCondLst>
                                    <p:cond delay="0"/>
                                  </p:stCondLst>
                                  <p:childTnLst>
                                    <p:animMotion origin="layout" path="M -2.5E-6 3.33333E-6 C -0.00034 -0.01482 0.00695 -0.02809 0.01667 -0.02902 C 0.02604 -0.02994 0.0349 -0.01976 0.03542 -0.00525 C 0.03629 0.00802 0.02986 0.02098 0.02118 0.0216 C 0.0132 0.02253 0.00556 0.01389 0.00486 0.00154 C 0.00434 -0.00988 0.00938 -0.02068 0.01702 -0.02161 C 0.02379 -0.02253 0.03021 -0.01544 0.03073 -0.00494 C 0.03108 0.00463 0.02709 0.01358 0.02084 0.01419 C 0.01528 0.01481 0.0099 0.00956 0.00955 0.00092 C 0.0092 -0.00679 0.01233 -0.0142 0.01736 -0.01451 C 0.02153 -0.01482 0.0257 -0.01111 0.02604 -0.00432 C 0.02639 0.00123 0.02413 0.00648 0.02049 0.0071 C 0.01771 0.0074 0.01459 0.00524 0.01441 0.00061 C 0.01424 -0.00309 0.01528 -0.00679 0.01754 -0.00741 C 0.01927 -0.00741 0.02101 -0.00648 0.02136 -0.00402 C 0.02153 -0.00247 0.02118 -0.00093 0.02032 -0.00031 C 0.01979 3.33333E-6 0.01945 3.33333E-6 0.0191 -0.00031 " pathEditMode="relative" rAng="0" ptsTypes="AAAAAAAAAAAAAAAAA">
                                      <p:cBhvr>
                                        <p:cTn id="12" dur="5000" fill="hold"/>
                                        <p:tgtEl>
                                          <p:spTgt spid="11"/>
                                        </p:tgtEl>
                                        <p:attrNameLst>
                                          <p:attrName>ppt_x</p:attrName>
                                          <p:attrName>ppt_y</p:attrName>
                                        </p:attrNameLst>
                                      </p:cBhvr>
                                      <p:rCtr x="1753" y="-401"/>
                                    </p:animMotion>
                                  </p:childTnLst>
                                </p:cTn>
                              </p:par>
                              <p:par>
                                <p:cTn id="13" presetID="55" presetClass="path" presetSubtype="0" repeatCount="indefinite" accel="50000" decel="50000" fill="hold" nodeType="withEffect">
                                  <p:stCondLst>
                                    <p:cond delay="0"/>
                                  </p:stCondLst>
                                  <p:childTnLst>
                                    <p:animMotion origin="layout" path="M 0.01441 -1.48148E-6 C 0.01511 -0.02191 0.00868 -0.04074 0.00035 -0.04228 C -0.00781 -0.04352 -0.01528 -0.02932 -0.0158 -0.00771 C -0.01632 0.01173 -0.01128 0.02994 -0.00364 0.03117 C 0.0033 0.03241 0.0099 0.02006 0.01025 0.00185 C 0.01077 -0.01481 0.00643 -0.03025 -2.22222E-6 -0.03148 C -0.0059 -0.03271 -0.01146 -0.02253 -0.0118 -0.0071 C -0.01215 0.00648 -0.00868 0.02006 -0.0033 0.02037 C 0.00139 0.02161 0.00591 0.01358 0.00625 0.00124 C 0.0066 -0.00988 0.004 -0.02068 -0.00017 -0.02129 C -0.00382 -0.02191 -0.00764 -0.01605 -0.00781 -0.00648 C -0.00798 0.00154 -0.00625 0.00957 -0.00312 0.01019 C -0.00052 0.0108 0.00209 0.0071 0.00209 0.00031 C 0.00243 -0.00463 0.00139 -0.01018 -0.00052 -0.0108 C -0.00191 -0.0108 -0.00347 -0.00957 -0.00382 -0.00617 C -0.00382 -0.0037 -0.00364 -0.00154 -0.00278 -0.00031 C -0.00243 -1.48148E-6 -0.00225 -1.48148E-6 -0.00191 -0.00031 " pathEditMode="relative" rAng="0" ptsTypes="AAAAAAAAAAAAAAAAA">
                                      <p:cBhvr>
                                        <p:cTn id="14" dur="5000" fill="hold"/>
                                        <p:tgtEl>
                                          <p:spTgt spid="12"/>
                                        </p:tgtEl>
                                        <p:attrNameLst>
                                          <p:attrName>ppt_x</p:attrName>
                                          <p:attrName>ppt_y</p:attrName>
                                        </p:attrNameLst>
                                      </p:cBhvr>
                                      <p:rCtr x="-1528" y="-586"/>
                                    </p:animMotion>
                                  </p:childTnLst>
                                </p:cTn>
                              </p:par>
                              <p:par>
                                <p:cTn id="15" presetID="46" presetClass="path" presetSubtype="0" repeatCount="indefinite" accel="50000" decel="50000" fill="hold" nodeType="withEffect">
                                  <p:stCondLst>
                                    <p:cond delay="0"/>
                                  </p:stCondLst>
                                  <p:childTnLst>
                                    <p:animMotion origin="layout" path="M 2.77778E-7 -3.20988E-6 C -0.00035 -0.01481 0.00694 -0.02808 0.01667 -0.02901 C 0.02604 -0.02994 0.0349 -0.01975 0.03542 -0.00524 C 0.03628 0.00803 0.02986 0.02099 0.02118 0.02161 C 0.01319 0.02253 0.00556 0.01389 0.00486 0.00155 C 0.00434 -0.00987 0.00937 -0.02068 0.01701 -0.0216 C 0.02378 -0.02253 0.03021 -0.01543 0.03073 -0.00494 C 0.03108 0.00463 0.02708 0.01358 0.02083 0.0142 C 0.01528 0.01482 0.0099 0.00957 0.00955 0.00093 C 0.0092 -0.00679 0.01233 -0.01419 0.01736 -0.0145 C 0.02153 -0.01481 0.02569 -0.01111 0.02604 -0.00432 C 0.02639 0.00124 0.02413 0.00648 0.02049 0.0071 C 0.01771 0.00741 0.01458 0.00525 0.01441 0.00062 C 0.01424 -0.00308 0.01528 -0.00679 0.01753 -0.0074 C 0.01927 -0.0074 0.02101 -0.00648 0.02135 -0.00401 C 0.02153 -0.00247 0.02118 -0.00092 0.02031 -0.00031 C 0.01979 -3.20988E-6 0.01944 -3.20988E-6 0.0191 -0.00031 " pathEditMode="relative" rAng="0" ptsTypes="AAAAAAAAAAAAAAAAA">
                                      <p:cBhvr>
                                        <p:cTn id="16" dur="5000" fill="hold"/>
                                        <p:tgtEl>
                                          <p:spTgt spid="13"/>
                                        </p:tgtEl>
                                        <p:attrNameLst>
                                          <p:attrName>ppt_x</p:attrName>
                                          <p:attrName>ppt_y</p:attrName>
                                        </p:attrNameLst>
                                      </p:cBhvr>
                                      <p:rCtr x="1753" y="-401"/>
                                    </p:animMotion>
                                  </p:childTnLst>
                                </p:cTn>
                              </p:par>
                              <p:par>
                                <p:cTn id="17" presetID="46" presetClass="path" presetSubtype="0" repeatCount="indefinite" accel="50000" decel="50000" fill="hold" nodeType="withEffect">
                                  <p:stCondLst>
                                    <p:cond delay="0"/>
                                  </p:stCondLst>
                                  <p:childTnLst>
                                    <p:animMotion origin="layout" path="M -2.77778E-7 1.60494E-6 C -0.00035 -0.01482 0.00694 -0.02809 0.01667 -0.02901 C 0.02604 -0.02994 0.0349 -0.01975 0.03542 -0.00525 C 0.03629 0.00802 0.02986 0.02099 0.02118 0.0216 C 0.01319 0.02253 0.00556 0.01389 0.00486 0.00154 C 0.00434 -0.00988 0.00938 -0.02068 0.01701 -0.02161 C 0.02379 -0.02253 0.03021 -0.01543 0.03073 -0.00494 C 0.03108 0.00463 0.02708 0.01358 0.02083 0.0142 C 0.01528 0.01481 0.0099 0.00957 0.00955 0.00092 C 0.0092 -0.00679 0.01233 -0.0142 0.01736 -0.01451 C 0.02153 -0.01482 0.02569 -0.01111 0.02604 -0.00432 C 0.02639 0.00123 0.02413 0.00648 0.02049 0.0071 C 0.01771 0.00741 0.01458 0.00525 0.01441 0.00062 C 0.01424 -0.00309 0.01528 -0.00679 0.01754 -0.00741 C 0.01927 -0.00741 0.02101 -0.00648 0.02135 -0.00401 C 0.02153 -0.00247 0.02118 -0.00093 0.02031 -0.00031 C 0.01979 1.60494E-6 0.01944 1.60494E-6 0.0191 -0.00031 " pathEditMode="relative" rAng="0" ptsTypes="AAAAAAAAAAAAAAAAA">
                                      <p:cBhvr>
                                        <p:cTn id="18" dur="5000" fill="hold"/>
                                        <p:tgtEl>
                                          <p:spTgt spid="15"/>
                                        </p:tgtEl>
                                        <p:attrNameLst>
                                          <p:attrName>ppt_x</p:attrName>
                                          <p:attrName>ppt_y</p:attrName>
                                        </p:attrNameLst>
                                      </p:cBhvr>
                                      <p:rCtr x="1753" y="-401"/>
                                    </p:animMotion>
                                  </p:childTnLst>
                                </p:cTn>
                              </p:par>
                              <p:par>
                                <p:cTn id="19" presetID="55" presetClass="path" presetSubtype="0" repeatCount="indefinite" accel="50000" decel="50000" fill="hold" nodeType="withEffect">
                                  <p:stCondLst>
                                    <p:cond delay="0"/>
                                  </p:stCondLst>
                                  <p:childTnLst>
                                    <p:animMotion origin="layout" path="M 0.01441 2.59259E-6 C 0.0151 -0.02192 0.00868 -0.04074 0.00034 -0.04229 C -0.00782 -0.04352 -0.01528 -0.02932 -0.0158 -0.00772 C -0.01632 0.01173 -0.01129 0.02994 -0.00365 0.03117 C 0.0033 0.0324 0.00989 0.02006 0.01024 0.00185 C 0.01076 -0.01482 0.00642 -0.03025 3.33333E-6 -0.03148 C -0.00591 -0.03272 -0.01146 -0.02253 -0.01181 -0.0071 C -0.01216 0.00648 -0.00868 0.02006 -0.0033 0.02037 C 0.00139 0.0216 0.0059 0.01358 0.00625 0.00123 C 0.00659 -0.00988 0.00399 -0.02068 -0.00018 -0.0213 C -0.00382 -0.02192 -0.00764 -0.01605 -0.00782 -0.00648 C -0.00799 0.00154 -0.00625 0.00957 -0.00313 0.01018 C -0.00052 0.0108 0.00208 0.0071 0.00208 0.00031 C 0.00243 -0.00463 0.00139 -0.01019 -0.00052 -0.01081 C -0.00191 -0.01081 -0.00348 -0.00957 -0.00382 -0.00618 C -0.00382 -0.00371 -0.00365 -0.00155 -0.00278 -0.00031 C -0.00243 2.59259E-6 -0.00226 2.59259E-6 -0.00191 -0.00031 " pathEditMode="relative" rAng="0" ptsTypes="AAAAAAAAAAAAAAAAA">
                                      <p:cBhvr>
                                        <p:cTn id="20" dur="5000" fill="hold"/>
                                        <p:tgtEl>
                                          <p:spTgt spid="18"/>
                                        </p:tgtEl>
                                        <p:attrNameLst>
                                          <p:attrName>ppt_x</p:attrName>
                                          <p:attrName>ppt_y</p:attrName>
                                        </p:attrNameLst>
                                      </p:cBhvr>
                                      <p:rCtr x="-1528" y="-58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1028"/>
                    </p:tgtEl>
                  </p:cond>
                </p:stCondLst>
                <p:endSync evt="end" delay="0">
                  <p:rtn val="all"/>
                </p:endSync>
                <p:childTnLst>
                  <p:par>
                    <p:cTn id="22" fill="hold">
                      <p:stCondLst>
                        <p:cond delay="indefinite"/>
                      </p:stCondLst>
                      <p:childTnLst>
                        <p:par>
                          <p:cTn id="23" fill="hold">
                            <p:stCondLst>
                              <p:cond delay="0"/>
                            </p:stCondLst>
                            <p:childTnLst>
                              <p:par>
                                <p:cTn id="24" presetID="35" presetClass="path" presetSubtype="0" accel="50000" decel="50000" fill="hold" nodeType="clickEffect">
                                  <p:stCondLst>
                                    <p:cond delay="0"/>
                                  </p:stCondLst>
                                  <p:childTnLst>
                                    <p:animMotion origin="layout" path="M 0.0191 -0.00031 L -0.34687 0.27531 " pathEditMode="relative" rAng="0" ptsTypes="AA">
                                      <p:cBhvr>
                                        <p:cTn id="25" dur="1000" fill="hold"/>
                                        <p:tgtEl>
                                          <p:spTgt spid="1028"/>
                                        </p:tgtEl>
                                        <p:attrNameLst>
                                          <p:attrName>ppt_x</p:attrName>
                                          <p:attrName>ppt_y</p:attrName>
                                        </p:attrNameLst>
                                      </p:cBhvr>
                                      <p:rCtr x="-18299" y="13765"/>
                                    </p:animMotion>
                                  </p:childTnLst>
                                </p:cTn>
                              </p:par>
                              <p:par>
                                <p:cTn id="26" presetID="1" presetClass="exit" presetSubtype="0" fill="hold" nodeType="withEffect">
                                  <p:stCondLst>
                                    <p:cond delay="800"/>
                                  </p:stCondLst>
                                  <p:childTnLst>
                                    <p:set>
                                      <p:cBhvr>
                                        <p:cTn id="27" dur="1" fill="hold">
                                          <p:stCondLst>
                                            <p:cond delay="0"/>
                                          </p:stCondLst>
                                        </p:cTn>
                                        <p:tgtEl>
                                          <p:spTgt spid="1028"/>
                                        </p:tgtEl>
                                        <p:attrNameLst>
                                          <p:attrName>style.visibility</p:attrName>
                                        </p:attrNameLst>
                                      </p:cBhvr>
                                      <p:to>
                                        <p:strVal val="hidden"/>
                                      </p:to>
                                    </p:set>
                                  </p:childTnLst>
                                </p:cTn>
                              </p:par>
                              <p:par>
                                <p:cTn id="28" presetID="1" presetClass="exit" presetSubtype="0" fill="hold" grpId="0" nodeType="withEffect">
                                  <p:stCondLst>
                                    <p:cond delay="800"/>
                                  </p:stCondLst>
                                  <p:childTnLst>
                                    <p:set>
                                      <p:cBhvr>
                                        <p:cTn id="29"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indefinite"/>
                      </p:stCondLst>
                      <p:childTnLst>
                        <p:par>
                          <p:cTn id="32" fill="hold">
                            <p:stCondLst>
                              <p:cond delay="0"/>
                            </p:stCondLst>
                            <p:childTnLst>
                              <p:par>
                                <p:cTn id="33" presetID="35" presetClass="path" presetSubtype="0" accel="50000" decel="50000" fill="hold" nodeType="clickEffect">
                                  <p:stCondLst>
                                    <p:cond delay="0"/>
                                  </p:stCondLst>
                                  <p:childTnLst>
                                    <p:animMotion origin="layout" path="M -4.16667E-6 2.34568E-6 L -0.47916 -0.15926 " pathEditMode="relative" rAng="0" ptsTypes="AA">
                                      <p:cBhvr>
                                        <p:cTn id="34" dur="1000" fill="hold"/>
                                        <p:tgtEl>
                                          <p:spTgt spid="7"/>
                                        </p:tgtEl>
                                        <p:attrNameLst>
                                          <p:attrName>ppt_x</p:attrName>
                                          <p:attrName>ppt_y</p:attrName>
                                        </p:attrNameLst>
                                      </p:cBhvr>
                                      <p:rCtr x="-23958" y="-7963"/>
                                    </p:animMotion>
                                  </p:childTnLst>
                                </p:cTn>
                              </p:par>
                              <p:par>
                                <p:cTn id="35" presetID="1" presetClass="exit" presetSubtype="0" fill="hold" nodeType="withEffect">
                                  <p:stCondLst>
                                    <p:cond delay="800"/>
                                  </p:stCondLst>
                                  <p:childTnLst>
                                    <p:set>
                                      <p:cBhvr>
                                        <p:cTn id="36" dur="1" fill="hold">
                                          <p:stCondLst>
                                            <p:cond delay="0"/>
                                          </p:stCondLst>
                                        </p:cTn>
                                        <p:tgtEl>
                                          <p:spTgt spid="7"/>
                                        </p:tgtEl>
                                        <p:attrNameLst>
                                          <p:attrName>style.visibility</p:attrName>
                                        </p:attrNameLst>
                                      </p:cBhvr>
                                      <p:to>
                                        <p:strVal val="hidden"/>
                                      </p:to>
                                    </p:set>
                                  </p:childTnLst>
                                </p:cTn>
                              </p:par>
                              <p:par>
                                <p:cTn id="37" presetID="1" presetClass="exit" presetSubtype="0" fill="hold" grpId="0" nodeType="withEffect">
                                  <p:stCondLst>
                                    <p:cond delay="800"/>
                                  </p:stCondLst>
                                  <p:childTnLst>
                                    <p:set>
                                      <p:cBhvr>
                                        <p:cTn id="38"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 restart="whenNotActive" fill="hold" evtFilter="cancelBubble" nodeType="interactiveSeq">
                <p:stCondLst>
                  <p:cond evt="onClick" delay="0">
                    <p:tgtEl>
                      <p:spTgt spid="8"/>
                    </p:tgtEl>
                  </p:cond>
                </p:stCondLst>
                <p:endSync evt="end" delay="0">
                  <p:rtn val="all"/>
                </p:endSync>
                <p:childTnLst>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3.88889E-6 4.93827E-7 L 0.08142 0.22315 " pathEditMode="relative" rAng="0" ptsTypes="AA">
                                      <p:cBhvr>
                                        <p:cTn id="43" dur="1000" fill="hold"/>
                                        <p:tgtEl>
                                          <p:spTgt spid="8"/>
                                        </p:tgtEl>
                                        <p:attrNameLst>
                                          <p:attrName>ppt_x</p:attrName>
                                          <p:attrName>ppt_y</p:attrName>
                                        </p:attrNameLst>
                                      </p:cBhvr>
                                      <p:rCtr x="4062" y="11142"/>
                                    </p:animMotion>
                                  </p:childTnLst>
                                </p:cTn>
                              </p:par>
                              <p:par>
                                <p:cTn id="44" presetID="1" presetClass="exit" presetSubtype="0" fill="hold" nodeType="withEffect">
                                  <p:stCondLst>
                                    <p:cond delay="600"/>
                                  </p:stCondLst>
                                  <p:childTnLst>
                                    <p:set>
                                      <p:cBhvr>
                                        <p:cTn id="45" dur="1" fill="hold">
                                          <p:stCondLst>
                                            <p:cond delay="0"/>
                                          </p:stCondLst>
                                        </p:cTn>
                                        <p:tgtEl>
                                          <p:spTgt spid="8"/>
                                        </p:tgtEl>
                                        <p:attrNameLst>
                                          <p:attrName>style.visibility</p:attrName>
                                        </p:attrNameLst>
                                      </p:cBhvr>
                                      <p:to>
                                        <p:strVal val="hidden"/>
                                      </p:to>
                                    </p:set>
                                  </p:childTnLst>
                                </p:cTn>
                              </p:par>
                              <p:par>
                                <p:cTn id="46" presetID="1" presetClass="exit" presetSubtype="0" fill="hold" grpId="0" nodeType="withEffect">
                                  <p:stCondLst>
                                    <p:cond delay="600"/>
                                  </p:stCondLst>
                                  <p:childTnLst>
                                    <p:set>
                                      <p:cBhvr>
                                        <p:cTn id="47"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8" restart="whenNotActive" fill="hold" evtFilter="cancelBubble" nodeType="interactiveSeq">
                <p:stCondLst>
                  <p:cond evt="onClick" delay="0">
                    <p:tgtEl>
                      <p:spTgt spid="11"/>
                    </p:tgtEl>
                  </p:cond>
                </p:stCondLst>
                <p:endSync evt="end" delay="0">
                  <p:rtn val="all"/>
                </p:endSync>
                <p:childTnLst>
                  <p:par>
                    <p:cTn id="49" fill="hold">
                      <p:stCondLst>
                        <p:cond delay="indefinite"/>
                      </p:stCondLst>
                      <p:childTnLst>
                        <p:par>
                          <p:cTn id="50" fill="hold">
                            <p:stCondLst>
                              <p:cond delay="0"/>
                            </p:stCondLst>
                            <p:childTnLst>
                              <p:par>
                                <p:cTn id="51" presetID="35" presetClass="path" presetSubtype="0" accel="50000" decel="50000" fill="hold" nodeType="clickEffect">
                                  <p:stCondLst>
                                    <p:cond delay="0"/>
                                  </p:stCondLst>
                                  <p:childTnLst>
                                    <p:animMotion origin="layout" path="M 0.0191 -0.00031 L 0.41806 -0.02655 " pathEditMode="relative" rAng="0" ptsTypes="AA">
                                      <p:cBhvr>
                                        <p:cTn id="52" dur="1000" fill="hold"/>
                                        <p:tgtEl>
                                          <p:spTgt spid="11"/>
                                        </p:tgtEl>
                                        <p:attrNameLst>
                                          <p:attrName>ppt_x</p:attrName>
                                          <p:attrName>ppt_y</p:attrName>
                                        </p:attrNameLst>
                                      </p:cBhvr>
                                      <p:rCtr x="19948" y="-1327"/>
                                    </p:animMotion>
                                  </p:childTnLst>
                                </p:cTn>
                              </p:par>
                              <p:par>
                                <p:cTn id="53" presetID="1" presetClass="exit" presetSubtype="0" fill="hold" nodeType="withEffect">
                                  <p:stCondLst>
                                    <p:cond delay="800"/>
                                  </p:stCondLst>
                                  <p:childTnLst>
                                    <p:set>
                                      <p:cBhvr>
                                        <p:cTn id="54" dur="1" fill="hold">
                                          <p:stCondLst>
                                            <p:cond delay="0"/>
                                          </p:stCondLst>
                                        </p:cTn>
                                        <p:tgtEl>
                                          <p:spTgt spid="11"/>
                                        </p:tgtEl>
                                        <p:attrNameLst>
                                          <p:attrName>style.visibility</p:attrName>
                                        </p:attrNameLst>
                                      </p:cBhvr>
                                      <p:to>
                                        <p:strVal val="hidden"/>
                                      </p:to>
                                    </p:set>
                                  </p:childTnLst>
                                </p:cTn>
                              </p:par>
                              <p:par>
                                <p:cTn id="55" presetID="1" presetClass="exit" presetSubtype="0" fill="hold" grpId="0" nodeType="withEffect">
                                  <p:stCondLst>
                                    <p:cond delay="800"/>
                                  </p:stCondLst>
                                  <p:childTnLst>
                                    <p:set>
                                      <p:cBhvr>
                                        <p:cTn id="56"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7" restart="whenNotActive" fill="hold" evtFilter="cancelBubble" nodeType="interactiveSeq">
                <p:stCondLst>
                  <p:cond evt="onClick" delay="0">
                    <p:tgtEl>
                      <p:spTgt spid="12"/>
                    </p:tgtEl>
                  </p:cond>
                </p:stCondLst>
                <p:endSync evt="end" delay="0">
                  <p:rtn val="all"/>
                </p:endSync>
                <p:childTnLst>
                  <p:par>
                    <p:cTn id="58" fill="hold">
                      <p:stCondLst>
                        <p:cond delay="indefinite"/>
                      </p:stCondLst>
                      <p:childTnLst>
                        <p:par>
                          <p:cTn id="59" fill="hold">
                            <p:stCondLst>
                              <p:cond delay="0"/>
                            </p:stCondLst>
                            <p:childTnLst>
                              <p:par>
                                <p:cTn id="60" presetID="63" presetClass="path" presetSubtype="0" accel="50000" decel="50000" fill="hold" nodeType="clickEffect">
                                  <p:stCondLst>
                                    <p:cond delay="0"/>
                                  </p:stCondLst>
                                  <p:childTnLst>
                                    <p:animMotion origin="layout" path="M -0.00191 -0.00062 L 0.17136 -0.2392 " pathEditMode="relative" rAng="0" ptsTypes="AA">
                                      <p:cBhvr>
                                        <p:cTn id="61" dur="1000" fill="hold"/>
                                        <p:tgtEl>
                                          <p:spTgt spid="12"/>
                                        </p:tgtEl>
                                        <p:attrNameLst>
                                          <p:attrName>ppt_x</p:attrName>
                                          <p:attrName>ppt_y</p:attrName>
                                        </p:attrNameLst>
                                      </p:cBhvr>
                                      <p:rCtr x="8663" y="-11944"/>
                                    </p:animMotion>
                                  </p:childTnLst>
                                </p:cTn>
                              </p:par>
                              <p:par>
                                <p:cTn id="62" presetID="1" presetClass="exit" presetSubtype="0" fill="hold" nodeType="withEffect">
                                  <p:stCondLst>
                                    <p:cond delay="800"/>
                                  </p:stCondLst>
                                  <p:childTnLst>
                                    <p:set>
                                      <p:cBhvr>
                                        <p:cTn id="63" dur="1" fill="hold">
                                          <p:stCondLst>
                                            <p:cond delay="0"/>
                                          </p:stCondLst>
                                        </p:cTn>
                                        <p:tgtEl>
                                          <p:spTgt spid="12"/>
                                        </p:tgtEl>
                                        <p:attrNameLst>
                                          <p:attrName>style.visibility</p:attrName>
                                        </p:attrNameLst>
                                      </p:cBhvr>
                                      <p:to>
                                        <p:strVal val="hidden"/>
                                      </p:to>
                                    </p:set>
                                  </p:childTnLst>
                                </p:cTn>
                              </p:par>
                              <p:par>
                                <p:cTn id="64" presetID="1" presetClass="exit" presetSubtype="0" fill="hold" grpId="0" nodeType="withEffect">
                                  <p:stCondLst>
                                    <p:cond delay="800"/>
                                  </p:stCondLst>
                                  <p:childTnLst>
                                    <p:set>
                                      <p:cBhvr>
                                        <p:cTn id="65"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13"/>
                    </p:tgtEl>
                  </p:cond>
                </p:stCondLst>
                <p:endSync evt="end" delay="0">
                  <p:rtn val="all"/>
                </p:endSync>
                <p:childTnLst>
                  <p:par>
                    <p:cTn id="67" fill="hold">
                      <p:stCondLst>
                        <p:cond delay="indefinite"/>
                      </p:stCondLst>
                      <p:childTnLst>
                        <p:par>
                          <p:cTn id="68" fill="hold">
                            <p:stCondLst>
                              <p:cond delay="0"/>
                            </p:stCondLst>
                            <p:childTnLst>
                              <p:par>
                                <p:cTn id="69" presetID="35" presetClass="path" presetSubtype="0" accel="50000" decel="50000" fill="hold" nodeType="clickEffect">
                                  <p:stCondLst>
                                    <p:cond delay="0"/>
                                  </p:stCondLst>
                                  <p:childTnLst>
                                    <p:animMotion origin="layout" path="M 0.0191 -0.00031 L 0.38021 -0.27994 " pathEditMode="relative" rAng="0" ptsTypes="AA">
                                      <p:cBhvr>
                                        <p:cTn id="70" dur="1000" fill="hold"/>
                                        <p:tgtEl>
                                          <p:spTgt spid="13"/>
                                        </p:tgtEl>
                                        <p:attrNameLst>
                                          <p:attrName>ppt_x</p:attrName>
                                          <p:attrName>ppt_y</p:attrName>
                                        </p:attrNameLst>
                                      </p:cBhvr>
                                      <p:rCtr x="18056" y="-13981"/>
                                    </p:animMotion>
                                  </p:childTnLst>
                                </p:cTn>
                              </p:par>
                              <p:par>
                                <p:cTn id="71" presetID="1" presetClass="exit" presetSubtype="0" fill="hold" nodeType="withEffect">
                                  <p:stCondLst>
                                    <p:cond delay="800"/>
                                  </p:stCondLst>
                                  <p:childTnLst>
                                    <p:set>
                                      <p:cBhvr>
                                        <p:cTn id="72" dur="1" fill="hold">
                                          <p:stCondLst>
                                            <p:cond delay="0"/>
                                          </p:stCondLst>
                                        </p:cTn>
                                        <p:tgtEl>
                                          <p:spTgt spid="13"/>
                                        </p:tgtEl>
                                        <p:attrNameLst>
                                          <p:attrName>style.visibility</p:attrName>
                                        </p:attrNameLst>
                                      </p:cBhvr>
                                      <p:to>
                                        <p:strVal val="hidden"/>
                                      </p:to>
                                    </p:set>
                                  </p:childTnLst>
                                </p:cTn>
                              </p:par>
                              <p:par>
                                <p:cTn id="73" presetID="1" presetClass="exit" presetSubtype="0" fill="hold" grpId="0" nodeType="withEffect">
                                  <p:stCondLst>
                                    <p:cond delay="800"/>
                                  </p:stCondLst>
                                  <p:childTnLst>
                                    <p:set>
                                      <p:cBhvr>
                                        <p:cTn id="74"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5" restart="whenNotActive" fill="hold" evtFilter="cancelBubble" nodeType="interactiveSeq">
                <p:stCondLst>
                  <p:cond evt="onClick" delay="0">
                    <p:tgtEl>
                      <p:spTgt spid="15"/>
                    </p:tgtEl>
                  </p:cond>
                </p:stCondLst>
                <p:endSync evt="end" delay="0">
                  <p:rtn val="all"/>
                </p:endSync>
                <p:childTnLst>
                  <p:par>
                    <p:cTn id="76" fill="hold">
                      <p:stCondLst>
                        <p:cond delay="indefinite"/>
                      </p:stCondLst>
                      <p:childTnLst>
                        <p:par>
                          <p:cTn id="77" fill="hold">
                            <p:stCondLst>
                              <p:cond delay="0"/>
                            </p:stCondLst>
                            <p:childTnLst>
                              <p:par>
                                <p:cTn id="78" presetID="35" presetClass="path" presetSubtype="0" accel="50000" decel="50000" fill="hold" nodeType="clickEffect">
                                  <p:stCondLst>
                                    <p:cond delay="0"/>
                                  </p:stCondLst>
                                  <p:childTnLst>
                                    <p:animMotion origin="layout" path="M -2.77778E-7 -0.00031 L -0.1184 -0.34259 " pathEditMode="relative" rAng="0" ptsTypes="AA">
                                      <p:cBhvr>
                                        <p:cTn id="79" dur="1000" fill="hold"/>
                                        <p:tgtEl>
                                          <p:spTgt spid="15"/>
                                        </p:tgtEl>
                                        <p:attrNameLst>
                                          <p:attrName>ppt_x</p:attrName>
                                          <p:attrName>ppt_y</p:attrName>
                                        </p:attrNameLst>
                                      </p:cBhvr>
                                      <p:rCtr x="-5920" y="-17130"/>
                                    </p:animMotion>
                                  </p:childTnLst>
                                </p:cTn>
                              </p:par>
                              <p:par>
                                <p:cTn id="80" presetID="1" presetClass="exit" presetSubtype="0" fill="hold" nodeType="withEffect">
                                  <p:stCondLst>
                                    <p:cond delay="800"/>
                                  </p:stCondLst>
                                  <p:childTnLst>
                                    <p:set>
                                      <p:cBhvr>
                                        <p:cTn id="81" dur="1" fill="hold">
                                          <p:stCondLst>
                                            <p:cond delay="0"/>
                                          </p:stCondLst>
                                        </p:cTn>
                                        <p:tgtEl>
                                          <p:spTgt spid="15"/>
                                        </p:tgtEl>
                                        <p:attrNameLst>
                                          <p:attrName>style.visibility</p:attrName>
                                        </p:attrNameLst>
                                      </p:cBhvr>
                                      <p:to>
                                        <p:strVal val="hidden"/>
                                      </p:to>
                                    </p:set>
                                  </p:childTnLst>
                                </p:cTn>
                              </p:par>
                              <p:par>
                                <p:cTn id="82" presetID="1" presetClass="exit" presetSubtype="0" fill="hold" grpId="0" nodeType="withEffect">
                                  <p:stCondLst>
                                    <p:cond delay="800"/>
                                  </p:stCondLst>
                                  <p:childTnLst>
                                    <p:set>
                                      <p:cBhvr>
                                        <p:cTn id="83"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84" restart="whenNotActive" fill="hold" evtFilter="cancelBubble" nodeType="interactiveSeq">
                <p:stCondLst>
                  <p:cond evt="onClick" delay="0">
                    <p:tgtEl>
                      <p:spTgt spid="18"/>
                    </p:tgtEl>
                  </p:cond>
                </p:stCondLst>
                <p:endSync evt="end" delay="0">
                  <p:rtn val="all"/>
                </p:endSync>
                <p:childTnLst>
                  <p:par>
                    <p:cTn id="85" fill="hold">
                      <p:stCondLst>
                        <p:cond delay="0"/>
                      </p:stCondLst>
                      <p:childTnLst>
                        <p:par>
                          <p:cTn id="86" fill="hold">
                            <p:stCondLst>
                              <p:cond delay="0"/>
                            </p:stCondLst>
                            <p:childTnLst>
                              <p:par>
                                <p:cTn id="87" presetID="63" presetClass="path" presetSubtype="0" accel="50000" decel="50000" fill="hold" nodeType="clickEffect">
                                  <p:stCondLst>
                                    <p:cond delay="0"/>
                                  </p:stCondLst>
                                  <p:childTnLst>
                                    <p:animMotion origin="layout" path="M -0.00191 -0.00031 L 0.26007 -0.48519 " pathEditMode="relative" rAng="0" ptsTypes="AA">
                                      <p:cBhvr>
                                        <p:cTn id="88" dur="1000" fill="hold"/>
                                        <p:tgtEl>
                                          <p:spTgt spid="18"/>
                                        </p:tgtEl>
                                        <p:attrNameLst>
                                          <p:attrName>ppt_x</p:attrName>
                                          <p:attrName>ppt_y</p:attrName>
                                        </p:attrNameLst>
                                      </p:cBhvr>
                                      <p:rCtr x="13090" y="-24259"/>
                                    </p:animMotion>
                                  </p:childTnLst>
                                </p:cTn>
                              </p:par>
                              <p:par>
                                <p:cTn id="89" presetID="1" presetClass="exit" presetSubtype="0" fill="hold" nodeType="withEffect">
                                  <p:stCondLst>
                                    <p:cond delay="800"/>
                                  </p:stCondLst>
                                  <p:childTnLst>
                                    <p:set>
                                      <p:cBhvr>
                                        <p:cTn id="90" dur="1" fill="hold">
                                          <p:stCondLst>
                                            <p:cond delay="0"/>
                                          </p:stCondLst>
                                        </p:cTn>
                                        <p:tgtEl>
                                          <p:spTgt spid="18"/>
                                        </p:tgtEl>
                                        <p:attrNameLst>
                                          <p:attrName>style.visibility</p:attrName>
                                        </p:attrNameLst>
                                      </p:cBhvr>
                                      <p:to>
                                        <p:strVal val="hidden"/>
                                      </p:to>
                                    </p:set>
                                  </p:childTnLst>
                                </p:cTn>
                              </p:par>
                              <p:par>
                                <p:cTn id="91" presetID="1" presetClass="exit" presetSubtype="0" fill="hold" grpId="0" nodeType="withEffect">
                                  <p:stCondLst>
                                    <p:cond delay="800"/>
                                  </p:stCondLst>
                                  <p:childTnLst>
                                    <p:set>
                                      <p:cBhvr>
                                        <p:cTn id="92"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2" grpId="0" animBg="1"/>
      <p:bldP spid="23" grpId="0" animBg="1"/>
      <p:bldP spid="24" grpId="0" animBg="1"/>
      <p:bldP spid="25" grpId="0" animBg="1"/>
      <p:bldP spid="26" grpId="0" animBg="1"/>
      <p:bldP spid="27" grpId="0" animBg="1"/>
      <p:bldP spid="28" grpId="0" animBg="1"/>
      <p:bldP spid="3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5647;p42">
            <a:extLst>
              <a:ext uri="{FF2B5EF4-FFF2-40B4-BE49-F238E27FC236}">
                <a16:creationId xmlns:a16="http://schemas.microsoft.com/office/drawing/2014/main" id="{C3C48B9C-C7FB-19B2-D830-4E133D355C6D}"/>
              </a:ext>
            </a:extLst>
          </p:cNvPr>
          <p:cNvGrpSpPr/>
          <p:nvPr/>
        </p:nvGrpSpPr>
        <p:grpSpPr>
          <a:xfrm>
            <a:off x="378260" y="1222892"/>
            <a:ext cx="3609429" cy="3588014"/>
            <a:chOff x="2787246" y="1234591"/>
            <a:chExt cx="3386032" cy="3277720"/>
          </a:xfrm>
        </p:grpSpPr>
        <p:sp>
          <p:nvSpPr>
            <p:cNvPr id="1298" name="Google Shape;5648;p42">
              <a:extLst>
                <a:ext uri="{FF2B5EF4-FFF2-40B4-BE49-F238E27FC236}">
                  <a16:creationId xmlns:a16="http://schemas.microsoft.com/office/drawing/2014/main" id="{E98B7139-49E3-102E-888D-E42051FFE409}"/>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5649;p42">
              <a:extLst>
                <a:ext uri="{FF2B5EF4-FFF2-40B4-BE49-F238E27FC236}">
                  <a16:creationId xmlns:a16="http://schemas.microsoft.com/office/drawing/2014/main" id="{7D7BD3FD-603C-A462-8213-A566F5DE6F63}"/>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5650;p42">
              <a:extLst>
                <a:ext uri="{FF2B5EF4-FFF2-40B4-BE49-F238E27FC236}">
                  <a16:creationId xmlns:a16="http://schemas.microsoft.com/office/drawing/2014/main" id="{00460B6A-4B57-6E06-0FE5-6594245211D8}"/>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5651;p42">
              <a:extLst>
                <a:ext uri="{FF2B5EF4-FFF2-40B4-BE49-F238E27FC236}">
                  <a16:creationId xmlns:a16="http://schemas.microsoft.com/office/drawing/2014/main" id="{4FFDCB6E-83C1-B1F4-27B1-D5AC2162DE1E}"/>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5652;p42">
              <a:extLst>
                <a:ext uri="{FF2B5EF4-FFF2-40B4-BE49-F238E27FC236}">
                  <a16:creationId xmlns:a16="http://schemas.microsoft.com/office/drawing/2014/main" id="{4B4BB57C-AF9D-0880-4BE1-48E3B21AC0EB}"/>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5653;p42">
              <a:extLst>
                <a:ext uri="{FF2B5EF4-FFF2-40B4-BE49-F238E27FC236}">
                  <a16:creationId xmlns:a16="http://schemas.microsoft.com/office/drawing/2014/main" id="{4320BE41-D54A-BCCB-3503-8FD44A8AF33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5654;p42">
              <a:extLst>
                <a:ext uri="{FF2B5EF4-FFF2-40B4-BE49-F238E27FC236}">
                  <a16:creationId xmlns:a16="http://schemas.microsoft.com/office/drawing/2014/main" id="{BD104736-35DA-0BCE-C1D1-446491DA3BD3}"/>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5655;p42">
              <a:extLst>
                <a:ext uri="{FF2B5EF4-FFF2-40B4-BE49-F238E27FC236}">
                  <a16:creationId xmlns:a16="http://schemas.microsoft.com/office/drawing/2014/main" id="{0ABD143D-4E9A-F264-9230-FCFC15337453}"/>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5656;p42">
              <a:extLst>
                <a:ext uri="{FF2B5EF4-FFF2-40B4-BE49-F238E27FC236}">
                  <a16:creationId xmlns:a16="http://schemas.microsoft.com/office/drawing/2014/main" id="{1459A65C-18BC-8F52-16B8-9CFA43E90ACB}"/>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5657;p42">
              <a:extLst>
                <a:ext uri="{FF2B5EF4-FFF2-40B4-BE49-F238E27FC236}">
                  <a16:creationId xmlns:a16="http://schemas.microsoft.com/office/drawing/2014/main" id="{DC753D37-AC87-CE5C-4543-1A23EE54291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5658;p42">
              <a:extLst>
                <a:ext uri="{FF2B5EF4-FFF2-40B4-BE49-F238E27FC236}">
                  <a16:creationId xmlns:a16="http://schemas.microsoft.com/office/drawing/2014/main" id="{06D991CC-F555-F22B-ACC3-395099AD55AB}"/>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5659;p42">
              <a:extLst>
                <a:ext uri="{FF2B5EF4-FFF2-40B4-BE49-F238E27FC236}">
                  <a16:creationId xmlns:a16="http://schemas.microsoft.com/office/drawing/2014/main" id="{B29128D1-8058-0832-8B9D-9D89CFC42E5B}"/>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5660;p42">
              <a:extLst>
                <a:ext uri="{FF2B5EF4-FFF2-40B4-BE49-F238E27FC236}">
                  <a16:creationId xmlns:a16="http://schemas.microsoft.com/office/drawing/2014/main" id="{F481D961-3B7F-B92E-BB9E-B3D320C23AB9}"/>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5661;p42">
              <a:extLst>
                <a:ext uri="{FF2B5EF4-FFF2-40B4-BE49-F238E27FC236}">
                  <a16:creationId xmlns:a16="http://schemas.microsoft.com/office/drawing/2014/main" id="{A587D29E-960A-295D-E8A5-F55E0B275DE9}"/>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662;p42">
              <a:extLst>
                <a:ext uri="{FF2B5EF4-FFF2-40B4-BE49-F238E27FC236}">
                  <a16:creationId xmlns:a16="http://schemas.microsoft.com/office/drawing/2014/main" id="{AF1EFDB2-7344-6C78-0947-F67F5CEE4C7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663;p42">
              <a:extLst>
                <a:ext uri="{FF2B5EF4-FFF2-40B4-BE49-F238E27FC236}">
                  <a16:creationId xmlns:a16="http://schemas.microsoft.com/office/drawing/2014/main" id="{B17B67D4-1884-546C-E880-EB04C1965475}"/>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5664;p42">
              <a:extLst>
                <a:ext uri="{FF2B5EF4-FFF2-40B4-BE49-F238E27FC236}">
                  <a16:creationId xmlns:a16="http://schemas.microsoft.com/office/drawing/2014/main" id="{AA2459F1-0F8D-3F35-4662-2FBCF206D621}"/>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5665;p42">
              <a:extLst>
                <a:ext uri="{FF2B5EF4-FFF2-40B4-BE49-F238E27FC236}">
                  <a16:creationId xmlns:a16="http://schemas.microsoft.com/office/drawing/2014/main" id="{65232EC5-4053-5A87-77B2-E75A27C84A08}"/>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666;p42">
              <a:extLst>
                <a:ext uri="{FF2B5EF4-FFF2-40B4-BE49-F238E27FC236}">
                  <a16:creationId xmlns:a16="http://schemas.microsoft.com/office/drawing/2014/main" id="{332734C3-F37C-B89C-4B5C-3283155FACAA}"/>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667;p42">
              <a:extLst>
                <a:ext uri="{FF2B5EF4-FFF2-40B4-BE49-F238E27FC236}">
                  <a16:creationId xmlns:a16="http://schemas.microsoft.com/office/drawing/2014/main" id="{3BBB70F1-30D5-3387-96BC-9ED9F8503CC9}"/>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668;p42">
              <a:extLst>
                <a:ext uri="{FF2B5EF4-FFF2-40B4-BE49-F238E27FC236}">
                  <a16:creationId xmlns:a16="http://schemas.microsoft.com/office/drawing/2014/main" id="{C8DFA5E7-AC7C-0232-560E-43010484DF28}"/>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669;p42">
              <a:extLst>
                <a:ext uri="{FF2B5EF4-FFF2-40B4-BE49-F238E27FC236}">
                  <a16:creationId xmlns:a16="http://schemas.microsoft.com/office/drawing/2014/main" id="{D5AE4BE6-E074-310D-FA88-0FD5CF9BDA77}"/>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670;p42">
              <a:extLst>
                <a:ext uri="{FF2B5EF4-FFF2-40B4-BE49-F238E27FC236}">
                  <a16:creationId xmlns:a16="http://schemas.microsoft.com/office/drawing/2014/main" id="{8B701D75-83F5-5529-972D-D70E8893848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671;p42">
              <a:extLst>
                <a:ext uri="{FF2B5EF4-FFF2-40B4-BE49-F238E27FC236}">
                  <a16:creationId xmlns:a16="http://schemas.microsoft.com/office/drawing/2014/main" id="{DF3CFC45-122F-7464-495E-FD2E8651B879}"/>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672;p42">
              <a:extLst>
                <a:ext uri="{FF2B5EF4-FFF2-40B4-BE49-F238E27FC236}">
                  <a16:creationId xmlns:a16="http://schemas.microsoft.com/office/drawing/2014/main" id="{093FD0F4-7BD7-4192-0D20-D02FE250F86C}"/>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673;p42">
              <a:extLst>
                <a:ext uri="{FF2B5EF4-FFF2-40B4-BE49-F238E27FC236}">
                  <a16:creationId xmlns:a16="http://schemas.microsoft.com/office/drawing/2014/main" id="{0BC0CB4D-6A8B-46DD-5756-590D05DF3D01}"/>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674;p42">
              <a:extLst>
                <a:ext uri="{FF2B5EF4-FFF2-40B4-BE49-F238E27FC236}">
                  <a16:creationId xmlns:a16="http://schemas.microsoft.com/office/drawing/2014/main" id="{84EB5D00-95FD-F8D7-8437-8A7FC5A4E6C4}"/>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675;p42">
              <a:extLst>
                <a:ext uri="{FF2B5EF4-FFF2-40B4-BE49-F238E27FC236}">
                  <a16:creationId xmlns:a16="http://schemas.microsoft.com/office/drawing/2014/main" id="{F2B16D38-1DE3-61A0-C5FB-54FCFB41A665}"/>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676;p42">
              <a:extLst>
                <a:ext uri="{FF2B5EF4-FFF2-40B4-BE49-F238E27FC236}">
                  <a16:creationId xmlns:a16="http://schemas.microsoft.com/office/drawing/2014/main" id="{BC88DCD0-DB6A-4C9D-BC59-168D1E7D5F67}"/>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677;p42">
              <a:extLst>
                <a:ext uri="{FF2B5EF4-FFF2-40B4-BE49-F238E27FC236}">
                  <a16:creationId xmlns:a16="http://schemas.microsoft.com/office/drawing/2014/main" id="{AD9C174E-9D74-029F-D434-32D7E7C5013F}"/>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678;p42">
              <a:extLst>
                <a:ext uri="{FF2B5EF4-FFF2-40B4-BE49-F238E27FC236}">
                  <a16:creationId xmlns:a16="http://schemas.microsoft.com/office/drawing/2014/main" id="{1F8E61BA-74E8-F15E-4207-6691902F4634}"/>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679;p42">
              <a:extLst>
                <a:ext uri="{FF2B5EF4-FFF2-40B4-BE49-F238E27FC236}">
                  <a16:creationId xmlns:a16="http://schemas.microsoft.com/office/drawing/2014/main" id="{B6EE966A-7E62-AC7B-0092-BAE560237259}"/>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680;p42">
              <a:extLst>
                <a:ext uri="{FF2B5EF4-FFF2-40B4-BE49-F238E27FC236}">
                  <a16:creationId xmlns:a16="http://schemas.microsoft.com/office/drawing/2014/main" id="{A7CB3BB4-6CA6-F068-7F0C-DCA2E0D1FF6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681;p42">
              <a:extLst>
                <a:ext uri="{FF2B5EF4-FFF2-40B4-BE49-F238E27FC236}">
                  <a16:creationId xmlns:a16="http://schemas.microsoft.com/office/drawing/2014/main" id="{C32C5B37-9892-CD63-2AAB-AD89D21BA7E2}"/>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682;p42">
              <a:extLst>
                <a:ext uri="{FF2B5EF4-FFF2-40B4-BE49-F238E27FC236}">
                  <a16:creationId xmlns:a16="http://schemas.microsoft.com/office/drawing/2014/main" id="{7E8DAC62-4148-E531-0059-BD90EB3F1517}"/>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683;p42">
              <a:extLst>
                <a:ext uri="{FF2B5EF4-FFF2-40B4-BE49-F238E27FC236}">
                  <a16:creationId xmlns:a16="http://schemas.microsoft.com/office/drawing/2014/main" id="{52972A61-A291-6F17-7760-F8E4158BE794}"/>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5684;p42">
              <a:extLst>
                <a:ext uri="{FF2B5EF4-FFF2-40B4-BE49-F238E27FC236}">
                  <a16:creationId xmlns:a16="http://schemas.microsoft.com/office/drawing/2014/main" id="{373BBBB9-0715-4C40-9626-477C12112CA9}"/>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5685;p42">
              <a:extLst>
                <a:ext uri="{FF2B5EF4-FFF2-40B4-BE49-F238E27FC236}">
                  <a16:creationId xmlns:a16="http://schemas.microsoft.com/office/drawing/2014/main" id="{5BE71A61-B172-7A70-B502-EF1AA4704A78}"/>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686;p42">
              <a:extLst>
                <a:ext uri="{FF2B5EF4-FFF2-40B4-BE49-F238E27FC236}">
                  <a16:creationId xmlns:a16="http://schemas.microsoft.com/office/drawing/2014/main" id="{11912368-666D-B6AC-A7E1-A5C1D7C8C12D}"/>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687;p42">
              <a:extLst>
                <a:ext uri="{FF2B5EF4-FFF2-40B4-BE49-F238E27FC236}">
                  <a16:creationId xmlns:a16="http://schemas.microsoft.com/office/drawing/2014/main" id="{056AB8F8-7016-E29A-221F-8592F4EA5AE7}"/>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688;p42">
              <a:extLst>
                <a:ext uri="{FF2B5EF4-FFF2-40B4-BE49-F238E27FC236}">
                  <a16:creationId xmlns:a16="http://schemas.microsoft.com/office/drawing/2014/main" id="{39F14D20-6C78-9BD7-DE06-1428FE88047F}"/>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689;p42">
              <a:extLst>
                <a:ext uri="{FF2B5EF4-FFF2-40B4-BE49-F238E27FC236}">
                  <a16:creationId xmlns:a16="http://schemas.microsoft.com/office/drawing/2014/main" id="{ECF773A4-BC85-227F-1062-1CAFA8A0A9A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690;p42">
              <a:extLst>
                <a:ext uri="{FF2B5EF4-FFF2-40B4-BE49-F238E27FC236}">
                  <a16:creationId xmlns:a16="http://schemas.microsoft.com/office/drawing/2014/main" id="{A6C64EC3-49AC-F659-23F3-7EE39C5EBFCA}"/>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691;p42">
              <a:extLst>
                <a:ext uri="{FF2B5EF4-FFF2-40B4-BE49-F238E27FC236}">
                  <a16:creationId xmlns:a16="http://schemas.microsoft.com/office/drawing/2014/main" id="{C80EADB9-15EF-A0F5-D3DE-BEA9730AB72B}"/>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692;p42">
              <a:extLst>
                <a:ext uri="{FF2B5EF4-FFF2-40B4-BE49-F238E27FC236}">
                  <a16:creationId xmlns:a16="http://schemas.microsoft.com/office/drawing/2014/main" id="{5D267E8F-BD42-EA47-2A5D-6F4CE28183DA}"/>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693;p42">
              <a:extLst>
                <a:ext uri="{FF2B5EF4-FFF2-40B4-BE49-F238E27FC236}">
                  <a16:creationId xmlns:a16="http://schemas.microsoft.com/office/drawing/2014/main" id="{3F23F078-895E-8A5E-3A54-96D4E0424290}"/>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694;p42">
              <a:extLst>
                <a:ext uri="{FF2B5EF4-FFF2-40B4-BE49-F238E27FC236}">
                  <a16:creationId xmlns:a16="http://schemas.microsoft.com/office/drawing/2014/main" id="{2EC0A1B2-96C5-3256-482B-49E34334E064}"/>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695;p42">
              <a:extLst>
                <a:ext uri="{FF2B5EF4-FFF2-40B4-BE49-F238E27FC236}">
                  <a16:creationId xmlns:a16="http://schemas.microsoft.com/office/drawing/2014/main" id="{3AD61265-B7FF-21D9-3F09-206296B33130}"/>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696;p42">
              <a:extLst>
                <a:ext uri="{FF2B5EF4-FFF2-40B4-BE49-F238E27FC236}">
                  <a16:creationId xmlns:a16="http://schemas.microsoft.com/office/drawing/2014/main" id="{009DDEB4-B530-0868-F9CD-241CF4D2E7EC}"/>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5697;p42">
              <a:extLst>
                <a:ext uri="{FF2B5EF4-FFF2-40B4-BE49-F238E27FC236}">
                  <a16:creationId xmlns:a16="http://schemas.microsoft.com/office/drawing/2014/main" id="{46CB2D57-D5A7-7FDF-7AA0-A7AF5E55F6DA}"/>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5698;p42">
              <a:extLst>
                <a:ext uri="{FF2B5EF4-FFF2-40B4-BE49-F238E27FC236}">
                  <a16:creationId xmlns:a16="http://schemas.microsoft.com/office/drawing/2014/main" id="{F352C528-59A0-762C-03E9-AD0F097BF631}"/>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5699;p42">
              <a:extLst>
                <a:ext uri="{FF2B5EF4-FFF2-40B4-BE49-F238E27FC236}">
                  <a16:creationId xmlns:a16="http://schemas.microsoft.com/office/drawing/2014/main" id="{7838C0C0-A48E-C9A6-A956-8F7D851DD6A4}"/>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5700;p42">
              <a:extLst>
                <a:ext uri="{FF2B5EF4-FFF2-40B4-BE49-F238E27FC236}">
                  <a16:creationId xmlns:a16="http://schemas.microsoft.com/office/drawing/2014/main" id="{F6A2D07B-B4EC-E864-B2AB-82593AD14A0C}"/>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5701;p42">
              <a:extLst>
                <a:ext uri="{FF2B5EF4-FFF2-40B4-BE49-F238E27FC236}">
                  <a16:creationId xmlns:a16="http://schemas.microsoft.com/office/drawing/2014/main" id="{C95008A1-096F-C9A7-4283-6F5659F209CE}"/>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5702;p42">
              <a:extLst>
                <a:ext uri="{FF2B5EF4-FFF2-40B4-BE49-F238E27FC236}">
                  <a16:creationId xmlns:a16="http://schemas.microsoft.com/office/drawing/2014/main" id="{A2A88742-41A2-78F6-9776-91E8A680D14F}"/>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5703;p42">
              <a:extLst>
                <a:ext uri="{FF2B5EF4-FFF2-40B4-BE49-F238E27FC236}">
                  <a16:creationId xmlns:a16="http://schemas.microsoft.com/office/drawing/2014/main" id="{1F341214-92B5-64B7-0DD4-A4D93148370D}"/>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5704;p42">
              <a:extLst>
                <a:ext uri="{FF2B5EF4-FFF2-40B4-BE49-F238E27FC236}">
                  <a16:creationId xmlns:a16="http://schemas.microsoft.com/office/drawing/2014/main" id="{6D8E56DD-E2DA-70F1-BD6B-E92842835464}"/>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5705;p42">
              <a:extLst>
                <a:ext uri="{FF2B5EF4-FFF2-40B4-BE49-F238E27FC236}">
                  <a16:creationId xmlns:a16="http://schemas.microsoft.com/office/drawing/2014/main" id="{4478A389-551E-821F-CBDC-2D7F986874E4}"/>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5706;p42">
              <a:extLst>
                <a:ext uri="{FF2B5EF4-FFF2-40B4-BE49-F238E27FC236}">
                  <a16:creationId xmlns:a16="http://schemas.microsoft.com/office/drawing/2014/main" id="{122ABAA7-99DF-A58D-1D6F-7B5AC5C69BD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5707;p42">
              <a:extLst>
                <a:ext uri="{FF2B5EF4-FFF2-40B4-BE49-F238E27FC236}">
                  <a16:creationId xmlns:a16="http://schemas.microsoft.com/office/drawing/2014/main" id="{82B77981-E1AC-6919-29E0-A20952188B97}"/>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5708;p42">
              <a:extLst>
                <a:ext uri="{FF2B5EF4-FFF2-40B4-BE49-F238E27FC236}">
                  <a16:creationId xmlns:a16="http://schemas.microsoft.com/office/drawing/2014/main" id="{07436A67-E626-0444-501E-1A98C43D4C88}"/>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5709;p42">
              <a:extLst>
                <a:ext uri="{FF2B5EF4-FFF2-40B4-BE49-F238E27FC236}">
                  <a16:creationId xmlns:a16="http://schemas.microsoft.com/office/drawing/2014/main" id="{32034351-790C-6CF1-11B3-A4B2B9C199B5}"/>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5710;p42">
              <a:extLst>
                <a:ext uri="{FF2B5EF4-FFF2-40B4-BE49-F238E27FC236}">
                  <a16:creationId xmlns:a16="http://schemas.microsoft.com/office/drawing/2014/main" id="{D411ED94-A84D-3E92-5BC2-64FFE57D47AC}"/>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5711;p42">
              <a:extLst>
                <a:ext uri="{FF2B5EF4-FFF2-40B4-BE49-F238E27FC236}">
                  <a16:creationId xmlns:a16="http://schemas.microsoft.com/office/drawing/2014/main" id="{BB627BFF-27F7-4A8B-5AB5-760C6B083422}"/>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5712;p42">
              <a:extLst>
                <a:ext uri="{FF2B5EF4-FFF2-40B4-BE49-F238E27FC236}">
                  <a16:creationId xmlns:a16="http://schemas.microsoft.com/office/drawing/2014/main" id="{8BACF728-52CB-3834-B68A-2CDC5698AE22}"/>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5713;p42">
              <a:extLst>
                <a:ext uri="{FF2B5EF4-FFF2-40B4-BE49-F238E27FC236}">
                  <a16:creationId xmlns:a16="http://schemas.microsoft.com/office/drawing/2014/main" id="{3143D8EE-CF80-2E0E-E43C-BD816B1B1E34}"/>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5714;p42">
              <a:extLst>
                <a:ext uri="{FF2B5EF4-FFF2-40B4-BE49-F238E27FC236}">
                  <a16:creationId xmlns:a16="http://schemas.microsoft.com/office/drawing/2014/main" id="{AC98328B-DEBE-6ED4-B341-EA135A235535}"/>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5715;p42">
              <a:extLst>
                <a:ext uri="{FF2B5EF4-FFF2-40B4-BE49-F238E27FC236}">
                  <a16:creationId xmlns:a16="http://schemas.microsoft.com/office/drawing/2014/main" id="{A8224B3B-9144-A9B8-7DE7-90228CB6D751}"/>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5716;p42">
              <a:extLst>
                <a:ext uri="{FF2B5EF4-FFF2-40B4-BE49-F238E27FC236}">
                  <a16:creationId xmlns:a16="http://schemas.microsoft.com/office/drawing/2014/main" id="{413C5BE9-DAC6-7458-69D4-6454ECCC7F3E}"/>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5717;p42">
              <a:extLst>
                <a:ext uri="{FF2B5EF4-FFF2-40B4-BE49-F238E27FC236}">
                  <a16:creationId xmlns:a16="http://schemas.microsoft.com/office/drawing/2014/main" id="{71BBF5FA-2B46-26AB-7489-9EEFE6B7F06B}"/>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5718;p42">
              <a:extLst>
                <a:ext uri="{FF2B5EF4-FFF2-40B4-BE49-F238E27FC236}">
                  <a16:creationId xmlns:a16="http://schemas.microsoft.com/office/drawing/2014/main" id="{D72C1D4C-5689-73D8-E90A-C0105E9F81AC}"/>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5719;p42">
              <a:extLst>
                <a:ext uri="{FF2B5EF4-FFF2-40B4-BE49-F238E27FC236}">
                  <a16:creationId xmlns:a16="http://schemas.microsoft.com/office/drawing/2014/main" id="{E392998F-1B0E-DF2E-2AD2-E974E5F53EB0}"/>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5720;p42">
              <a:extLst>
                <a:ext uri="{FF2B5EF4-FFF2-40B4-BE49-F238E27FC236}">
                  <a16:creationId xmlns:a16="http://schemas.microsoft.com/office/drawing/2014/main" id="{033F3504-9C2B-642E-F3AE-217D180FC20A}"/>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5721;p42">
              <a:extLst>
                <a:ext uri="{FF2B5EF4-FFF2-40B4-BE49-F238E27FC236}">
                  <a16:creationId xmlns:a16="http://schemas.microsoft.com/office/drawing/2014/main" id="{184BB367-4058-DE51-BC56-38F07ADBEDD9}"/>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5722;p42">
              <a:extLst>
                <a:ext uri="{FF2B5EF4-FFF2-40B4-BE49-F238E27FC236}">
                  <a16:creationId xmlns:a16="http://schemas.microsoft.com/office/drawing/2014/main" id="{8A256622-A710-A6FD-CD0A-C13561560B37}"/>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5723;p42">
              <a:extLst>
                <a:ext uri="{FF2B5EF4-FFF2-40B4-BE49-F238E27FC236}">
                  <a16:creationId xmlns:a16="http://schemas.microsoft.com/office/drawing/2014/main" id="{72C04AD2-C79E-5C2F-231B-68C68A188F1C}"/>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5724;p42">
              <a:extLst>
                <a:ext uri="{FF2B5EF4-FFF2-40B4-BE49-F238E27FC236}">
                  <a16:creationId xmlns:a16="http://schemas.microsoft.com/office/drawing/2014/main" id="{55361B95-B9DE-BB19-2872-570C3382253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5725;p42">
              <a:extLst>
                <a:ext uri="{FF2B5EF4-FFF2-40B4-BE49-F238E27FC236}">
                  <a16:creationId xmlns:a16="http://schemas.microsoft.com/office/drawing/2014/main" id="{8869DC06-0156-CC60-A5D9-9E4A07ADF840}"/>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5726;p42">
              <a:extLst>
                <a:ext uri="{FF2B5EF4-FFF2-40B4-BE49-F238E27FC236}">
                  <a16:creationId xmlns:a16="http://schemas.microsoft.com/office/drawing/2014/main" id="{76AFA1BC-5C96-87D1-81EA-F0EB512EB0B0}"/>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5727;p42">
              <a:extLst>
                <a:ext uri="{FF2B5EF4-FFF2-40B4-BE49-F238E27FC236}">
                  <a16:creationId xmlns:a16="http://schemas.microsoft.com/office/drawing/2014/main" id="{3B5A515A-65D8-8B3A-75C7-14F0F82AAE3C}"/>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5728;p42">
              <a:extLst>
                <a:ext uri="{FF2B5EF4-FFF2-40B4-BE49-F238E27FC236}">
                  <a16:creationId xmlns:a16="http://schemas.microsoft.com/office/drawing/2014/main" id="{32BFA718-ED0F-82AB-A588-D34EA7C4A1FA}"/>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5729;p42">
              <a:extLst>
                <a:ext uri="{FF2B5EF4-FFF2-40B4-BE49-F238E27FC236}">
                  <a16:creationId xmlns:a16="http://schemas.microsoft.com/office/drawing/2014/main" id="{9D5A9BAC-EA36-9055-A9E0-B211A52B49E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5730;p42">
              <a:extLst>
                <a:ext uri="{FF2B5EF4-FFF2-40B4-BE49-F238E27FC236}">
                  <a16:creationId xmlns:a16="http://schemas.microsoft.com/office/drawing/2014/main" id="{42827958-0E2A-3B5D-7871-3E79C68EFF36}"/>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5731;p42">
              <a:extLst>
                <a:ext uri="{FF2B5EF4-FFF2-40B4-BE49-F238E27FC236}">
                  <a16:creationId xmlns:a16="http://schemas.microsoft.com/office/drawing/2014/main" id="{AAC20748-D706-7571-FEAE-AFBC2689F929}"/>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5732;p42">
              <a:extLst>
                <a:ext uri="{FF2B5EF4-FFF2-40B4-BE49-F238E27FC236}">
                  <a16:creationId xmlns:a16="http://schemas.microsoft.com/office/drawing/2014/main" id="{876F6105-C752-87E0-CE90-D52D27510980}"/>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5733;p42">
              <a:extLst>
                <a:ext uri="{FF2B5EF4-FFF2-40B4-BE49-F238E27FC236}">
                  <a16:creationId xmlns:a16="http://schemas.microsoft.com/office/drawing/2014/main" id="{7F4A1203-7149-90E8-97AB-014034250F18}"/>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5734;p42">
              <a:extLst>
                <a:ext uri="{FF2B5EF4-FFF2-40B4-BE49-F238E27FC236}">
                  <a16:creationId xmlns:a16="http://schemas.microsoft.com/office/drawing/2014/main" id="{2D4A9F0A-AE38-E28D-51F7-14E516AB9454}"/>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5735;p42">
              <a:extLst>
                <a:ext uri="{FF2B5EF4-FFF2-40B4-BE49-F238E27FC236}">
                  <a16:creationId xmlns:a16="http://schemas.microsoft.com/office/drawing/2014/main" id="{DE525134-D153-6C69-724B-E50580572B12}"/>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5736;p42">
              <a:extLst>
                <a:ext uri="{FF2B5EF4-FFF2-40B4-BE49-F238E27FC236}">
                  <a16:creationId xmlns:a16="http://schemas.microsoft.com/office/drawing/2014/main" id="{65AAAD85-3B33-5D08-7E28-3AB404D5E9DB}"/>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5737;p42">
              <a:extLst>
                <a:ext uri="{FF2B5EF4-FFF2-40B4-BE49-F238E27FC236}">
                  <a16:creationId xmlns:a16="http://schemas.microsoft.com/office/drawing/2014/main" id="{BB760681-E4D5-3587-7AD8-86D741D53AE4}"/>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5738;p42">
              <a:extLst>
                <a:ext uri="{FF2B5EF4-FFF2-40B4-BE49-F238E27FC236}">
                  <a16:creationId xmlns:a16="http://schemas.microsoft.com/office/drawing/2014/main" id="{DC7A4E87-F69F-23AE-DA26-3FBA945E86C6}"/>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5739;p42">
              <a:extLst>
                <a:ext uri="{FF2B5EF4-FFF2-40B4-BE49-F238E27FC236}">
                  <a16:creationId xmlns:a16="http://schemas.microsoft.com/office/drawing/2014/main" id="{B06E36DC-48BE-FAC3-B4DF-CDF5211B5DF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5740;p42">
              <a:extLst>
                <a:ext uri="{FF2B5EF4-FFF2-40B4-BE49-F238E27FC236}">
                  <a16:creationId xmlns:a16="http://schemas.microsoft.com/office/drawing/2014/main" id="{478ACD54-2C0B-EFA5-C54D-7120FB7F959C}"/>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5741;p42">
              <a:extLst>
                <a:ext uri="{FF2B5EF4-FFF2-40B4-BE49-F238E27FC236}">
                  <a16:creationId xmlns:a16="http://schemas.microsoft.com/office/drawing/2014/main" id="{4C18B0AB-D21E-7506-0C75-5B8C8E6CDE4A}"/>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5742;p42">
              <a:extLst>
                <a:ext uri="{FF2B5EF4-FFF2-40B4-BE49-F238E27FC236}">
                  <a16:creationId xmlns:a16="http://schemas.microsoft.com/office/drawing/2014/main" id="{6705DE48-3D25-3322-8F86-178A749EF70E}"/>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5743;p42">
              <a:extLst>
                <a:ext uri="{FF2B5EF4-FFF2-40B4-BE49-F238E27FC236}">
                  <a16:creationId xmlns:a16="http://schemas.microsoft.com/office/drawing/2014/main" id="{855BAB68-1894-684E-B90A-EDDA5F02BC0B}"/>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5744;p42">
              <a:extLst>
                <a:ext uri="{FF2B5EF4-FFF2-40B4-BE49-F238E27FC236}">
                  <a16:creationId xmlns:a16="http://schemas.microsoft.com/office/drawing/2014/main" id="{E9FEA379-146C-7677-3E89-4FFF8ACD2B4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5745;p42">
              <a:extLst>
                <a:ext uri="{FF2B5EF4-FFF2-40B4-BE49-F238E27FC236}">
                  <a16:creationId xmlns:a16="http://schemas.microsoft.com/office/drawing/2014/main" id="{8E545F9F-FB31-0B53-989A-54B2C5A02F28}"/>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5746;p42">
              <a:extLst>
                <a:ext uri="{FF2B5EF4-FFF2-40B4-BE49-F238E27FC236}">
                  <a16:creationId xmlns:a16="http://schemas.microsoft.com/office/drawing/2014/main" id="{43DBF298-D9F1-81B7-21A0-A21FEFD4B049}"/>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5747;p42">
              <a:extLst>
                <a:ext uri="{FF2B5EF4-FFF2-40B4-BE49-F238E27FC236}">
                  <a16:creationId xmlns:a16="http://schemas.microsoft.com/office/drawing/2014/main" id="{EEF74E55-AFAD-7FE2-8936-B8BBCE2493F6}"/>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5748;p42">
              <a:extLst>
                <a:ext uri="{FF2B5EF4-FFF2-40B4-BE49-F238E27FC236}">
                  <a16:creationId xmlns:a16="http://schemas.microsoft.com/office/drawing/2014/main" id="{7B9887F2-1870-D53C-4EAE-75471F232D3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5749;p42">
              <a:extLst>
                <a:ext uri="{FF2B5EF4-FFF2-40B4-BE49-F238E27FC236}">
                  <a16:creationId xmlns:a16="http://schemas.microsoft.com/office/drawing/2014/main" id="{B072EC09-78D4-D70F-EF6E-33AF658C69B9}"/>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5750;p42">
              <a:extLst>
                <a:ext uri="{FF2B5EF4-FFF2-40B4-BE49-F238E27FC236}">
                  <a16:creationId xmlns:a16="http://schemas.microsoft.com/office/drawing/2014/main" id="{5E43884C-DEE7-9983-0C0A-E11353D5841C}"/>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5751;p42">
              <a:extLst>
                <a:ext uri="{FF2B5EF4-FFF2-40B4-BE49-F238E27FC236}">
                  <a16:creationId xmlns:a16="http://schemas.microsoft.com/office/drawing/2014/main" id="{479948B1-AE82-7538-44E1-D607991AC452}"/>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5752;p42">
              <a:extLst>
                <a:ext uri="{FF2B5EF4-FFF2-40B4-BE49-F238E27FC236}">
                  <a16:creationId xmlns:a16="http://schemas.microsoft.com/office/drawing/2014/main" id="{E9C5677C-29BF-7864-A65A-A4C1865945EC}"/>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5753;p42">
              <a:extLst>
                <a:ext uri="{FF2B5EF4-FFF2-40B4-BE49-F238E27FC236}">
                  <a16:creationId xmlns:a16="http://schemas.microsoft.com/office/drawing/2014/main" id="{04F89ED8-A332-8731-E8A9-6B7DA9A07DE3}"/>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5754;p42">
              <a:extLst>
                <a:ext uri="{FF2B5EF4-FFF2-40B4-BE49-F238E27FC236}">
                  <a16:creationId xmlns:a16="http://schemas.microsoft.com/office/drawing/2014/main" id="{AF9DEA46-F3B1-D196-67DE-60BA837782F1}"/>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5755;p42">
              <a:extLst>
                <a:ext uri="{FF2B5EF4-FFF2-40B4-BE49-F238E27FC236}">
                  <a16:creationId xmlns:a16="http://schemas.microsoft.com/office/drawing/2014/main" id="{53BEC1FD-49F7-990D-8A3C-D2C630EFE581}"/>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5756;p42">
              <a:extLst>
                <a:ext uri="{FF2B5EF4-FFF2-40B4-BE49-F238E27FC236}">
                  <a16:creationId xmlns:a16="http://schemas.microsoft.com/office/drawing/2014/main" id="{9B75031A-DA32-81C8-8D27-3C641284DCB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5757;p42">
              <a:extLst>
                <a:ext uri="{FF2B5EF4-FFF2-40B4-BE49-F238E27FC236}">
                  <a16:creationId xmlns:a16="http://schemas.microsoft.com/office/drawing/2014/main" id="{115BF06A-6138-CD71-5A92-49B5AB088461}"/>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5758;p42">
              <a:extLst>
                <a:ext uri="{FF2B5EF4-FFF2-40B4-BE49-F238E27FC236}">
                  <a16:creationId xmlns:a16="http://schemas.microsoft.com/office/drawing/2014/main" id="{B0936757-5616-49C3-44BD-09E61BBA8422}"/>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759;p42">
              <a:extLst>
                <a:ext uri="{FF2B5EF4-FFF2-40B4-BE49-F238E27FC236}">
                  <a16:creationId xmlns:a16="http://schemas.microsoft.com/office/drawing/2014/main" id="{4E2EBD73-B647-007F-A258-2225E359B70B}"/>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760;p42">
              <a:extLst>
                <a:ext uri="{FF2B5EF4-FFF2-40B4-BE49-F238E27FC236}">
                  <a16:creationId xmlns:a16="http://schemas.microsoft.com/office/drawing/2014/main" id="{5770C56C-EEFB-85B2-FC91-CFBF8937186F}"/>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761;p42">
              <a:extLst>
                <a:ext uri="{FF2B5EF4-FFF2-40B4-BE49-F238E27FC236}">
                  <a16:creationId xmlns:a16="http://schemas.microsoft.com/office/drawing/2014/main" id="{352615D8-6253-933B-4167-CAADF1CF1E8B}"/>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762;p42">
              <a:extLst>
                <a:ext uri="{FF2B5EF4-FFF2-40B4-BE49-F238E27FC236}">
                  <a16:creationId xmlns:a16="http://schemas.microsoft.com/office/drawing/2014/main" id="{7AC0CD5E-73A0-80F9-D504-DBE020C0D435}"/>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763;p42">
              <a:extLst>
                <a:ext uri="{FF2B5EF4-FFF2-40B4-BE49-F238E27FC236}">
                  <a16:creationId xmlns:a16="http://schemas.microsoft.com/office/drawing/2014/main" id="{D383671F-8FC2-BABB-85E1-96F5CD05997F}"/>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764;p42">
              <a:extLst>
                <a:ext uri="{FF2B5EF4-FFF2-40B4-BE49-F238E27FC236}">
                  <a16:creationId xmlns:a16="http://schemas.microsoft.com/office/drawing/2014/main" id="{AF67472F-C4B1-DFC7-F06C-DBC97C4323D6}"/>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765;p42">
              <a:extLst>
                <a:ext uri="{FF2B5EF4-FFF2-40B4-BE49-F238E27FC236}">
                  <a16:creationId xmlns:a16="http://schemas.microsoft.com/office/drawing/2014/main" id="{AE99C42E-CA48-76E2-228D-D81BFC69E0A5}"/>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766;p42">
              <a:extLst>
                <a:ext uri="{FF2B5EF4-FFF2-40B4-BE49-F238E27FC236}">
                  <a16:creationId xmlns:a16="http://schemas.microsoft.com/office/drawing/2014/main" id="{BEB059DC-97C5-74FD-5AC8-9A981610D062}"/>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767;p42">
              <a:extLst>
                <a:ext uri="{FF2B5EF4-FFF2-40B4-BE49-F238E27FC236}">
                  <a16:creationId xmlns:a16="http://schemas.microsoft.com/office/drawing/2014/main" id="{60CE6664-15B6-2AC5-2153-DE8CEE67F690}"/>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768;p42">
              <a:extLst>
                <a:ext uri="{FF2B5EF4-FFF2-40B4-BE49-F238E27FC236}">
                  <a16:creationId xmlns:a16="http://schemas.microsoft.com/office/drawing/2014/main" id="{C6CDF2B4-F6EB-52C9-4EE2-EABC731C4AA9}"/>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5769;p42">
              <a:extLst>
                <a:ext uri="{FF2B5EF4-FFF2-40B4-BE49-F238E27FC236}">
                  <a16:creationId xmlns:a16="http://schemas.microsoft.com/office/drawing/2014/main" id="{706734FC-D388-B4FA-7C73-1307E2411AA4}"/>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770;p42">
              <a:extLst>
                <a:ext uri="{FF2B5EF4-FFF2-40B4-BE49-F238E27FC236}">
                  <a16:creationId xmlns:a16="http://schemas.microsoft.com/office/drawing/2014/main" id="{EBA82CBF-0D1E-B6A6-05D9-C2C1821C190E}"/>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771;p42">
              <a:extLst>
                <a:ext uri="{FF2B5EF4-FFF2-40B4-BE49-F238E27FC236}">
                  <a16:creationId xmlns:a16="http://schemas.microsoft.com/office/drawing/2014/main" id="{9FFCFCFC-A8C2-C652-DD04-BD0E742C49E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772;p42">
              <a:extLst>
                <a:ext uri="{FF2B5EF4-FFF2-40B4-BE49-F238E27FC236}">
                  <a16:creationId xmlns:a16="http://schemas.microsoft.com/office/drawing/2014/main" id="{F206B3FB-99CF-6B95-75F1-AC6E570704E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773;p42">
              <a:extLst>
                <a:ext uri="{FF2B5EF4-FFF2-40B4-BE49-F238E27FC236}">
                  <a16:creationId xmlns:a16="http://schemas.microsoft.com/office/drawing/2014/main" id="{BAC632BB-CDE9-2709-ED56-4DC70F9ED6A5}"/>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774;p42">
              <a:extLst>
                <a:ext uri="{FF2B5EF4-FFF2-40B4-BE49-F238E27FC236}">
                  <a16:creationId xmlns:a16="http://schemas.microsoft.com/office/drawing/2014/main" id="{1C2C6F7A-0462-50B9-4EE9-1689FD42AE1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775;p42">
              <a:extLst>
                <a:ext uri="{FF2B5EF4-FFF2-40B4-BE49-F238E27FC236}">
                  <a16:creationId xmlns:a16="http://schemas.microsoft.com/office/drawing/2014/main" id="{CA94C268-B1AF-E39D-77EF-D04F50D5EB5E}"/>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776;p42">
              <a:extLst>
                <a:ext uri="{FF2B5EF4-FFF2-40B4-BE49-F238E27FC236}">
                  <a16:creationId xmlns:a16="http://schemas.microsoft.com/office/drawing/2014/main" id="{1C1B4C20-7C57-8266-C228-FABCB4775F9B}"/>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777;p42">
              <a:extLst>
                <a:ext uri="{FF2B5EF4-FFF2-40B4-BE49-F238E27FC236}">
                  <a16:creationId xmlns:a16="http://schemas.microsoft.com/office/drawing/2014/main" id="{F508C309-C975-821E-EA76-83B0A180C23A}"/>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778;p42">
              <a:extLst>
                <a:ext uri="{FF2B5EF4-FFF2-40B4-BE49-F238E27FC236}">
                  <a16:creationId xmlns:a16="http://schemas.microsoft.com/office/drawing/2014/main" id="{B7EB2FB6-DF3A-F2AF-6CB8-60B0853E579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779;p42">
              <a:extLst>
                <a:ext uri="{FF2B5EF4-FFF2-40B4-BE49-F238E27FC236}">
                  <a16:creationId xmlns:a16="http://schemas.microsoft.com/office/drawing/2014/main" id="{683EDD8D-BE0A-DDD5-A3C7-1092200AC7BF}"/>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780;p42">
              <a:extLst>
                <a:ext uri="{FF2B5EF4-FFF2-40B4-BE49-F238E27FC236}">
                  <a16:creationId xmlns:a16="http://schemas.microsoft.com/office/drawing/2014/main" id="{A5B5163B-A04E-F78C-BD42-CDC9397828BC}"/>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781;p42">
              <a:extLst>
                <a:ext uri="{FF2B5EF4-FFF2-40B4-BE49-F238E27FC236}">
                  <a16:creationId xmlns:a16="http://schemas.microsoft.com/office/drawing/2014/main" id="{51D6B927-AEC8-0BC0-35B7-8E130FBE9D28}"/>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5782;p42">
              <a:extLst>
                <a:ext uri="{FF2B5EF4-FFF2-40B4-BE49-F238E27FC236}">
                  <a16:creationId xmlns:a16="http://schemas.microsoft.com/office/drawing/2014/main" id="{E02AF96D-F25F-161A-AA3E-02927FD9E321}"/>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783;p42">
              <a:extLst>
                <a:ext uri="{FF2B5EF4-FFF2-40B4-BE49-F238E27FC236}">
                  <a16:creationId xmlns:a16="http://schemas.microsoft.com/office/drawing/2014/main" id="{C7B6E586-7B59-89CA-0BE0-EF48309527E8}"/>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784;p42">
              <a:extLst>
                <a:ext uri="{FF2B5EF4-FFF2-40B4-BE49-F238E27FC236}">
                  <a16:creationId xmlns:a16="http://schemas.microsoft.com/office/drawing/2014/main" id="{CCC7795E-29C8-175E-7B5F-99AF0820C7A3}"/>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785;p42">
              <a:extLst>
                <a:ext uri="{FF2B5EF4-FFF2-40B4-BE49-F238E27FC236}">
                  <a16:creationId xmlns:a16="http://schemas.microsoft.com/office/drawing/2014/main" id="{803E9479-9B32-5E5E-D298-21880E49DF13}"/>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5786;p42">
              <a:extLst>
                <a:ext uri="{FF2B5EF4-FFF2-40B4-BE49-F238E27FC236}">
                  <a16:creationId xmlns:a16="http://schemas.microsoft.com/office/drawing/2014/main" id="{F723FCED-B741-8828-2256-114A598FE98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787;p42">
              <a:extLst>
                <a:ext uri="{FF2B5EF4-FFF2-40B4-BE49-F238E27FC236}">
                  <a16:creationId xmlns:a16="http://schemas.microsoft.com/office/drawing/2014/main" id="{5BAB3F73-C5FA-0421-4E67-704B14E73C20}"/>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5788;p42">
              <a:extLst>
                <a:ext uri="{FF2B5EF4-FFF2-40B4-BE49-F238E27FC236}">
                  <a16:creationId xmlns:a16="http://schemas.microsoft.com/office/drawing/2014/main" id="{0A27D837-7F47-C391-FC77-58FF46CC8CD2}"/>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5789;p42">
              <a:extLst>
                <a:ext uri="{FF2B5EF4-FFF2-40B4-BE49-F238E27FC236}">
                  <a16:creationId xmlns:a16="http://schemas.microsoft.com/office/drawing/2014/main" id="{5A3BED72-98C6-ADA9-4F84-325632C3091B}"/>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790;p42">
              <a:extLst>
                <a:ext uri="{FF2B5EF4-FFF2-40B4-BE49-F238E27FC236}">
                  <a16:creationId xmlns:a16="http://schemas.microsoft.com/office/drawing/2014/main" id="{BC7EC960-A707-31E5-BA8D-7A555244B6B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791;p42">
              <a:extLst>
                <a:ext uri="{FF2B5EF4-FFF2-40B4-BE49-F238E27FC236}">
                  <a16:creationId xmlns:a16="http://schemas.microsoft.com/office/drawing/2014/main" id="{A154426A-9554-E893-C4B7-B2AB0224A9B7}"/>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792;p42">
              <a:extLst>
                <a:ext uri="{FF2B5EF4-FFF2-40B4-BE49-F238E27FC236}">
                  <a16:creationId xmlns:a16="http://schemas.microsoft.com/office/drawing/2014/main" id="{E1E225F9-7517-57CB-AAE4-BB024DE8F5A0}"/>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793;p42">
              <a:extLst>
                <a:ext uri="{FF2B5EF4-FFF2-40B4-BE49-F238E27FC236}">
                  <a16:creationId xmlns:a16="http://schemas.microsoft.com/office/drawing/2014/main" id="{C85E943C-7DE4-B3F2-9E11-3FE33AA44AAF}"/>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794;p42">
              <a:extLst>
                <a:ext uri="{FF2B5EF4-FFF2-40B4-BE49-F238E27FC236}">
                  <a16:creationId xmlns:a16="http://schemas.microsoft.com/office/drawing/2014/main" id="{14AA0B96-ABB3-39EE-FB93-D01522DFDF2A}"/>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795;p42">
              <a:extLst>
                <a:ext uri="{FF2B5EF4-FFF2-40B4-BE49-F238E27FC236}">
                  <a16:creationId xmlns:a16="http://schemas.microsoft.com/office/drawing/2014/main" id="{5617B5D3-0C23-DA3E-C1AA-90718325A06F}"/>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796;p42">
              <a:extLst>
                <a:ext uri="{FF2B5EF4-FFF2-40B4-BE49-F238E27FC236}">
                  <a16:creationId xmlns:a16="http://schemas.microsoft.com/office/drawing/2014/main" id="{D4B925B9-3A91-9F9F-DEF8-FCD27A8AF378}"/>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797;p42">
              <a:extLst>
                <a:ext uri="{FF2B5EF4-FFF2-40B4-BE49-F238E27FC236}">
                  <a16:creationId xmlns:a16="http://schemas.microsoft.com/office/drawing/2014/main" id="{8FD0E410-4092-4CEC-C606-5C6D8706A5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5798;p42">
              <a:extLst>
                <a:ext uri="{FF2B5EF4-FFF2-40B4-BE49-F238E27FC236}">
                  <a16:creationId xmlns:a16="http://schemas.microsoft.com/office/drawing/2014/main" id="{6F17D466-B9D2-6DA3-E5FA-67A95113B4B9}"/>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799;p42">
              <a:extLst>
                <a:ext uri="{FF2B5EF4-FFF2-40B4-BE49-F238E27FC236}">
                  <a16:creationId xmlns:a16="http://schemas.microsoft.com/office/drawing/2014/main" id="{2BE88DB7-167C-C99E-C8E8-EED36F4B4F74}"/>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800;p42">
              <a:extLst>
                <a:ext uri="{FF2B5EF4-FFF2-40B4-BE49-F238E27FC236}">
                  <a16:creationId xmlns:a16="http://schemas.microsoft.com/office/drawing/2014/main" id="{D7D50DBD-A714-0E41-4EB8-49FABF17C390}"/>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801;p42">
              <a:extLst>
                <a:ext uri="{FF2B5EF4-FFF2-40B4-BE49-F238E27FC236}">
                  <a16:creationId xmlns:a16="http://schemas.microsoft.com/office/drawing/2014/main" id="{1AAB3B29-242B-4CD3-9840-56C566B79D85}"/>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5802;p42">
              <a:extLst>
                <a:ext uri="{FF2B5EF4-FFF2-40B4-BE49-F238E27FC236}">
                  <a16:creationId xmlns:a16="http://schemas.microsoft.com/office/drawing/2014/main" id="{35867EB4-B418-0E36-4468-E189C057FF8F}"/>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803;p42">
              <a:extLst>
                <a:ext uri="{FF2B5EF4-FFF2-40B4-BE49-F238E27FC236}">
                  <a16:creationId xmlns:a16="http://schemas.microsoft.com/office/drawing/2014/main" id="{DF4386C7-EB4E-12D2-51FC-C2AA4BBE1A1B}"/>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804;p42">
              <a:extLst>
                <a:ext uri="{FF2B5EF4-FFF2-40B4-BE49-F238E27FC236}">
                  <a16:creationId xmlns:a16="http://schemas.microsoft.com/office/drawing/2014/main" id="{1DDC3A74-4E86-6D28-A797-9954AB01CC04}"/>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805;p42">
              <a:extLst>
                <a:ext uri="{FF2B5EF4-FFF2-40B4-BE49-F238E27FC236}">
                  <a16:creationId xmlns:a16="http://schemas.microsoft.com/office/drawing/2014/main" id="{829C2601-4D0C-41A1-6DEB-A0B5648C3C48}"/>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806;p42">
              <a:extLst>
                <a:ext uri="{FF2B5EF4-FFF2-40B4-BE49-F238E27FC236}">
                  <a16:creationId xmlns:a16="http://schemas.microsoft.com/office/drawing/2014/main" id="{DE8692E4-A7B2-2E00-E200-B5D9737E1C2E}"/>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807;p42">
              <a:extLst>
                <a:ext uri="{FF2B5EF4-FFF2-40B4-BE49-F238E27FC236}">
                  <a16:creationId xmlns:a16="http://schemas.microsoft.com/office/drawing/2014/main" id="{D7B30DC1-83E7-6D21-C819-BCA5991B2CD5}"/>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808;p42">
              <a:extLst>
                <a:ext uri="{FF2B5EF4-FFF2-40B4-BE49-F238E27FC236}">
                  <a16:creationId xmlns:a16="http://schemas.microsoft.com/office/drawing/2014/main" id="{BD2FFFE5-0E67-3699-0771-4A773E233654}"/>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809;p42">
              <a:extLst>
                <a:ext uri="{FF2B5EF4-FFF2-40B4-BE49-F238E27FC236}">
                  <a16:creationId xmlns:a16="http://schemas.microsoft.com/office/drawing/2014/main" id="{EAD60A24-3480-38F9-7FD1-7D30B10CCF9D}"/>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810;p42">
              <a:extLst>
                <a:ext uri="{FF2B5EF4-FFF2-40B4-BE49-F238E27FC236}">
                  <a16:creationId xmlns:a16="http://schemas.microsoft.com/office/drawing/2014/main" id="{9794C063-09E8-A243-4FFB-5CA04C5C8DB3}"/>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811;p42">
              <a:extLst>
                <a:ext uri="{FF2B5EF4-FFF2-40B4-BE49-F238E27FC236}">
                  <a16:creationId xmlns:a16="http://schemas.microsoft.com/office/drawing/2014/main" id="{26EF25DA-7708-F469-8EA2-E0A3FFBFAD79}"/>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812;p42">
              <a:extLst>
                <a:ext uri="{FF2B5EF4-FFF2-40B4-BE49-F238E27FC236}">
                  <a16:creationId xmlns:a16="http://schemas.microsoft.com/office/drawing/2014/main" id="{9D7F9A20-631B-96E1-BEA3-AE5F5CD12AC0}"/>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813;p42">
              <a:extLst>
                <a:ext uri="{FF2B5EF4-FFF2-40B4-BE49-F238E27FC236}">
                  <a16:creationId xmlns:a16="http://schemas.microsoft.com/office/drawing/2014/main" id="{BF122E6C-215D-A300-E5AD-D1FA9AF870AF}"/>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814;p42">
              <a:extLst>
                <a:ext uri="{FF2B5EF4-FFF2-40B4-BE49-F238E27FC236}">
                  <a16:creationId xmlns:a16="http://schemas.microsoft.com/office/drawing/2014/main" id="{F04C7864-7AFF-CE31-8628-D4DCBDD6308F}"/>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5815;p42">
              <a:extLst>
                <a:ext uri="{FF2B5EF4-FFF2-40B4-BE49-F238E27FC236}">
                  <a16:creationId xmlns:a16="http://schemas.microsoft.com/office/drawing/2014/main" id="{612D9BC3-ACE6-20D8-C6BE-A336D86F80BE}"/>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16;p42">
              <a:extLst>
                <a:ext uri="{FF2B5EF4-FFF2-40B4-BE49-F238E27FC236}">
                  <a16:creationId xmlns:a16="http://schemas.microsoft.com/office/drawing/2014/main" id="{6B555D41-BE5A-57CB-23C2-2A00DDDE3096}"/>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17;p42">
              <a:extLst>
                <a:ext uri="{FF2B5EF4-FFF2-40B4-BE49-F238E27FC236}">
                  <a16:creationId xmlns:a16="http://schemas.microsoft.com/office/drawing/2014/main" id="{649620D8-8096-8120-AF57-E2FA43284CA0}"/>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18;p42">
              <a:extLst>
                <a:ext uri="{FF2B5EF4-FFF2-40B4-BE49-F238E27FC236}">
                  <a16:creationId xmlns:a16="http://schemas.microsoft.com/office/drawing/2014/main" id="{C5CAEEB7-8627-7172-2EDB-863AAD93A71B}"/>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819;p42">
              <a:extLst>
                <a:ext uri="{FF2B5EF4-FFF2-40B4-BE49-F238E27FC236}">
                  <a16:creationId xmlns:a16="http://schemas.microsoft.com/office/drawing/2014/main" id="{0D767A20-24CC-1C69-257A-778B1254A4A6}"/>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820;p42">
              <a:extLst>
                <a:ext uri="{FF2B5EF4-FFF2-40B4-BE49-F238E27FC236}">
                  <a16:creationId xmlns:a16="http://schemas.microsoft.com/office/drawing/2014/main" id="{E4A842FF-828D-7B91-B978-7AAA77CBA585}"/>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5821;p42">
              <a:extLst>
                <a:ext uri="{FF2B5EF4-FFF2-40B4-BE49-F238E27FC236}">
                  <a16:creationId xmlns:a16="http://schemas.microsoft.com/office/drawing/2014/main" id="{BD2B2DB9-4845-D7C3-61F2-879325834E63}"/>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22;p42">
              <a:extLst>
                <a:ext uri="{FF2B5EF4-FFF2-40B4-BE49-F238E27FC236}">
                  <a16:creationId xmlns:a16="http://schemas.microsoft.com/office/drawing/2014/main" id="{E46B7C9E-7F48-13EF-5D85-677240DB2D6A}"/>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23;p42">
              <a:extLst>
                <a:ext uri="{FF2B5EF4-FFF2-40B4-BE49-F238E27FC236}">
                  <a16:creationId xmlns:a16="http://schemas.microsoft.com/office/drawing/2014/main" id="{CFA69B34-98CB-E5A4-F863-68AB6CF627C6}"/>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24;p42">
              <a:extLst>
                <a:ext uri="{FF2B5EF4-FFF2-40B4-BE49-F238E27FC236}">
                  <a16:creationId xmlns:a16="http://schemas.microsoft.com/office/drawing/2014/main" id="{3B80E401-3F7E-55E3-BBF4-21CCA968FB06}"/>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25;p42">
              <a:extLst>
                <a:ext uri="{FF2B5EF4-FFF2-40B4-BE49-F238E27FC236}">
                  <a16:creationId xmlns:a16="http://schemas.microsoft.com/office/drawing/2014/main" id="{15AD508E-486B-C2A1-D77A-ADE7F16CF44D}"/>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26;p42">
              <a:extLst>
                <a:ext uri="{FF2B5EF4-FFF2-40B4-BE49-F238E27FC236}">
                  <a16:creationId xmlns:a16="http://schemas.microsoft.com/office/drawing/2014/main" id="{CD795AF3-D370-128B-8D14-C98F836A987E}"/>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5827;p42">
              <a:extLst>
                <a:ext uri="{FF2B5EF4-FFF2-40B4-BE49-F238E27FC236}">
                  <a16:creationId xmlns:a16="http://schemas.microsoft.com/office/drawing/2014/main" id="{8033F29B-BA06-9905-2EF7-A825DD3186E2}"/>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28;p42">
              <a:extLst>
                <a:ext uri="{FF2B5EF4-FFF2-40B4-BE49-F238E27FC236}">
                  <a16:creationId xmlns:a16="http://schemas.microsoft.com/office/drawing/2014/main" id="{3ADB4037-498B-22C8-9645-4E45F6C19FE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502;p33">
            <a:extLst>
              <a:ext uri="{FF2B5EF4-FFF2-40B4-BE49-F238E27FC236}">
                <a16:creationId xmlns:a16="http://schemas.microsoft.com/office/drawing/2014/main" id="{A0077390-11B0-1F75-EDC8-E9C8834A0751}"/>
              </a:ext>
            </a:extLst>
          </p:cNvPr>
          <p:cNvGrpSpPr/>
          <p:nvPr/>
        </p:nvGrpSpPr>
        <p:grpSpPr>
          <a:xfrm>
            <a:off x="4094350" y="1100435"/>
            <a:ext cx="4301152" cy="2977586"/>
            <a:chOff x="309900" y="238100"/>
            <a:chExt cx="7048350" cy="5237800"/>
          </a:xfrm>
          <a:solidFill>
            <a:schemeClr val="bg1">
              <a:lumMod val="60000"/>
              <a:lumOff val="40000"/>
            </a:schemeClr>
          </a:solidFill>
        </p:grpSpPr>
        <p:sp>
          <p:nvSpPr>
            <p:cNvPr id="1289" name="Google Shape;503;p33">
              <a:extLst>
                <a:ext uri="{FF2B5EF4-FFF2-40B4-BE49-F238E27FC236}">
                  <a16:creationId xmlns:a16="http://schemas.microsoft.com/office/drawing/2014/main" id="{926489C3-5452-5DA4-E183-C792B4307A0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04;p33">
              <a:extLst>
                <a:ext uri="{FF2B5EF4-FFF2-40B4-BE49-F238E27FC236}">
                  <a16:creationId xmlns:a16="http://schemas.microsoft.com/office/drawing/2014/main" id="{9474C86C-D2DD-E944-39DE-8BED652AB75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05;p33">
              <a:extLst>
                <a:ext uri="{FF2B5EF4-FFF2-40B4-BE49-F238E27FC236}">
                  <a16:creationId xmlns:a16="http://schemas.microsoft.com/office/drawing/2014/main" id="{27E6C295-CFED-8469-E33A-4DE3BCFEAC9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06;p33">
              <a:extLst>
                <a:ext uri="{FF2B5EF4-FFF2-40B4-BE49-F238E27FC236}">
                  <a16:creationId xmlns:a16="http://schemas.microsoft.com/office/drawing/2014/main" id="{5366A8EC-3294-7528-3C8A-A575CBCC508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07;p33">
              <a:extLst>
                <a:ext uri="{FF2B5EF4-FFF2-40B4-BE49-F238E27FC236}">
                  <a16:creationId xmlns:a16="http://schemas.microsoft.com/office/drawing/2014/main" id="{06663ACD-40CE-FECF-3F2B-5DDD27671DF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08;p33">
              <a:extLst>
                <a:ext uri="{FF2B5EF4-FFF2-40B4-BE49-F238E27FC236}">
                  <a16:creationId xmlns:a16="http://schemas.microsoft.com/office/drawing/2014/main" id="{6FF431B5-913A-120D-96FB-1FC07FCEF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09;p33">
              <a:extLst>
                <a:ext uri="{FF2B5EF4-FFF2-40B4-BE49-F238E27FC236}">
                  <a16:creationId xmlns:a16="http://schemas.microsoft.com/office/drawing/2014/main" id="{E5D86AA5-2063-D151-5EAE-37CE4064D62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10;p33">
              <a:extLst>
                <a:ext uri="{FF2B5EF4-FFF2-40B4-BE49-F238E27FC236}">
                  <a16:creationId xmlns:a16="http://schemas.microsoft.com/office/drawing/2014/main" id="{B7B6B4AE-0149-F2EB-BD3E-20042A0272A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11;p33">
              <a:extLst>
                <a:ext uri="{FF2B5EF4-FFF2-40B4-BE49-F238E27FC236}">
                  <a16:creationId xmlns:a16="http://schemas.microsoft.com/office/drawing/2014/main" id="{4B5D7125-27B8-EF98-DEFB-D919FF1D922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4" name="TextBox 8124">
            <a:extLst>
              <a:ext uri="{FF2B5EF4-FFF2-40B4-BE49-F238E27FC236}">
                <a16:creationId xmlns:a16="http://schemas.microsoft.com/office/drawing/2014/main" id="{8CBAF628-04D0-A9DA-2255-97416D5C3579}"/>
              </a:ext>
            </a:extLst>
          </p:cNvPr>
          <p:cNvSpPr txBox="1"/>
          <p:nvPr/>
        </p:nvSpPr>
        <p:spPr>
          <a:xfrm>
            <a:off x="4626763" y="1679207"/>
            <a:ext cx="2895297"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a:effectLst/>
                <a:latin typeface="Times New Roman" panose="02020603050405020304" pitchFamily="18" charset="0"/>
                <a:ea typeface="Calibri" panose="020F0502020204030204" pitchFamily="34" charset="0"/>
                <a:cs typeface="Times New Roman" panose="02020603050405020304" pitchFamily="18" charset="0"/>
              </a:rPr>
              <a:t>Em thích đọc loại sách nào? Em đã từng thu nhận được điều gì bổ ích sau khi đọc một cuốn sách?</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3237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224"/>
                                        </p:tgtEl>
                                        <p:attrNameLst>
                                          <p:attrName>style.visibility</p:attrName>
                                        </p:attrNameLst>
                                      </p:cBhvr>
                                      <p:to>
                                        <p:strVal val="visible"/>
                                      </p:to>
                                    </p:set>
                                    <p:animEffect transition="in" filter="wheel(1)">
                                      <p:cBhvr>
                                        <p:cTn id="10" dur="2000"/>
                                        <p:tgtEl>
                                          <p:spTgt spid="1224"/>
                                        </p:tgtEl>
                                      </p:cBhvr>
                                    </p:animEffect>
                                  </p:childTnLst>
                                </p:cTn>
                              </p:par>
                              <p:par>
                                <p:cTn id="11" presetID="21" presetClass="entr" presetSubtype="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5DDB3BA-7877-C717-C3AB-1A4BE99B7936}"/>
              </a:ext>
            </a:extLst>
          </p:cNvPr>
          <p:cNvPicPr>
            <a:picLocks noChangeAspect="1"/>
          </p:cNvPicPr>
          <p:nvPr/>
        </p:nvPicPr>
        <p:blipFill>
          <a:blip r:embed="rId6"/>
          <a:stretch>
            <a:fillRect/>
          </a:stretch>
        </p:blipFill>
        <p:spPr>
          <a:xfrm>
            <a:off x="0" y="1255"/>
            <a:ext cx="9144000" cy="5140990"/>
          </a:xfrm>
          <a:prstGeom prst="rect">
            <a:avLst/>
          </a:prstGeom>
        </p:spPr>
      </p:pic>
      <p:sp>
        <p:nvSpPr>
          <p:cNvPr id="4" name="Snip Diagonal Corner Rectangle 3"/>
          <p:cNvSpPr/>
          <p:nvPr/>
        </p:nvSpPr>
        <p:spPr>
          <a:xfrm>
            <a:off x="628651" y="280162"/>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a:solidFill>
                  <a:schemeClr val="tx1">
                    <a:lumMod val="10000"/>
                  </a:schemeClr>
                </a:solidFill>
                <a:latin typeface="Times New Roman" panose="02020603050405020304" pitchFamily="18" charset="0"/>
                <a:cs typeface="Times New Roman" panose="02020603050405020304" pitchFamily="18" charset="0"/>
              </a:rPr>
              <a:t>Thông điệp của văn bản là </a:t>
            </a:r>
          </a:p>
        </p:txBody>
      </p:sp>
      <p:sp>
        <p:nvSpPr>
          <p:cNvPr id="26" name="Rectangle 25"/>
          <p:cNvSpPr/>
          <p:nvPr/>
        </p:nvSpPr>
        <p:spPr>
          <a:xfrm>
            <a:off x="832666" y="1284085"/>
            <a:ext cx="3680099" cy="75603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Hãy học cách phòng tránh đuối nước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br>
              <a:rPr kumimoji="0" lang="vi-VN" sz="20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0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283119"/>
            <a:ext cx="3680099" cy="76014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Hãy đọc sách, tiếp xúc trực tiếp với một cuốn sách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8"/>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Hãy học cách đọc sách hiệu quả</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97962" y="2132029"/>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Hãy trồng cây bảo vệ môi trường</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3" y="2507109"/>
            <a:ext cx="603402" cy="528066"/>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74504" y="2436138"/>
            <a:ext cx="603557" cy="530398"/>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35FFB46E-2738-441B-A79C-FE444EDB4E98}"/>
              </a:ext>
            </a:extLst>
          </p:cNvPr>
          <p:cNvSpPr/>
          <p:nvPr/>
        </p:nvSpPr>
        <p:spPr>
          <a:xfrm>
            <a:off x="4029593" y="3704586"/>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E780EE-025A-7E5B-C67A-D8384D434DD4}"/>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7382"/>
            <a:ext cx="7895046" cy="95256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câu chuyện mở đầu kết nối như thế nào với vấn đề nghị luận?</a:t>
            </a:r>
          </a:p>
          <a:p>
            <a:pPr marL="0" marR="0" lvl="0" indent="0" algn="ctr" defTabSz="685783" rtl="0" eaLnBrk="1" fontAlgn="auto" latinLnBrk="0" hangingPunct="1">
              <a:lnSpc>
                <a:spcPct val="100000"/>
              </a:lnSpc>
              <a:spcBef>
                <a:spcPts val="0"/>
              </a:spcBef>
              <a:spcAft>
                <a:spcPts val="0"/>
              </a:spcAft>
              <a:buClrTx/>
              <a:buSzTx/>
              <a:buFont typeface="Arial"/>
              <a:buNone/>
              <a:tabLst/>
              <a:defRPr/>
            </a:pPr>
            <a:br>
              <a:rPr kumimoji="0" lang="vi-VN"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3900" b="1" i="1"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việc đọc sách</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5151"/>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400">
                <a:solidFill>
                  <a:schemeClr val="tx1">
                    <a:lumMod val="10000"/>
                  </a:schemeClr>
                </a:solidFill>
                <a:latin typeface="Times New Roman" panose="02020603050405020304" pitchFamily="18" charset="0"/>
                <a:cs typeface="Times New Roman" panose="02020603050405020304" pitchFamily="18" charset="0"/>
              </a:rPr>
              <a:t>việc nói chuyện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việc lắng nghe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4597962" y="2132030"/>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400">
                <a:solidFill>
                  <a:schemeClr val="tx1">
                    <a:lumMod val="10000"/>
                  </a:schemeClr>
                </a:solidFill>
                <a:latin typeface="Times New Roman" panose="02020603050405020304" pitchFamily="18" charset="0"/>
                <a:cs typeface="Times New Roman" panose="02020603050405020304" pitchFamily="18" charset="0"/>
              </a:rPr>
              <a:t>việc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9555" y="219080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1163" y="1462010"/>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211063" y="3716079"/>
            <a:ext cx="1737094" cy="84528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F048F37-E5EA-9030-1276-F2643FB8063B}"/>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0320"/>
            <a:ext cx="7895046" cy="86267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lí lẽ nào được dùng để khẳng định vai trò của sách trong thế giới hiện đại?</a:t>
            </a:r>
          </a:p>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832666"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sở thích của mỗi người.</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631235"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Không đọc sách con người không thể sống.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nhu cầu không thể thiếu của con người.</a:t>
            </a:r>
            <a:endParaRPr kumimoji="0" lang="vi-VN" sz="27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48820" y="2240701"/>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Đọc hay không đọc không quan trọng.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072269" y="3706066"/>
            <a:ext cx="157335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168D19-A244-C770-2117-5986CE474F61}"/>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50439" y="303190"/>
            <a:ext cx="7895046" cy="9734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bằng chứng được dùng để khẳng định vai trò của sách trong thế giới hiện đại?</a:t>
            </a:r>
          </a:p>
        </p:txBody>
      </p:sp>
      <p:sp>
        <p:nvSpPr>
          <p:cNvPr id="26" name="Rectangle 25"/>
          <p:cNvSpPr/>
          <p:nvPr/>
        </p:nvSpPr>
        <p:spPr>
          <a:xfrm>
            <a:off x="832666" y="1462009"/>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65150"/>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Con chữ trên trang sách hàm chứa văn hóa của một dân tộc, mang hồn thiêng của đất nước</a:t>
            </a:r>
            <a:endParaRPr kumimoji="0" lang="vi-VN" sz="24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5" y="2471761"/>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kumimoji="0" lang="vi-VN" sz="40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72000" y="2515651"/>
            <a:ext cx="3713374" cy="76824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609696"/>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61839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253192BA-372B-4383-94DD-9327CCDAE34B}"/>
              </a:ext>
            </a:extLst>
          </p:cNvPr>
          <p:cNvSpPr/>
          <p:nvPr/>
        </p:nvSpPr>
        <p:spPr>
          <a:xfrm>
            <a:off x="4210619" y="3807602"/>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D16DB02-0C7F-D185-69D9-D633E488537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06970" y="31674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đã đưa ra mấy phương diện để giúp khắc phục sự sa sút của văn hóa đọc?</a:t>
            </a:r>
          </a:p>
        </p:txBody>
      </p:sp>
      <p:sp>
        <p:nvSpPr>
          <p:cNvPr id="26" name="Rectangle 25"/>
          <p:cNvSpPr/>
          <p:nvPr/>
        </p:nvSpPr>
        <p:spPr>
          <a:xfrm>
            <a:off x="805428" y="1481116"/>
            <a:ext cx="3680099"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5</a:t>
            </a:r>
            <a:endParaRPr kumimoji="0" lang="vi-VN"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mn-ea"/>
              <a:cs typeface="Times New Roman" pitchFamily="18" charset="0"/>
              <a:sym typeface="Arial"/>
            </a:endParaRPr>
          </a:p>
        </p:txBody>
      </p:sp>
      <p:sp>
        <p:nvSpPr>
          <p:cNvPr id="42" name="Rectangle 41"/>
          <p:cNvSpPr/>
          <p:nvPr/>
        </p:nvSpPr>
        <p:spPr>
          <a:xfrm>
            <a:off x="4597962" y="1465151"/>
            <a:ext cx="3740610"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3</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826407" y="2413645"/>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4</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4597962" y="2413645"/>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t>
            </a: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2</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57203" y="2453860"/>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3559" y="2461278"/>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20A84C-6241-4CF8-8ED8-A4A8E1685502}"/>
              </a:ext>
            </a:extLst>
          </p:cNvPr>
          <p:cNvSpPr/>
          <p:nvPr/>
        </p:nvSpPr>
        <p:spPr>
          <a:xfrm>
            <a:off x="4238112" y="3847793"/>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F0BADB-91B8-599E-398A-6015B07F59F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5" y="294405"/>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800" b="1" i="1">
                <a:solidFill>
                  <a:schemeClr val="tx1">
                    <a:lumMod val="10000"/>
                  </a:schemeClr>
                </a:solidFill>
                <a:latin typeface="Times New Roman" panose="02020603050405020304" pitchFamily="18" charset="0"/>
                <a:cs typeface="Times New Roman" panose="02020603050405020304" pitchFamily="18" charset="0"/>
              </a:rPr>
              <a:t>Văn bản "Hãy cầm lấy và đọc" tập trung bàn về vấn đề gì? </a:t>
            </a:r>
            <a:endParaRPr kumimoji="0" lang="en-US" sz="115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580846" y="1462009"/>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vấn đề nhìn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2009"/>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640080" y="2385386"/>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vấn đề nghe</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9234" y="2388527"/>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a:t>
            </a:r>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t>
            </a: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059943" y="2525390"/>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4476" y="1589926"/>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327451" y="3843670"/>
            <a:ext cx="1311792"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8CAC3DF-7A9D-41A1-BF37-A10EC9BF959D}"/>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83714" y="-6907"/>
            <a:ext cx="7895046" cy="76481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Chỉ ra câu văn thể hiện cách lí giải của tác giả về thông điệp "Hãy cầm lấy và đọc"?</a:t>
            </a:r>
          </a:p>
        </p:txBody>
      </p:sp>
      <p:sp>
        <p:nvSpPr>
          <p:cNvPr id="26" name="Rectangle 25"/>
          <p:cNvSpPr/>
          <p:nvPr/>
        </p:nvSpPr>
        <p:spPr>
          <a:xfrm>
            <a:off x="832666" y="964538"/>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967679"/>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15640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1800">
                <a:solidFill>
                  <a:schemeClr val="tx1">
                    <a:lumMod val="10000"/>
                  </a:schemeClr>
                </a:solidFill>
                <a:latin typeface="Times New Roman" panose="02020603050405020304" pitchFamily="18" charset="0"/>
                <a:cs typeface="Times New Roman" panose="02020603050405020304" pitchFamily="18" charset="0"/>
              </a:rPr>
              <a:t>"Hãy cầm lấy và đọc" có thể xem là một thông điệp: hãy tiếp xúc trực tiếp với một cuốn sách, hãy tự trải nghiệm mà không bước qua một trung gian nào.</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1237" y="2212483"/>
            <a:ext cx="3680099" cy="599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20562" y="3125287"/>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210619" y="3807602"/>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AEFEEAB-2320-FE92-6645-6787C3FF225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03350" y="332855"/>
            <a:ext cx="7537301" cy="88748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Theo tác giả, cần có những điều kiện gì để giải quyết tình trạng sa sút của văn hóa đọc hiện nay? </a:t>
            </a:r>
          </a:p>
        </p:txBody>
      </p:sp>
      <p:sp>
        <p:nvSpPr>
          <p:cNvPr id="26" name="Rectangle 25"/>
          <p:cNvSpPr/>
          <p:nvPr/>
        </p:nvSpPr>
        <p:spPr>
          <a:xfrm>
            <a:off x="832666" y="1415568"/>
            <a:ext cx="3680099" cy="8874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a:t>
            </a:r>
            <a:r>
              <a:rPr kumimoji="0" lang="en-US" sz="360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ham đọc và có sách hay để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18708"/>
            <a:ext cx="3961247" cy="8843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a:t>
            </a:r>
            <a:r>
              <a:rPr kumimoji="0" lang="en-US" sz="36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cân có nhiều hình thức phát hành sách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475684"/>
            <a:ext cx="3680099"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hiếu học</a:t>
            </a:r>
            <a:endParaRPr lang="en-US">
              <a:solidFill>
                <a:schemeClr val="tx1">
                  <a:lumMod val="10000"/>
                </a:schemeClr>
              </a:solidFill>
              <a:latin typeface="Times New Roman" panose="02020603050405020304" pitchFamily="18" charset="0"/>
              <a:cs typeface="Times New Roman" panose="02020603050405020304" pitchFamily="18" charset="0"/>
            </a:endParaRPr>
          </a:p>
        </p:txBody>
      </p:sp>
      <p:sp>
        <p:nvSpPr>
          <p:cNvPr id="44" name="Rectangle 43"/>
          <p:cNvSpPr/>
          <p:nvPr/>
        </p:nvSpPr>
        <p:spPr>
          <a:xfrm>
            <a:off x="4660552" y="2475684"/>
            <a:ext cx="3961247"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cần cuốn sách có nội dung chạy  theo xu hướng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52950" y="2591165"/>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05415" y="257175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60441" y="1468889"/>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322032" y="3676648"/>
            <a:ext cx="140278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2324" name="Google Shape;2324;p69"/>
          <p:cNvGrpSpPr/>
          <p:nvPr/>
        </p:nvGrpSpPr>
        <p:grpSpPr>
          <a:xfrm>
            <a:off x="5363099" y="1081067"/>
            <a:ext cx="3376864" cy="3320812"/>
            <a:chOff x="3229800" y="2766550"/>
            <a:chExt cx="2287172" cy="1900694"/>
          </a:xfrm>
        </p:grpSpPr>
        <p:sp>
          <p:nvSpPr>
            <p:cNvPr id="2325" name="Google Shape;2325;p69"/>
            <p:cNvSpPr/>
            <p:nvPr/>
          </p:nvSpPr>
          <p:spPr>
            <a:xfrm>
              <a:off x="3229800" y="2766550"/>
              <a:ext cx="2287172" cy="1900694"/>
            </a:xfrm>
            <a:custGeom>
              <a:avLst/>
              <a:gdLst/>
              <a:ahLst/>
              <a:cxnLst/>
              <a:rect l="l" t="t" r="r" b="b"/>
              <a:pathLst>
                <a:path w="37739" h="31362" extrusionOk="0">
                  <a:moveTo>
                    <a:pt x="8514" y="1"/>
                  </a:moveTo>
                  <a:cubicBezTo>
                    <a:pt x="7867" y="1"/>
                    <a:pt x="7271" y="134"/>
                    <a:pt x="6716" y="350"/>
                  </a:cubicBezTo>
                  <a:cubicBezTo>
                    <a:pt x="4488" y="1161"/>
                    <a:pt x="3081" y="3471"/>
                    <a:pt x="3379" y="5823"/>
                  </a:cubicBezTo>
                  <a:cubicBezTo>
                    <a:pt x="3543" y="6932"/>
                    <a:pt x="4016" y="7959"/>
                    <a:pt x="4786" y="8729"/>
                  </a:cubicBezTo>
                  <a:cubicBezTo>
                    <a:pt x="4786" y="8770"/>
                    <a:pt x="4745" y="8821"/>
                    <a:pt x="4745" y="8863"/>
                  </a:cubicBezTo>
                  <a:cubicBezTo>
                    <a:pt x="4149" y="8565"/>
                    <a:pt x="3595" y="8431"/>
                    <a:pt x="3081" y="8431"/>
                  </a:cubicBezTo>
                  <a:cubicBezTo>
                    <a:pt x="2691" y="8431"/>
                    <a:pt x="2352" y="8472"/>
                    <a:pt x="2003" y="8647"/>
                  </a:cubicBezTo>
                  <a:cubicBezTo>
                    <a:pt x="1284" y="8945"/>
                    <a:pt x="720" y="9592"/>
                    <a:pt x="381" y="10403"/>
                  </a:cubicBezTo>
                  <a:cubicBezTo>
                    <a:pt x="124" y="11132"/>
                    <a:pt x="124" y="11851"/>
                    <a:pt x="124" y="12364"/>
                  </a:cubicBezTo>
                  <a:cubicBezTo>
                    <a:pt x="165" y="13740"/>
                    <a:pt x="463" y="15147"/>
                    <a:pt x="1028" y="16431"/>
                  </a:cubicBezTo>
                  <a:cubicBezTo>
                    <a:pt x="596" y="16728"/>
                    <a:pt x="206" y="17160"/>
                    <a:pt x="83" y="17714"/>
                  </a:cubicBezTo>
                  <a:cubicBezTo>
                    <a:pt x="1" y="18063"/>
                    <a:pt x="1" y="18402"/>
                    <a:pt x="83" y="18833"/>
                  </a:cubicBezTo>
                  <a:cubicBezTo>
                    <a:pt x="257" y="19984"/>
                    <a:pt x="894" y="20887"/>
                    <a:pt x="1582" y="21657"/>
                  </a:cubicBezTo>
                  <a:cubicBezTo>
                    <a:pt x="298" y="23495"/>
                    <a:pt x="381" y="25293"/>
                    <a:pt x="381" y="25375"/>
                  </a:cubicBezTo>
                  <a:cubicBezTo>
                    <a:pt x="422" y="25457"/>
                    <a:pt x="422" y="25549"/>
                    <a:pt x="463" y="25672"/>
                  </a:cubicBezTo>
                  <a:cubicBezTo>
                    <a:pt x="853" y="26699"/>
                    <a:pt x="1962" y="27901"/>
                    <a:pt x="5002" y="27901"/>
                  </a:cubicBezTo>
                  <a:cubicBezTo>
                    <a:pt x="5854" y="27901"/>
                    <a:pt x="6799" y="27819"/>
                    <a:pt x="7826" y="27644"/>
                  </a:cubicBezTo>
                  <a:cubicBezTo>
                    <a:pt x="7959" y="27603"/>
                    <a:pt x="8082" y="27603"/>
                    <a:pt x="8164" y="27562"/>
                  </a:cubicBezTo>
                  <a:cubicBezTo>
                    <a:pt x="9664" y="28846"/>
                    <a:pt x="11337" y="29821"/>
                    <a:pt x="13176" y="30468"/>
                  </a:cubicBezTo>
                  <a:cubicBezTo>
                    <a:pt x="13299" y="30509"/>
                    <a:pt x="13391" y="30550"/>
                    <a:pt x="13514" y="30591"/>
                  </a:cubicBezTo>
                  <a:cubicBezTo>
                    <a:pt x="15055" y="31105"/>
                    <a:pt x="16636" y="31361"/>
                    <a:pt x="18269" y="31361"/>
                  </a:cubicBezTo>
                  <a:cubicBezTo>
                    <a:pt x="19891" y="31361"/>
                    <a:pt x="21473" y="31105"/>
                    <a:pt x="22972" y="30591"/>
                  </a:cubicBezTo>
                  <a:cubicBezTo>
                    <a:pt x="24215" y="30211"/>
                    <a:pt x="25365" y="29657"/>
                    <a:pt x="26443" y="28969"/>
                  </a:cubicBezTo>
                  <a:cubicBezTo>
                    <a:pt x="28024" y="27983"/>
                    <a:pt x="29390" y="26740"/>
                    <a:pt x="30499" y="25251"/>
                  </a:cubicBezTo>
                  <a:cubicBezTo>
                    <a:pt x="30499" y="25200"/>
                    <a:pt x="30550" y="25159"/>
                    <a:pt x="30550" y="25159"/>
                  </a:cubicBezTo>
                  <a:cubicBezTo>
                    <a:pt x="31526" y="23834"/>
                    <a:pt x="32296" y="22335"/>
                    <a:pt x="32810" y="20754"/>
                  </a:cubicBezTo>
                  <a:cubicBezTo>
                    <a:pt x="33118" y="19860"/>
                    <a:pt x="33323" y="18916"/>
                    <a:pt x="33456" y="17971"/>
                  </a:cubicBezTo>
                  <a:cubicBezTo>
                    <a:pt x="34144" y="17416"/>
                    <a:pt x="34822" y="16821"/>
                    <a:pt x="35510" y="16174"/>
                  </a:cubicBezTo>
                  <a:cubicBezTo>
                    <a:pt x="36455" y="15280"/>
                    <a:pt x="37348" y="14295"/>
                    <a:pt x="37605" y="12929"/>
                  </a:cubicBezTo>
                  <a:cubicBezTo>
                    <a:pt x="37739" y="12200"/>
                    <a:pt x="37564" y="11471"/>
                    <a:pt x="37225" y="10957"/>
                  </a:cubicBezTo>
                  <a:cubicBezTo>
                    <a:pt x="37482" y="10618"/>
                    <a:pt x="37605" y="10228"/>
                    <a:pt x="37605" y="9756"/>
                  </a:cubicBezTo>
                  <a:lnTo>
                    <a:pt x="37605" y="5823"/>
                  </a:lnTo>
                  <a:cubicBezTo>
                    <a:pt x="37605" y="4663"/>
                    <a:pt x="36660" y="3728"/>
                    <a:pt x="35551" y="3728"/>
                  </a:cubicBezTo>
                  <a:lnTo>
                    <a:pt x="27377" y="3728"/>
                  </a:lnTo>
                  <a:cubicBezTo>
                    <a:pt x="24728" y="1757"/>
                    <a:pt x="21565" y="730"/>
                    <a:pt x="18269" y="730"/>
                  </a:cubicBezTo>
                  <a:cubicBezTo>
                    <a:pt x="16256" y="730"/>
                    <a:pt x="14285" y="1120"/>
                    <a:pt x="12446" y="1890"/>
                  </a:cubicBezTo>
                  <a:cubicBezTo>
                    <a:pt x="11461" y="730"/>
                    <a:pt x="10054" y="1"/>
                    <a:pt x="8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3473132" y="2872974"/>
              <a:ext cx="1732697" cy="1732030"/>
            </a:xfrm>
            <a:custGeom>
              <a:avLst/>
              <a:gdLst/>
              <a:ahLst/>
              <a:cxnLst/>
              <a:rect l="l" t="t" r="r" b="b"/>
              <a:pathLst>
                <a:path w="28590" h="28579" extrusionOk="0">
                  <a:moveTo>
                    <a:pt x="14295" y="1"/>
                  </a:moveTo>
                  <a:cubicBezTo>
                    <a:pt x="6419" y="1"/>
                    <a:pt x="1" y="6377"/>
                    <a:pt x="1" y="14295"/>
                  </a:cubicBezTo>
                  <a:cubicBezTo>
                    <a:pt x="1" y="15578"/>
                    <a:pt x="175" y="16821"/>
                    <a:pt x="514" y="17971"/>
                  </a:cubicBezTo>
                  <a:cubicBezTo>
                    <a:pt x="648" y="18443"/>
                    <a:pt x="771" y="18916"/>
                    <a:pt x="946" y="19337"/>
                  </a:cubicBezTo>
                  <a:cubicBezTo>
                    <a:pt x="1120" y="19809"/>
                    <a:pt x="1325" y="20240"/>
                    <a:pt x="1541" y="20672"/>
                  </a:cubicBezTo>
                  <a:cubicBezTo>
                    <a:pt x="1634" y="20836"/>
                    <a:pt x="1716" y="21010"/>
                    <a:pt x="1798" y="21185"/>
                  </a:cubicBezTo>
                  <a:cubicBezTo>
                    <a:pt x="2311" y="22161"/>
                    <a:pt x="2958" y="23023"/>
                    <a:pt x="3687" y="23834"/>
                  </a:cubicBezTo>
                  <a:cubicBezTo>
                    <a:pt x="3944" y="24132"/>
                    <a:pt x="4242" y="24430"/>
                    <a:pt x="4540" y="24687"/>
                  </a:cubicBezTo>
                  <a:cubicBezTo>
                    <a:pt x="5946" y="26063"/>
                    <a:pt x="7661" y="27090"/>
                    <a:pt x="9541" y="27767"/>
                  </a:cubicBezTo>
                  <a:cubicBezTo>
                    <a:pt x="9674" y="27808"/>
                    <a:pt x="9756" y="27808"/>
                    <a:pt x="9890" y="27860"/>
                  </a:cubicBezTo>
                  <a:cubicBezTo>
                    <a:pt x="11255" y="28322"/>
                    <a:pt x="12755" y="28578"/>
                    <a:pt x="14295" y="28578"/>
                  </a:cubicBezTo>
                  <a:cubicBezTo>
                    <a:pt x="15835" y="28578"/>
                    <a:pt x="17335" y="28322"/>
                    <a:pt x="18700" y="27860"/>
                  </a:cubicBezTo>
                  <a:cubicBezTo>
                    <a:pt x="19861" y="27511"/>
                    <a:pt x="20929" y="26997"/>
                    <a:pt x="21914" y="26360"/>
                  </a:cubicBezTo>
                  <a:cubicBezTo>
                    <a:pt x="23403" y="25416"/>
                    <a:pt x="24687" y="24266"/>
                    <a:pt x="25714" y="22849"/>
                  </a:cubicBezTo>
                  <a:cubicBezTo>
                    <a:pt x="25714" y="22849"/>
                    <a:pt x="25765" y="22807"/>
                    <a:pt x="25765" y="22766"/>
                  </a:cubicBezTo>
                  <a:cubicBezTo>
                    <a:pt x="26700" y="21565"/>
                    <a:pt x="27388" y="20199"/>
                    <a:pt x="27901" y="18700"/>
                  </a:cubicBezTo>
                  <a:cubicBezTo>
                    <a:pt x="28332" y="17334"/>
                    <a:pt x="28589" y="15835"/>
                    <a:pt x="28589" y="14295"/>
                  </a:cubicBezTo>
                  <a:cubicBezTo>
                    <a:pt x="28589" y="6377"/>
                    <a:pt x="22171" y="1"/>
                    <a:pt x="1429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4661189" y="3441881"/>
              <a:ext cx="796047" cy="644716"/>
            </a:xfrm>
            <a:custGeom>
              <a:avLst/>
              <a:gdLst/>
              <a:ahLst/>
              <a:cxnLst/>
              <a:rect l="l" t="t" r="r" b="b"/>
              <a:pathLst>
                <a:path w="13135" h="10638" extrusionOk="0">
                  <a:moveTo>
                    <a:pt x="11984" y="0"/>
                  </a:moveTo>
                  <a:cubicBezTo>
                    <a:pt x="11796" y="0"/>
                    <a:pt x="11605" y="32"/>
                    <a:pt x="11420" y="71"/>
                  </a:cubicBezTo>
                  <a:cubicBezTo>
                    <a:pt x="9582" y="410"/>
                    <a:pt x="8041" y="1652"/>
                    <a:pt x="6624" y="2895"/>
                  </a:cubicBezTo>
                  <a:cubicBezTo>
                    <a:pt x="6717" y="2597"/>
                    <a:pt x="6799" y="2299"/>
                    <a:pt x="6799" y="1991"/>
                  </a:cubicBezTo>
                  <a:cubicBezTo>
                    <a:pt x="6799" y="1694"/>
                    <a:pt x="6799" y="1355"/>
                    <a:pt x="6676" y="1016"/>
                  </a:cubicBezTo>
                  <a:cubicBezTo>
                    <a:pt x="6501" y="708"/>
                    <a:pt x="6244" y="451"/>
                    <a:pt x="5906" y="410"/>
                  </a:cubicBezTo>
                  <a:cubicBezTo>
                    <a:pt x="5853" y="403"/>
                    <a:pt x="5801" y="400"/>
                    <a:pt x="5749" y="400"/>
                  </a:cubicBezTo>
                  <a:cubicBezTo>
                    <a:pt x="5496" y="400"/>
                    <a:pt x="5249" y="481"/>
                    <a:pt x="5002" y="626"/>
                  </a:cubicBezTo>
                  <a:cubicBezTo>
                    <a:pt x="3718" y="1221"/>
                    <a:pt x="2609" y="2248"/>
                    <a:pt x="1880" y="3532"/>
                  </a:cubicBezTo>
                  <a:cubicBezTo>
                    <a:pt x="1069" y="4990"/>
                    <a:pt x="555" y="6828"/>
                    <a:pt x="206" y="8461"/>
                  </a:cubicBezTo>
                  <a:cubicBezTo>
                    <a:pt x="83" y="9015"/>
                    <a:pt x="1" y="9652"/>
                    <a:pt x="165" y="10165"/>
                  </a:cubicBezTo>
                  <a:cubicBezTo>
                    <a:pt x="206" y="10340"/>
                    <a:pt x="299" y="10463"/>
                    <a:pt x="422" y="10555"/>
                  </a:cubicBezTo>
                  <a:cubicBezTo>
                    <a:pt x="555" y="10638"/>
                    <a:pt x="720" y="10638"/>
                    <a:pt x="894" y="10638"/>
                  </a:cubicBezTo>
                  <a:cubicBezTo>
                    <a:pt x="1747" y="10555"/>
                    <a:pt x="2517" y="10206"/>
                    <a:pt x="3246" y="9867"/>
                  </a:cubicBezTo>
                  <a:cubicBezTo>
                    <a:pt x="6162" y="8409"/>
                    <a:pt x="8853" y="6530"/>
                    <a:pt x="11245" y="4302"/>
                  </a:cubicBezTo>
                  <a:cubicBezTo>
                    <a:pt x="12015" y="3532"/>
                    <a:pt x="12837" y="2679"/>
                    <a:pt x="13001" y="1611"/>
                  </a:cubicBezTo>
                  <a:cubicBezTo>
                    <a:pt x="13135" y="1057"/>
                    <a:pt x="13001" y="451"/>
                    <a:pt x="12580" y="153"/>
                  </a:cubicBezTo>
                  <a:cubicBezTo>
                    <a:pt x="12396" y="40"/>
                    <a:pt x="12193" y="0"/>
                    <a:pt x="11984"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3297012" y="3339578"/>
              <a:ext cx="806653" cy="949802"/>
            </a:xfrm>
            <a:custGeom>
              <a:avLst/>
              <a:gdLst/>
              <a:ahLst/>
              <a:cxnLst/>
              <a:rect l="l" t="t" r="r" b="b"/>
              <a:pathLst>
                <a:path w="13310" h="15672" extrusionOk="0">
                  <a:moveTo>
                    <a:pt x="2041" y="0"/>
                  </a:moveTo>
                  <a:cubicBezTo>
                    <a:pt x="1812" y="0"/>
                    <a:pt x="1586" y="42"/>
                    <a:pt x="1366" y="137"/>
                  </a:cubicBezTo>
                  <a:cubicBezTo>
                    <a:pt x="853" y="342"/>
                    <a:pt x="514" y="773"/>
                    <a:pt x="299" y="1287"/>
                  </a:cubicBezTo>
                  <a:cubicBezTo>
                    <a:pt x="124" y="1800"/>
                    <a:pt x="83" y="2355"/>
                    <a:pt x="83" y="2868"/>
                  </a:cubicBezTo>
                  <a:cubicBezTo>
                    <a:pt x="124" y="4583"/>
                    <a:pt x="637" y="6247"/>
                    <a:pt x="1541" y="7705"/>
                  </a:cubicBezTo>
                  <a:cubicBezTo>
                    <a:pt x="1429" y="7664"/>
                    <a:pt x="1312" y="7645"/>
                    <a:pt x="1195" y="7645"/>
                  </a:cubicBezTo>
                  <a:cubicBezTo>
                    <a:pt x="690" y="7645"/>
                    <a:pt x="183" y="7999"/>
                    <a:pt x="42" y="8516"/>
                  </a:cubicBezTo>
                  <a:cubicBezTo>
                    <a:pt x="1" y="8732"/>
                    <a:pt x="1" y="8988"/>
                    <a:pt x="42" y="9204"/>
                  </a:cubicBezTo>
                  <a:cubicBezTo>
                    <a:pt x="257" y="10446"/>
                    <a:pt x="1151" y="11432"/>
                    <a:pt x="2054" y="12326"/>
                  </a:cubicBezTo>
                  <a:cubicBezTo>
                    <a:pt x="3164" y="13435"/>
                    <a:pt x="4488" y="14513"/>
                    <a:pt x="5946" y="15067"/>
                  </a:cubicBezTo>
                  <a:cubicBezTo>
                    <a:pt x="6793" y="15422"/>
                    <a:pt x="7727" y="15671"/>
                    <a:pt x="8651" y="15671"/>
                  </a:cubicBezTo>
                  <a:cubicBezTo>
                    <a:pt x="9172" y="15671"/>
                    <a:pt x="9691" y="15592"/>
                    <a:pt x="10187" y="15406"/>
                  </a:cubicBezTo>
                  <a:cubicBezTo>
                    <a:pt x="11933" y="14718"/>
                    <a:pt x="13011" y="12880"/>
                    <a:pt x="13135" y="11042"/>
                  </a:cubicBezTo>
                  <a:cubicBezTo>
                    <a:pt x="13309" y="9204"/>
                    <a:pt x="12703" y="7366"/>
                    <a:pt x="11984" y="5651"/>
                  </a:cubicBezTo>
                  <a:cubicBezTo>
                    <a:pt x="11553" y="4665"/>
                    <a:pt x="10999" y="3638"/>
                    <a:pt x="9972" y="3382"/>
                  </a:cubicBezTo>
                  <a:cubicBezTo>
                    <a:pt x="9821" y="3338"/>
                    <a:pt x="9665" y="3317"/>
                    <a:pt x="9508" y="3317"/>
                  </a:cubicBezTo>
                  <a:cubicBezTo>
                    <a:pt x="8603" y="3317"/>
                    <a:pt x="7683" y="4011"/>
                    <a:pt x="7569" y="4922"/>
                  </a:cubicBezTo>
                  <a:cubicBezTo>
                    <a:pt x="6717" y="3340"/>
                    <a:pt x="5515" y="1975"/>
                    <a:pt x="4067" y="855"/>
                  </a:cubicBezTo>
                  <a:cubicBezTo>
                    <a:pt x="3484" y="404"/>
                    <a:pt x="2753" y="0"/>
                    <a:pt x="2041"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3445920" y="3508366"/>
              <a:ext cx="1718212" cy="816592"/>
            </a:xfrm>
            <a:custGeom>
              <a:avLst/>
              <a:gdLst/>
              <a:ahLst/>
              <a:cxnLst/>
              <a:rect l="l" t="t" r="r" b="b"/>
              <a:pathLst>
                <a:path w="28351" h="13474" extrusionOk="0">
                  <a:moveTo>
                    <a:pt x="11530" y="1"/>
                  </a:moveTo>
                  <a:cubicBezTo>
                    <a:pt x="11530" y="1"/>
                    <a:pt x="11366" y="42"/>
                    <a:pt x="11016" y="217"/>
                  </a:cubicBezTo>
                  <a:cubicBezTo>
                    <a:pt x="9527" y="812"/>
                    <a:pt x="4906" y="2907"/>
                    <a:pt x="2637" y="5515"/>
                  </a:cubicBezTo>
                  <a:cubicBezTo>
                    <a:pt x="1867" y="6419"/>
                    <a:pt x="1353" y="7056"/>
                    <a:pt x="963" y="7487"/>
                  </a:cubicBezTo>
                  <a:cubicBezTo>
                    <a:pt x="0" y="8652"/>
                    <a:pt x="22" y="8688"/>
                    <a:pt x="28" y="8688"/>
                  </a:cubicBezTo>
                  <a:cubicBezTo>
                    <a:pt x="28" y="8688"/>
                    <a:pt x="29" y="8688"/>
                    <a:pt x="29" y="8688"/>
                  </a:cubicBezTo>
                  <a:cubicBezTo>
                    <a:pt x="29" y="8688"/>
                    <a:pt x="70" y="8729"/>
                    <a:pt x="111" y="8770"/>
                  </a:cubicBezTo>
                  <a:cubicBezTo>
                    <a:pt x="285" y="8986"/>
                    <a:pt x="707" y="9500"/>
                    <a:pt x="1477" y="10136"/>
                  </a:cubicBezTo>
                  <a:cubicBezTo>
                    <a:pt x="1692" y="10311"/>
                    <a:pt x="1949" y="10526"/>
                    <a:pt x="2247" y="10701"/>
                  </a:cubicBezTo>
                  <a:cubicBezTo>
                    <a:pt x="2976" y="11214"/>
                    <a:pt x="3921" y="11728"/>
                    <a:pt x="5071" y="12190"/>
                  </a:cubicBezTo>
                  <a:cubicBezTo>
                    <a:pt x="6190" y="12621"/>
                    <a:pt x="7474" y="12960"/>
                    <a:pt x="9014" y="13217"/>
                  </a:cubicBezTo>
                  <a:cubicBezTo>
                    <a:pt x="9651" y="13309"/>
                    <a:pt x="10339" y="13391"/>
                    <a:pt x="11068" y="13432"/>
                  </a:cubicBezTo>
                  <a:lnTo>
                    <a:pt x="11879" y="13432"/>
                  </a:lnTo>
                  <a:cubicBezTo>
                    <a:pt x="11920" y="13432"/>
                    <a:pt x="12002" y="13432"/>
                    <a:pt x="12043" y="13474"/>
                  </a:cubicBezTo>
                  <a:lnTo>
                    <a:pt x="12475" y="13474"/>
                  </a:lnTo>
                  <a:cubicBezTo>
                    <a:pt x="13163" y="13474"/>
                    <a:pt x="13840" y="13432"/>
                    <a:pt x="14569" y="13391"/>
                  </a:cubicBezTo>
                  <a:cubicBezTo>
                    <a:pt x="16972" y="13268"/>
                    <a:pt x="19108" y="13094"/>
                    <a:pt x="20946" y="12878"/>
                  </a:cubicBezTo>
                  <a:cubicBezTo>
                    <a:pt x="23041" y="12703"/>
                    <a:pt x="24756" y="12498"/>
                    <a:pt x="26163" y="12323"/>
                  </a:cubicBezTo>
                  <a:lnTo>
                    <a:pt x="26214" y="12282"/>
                  </a:lnTo>
                  <a:cubicBezTo>
                    <a:pt x="27149" y="11081"/>
                    <a:pt x="27837" y="9715"/>
                    <a:pt x="28350" y="8216"/>
                  </a:cubicBezTo>
                  <a:cubicBezTo>
                    <a:pt x="26420" y="5310"/>
                    <a:pt x="23472" y="1500"/>
                    <a:pt x="20392" y="258"/>
                  </a:cubicBezTo>
                  <a:cubicBezTo>
                    <a:pt x="20310" y="217"/>
                    <a:pt x="20258" y="176"/>
                    <a:pt x="20176" y="176"/>
                  </a:cubicBezTo>
                  <a:lnTo>
                    <a:pt x="1153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4702279" y="3920364"/>
              <a:ext cx="140119" cy="334903"/>
            </a:xfrm>
            <a:custGeom>
              <a:avLst/>
              <a:gdLst/>
              <a:ahLst/>
              <a:cxnLst/>
              <a:rect l="l" t="t" r="r" b="b"/>
              <a:pathLst>
                <a:path w="2312" h="5526" extrusionOk="0">
                  <a:moveTo>
                    <a:pt x="42" y="1"/>
                  </a:moveTo>
                  <a:cubicBezTo>
                    <a:pt x="1" y="52"/>
                    <a:pt x="1" y="52"/>
                    <a:pt x="1" y="93"/>
                  </a:cubicBezTo>
                  <a:cubicBezTo>
                    <a:pt x="42" y="93"/>
                    <a:pt x="1716" y="2784"/>
                    <a:pt x="2229" y="5484"/>
                  </a:cubicBezTo>
                  <a:lnTo>
                    <a:pt x="2270" y="5525"/>
                  </a:lnTo>
                  <a:lnTo>
                    <a:pt x="2311" y="5525"/>
                  </a:lnTo>
                  <a:lnTo>
                    <a:pt x="2311" y="5484"/>
                  </a:lnTo>
                  <a:cubicBezTo>
                    <a:pt x="1798" y="2743"/>
                    <a:pt x="93" y="52"/>
                    <a:pt x="93" y="52"/>
                  </a:cubicBezTo>
                  <a:cubicBezTo>
                    <a:pt x="93" y="1"/>
                    <a:pt x="42" y="1"/>
                    <a:pt x="4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3696586" y="4247090"/>
              <a:ext cx="1334946" cy="357933"/>
            </a:xfrm>
            <a:custGeom>
              <a:avLst/>
              <a:gdLst/>
              <a:ahLst/>
              <a:cxnLst/>
              <a:rect l="l" t="t" r="r" b="b"/>
              <a:pathLst>
                <a:path w="22027" h="5906" extrusionOk="0">
                  <a:moveTo>
                    <a:pt x="0" y="1"/>
                  </a:moveTo>
                  <a:lnTo>
                    <a:pt x="0" y="2188"/>
                  </a:lnTo>
                  <a:cubicBezTo>
                    <a:pt x="339" y="2147"/>
                    <a:pt x="596" y="2106"/>
                    <a:pt x="853" y="2014"/>
                  </a:cubicBezTo>
                  <a:cubicBezTo>
                    <a:pt x="2259" y="3390"/>
                    <a:pt x="3974" y="4417"/>
                    <a:pt x="5854" y="5094"/>
                  </a:cubicBezTo>
                  <a:cubicBezTo>
                    <a:pt x="5987" y="5135"/>
                    <a:pt x="6069" y="5135"/>
                    <a:pt x="6203" y="5187"/>
                  </a:cubicBezTo>
                  <a:cubicBezTo>
                    <a:pt x="7568" y="5649"/>
                    <a:pt x="9068" y="5905"/>
                    <a:pt x="10608" y="5905"/>
                  </a:cubicBezTo>
                  <a:cubicBezTo>
                    <a:pt x="12148" y="5905"/>
                    <a:pt x="13648" y="5649"/>
                    <a:pt x="15013" y="5187"/>
                  </a:cubicBezTo>
                  <a:cubicBezTo>
                    <a:pt x="16174" y="4838"/>
                    <a:pt x="17242" y="4324"/>
                    <a:pt x="18227" y="3687"/>
                  </a:cubicBezTo>
                  <a:cubicBezTo>
                    <a:pt x="19716" y="2743"/>
                    <a:pt x="21000" y="1593"/>
                    <a:pt x="22027" y="176"/>
                  </a:cubicBezTo>
                  <a:lnTo>
                    <a:pt x="2202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4051312" y="4281332"/>
              <a:ext cx="749987" cy="280116"/>
            </a:xfrm>
            <a:custGeom>
              <a:avLst/>
              <a:gdLst/>
              <a:ahLst/>
              <a:cxnLst/>
              <a:rect l="l" t="t" r="r" b="b"/>
              <a:pathLst>
                <a:path w="12375" h="4622" extrusionOk="0">
                  <a:moveTo>
                    <a:pt x="2444" y="1"/>
                  </a:moveTo>
                  <a:lnTo>
                    <a:pt x="2403" y="83"/>
                  </a:lnTo>
                  <a:lnTo>
                    <a:pt x="2362" y="124"/>
                  </a:lnTo>
                  <a:lnTo>
                    <a:pt x="2270" y="340"/>
                  </a:lnTo>
                  <a:lnTo>
                    <a:pt x="2188" y="463"/>
                  </a:lnTo>
                  <a:lnTo>
                    <a:pt x="2054" y="720"/>
                  </a:lnTo>
                  <a:lnTo>
                    <a:pt x="1972" y="935"/>
                  </a:lnTo>
                  <a:lnTo>
                    <a:pt x="1890" y="1069"/>
                  </a:lnTo>
                  <a:lnTo>
                    <a:pt x="1674" y="1449"/>
                  </a:lnTo>
                  <a:lnTo>
                    <a:pt x="93" y="4365"/>
                  </a:lnTo>
                  <a:lnTo>
                    <a:pt x="1" y="4529"/>
                  </a:lnTo>
                  <a:cubicBezTo>
                    <a:pt x="134" y="4570"/>
                    <a:pt x="216" y="4570"/>
                    <a:pt x="350" y="4622"/>
                  </a:cubicBezTo>
                  <a:lnTo>
                    <a:pt x="9160" y="4622"/>
                  </a:lnTo>
                  <a:cubicBezTo>
                    <a:pt x="10321" y="4273"/>
                    <a:pt x="11389" y="3759"/>
                    <a:pt x="12374" y="3122"/>
                  </a:cubicBezTo>
                  <a:lnTo>
                    <a:pt x="10957" y="124"/>
                  </a:lnTo>
                  <a:lnTo>
                    <a:pt x="1087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4676764" y="3340609"/>
              <a:ext cx="134482" cy="157270"/>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4697310" y="3386427"/>
              <a:ext cx="67272" cy="46726"/>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3994706" y="3325033"/>
              <a:ext cx="134482" cy="157270"/>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4043858" y="3378972"/>
              <a:ext cx="67272" cy="51696"/>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4079918" y="2989701"/>
              <a:ext cx="679685" cy="683200"/>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4225554" y="3401942"/>
              <a:ext cx="59211" cy="62302"/>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4528644" y="3404487"/>
              <a:ext cx="59817" cy="59757"/>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4430341" y="3443638"/>
              <a:ext cx="46726" cy="67332"/>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4388644" y="3493699"/>
              <a:ext cx="20606" cy="14727"/>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4378038" y="3518972"/>
              <a:ext cx="83453" cy="20606"/>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4199433" y="3289275"/>
              <a:ext cx="59817" cy="48060"/>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4554765" y="3294669"/>
              <a:ext cx="62302" cy="46181"/>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4051312" y="2895398"/>
              <a:ext cx="721381" cy="464901"/>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3921858" y="3925213"/>
              <a:ext cx="93392" cy="60605"/>
            </a:xfrm>
            <a:custGeom>
              <a:avLst/>
              <a:gdLst/>
              <a:ahLst/>
              <a:cxnLst/>
              <a:rect l="l" t="t" r="r" b="b"/>
              <a:pathLst>
                <a:path w="1541" h="1000" extrusionOk="0">
                  <a:moveTo>
                    <a:pt x="1001" y="1"/>
                  </a:moveTo>
                  <a:cubicBezTo>
                    <a:pt x="900" y="1"/>
                    <a:pt x="783" y="28"/>
                    <a:pt x="648" y="95"/>
                  </a:cubicBezTo>
                  <a:cubicBezTo>
                    <a:pt x="1" y="393"/>
                    <a:pt x="432" y="999"/>
                    <a:pt x="432" y="999"/>
                  </a:cubicBezTo>
                  <a:lnTo>
                    <a:pt x="1541" y="434"/>
                  </a:lnTo>
                  <a:cubicBezTo>
                    <a:pt x="1541" y="434"/>
                    <a:pt x="1403" y="1"/>
                    <a:pt x="1001"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3947979" y="3951515"/>
              <a:ext cx="264601" cy="485446"/>
            </a:xfrm>
            <a:custGeom>
              <a:avLst/>
              <a:gdLst/>
              <a:ahLst/>
              <a:cxnLst/>
              <a:rect l="l" t="t" r="r" b="b"/>
              <a:pathLst>
                <a:path w="4366" h="8010" extrusionOk="0">
                  <a:moveTo>
                    <a:pt x="1110" y="0"/>
                  </a:moveTo>
                  <a:lnTo>
                    <a:pt x="1" y="565"/>
                  </a:lnTo>
                  <a:lnTo>
                    <a:pt x="381" y="1284"/>
                  </a:lnTo>
                  <a:lnTo>
                    <a:pt x="2948" y="6418"/>
                  </a:lnTo>
                  <a:lnTo>
                    <a:pt x="2989" y="6470"/>
                  </a:lnTo>
                  <a:lnTo>
                    <a:pt x="4365" y="8010"/>
                  </a:lnTo>
                  <a:lnTo>
                    <a:pt x="4067" y="6038"/>
                  </a:lnTo>
                  <a:lnTo>
                    <a:pt x="4067" y="5956"/>
                  </a:lnTo>
                  <a:lnTo>
                    <a:pt x="1449" y="688"/>
                  </a:lnTo>
                  <a:lnTo>
                    <a:pt x="111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3981615" y="4016849"/>
              <a:ext cx="147573" cy="300661"/>
            </a:xfrm>
            <a:custGeom>
              <a:avLst/>
              <a:gdLst/>
              <a:ahLst/>
              <a:cxnLst/>
              <a:rect l="l" t="t" r="r" b="b"/>
              <a:pathLst>
                <a:path w="2435" h="4961" extrusionOk="0">
                  <a:moveTo>
                    <a:pt x="0" y="1"/>
                  </a:moveTo>
                  <a:lnTo>
                    <a:pt x="2434" y="4960"/>
                  </a:lnTo>
                  <a:lnTo>
                    <a:pt x="4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4015191" y="3998182"/>
              <a:ext cx="150664" cy="301267"/>
            </a:xfrm>
            <a:custGeom>
              <a:avLst/>
              <a:gdLst/>
              <a:ahLst/>
              <a:cxnLst/>
              <a:rect l="l" t="t" r="r" b="b"/>
              <a:pathLst>
                <a:path w="2486" h="4971" extrusionOk="0">
                  <a:moveTo>
                    <a:pt x="42" y="0"/>
                  </a:moveTo>
                  <a:lnTo>
                    <a:pt x="1" y="52"/>
                  </a:lnTo>
                  <a:lnTo>
                    <a:pt x="2486" y="4971"/>
                  </a:lnTo>
                  <a:lnTo>
                    <a:pt x="42" y="52"/>
                  </a:lnTo>
                  <a:lnTo>
                    <a:pt x="4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4126645" y="4299393"/>
              <a:ext cx="85938" cy="137573"/>
            </a:xfrm>
            <a:custGeom>
              <a:avLst/>
              <a:gdLst/>
              <a:ahLst/>
              <a:cxnLst/>
              <a:rect l="l" t="t" r="r" b="b"/>
              <a:pathLst>
                <a:path w="1418" h="2270" extrusionOk="0">
                  <a:moveTo>
                    <a:pt x="647" y="1"/>
                  </a:moveTo>
                  <a:lnTo>
                    <a:pt x="647" y="596"/>
                  </a:lnTo>
                  <a:lnTo>
                    <a:pt x="41" y="298"/>
                  </a:lnTo>
                  <a:lnTo>
                    <a:pt x="0" y="678"/>
                  </a:lnTo>
                  <a:lnTo>
                    <a:pt x="41" y="730"/>
                  </a:lnTo>
                  <a:lnTo>
                    <a:pt x="904" y="1664"/>
                  </a:lnTo>
                  <a:lnTo>
                    <a:pt x="1417" y="2270"/>
                  </a:lnTo>
                  <a:lnTo>
                    <a:pt x="1325" y="1500"/>
                  </a:lnTo>
                  <a:lnTo>
                    <a:pt x="1119" y="298"/>
                  </a:lnTo>
                  <a:lnTo>
                    <a:pt x="1119" y="216"/>
                  </a:lnTo>
                  <a:lnTo>
                    <a:pt x="647"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4181372" y="4384665"/>
              <a:ext cx="31212" cy="52302"/>
            </a:xfrm>
            <a:custGeom>
              <a:avLst/>
              <a:gdLst/>
              <a:ahLst/>
              <a:cxnLst/>
              <a:rect l="l" t="t" r="r" b="b"/>
              <a:pathLst>
                <a:path w="515" h="863" extrusionOk="0">
                  <a:moveTo>
                    <a:pt x="257" y="0"/>
                  </a:moveTo>
                  <a:cubicBezTo>
                    <a:pt x="124" y="0"/>
                    <a:pt x="42" y="134"/>
                    <a:pt x="1" y="257"/>
                  </a:cubicBezTo>
                  <a:lnTo>
                    <a:pt x="514" y="863"/>
                  </a:lnTo>
                  <a:lnTo>
                    <a:pt x="422" y="93"/>
                  </a:lnTo>
                  <a:lnTo>
                    <a:pt x="381" y="41"/>
                  </a:lnTo>
                  <a:cubicBezTo>
                    <a:pt x="340" y="41"/>
                    <a:pt x="298" y="0"/>
                    <a:pt x="25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3947979" y="3951515"/>
              <a:ext cx="87817" cy="77817"/>
            </a:xfrm>
            <a:custGeom>
              <a:avLst/>
              <a:gdLst/>
              <a:ahLst/>
              <a:cxnLst/>
              <a:rect l="l" t="t" r="r" b="b"/>
              <a:pathLst>
                <a:path w="1449" h="1284" extrusionOk="0">
                  <a:moveTo>
                    <a:pt x="1110" y="0"/>
                  </a:moveTo>
                  <a:lnTo>
                    <a:pt x="1" y="565"/>
                  </a:lnTo>
                  <a:lnTo>
                    <a:pt x="124" y="822"/>
                  </a:lnTo>
                  <a:lnTo>
                    <a:pt x="217" y="986"/>
                  </a:lnTo>
                  <a:lnTo>
                    <a:pt x="381" y="1284"/>
                  </a:lnTo>
                  <a:lnTo>
                    <a:pt x="1449" y="688"/>
                  </a:lnTo>
                  <a:lnTo>
                    <a:pt x="1326" y="432"/>
                  </a:lnTo>
                  <a:lnTo>
                    <a:pt x="1243" y="257"/>
                  </a:lnTo>
                  <a:lnTo>
                    <a:pt x="1110"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3955494" y="3967091"/>
              <a:ext cx="67878" cy="34242"/>
            </a:xfrm>
            <a:custGeom>
              <a:avLst/>
              <a:gdLst/>
              <a:ahLst/>
              <a:cxnLst/>
              <a:rect l="l" t="t" r="r" b="b"/>
              <a:pathLst>
                <a:path w="1120" h="565" extrusionOk="0">
                  <a:moveTo>
                    <a:pt x="1119" y="0"/>
                  </a:moveTo>
                  <a:lnTo>
                    <a:pt x="1119" y="0"/>
                  </a:lnTo>
                  <a:lnTo>
                    <a:pt x="0" y="565"/>
                  </a:lnTo>
                  <a:lnTo>
                    <a:pt x="0" y="56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3961070" y="3977637"/>
              <a:ext cx="67272" cy="33696"/>
            </a:xfrm>
            <a:custGeom>
              <a:avLst/>
              <a:gdLst/>
              <a:ahLst/>
              <a:cxnLst/>
              <a:rect l="l" t="t" r="r" b="b"/>
              <a:pathLst>
                <a:path w="1110" h="556" extrusionOk="0">
                  <a:moveTo>
                    <a:pt x="1110" y="1"/>
                  </a:moveTo>
                  <a:lnTo>
                    <a:pt x="1110" y="1"/>
                  </a:lnTo>
                  <a:lnTo>
                    <a:pt x="1" y="555"/>
                  </a:lnTo>
                  <a:lnTo>
                    <a:pt x="1" y="55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3310103" y="4039879"/>
              <a:ext cx="894348" cy="369206"/>
            </a:xfrm>
            <a:custGeom>
              <a:avLst/>
              <a:gdLst/>
              <a:ahLst/>
              <a:cxnLst/>
              <a:rect l="l" t="t" r="r" b="b"/>
              <a:pathLst>
                <a:path w="14757" h="6092" extrusionOk="0">
                  <a:moveTo>
                    <a:pt x="12149" y="3302"/>
                  </a:moveTo>
                  <a:cubicBezTo>
                    <a:pt x="12220" y="3315"/>
                    <a:pt x="12357" y="3355"/>
                    <a:pt x="12487" y="3420"/>
                  </a:cubicBezTo>
                  <a:cubicBezTo>
                    <a:pt x="12580" y="3420"/>
                    <a:pt x="12662" y="3471"/>
                    <a:pt x="12744" y="3471"/>
                  </a:cubicBezTo>
                  <a:cubicBezTo>
                    <a:pt x="12795" y="3512"/>
                    <a:pt x="12877" y="3553"/>
                    <a:pt x="12919" y="3553"/>
                  </a:cubicBezTo>
                  <a:cubicBezTo>
                    <a:pt x="12960" y="3553"/>
                    <a:pt x="13001" y="3595"/>
                    <a:pt x="13052" y="3595"/>
                  </a:cubicBezTo>
                  <a:cubicBezTo>
                    <a:pt x="13134" y="3636"/>
                    <a:pt x="13216" y="3677"/>
                    <a:pt x="13257" y="3677"/>
                  </a:cubicBezTo>
                  <a:cubicBezTo>
                    <a:pt x="13309" y="3728"/>
                    <a:pt x="13432" y="3892"/>
                    <a:pt x="13565" y="4067"/>
                  </a:cubicBezTo>
                  <a:cubicBezTo>
                    <a:pt x="13648" y="4190"/>
                    <a:pt x="13730" y="4324"/>
                    <a:pt x="13822" y="4447"/>
                  </a:cubicBezTo>
                  <a:lnTo>
                    <a:pt x="13822" y="4498"/>
                  </a:lnTo>
                  <a:cubicBezTo>
                    <a:pt x="13863" y="4539"/>
                    <a:pt x="13904" y="4621"/>
                    <a:pt x="13945" y="4662"/>
                  </a:cubicBezTo>
                  <a:cubicBezTo>
                    <a:pt x="13986" y="4755"/>
                    <a:pt x="14028" y="4796"/>
                    <a:pt x="14079" y="4837"/>
                  </a:cubicBezTo>
                  <a:lnTo>
                    <a:pt x="14079" y="4878"/>
                  </a:lnTo>
                  <a:cubicBezTo>
                    <a:pt x="14120" y="4919"/>
                    <a:pt x="14120" y="4960"/>
                    <a:pt x="14120" y="4960"/>
                  </a:cubicBezTo>
                  <a:lnTo>
                    <a:pt x="14079" y="4919"/>
                  </a:lnTo>
                  <a:lnTo>
                    <a:pt x="13945" y="4796"/>
                  </a:lnTo>
                  <a:cubicBezTo>
                    <a:pt x="13904" y="4755"/>
                    <a:pt x="13863" y="4704"/>
                    <a:pt x="13822" y="4662"/>
                  </a:cubicBezTo>
                  <a:cubicBezTo>
                    <a:pt x="13771" y="4621"/>
                    <a:pt x="13730" y="4580"/>
                    <a:pt x="13689" y="4539"/>
                  </a:cubicBezTo>
                  <a:lnTo>
                    <a:pt x="13648" y="4539"/>
                  </a:lnTo>
                  <a:cubicBezTo>
                    <a:pt x="13565" y="4447"/>
                    <a:pt x="13473" y="4365"/>
                    <a:pt x="13391" y="4283"/>
                  </a:cubicBezTo>
                  <a:cubicBezTo>
                    <a:pt x="13309" y="4241"/>
                    <a:pt x="13257" y="4190"/>
                    <a:pt x="13216" y="4149"/>
                  </a:cubicBezTo>
                  <a:cubicBezTo>
                    <a:pt x="13175" y="4149"/>
                    <a:pt x="13093" y="4067"/>
                    <a:pt x="13001" y="4026"/>
                  </a:cubicBezTo>
                  <a:lnTo>
                    <a:pt x="12960" y="3985"/>
                  </a:lnTo>
                  <a:cubicBezTo>
                    <a:pt x="12703" y="3810"/>
                    <a:pt x="12446" y="3553"/>
                    <a:pt x="12282" y="3420"/>
                  </a:cubicBezTo>
                  <a:cubicBezTo>
                    <a:pt x="12231" y="3379"/>
                    <a:pt x="12231" y="3379"/>
                    <a:pt x="12189" y="3338"/>
                  </a:cubicBezTo>
                  <a:cubicBezTo>
                    <a:pt x="12169" y="3317"/>
                    <a:pt x="12159" y="3307"/>
                    <a:pt x="12149" y="3302"/>
                  </a:cubicBezTo>
                  <a:close/>
                  <a:moveTo>
                    <a:pt x="2311" y="0"/>
                  </a:moveTo>
                  <a:cubicBezTo>
                    <a:pt x="0" y="1931"/>
                    <a:pt x="165" y="4283"/>
                    <a:pt x="165" y="4283"/>
                  </a:cubicBezTo>
                  <a:cubicBezTo>
                    <a:pt x="623" y="5516"/>
                    <a:pt x="2150" y="5872"/>
                    <a:pt x="3731" y="5872"/>
                  </a:cubicBezTo>
                  <a:cubicBezTo>
                    <a:pt x="4664" y="5872"/>
                    <a:pt x="5615" y="5748"/>
                    <a:pt x="6377" y="5607"/>
                  </a:cubicBezTo>
                  <a:cubicBezTo>
                    <a:pt x="6716" y="5566"/>
                    <a:pt x="6973" y="5525"/>
                    <a:pt x="7230" y="5433"/>
                  </a:cubicBezTo>
                  <a:cubicBezTo>
                    <a:pt x="7661" y="5350"/>
                    <a:pt x="7959" y="5268"/>
                    <a:pt x="7959" y="5268"/>
                  </a:cubicBezTo>
                  <a:cubicBezTo>
                    <a:pt x="7959" y="5268"/>
                    <a:pt x="8472" y="5525"/>
                    <a:pt x="10608" y="5987"/>
                  </a:cubicBezTo>
                  <a:cubicBezTo>
                    <a:pt x="10913" y="6060"/>
                    <a:pt x="11204" y="6091"/>
                    <a:pt x="11479" y="6091"/>
                  </a:cubicBezTo>
                  <a:cubicBezTo>
                    <a:pt x="12521" y="6091"/>
                    <a:pt x="13332" y="5643"/>
                    <a:pt x="13771" y="5309"/>
                  </a:cubicBezTo>
                  <a:cubicBezTo>
                    <a:pt x="13945" y="5217"/>
                    <a:pt x="14028" y="5094"/>
                    <a:pt x="14120" y="5053"/>
                  </a:cubicBezTo>
                  <a:cubicBezTo>
                    <a:pt x="14161" y="5012"/>
                    <a:pt x="14202" y="4960"/>
                    <a:pt x="14202" y="4960"/>
                  </a:cubicBezTo>
                  <a:cubicBezTo>
                    <a:pt x="14202" y="4960"/>
                    <a:pt x="14233" y="5061"/>
                    <a:pt x="14382" y="5061"/>
                  </a:cubicBezTo>
                  <a:cubicBezTo>
                    <a:pt x="14404" y="5061"/>
                    <a:pt x="14430" y="5058"/>
                    <a:pt x="14459" y="5053"/>
                  </a:cubicBezTo>
                  <a:cubicBezTo>
                    <a:pt x="14500" y="5053"/>
                    <a:pt x="14541" y="5053"/>
                    <a:pt x="14592" y="5012"/>
                  </a:cubicBezTo>
                  <a:cubicBezTo>
                    <a:pt x="14633" y="5012"/>
                    <a:pt x="14633" y="5012"/>
                    <a:pt x="14674" y="4960"/>
                  </a:cubicBezTo>
                  <a:cubicBezTo>
                    <a:pt x="14716" y="4919"/>
                    <a:pt x="14757" y="4837"/>
                    <a:pt x="14716" y="4704"/>
                  </a:cubicBezTo>
                  <a:cubicBezTo>
                    <a:pt x="14716" y="4539"/>
                    <a:pt x="14674" y="4324"/>
                    <a:pt x="14633" y="4067"/>
                  </a:cubicBezTo>
                  <a:cubicBezTo>
                    <a:pt x="14592" y="3851"/>
                    <a:pt x="14500" y="3595"/>
                    <a:pt x="14418" y="3420"/>
                  </a:cubicBezTo>
                  <a:cubicBezTo>
                    <a:pt x="14336" y="3163"/>
                    <a:pt x="14243" y="2958"/>
                    <a:pt x="14243" y="2865"/>
                  </a:cubicBezTo>
                  <a:cubicBezTo>
                    <a:pt x="14202" y="2865"/>
                    <a:pt x="14202" y="2824"/>
                    <a:pt x="14161" y="2742"/>
                  </a:cubicBezTo>
                  <a:cubicBezTo>
                    <a:pt x="14079" y="2609"/>
                    <a:pt x="13904" y="2444"/>
                    <a:pt x="13648" y="2311"/>
                  </a:cubicBezTo>
                  <a:cubicBezTo>
                    <a:pt x="13565" y="2270"/>
                    <a:pt x="13514" y="2229"/>
                    <a:pt x="13432" y="2188"/>
                  </a:cubicBezTo>
                  <a:cubicBezTo>
                    <a:pt x="13309" y="2095"/>
                    <a:pt x="13134" y="2054"/>
                    <a:pt x="12960" y="1972"/>
                  </a:cubicBezTo>
                  <a:cubicBezTo>
                    <a:pt x="12877" y="1972"/>
                    <a:pt x="12795" y="1931"/>
                    <a:pt x="12703" y="1880"/>
                  </a:cubicBezTo>
                  <a:cubicBezTo>
                    <a:pt x="12539" y="1839"/>
                    <a:pt x="12364" y="1797"/>
                    <a:pt x="12148" y="1797"/>
                  </a:cubicBezTo>
                  <a:lnTo>
                    <a:pt x="11892" y="1797"/>
                  </a:lnTo>
                  <a:cubicBezTo>
                    <a:pt x="11163" y="1797"/>
                    <a:pt x="10485" y="1931"/>
                    <a:pt x="10310" y="1972"/>
                  </a:cubicBezTo>
                  <a:lnTo>
                    <a:pt x="8554" y="1797"/>
                  </a:lnTo>
                  <a:cubicBezTo>
                    <a:pt x="6839" y="647"/>
                    <a:pt x="4878" y="257"/>
                    <a:pt x="3636" y="83"/>
                  </a:cubicBezTo>
                  <a:cubicBezTo>
                    <a:pt x="2948" y="0"/>
                    <a:pt x="2475" y="0"/>
                    <a:pt x="2352"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3986585" y="4234666"/>
              <a:ext cx="179270" cy="131998"/>
            </a:xfrm>
            <a:custGeom>
              <a:avLst/>
              <a:gdLst/>
              <a:ahLst/>
              <a:cxnLst/>
              <a:rect l="l" t="t" r="r" b="b"/>
              <a:pathLst>
                <a:path w="2958" h="2178" extrusionOk="0">
                  <a:moveTo>
                    <a:pt x="863" y="1"/>
                  </a:moveTo>
                  <a:cubicBezTo>
                    <a:pt x="812" y="42"/>
                    <a:pt x="863" y="42"/>
                    <a:pt x="863" y="83"/>
                  </a:cubicBezTo>
                  <a:lnTo>
                    <a:pt x="2824" y="1664"/>
                  </a:lnTo>
                  <a:cubicBezTo>
                    <a:pt x="2866" y="1664"/>
                    <a:pt x="2866" y="1705"/>
                    <a:pt x="2866" y="1746"/>
                  </a:cubicBezTo>
                  <a:cubicBezTo>
                    <a:pt x="2866" y="1798"/>
                    <a:pt x="2866" y="1839"/>
                    <a:pt x="2824" y="1839"/>
                  </a:cubicBezTo>
                  <a:cubicBezTo>
                    <a:pt x="2616" y="2025"/>
                    <a:pt x="2431" y="2084"/>
                    <a:pt x="2236" y="2084"/>
                  </a:cubicBezTo>
                  <a:cubicBezTo>
                    <a:pt x="2077" y="2084"/>
                    <a:pt x="1910" y="2045"/>
                    <a:pt x="1715" y="2003"/>
                  </a:cubicBezTo>
                  <a:cubicBezTo>
                    <a:pt x="1202" y="1880"/>
                    <a:pt x="93" y="1151"/>
                    <a:pt x="93" y="1151"/>
                  </a:cubicBezTo>
                  <a:lnTo>
                    <a:pt x="1" y="1151"/>
                  </a:lnTo>
                  <a:cubicBezTo>
                    <a:pt x="1" y="1192"/>
                    <a:pt x="1" y="1192"/>
                    <a:pt x="42" y="1233"/>
                  </a:cubicBezTo>
                  <a:cubicBezTo>
                    <a:pt x="93" y="1233"/>
                    <a:pt x="1161" y="1962"/>
                    <a:pt x="1674" y="2095"/>
                  </a:cubicBezTo>
                  <a:cubicBezTo>
                    <a:pt x="1890" y="2136"/>
                    <a:pt x="2054" y="2178"/>
                    <a:pt x="2229" y="2178"/>
                  </a:cubicBezTo>
                  <a:cubicBezTo>
                    <a:pt x="2445" y="2178"/>
                    <a:pt x="2660" y="2095"/>
                    <a:pt x="2917" y="1921"/>
                  </a:cubicBezTo>
                  <a:cubicBezTo>
                    <a:pt x="2958" y="1880"/>
                    <a:pt x="2958" y="1839"/>
                    <a:pt x="2958" y="1746"/>
                  </a:cubicBezTo>
                  <a:cubicBezTo>
                    <a:pt x="2958" y="1705"/>
                    <a:pt x="2958" y="1623"/>
                    <a:pt x="2917" y="1582"/>
                  </a:cubicBezTo>
                  <a:lnTo>
                    <a:pt x="90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3473132" y="4115151"/>
              <a:ext cx="739442" cy="233450"/>
            </a:xfrm>
            <a:custGeom>
              <a:avLst/>
              <a:gdLst/>
              <a:ahLst/>
              <a:cxnLst/>
              <a:rect l="l" t="t" r="r" b="b"/>
              <a:pathLst>
                <a:path w="12201" h="3852" extrusionOk="0">
                  <a:moveTo>
                    <a:pt x="42" y="1"/>
                  </a:moveTo>
                  <a:cubicBezTo>
                    <a:pt x="1" y="1"/>
                    <a:pt x="1" y="1"/>
                    <a:pt x="1" y="42"/>
                  </a:cubicBezTo>
                  <a:cubicBezTo>
                    <a:pt x="1" y="42"/>
                    <a:pt x="1" y="83"/>
                    <a:pt x="42" y="83"/>
                  </a:cubicBezTo>
                  <a:lnTo>
                    <a:pt x="5946" y="638"/>
                  </a:lnTo>
                  <a:lnTo>
                    <a:pt x="7620" y="771"/>
                  </a:lnTo>
                  <a:cubicBezTo>
                    <a:pt x="7620" y="771"/>
                    <a:pt x="8569" y="604"/>
                    <a:pt x="9205" y="604"/>
                  </a:cubicBezTo>
                  <a:cubicBezTo>
                    <a:pt x="9358" y="604"/>
                    <a:pt x="9492" y="614"/>
                    <a:pt x="9592" y="638"/>
                  </a:cubicBezTo>
                  <a:cubicBezTo>
                    <a:pt x="10105" y="730"/>
                    <a:pt x="11214" y="1110"/>
                    <a:pt x="11430" y="1500"/>
                  </a:cubicBezTo>
                  <a:cubicBezTo>
                    <a:pt x="11553" y="1757"/>
                    <a:pt x="12067" y="3256"/>
                    <a:pt x="11943" y="3677"/>
                  </a:cubicBezTo>
                  <a:cubicBezTo>
                    <a:pt x="11902" y="3718"/>
                    <a:pt x="11902" y="3770"/>
                    <a:pt x="11851" y="3770"/>
                  </a:cubicBezTo>
                  <a:cubicBezTo>
                    <a:pt x="11833" y="3776"/>
                    <a:pt x="11814" y="3779"/>
                    <a:pt x="11794" y="3779"/>
                  </a:cubicBezTo>
                  <a:cubicBezTo>
                    <a:pt x="11449" y="3779"/>
                    <a:pt x="10905" y="2802"/>
                    <a:pt x="10701" y="2394"/>
                  </a:cubicBezTo>
                  <a:lnTo>
                    <a:pt x="9458" y="2055"/>
                  </a:lnTo>
                  <a:lnTo>
                    <a:pt x="9417" y="2055"/>
                  </a:lnTo>
                  <a:lnTo>
                    <a:pt x="9417" y="2137"/>
                  </a:lnTo>
                  <a:lnTo>
                    <a:pt x="10619" y="2486"/>
                  </a:lnTo>
                  <a:cubicBezTo>
                    <a:pt x="10742" y="2691"/>
                    <a:pt x="11338" y="3852"/>
                    <a:pt x="11810" y="3852"/>
                  </a:cubicBezTo>
                  <a:lnTo>
                    <a:pt x="11851" y="3852"/>
                  </a:lnTo>
                  <a:cubicBezTo>
                    <a:pt x="11943" y="3811"/>
                    <a:pt x="11984" y="3770"/>
                    <a:pt x="11984" y="3677"/>
                  </a:cubicBezTo>
                  <a:cubicBezTo>
                    <a:pt x="12200" y="3205"/>
                    <a:pt x="11594" y="1716"/>
                    <a:pt x="11471" y="1459"/>
                  </a:cubicBezTo>
                  <a:cubicBezTo>
                    <a:pt x="11255" y="1028"/>
                    <a:pt x="10105" y="638"/>
                    <a:pt x="9592" y="555"/>
                  </a:cubicBezTo>
                  <a:cubicBezTo>
                    <a:pt x="9492" y="532"/>
                    <a:pt x="9361" y="522"/>
                    <a:pt x="9212" y="522"/>
                  </a:cubicBezTo>
                  <a:cubicBezTo>
                    <a:pt x="8594" y="522"/>
                    <a:pt x="7687" y="689"/>
                    <a:pt x="7620" y="689"/>
                  </a:cubicBezTo>
                  <a:lnTo>
                    <a:pt x="5998" y="555"/>
                  </a:ln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3947979" y="4347453"/>
              <a:ext cx="204845" cy="37272"/>
            </a:xfrm>
            <a:custGeom>
              <a:avLst/>
              <a:gdLst/>
              <a:ahLst/>
              <a:cxnLst/>
              <a:rect l="l" t="t" r="r" b="b"/>
              <a:pathLst>
                <a:path w="3380" h="615" extrusionOk="0">
                  <a:moveTo>
                    <a:pt x="54" y="1"/>
                  </a:moveTo>
                  <a:cubicBezTo>
                    <a:pt x="42" y="1"/>
                    <a:pt x="42" y="19"/>
                    <a:pt x="42" y="19"/>
                  </a:cubicBezTo>
                  <a:cubicBezTo>
                    <a:pt x="1" y="19"/>
                    <a:pt x="1" y="60"/>
                    <a:pt x="42" y="60"/>
                  </a:cubicBezTo>
                  <a:cubicBezTo>
                    <a:pt x="83" y="101"/>
                    <a:pt x="935" y="614"/>
                    <a:pt x="1757" y="614"/>
                  </a:cubicBezTo>
                  <a:lnTo>
                    <a:pt x="1880" y="614"/>
                  </a:lnTo>
                  <a:cubicBezTo>
                    <a:pt x="2650" y="614"/>
                    <a:pt x="2989" y="532"/>
                    <a:pt x="3338" y="193"/>
                  </a:cubicBezTo>
                  <a:cubicBezTo>
                    <a:pt x="3379" y="193"/>
                    <a:pt x="3379" y="142"/>
                    <a:pt x="3379" y="142"/>
                  </a:cubicBezTo>
                  <a:cubicBezTo>
                    <a:pt x="3359" y="121"/>
                    <a:pt x="3349" y="111"/>
                    <a:pt x="3338" y="111"/>
                  </a:cubicBezTo>
                  <a:cubicBezTo>
                    <a:pt x="3328" y="111"/>
                    <a:pt x="3318" y="121"/>
                    <a:pt x="3297" y="142"/>
                  </a:cubicBezTo>
                  <a:cubicBezTo>
                    <a:pt x="2907" y="450"/>
                    <a:pt x="2609" y="532"/>
                    <a:pt x="1757" y="532"/>
                  </a:cubicBezTo>
                  <a:cubicBezTo>
                    <a:pt x="935" y="532"/>
                    <a:pt x="83" y="19"/>
                    <a:pt x="83" y="19"/>
                  </a:cubicBezTo>
                  <a:cubicBezTo>
                    <a:pt x="69" y="5"/>
                    <a:pt x="60" y="1"/>
                    <a:pt x="5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3826040" y="4001273"/>
              <a:ext cx="113937" cy="150058"/>
            </a:xfrm>
            <a:custGeom>
              <a:avLst/>
              <a:gdLst/>
              <a:ahLst/>
              <a:cxnLst/>
              <a:rect l="l" t="t" r="r" b="b"/>
              <a:pathLst>
                <a:path w="1880" h="2476" extrusionOk="0">
                  <a:moveTo>
                    <a:pt x="1797" y="1"/>
                  </a:moveTo>
                  <a:lnTo>
                    <a:pt x="0" y="2393"/>
                  </a:lnTo>
                  <a:lnTo>
                    <a:pt x="0" y="2434"/>
                  </a:lnTo>
                  <a:lnTo>
                    <a:pt x="41" y="2476"/>
                  </a:lnTo>
                  <a:lnTo>
                    <a:pt x="82" y="2434"/>
                  </a:lnTo>
                  <a:lnTo>
                    <a:pt x="1838" y="42"/>
                  </a:lnTo>
                  <a:cubicBezTo>
                    <a:pt x="1879" y="42"/>
                    <a:pt x="1838" y="1"/>
                    <a:pt x="1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4803734" y="3054731"/>
              <a:ext cx="645443" cy="367812"/>
            </a:xfrm>
            <a:custGeom>
              <a:avLst/>
              <a:gdLst/>
              <a:ahLst/>
              <a:cxnLst/>
              <a:rect l="l" t="t" r="r" b="b"/>
              <a:pathLst>
                <a:path w="10650" h="6069" extrusionOk="0">
                  <a:moveTo>
                    <a:pt x="1027" y="0"/>
                  </a:moveTo>
                  <a:cubicBezTo>
                    <a:pt x="422" y="0"/>
                    <a:pt x="1" y="472"/>
                    <a:pt x="1" y="1068"/>
                  </a:cubicBezTo>
                  <a:lnTo>
                    <a:pt x="1" y="5001"/>
                  </a:lnTo>
                  <a:cubicBezTo>
                    <a:pt x="1" y="5607"/>
                    <a:pt x="422" y="6069"/>
                    <a:pt x="1027" y="6069"/>
                  </a:cubicBezTo>
                  <a:lnTo>
                    <a:pt x="9622" y="6069"/>
                  </a:lnTo>
                  <a:cubicBezTo>
                    <a:pt x="10177" y="6069"/>
                    <a:pt x="10649" y="5607"/>
                    <a:pt x="10649" y="5001"/>
                  </a:cubicBezTo>
                  <a:lnTo>
                    <a:pt x="10649" y="1068"/>
                  </a:lnTo>
                  <a:cubicBezTo>
                    <a:pt x="10649" y="472"/>
                    <a:pt x="10177" y="0"/>
                    <a:pt x="962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4889006" y="3394487"/>
              <a:ext cx="155634" cy="98423"/>
            </a:xfrm>
            <a:custGeom>
              <a:avLst/>
              <a:gdLst/>
              <a:ahLst/>
              <a:cxnLst/>
              <a:rect l="l" t="t" r="r" b="b"/>
              <a:pathLst>
                <a:path w="2568" h="1624" extrusionOk="0">
                  <a:moveTo>
                    <a:pt x="1243" y="1"/>
                  </a:moveTo>
                  <a:lnTo>
                    <a:pt x="0" y="1623"/>
                  </a:lnTo>
                  <a:lnTo>
                    <a:pt x="2568" y="206"/>
                  </a:lnTo>
                  <a:lnTo>
                    <a:pt x="124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3483738" y="2829156"/>
              <a:ext cx="533991" cy="602111"/>
            </a:xfrm>
            <a:custGeom>
              <a:avLst/>
              <a:gdLst/>
              <a:ahLst/>
              <a:cxnLst/>
              <a:rect l="l" t="t" r="r" b="b"/>
              <a:pathLst>
                <a:path w="8811" h="9935" extrusionOk="0">
                  <a:moveTo>
                    <a:pt x="4323" y="0"/>
                  </a:moveTo>
                  <a:cubicBezTo>
                    <a:pt x="3855" y="0"/>
                    <a:pt x="3377" y="81"/>
                    <a:pt x="2906" y="251"/>
                  </a:cubicBezTo>
                  <a:cubicBezTo>
                    <a:pt x="1150" y="939"/>
                    <a:pt x="0" y="2777"/>
                    <a:pt x="257" y="4656"/>
                  </a:cubicBezTo>
                  <a:cubicBezTo>
                    <a:pt x="546" y="6780"/>
                    <a:pt x="2374" y="8255"/>
                    <a:pt x="4397" y="8255"/>
                  </a:cubicBezTo>
                  <a:cubicBezTo>
                    <a:pt x="4458" y="8255"/>
                    <a:pt x="4519" y="8253"/>
                    <a:pt x="4580" y="8251"/>
                  </a:cubicBezTo>
                  <a:lnTo>
                    <a:pt x="4837" y="9370"/>
                  </a:lnTo>
                  <a:lnTo>
                    <a:pt x="4837" y="9411"/>
                  </a:lnTo>
                  <a:cubicBezTo>
                    <a:pt x="4878" y="9493"/>
                    <a:pt x="4919" y="9585"/>
                    <a:pt x="4960" y="9668"/>
                  </a:cubicBezTo>
                  <a:cubicBezTo>
                    <a:pt x="5001" y="9668"/>
                    <a:pt x="5001" y="9709"/>
                    <a:pt x="5001" y="9709"/>
                  </a:cubicBezTo>
                  <a:cubicBezTo>
                    <a:pt x="5180" y="9854"/>
                    <a:pt x="5387" y="9935"/>
                    <a:pt x="5599" y="9935"/>
                  </a:cubicBezTo>
                  <a:cubicBezTo>
                    <a:pt x="5643" y="9935"/>
                    <a:pt x="5687" y="9931"/>
                    <a:pt x="5730" y="9924"/>
                  </a:cubicBezTo>
                  <a:lnTo>
                    <a:pt x="6121" y="9842"/>
                  </a:lnTo>
                  <a:cubicBezTo>
                    <a:pt x="6336" y="9750"/>
                    <a:pt x="6542" y="9585"/>
                    <a:pt x="6634" y="9370"/>
                  </a:cubicBezTo>
                  <a:lnTo>
                    <a:pt x="6634" y="9277"/>
                  </a:lnTo>
                  <a:cubicBezTo>
                    <a:pt x="6675" y="9154"/>
                    <a:pt x="6675" y="9021"/>
                    <a:pt x="6634" y="8897"/>
                  </a:cubicBezTo>
                  <a:lnTo>
                    <a:pt x="6377" y="7737"/>
                  </a:lnTo>
                  <a:cubicBezTo>
                    <a:pt x="7959" y="6844"/>
                    <a:pt x="8811" y="5006"/>
                    <a:pt x="8339" y="3167"/>
                  </a:cubicBezTo>
                  <a:cubicBezTo>
                    <a:pt x="7895" y="1279"/>
                    <a:pt x="6190" y="0"/>
                    <a:pt x="4323"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3667920" y="3032973"/>
              <a:ext cx="204845" cy="314904"/>
            </a:xfrm>
            <a:custGeom>
              <a:avLst/>
              <a:gdLst/>
              <a:ahLst/>
              <a:cxnLst/>
              <a:rect l="l" t="t" r="r" b="b"/>
              <a:pathLst>
                <a:path w="3380" h="5196" extrusionOk="0">
                  <a:moveTo>
                    <a:pt x="2096" y="1088"/>
                  </a:moveTo>
                  <a:cubicBezTo>
                    <a:pt x="2219" y="1468"/>
                    <a:pt x="2352" y="1858"/>
                    <a:pt x="2270" y="2238"/>
                  </a:cubicBezTo>
                  <a:cubicBezTo>
                    <a:pt x="2270" y="2279"/>
                    <a:pt x="2219" y="2320"/>
                    <a:pt x="2178" y="2372"/>
                  </a:cubicBezTo>
                  <a:lnTo>
                    <a:pt x="2137" y="2372"/>
                  </a:lnTo>
                  <a:lnTo>
                    <a:pt x="2096" y="2320"/>
                  </a:lnTo>
                  <a:cubicBezTo>
                    <a:pt x="1880" y="1981"/>
                    <a:pt x="1921" y="1643"/>
                    <a:pt x="1962" y="1427"/>
                  </a:cubicBezTo>
                  <a:cubicBezTo>
                    <a:pt x="2014" y="1293"/>
                    <a:pt x="2055" y="1170"/>
                    <a:pt x="2096" y="1088"/>
                  </a:cubicBezTo>
                  <a:close/>
                  <a:moveTo>
                    <a:pt x="853" y="1899"/>
                  </a:moveTo>
                  <a:cubicBezTo>
                    <a:pt x="987" y="1981"/>
                    <a:pt x="1069" y="2115"/>
                    <a:pt x="1151" y="2238"/>
                  </a:cubicBezTo>
                  <a:cubicBezTo>
                    <a:pt x="1285" y="2413"/>
                    <a:pt x="1408" y="2752"/>
                    <a:pt x="1326" y="2793"/>
                  </a:cubicBezTo>
                  <a:cubicBezTo>
                    <a:pt x="1316" y="2796"/>
                    <a:pt x="1306" y="2797"/>
                    <a:pt x="1297" y="2797"/>
                  </a:cubicBezTo>
                  <a:cubicBezTo>
                    <a:pt x="1174" y="2797"/>
                    <a:pt x="1063" y="2565"/>
                    <a:pt x="987" y="2413"/>
                  </a:cubicBezTo>
                  <a:lnTo>
                    <a:pt x="853" y="1899"/>
                  </a:lnTo>
                  <a:close/>
                  <a:moveTo>
                    <a:pt x="1196" y="0"/>
                  </a:moveTo>
                  <a:cubicBezTo>
                    <a:pt x="1167" y="0"/>
                    <a:pt x="1138" y="3"/>
                    <a:pt x="1110" y="10"/>
                  </a:cubicBezTo>
                  <a:cubicBezTo>
                    <a:pt x="987" y="102"/>
                    <a:pt x="853" y="226"/>
                    <a:pt x="812" y="523"/>
                  </a:cubicBezTo>
                  <a:cubicBezTo>
                    <a:pt x="730" y="914"/>
                    <a:pt x="730" y="1345"/>
                    <a:pt x="771" y="1766"/>
                  </a:cubicBezTo>
                  <a:cubicBezTo>
                    <a:pt x="730" y="1766"/>
                    <a:pt x="679" y="1725"/>
                    <a:pt x="638" y="1684"/>
                  </a:cubicBezTo>
                  <a:cubicBezTo>
                    <a:pt x="519" y="1624"/>
                    <a:pt x="416" y="1581"/>
                    <a:pt x="322" y="1581"/>
                  </a:cubicBezTo>
                  <a:cubicBezTo>
                    <a:pt x="286" y="1581"/>
                    <a:pt x="251" y="1587"/>
                    <a:pt x="217" y="1602"/>
                  </a:cubicBezTo>
                  <a:cubicBezTo>
                    <a:pt x="83" y="1643"/>
                    <a:pt x="42" y="1807"/>
                    <a:pt x="1" y="1940"/>
                  </a:cubicBezTo>
                  <a:cubicBezTo>
                    <a:pt x="1" y="2064"/>
                    <a:pt x="42" y="2197"/>
                    <a:pt x="124" y="2320"/>
                  </a:cubicBezTo>
                  <a:cubicBezTo>
                    <a:pt x="422" y="3049"/>
                    <a:pt x="935" y="3604"/>
                    <a:pt x="1449" y="4169"/>
                  </a:cubicBezTo>
                  <a:cubicBezTo>
                    <a:pt x="1541" y="4292"/>
                    <a:pt x="1582" y="4374"/>
                    <a:pt x="1664" y="4467"/>
                  </a:cubicBezTo>
                  <a:cubicBezTo>
                    <a:pt x="1880" y="4682"/>
                    <a:pt x="2055" y="4888"/>
                    <a:pt x="2137" y="5144"/>
                  </a:cubicBezTo>
                  <a:lnTo>
                    <a:pt x="2137" y="5196"/>
                  </a:lnTo>
                  <a:lnTo>
                    <a:pt x="2178" y="5196"/>
                  </a:lnTo>
                  <a:lnTo>
                    <a:pt x="2178" y="5144"/>
                  </a:lnTo>
                  <a:cubicBezTo>
                    <a:pt x="2096" y="4888"/>
                    <a:pt x="1921" y="4631"/>
                    <a:pt x="1706" y="4425"/>
                  </a:cubicBezTo>
                  <a:cubicBezTo>
                    <a:pt x="1623" y="4333"/>
                    <a:pt x="1541" y="4251"/>
                    <a:pt x="1500" y="4169"/>
                  </a:cubicBezTo>
                  <a:cubicBezTo>
                    <a:pt x="987" y="3604"/>
                    <a:pt x="473" y="3008"/>
                    <a:pt x="165" y="2320"/>
                  </a:cubicBezTo>
                  <a:cubicBezTo>
                    <a:pt x="124" y="2197"/>
                    <a:pt x="42" y="2064"/>
                    <a:pt x="83" y="1940"/>
                  </a:cubicBezTo>
                  <a:cubicBezTo>
                    <a:pt x="83" y="1858"/>
                    <a:pt x="124" y="1684"/>
                    <a:pt x="258" y="1643"/>
                  </a:cubicBezTo>
                  <a:cubicBezTo>
                    <a:pt x="280" y="1632"/>
                    <a:pt x="305" y="1626"/>
                    <a:pt x="334" y="1626"/>
                  </a:cubicBezTo>
                  <a:cubicBezTo>
                    <a:pt x="414" y="1626"/>
                    <a:pt x="517" y="1665"/>
                    <a:pt x="638" y="1725"/>
                  </a:cubicBezTo>
                  <a:cubicBezTo>
                    <a:pt x="679" y="1766"/>
                    <a:pt x="730" y="1807"/>
                    <a:pt x="812" y="1858"/>
                  </a:cubicBezTo>
                  <a:cubicBezTo>
                    <a:pt x="812" y="2064"/>
                    <a:pt x="894" y="2238"/>
                    <a:pt x="935" y="2454"/>
                  </a:cubicBezTo>
                  <a:cubicBezTo>
                    <a:pt x="1018" y="2648"/>
                    <a:pt x="1160" y="2841"/>
                    <a:pt x="1284" y="2841"/>
                  </a:cubicBezTo>
                  <a:cubicBezTo>
                    <a:pt x="1298" y="2841"/>
                    <a:pt x="1312" y="2839"/>
                    <a:pt x="1326" y="2834"/>
                  </a:cubicBezTo>
                  <a:lnTo>
                    <a:pt x="1367" y="2834"/>
                  </a:lnTo>
                  <a:cubicBezTo>
                    <a:pt x="1500" y="2752"/>
                    <a:pt x="1326" y="2372"/>
                    <a:pt x="1192" y="2197"/>
                  </a:cubicBezTo>
                  <a:cubicBezTo>
                    <a:pt x="1110" y="2064"/>
                    <a:pt x="987" y="1940"/>
                    <a:pt x="853" y="1807"/>
                  </a:cubicBezTo>
                  <a:cubicBezTo>
                    <a:pt x="771" y="1386"/>
                    <a:pt x="771" y="955"/>
                    <a:pt x="853" y="523"/>
                  </a:cubicBezTo>
                  <a:cubicBezTo>
                    <a:pt x="894" y="267"/>
                    <a:pt x="987" y="143"/>
                    <a:pt x="1151" y="61"/>
                  </a:cubicBezTo>
                  <a:cubicBezTo>
                    <a:pt x="1178" y="55"/>
                    <a:pt x="1206" y="52"/>
                    <a:pt x="1232" y="52"/>
                  </a:cubicBezTo>
                  <a:cubicBezTo>
                    <a:pt x="1418" y="52"/>
                    <a:pt x="1588" y="190"/>
                    <a:pt x="1623" y="226"/>
                  </a:cubicBezTo>
                  <a:cubicBezTo>
                    <a:pt x="1839" y="441"/>
                    <a:pt x="1962" y="739"/>
                    <a:pt x="2096" y="996"/>
                  </a:cubicBezTo>
                  <a:cubicBezTo>
                    <a:pt x="2014" y="1129"/>
                    <a:pt x="1962" y="1293"/>
                    <a:pt x="1921" y="1427"/>
                  </a:cubicBezTo>
                  <a:cubicBezTo>
                    <a:pt x="1880" y="1766"/>
                    <a:pt x="1921" y="2115"/>
                    <a:pt x="2055" y="2320"/>
                  </a:cubicBezTo>
                  <a:cubicBezTo>
                    <a:pt x="2096" y="2372"/>
                    <a:pt x="2096" y="2413"/>
                    <a:pt x="2137" y="2413"/>
                  </a:cubicBezTo>
                  <a:lnTo>
                    <a:pt x="2219" y="2413"/>
                  </a:lnTo>
                  <a:cubicBezTo>
                    <a:pt x="2270" y="2372"/>
                    <a:pt x="2311" y="2279"/>
                    <a:pt x="2311" y="2238"/>
                  </a:cubicBezTo>
                  <a:cubicBezTo>
                    <a:pt x="2394" y="1858"/>
                    <a:pt x="2311" y="1427"/>
                    <a:pt x="2137" y="1088"/>
                  </a:cubicBezTo>
                  <a:lnTo>
                    <a:pt x="2137" y="996"/>
                  </a:lnTo>
                  <a:lnTo>
                    <a:pt x="2394" y="616"/>
                  </a:lnTo>
                  <a:cubicBezTo>
                    <a:pt x="2476" y="523"/>
                    <a:pt x="2568" y="441"/>
                    <a:pt x="2691" y="400"/>
                  </a:cubicBezTo>
                  <a:cubicBezTo>
                    <a:pt x="2720" y="395"/>
                    <a:pt x="2748" y="392"/>
                    <a:pt x="2775" y="392"/>
                  </a:cubicBezTo>
                  <a:cubicBezTo>
                    <a:pt x="2952" y="392"/>
                    <a:pt x="3093" y="500"/>
                    <a:pt x="3164" y="616"/>
                  </a:cubicBezTo>
                  <a:cubicBezTo>
                    <a:pt x="3297" y="780"/>
                    <a:pt x="3338" y="1037"/>
                    <a:pt x="3338" y="1211"/>
                  </a:cubicBezTo>
                  <a:cubicBezTo>
                    <a:pt x="3338" y="1766"/>
                    <a:pt x="3246" y="2320"/>
                    <a:pt x="3123" y="2885"/>
                  </a:cubicBezTo>
                  <a:cubicBezTo>
                    <a:pt x="2989" y="3522"/>
                    <a:pt x="2866" y="4251"/>
                    <a:pt x="2948" y="4939"/>
                  </a:cubicBezTo>
                  <a:cubicBezTo>
                    <a:pt x="2948" y="4980"/>
                    <a:pt x="2989" y="5021"/>
                    <a:pt x="2989" y="5062"/>
                  </a:cubicBezTo>
                  <a:lnTo>
                    <a:pt x="3041" y="5021"/>
                  </a:lnTo>
                  <a:cubicBezTo>
                    <a:pt x="3041" y="4980"/>
                    <a:pt x="3041" y="4939"/>
                    <a:pt x="2989" y="4888"/>
                  </a:cubicBezTo>
                  <a:cubicBezTo>
                    <a:pt x="2907" y="4251"/>
                    <a:pt x="3041" y="3522"/>
                    <a:pt x="3164" y="2885"/>
                  </a:cubicBezTo>
                  <a:cubicBezTo>
                    <a:pt x="3297" y="2320"/>
                    <a:pt x="3379" y="1766"/>
                    <a:pt x="3379" y="1211"/>
                  </a:cubicBezTo>
                  <a:cubicBezTo>
                    <a:pt x="3379" y="996"/>
                    <a:pt x="3338" y="780"/>
                    <a:pt x="3205" y="616"/>
                  </a:cubicBezTo>
                  <a:cubicBezTo>
                    <a:pt x="3133" y="464"/>
                    <a:pt x="2961" y="351"/>
                    <a:pt x="2776" y="351"/>
                  </a:cubicBezTo>
                  <a:cubicBezTo>
                    <a:pt x="2748" y="351"/>
                    <a:pt x="2720" y="354"/>
                    <a:pt x="2691" y="359"/>
                  </a:cubicBezTo>
                  <a:cubicBezTo>
                    <a:pt x="2527" y="400"/>
                    <a:pt x="2435" y="482"/>
                    <a:pt x="2352" y="575"/>
                  </a:cubicBezTo>
                  <a:lnTo>
                    <a:pt x="2096" y="955"/>
                  </a:lnTo>
                  <a:cubicBezTo>
                    <a:pt x="2014" y="698"/>
                    <a:pt x="1880" y="400"/>
                    <a:pt x="1664" y="226"/>
                  </a:cubicBezTo>
                  <a:cubicBezTo>
                    <a:pt x="1526" y="87"/>
                    <a:pt x="1352" y="0"/>
                    <a:pt x="119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3766283" y="3319215"/>
              <a:ext cx="122058" cy="112059"/>
            </a:xfrm>
            <a:custGeom>
              <a:avLst/>
              <a:gdLst/>
              <a:ahLst/>
              <a:cxnLst/>
              <a:rect l="l" t="t" r="r" b="b"/>
              <a:pathLst>
                <a:path w="2014" h="1849" extrusionOk="0">
                  <a:moveTo>
                    <a:pt x="1797" y="0"/>
                  </a:moveTo>
                  <a:cubicBezTo>
                    <a:pt x="1756" y="41"/>
                    <a:pt x="1715" y="41"/>
                    <a:pt x="1674" y="41"/>
                  </a:cubicBezTo>
                  <a:cubicBezTo>
                    <a:pt x="1582" y="82"/>
                    <a:pt x="1500" y="123"/>
                    <a:pt x="1366" y="165"/>
                  </a:cubicBezTo>
                  <a:lnTo>
                    <a:pt x="1325" y="216"/>
                  </a:lnTo>
                  <a:cubicBezTo>
                    <a:pt x="1068" y="298"/>
                    <a:pt x="812" y="380"/>
                    <a:pt x="555" y="421"/>
                  </a:cubicBezTo>
                  <a:lnTo>
                    <a:pt x="514" y="421"/>
                  </a:lnTo>
                  <a:cubicBezTo>
                    <a:pt x="339" y="473"/>
                    <a:pt x="175" y="473"/>
                    <a:pt x="0" y="514"/>
                  </a:cubicBezTo>
                  <a:lnTo>
                    <a:pt x="175" y="1284"/>
                  </a:lnTo>
                  <a:lnTo>
                    <a:pt x="175" y="1325"/>
                  </a:lnTo>
                  <a:cubicBezTo>
                    <a:pt x="216" y="1407"/>
                    <a:pt x="257" y="1499"/>
                    <a:pt x="298" y="1582"/>
                  </a:cubicBezTo>
                  <a:cubicBezTo>
                    <a:pt x="339" y="1582"/>
                    <a:pt x="339" y="1623"/>
                    <a:pt x="339" y="1623"/>
                  </a:cubicBezTo>
                  <a:cubicBezTo>
                    <a:pt x="518" y="1768"/>
                    <a:pt x="725" y="1849"/>
                    <a:pt x="937" y="1849"/>
                  </a:cubicBezTo>
                  <a:cubicBezTo>
                    <a:pt x="981" y="1849"/>
                    <a:pt x="1025" y="1845"/>
                    <a:pt x="1068" y="1838"/>
                  </a:cubicBezTo>
                  <a:lnTo>
                    <a:pt x="1459" y="1756"/>
                  </a:lnTo>
                  <a:cubicBezTo>
                    <a:pt x="1674" y="1664"/>
                    <a:pt x="1880" y="1499"/>
                    <a:pt x="1972" y="1284"/>
                  </a:cubicBezTo>
                  <a:lnTo>
                    <a:pt x="1972" y="1191"/>
                  </a:lnTo>
                  <a:cubicBezTo>
                    <a:pt x="2013" y="1068"/>
                    <a:pt x="2013" y="935"/>
                    <a:pt x="1972" y="811"/>
                  </a:cubicBezTo>
                  <a:lnTo>
                    <a:pt x="1797"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3768768" y="3329154"/>
              <a:ext cx="108968" cy="41757"/>
            </a:xfrm>
            <a:custGeom>
              <a:avLst/>
              <a:gdLst/>
              <a:ahLst/>
              <a:cxnLst/>
              <a:rect l="l" t="t" r="r" b="b"/>
              <a:pathLst>
                <a:path w="1798" h="689" extrusionOk="0">
                  <a:moveTo>
                    <a:pt x="1798" y="1"/>
                  </a:moveTo>
                  <a:cubicBezTo>
                    <a:pt x="1582" y="216"/>
                    <a:pt x="1325" y="350"/>
                    <a:pt x="1027" y="473"/>
                  </a:cubicBezTo>
                  <a:cubicBezTo>
                    <a:pt x="730" y="565"/>
                    <a:pt x="432" y="606"/>
                    <a:pt x="0" y="647"/>
                  </a:cubicBezTo>
                  <a:lnTo>
                    <a:pt x="42" y="689"/>
                  </a:lnTo>
                  <a:cubicBezTo>
                    <a:pt x="298" y="689"/>
                    <a:pt x="514" y="647"/>
                    <a:pt x="730" y="606"/>
                  </a:cubicBezTo>
                  <a:cubicBezTo>
                    <a:pt x="863" y="565"/>
                    <a:pt x="945" y="514"/>
                    <a:pt x="1027" y="514"/>
                  </a:cubicBezTo>
                  <a:cubicBezTo>
                    <a:pt x="1325" y="391"/>
                    <a:pt x="1582" y="257"/>
                    <a:pt x="1798" y="93"/>
                  </a:cubicBezTo>
                  <a:lnTo>
                    <a:pt x="179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3776828" y="3357760"/>
              <a:ext cx="109028" cy="41757"/>
            </a:xfrm>
            <a:custGeom>
              <a:avLst/>
              <a:gdLst/>
              <a:ahLst/>
              <a:cxnLst/>
              <a:rect l="l" t="t" r="r" b="b"/>
              <a:pathLst>
                <a:path w="1799" h="689" extrusionOk="0">
                  <a:moveTo>
                    <a:pt x="1757" y="1"/>
                  </a:moveTo>
                  <a:cubicBezTo>
                    <a:pt x="1285" y="391"/>
                    <a:pt x="638" y="648"/>
                    <a:pt x="1" y="648"/>
                  </a:cubicBezTo>
                  <a:lnTo>
                    <a:pt x="1" y="689"/>
                  </a:lnTo>
                  <a:cubicBezTo>
                    <a:pt x="217" y="689"/>
                    <a:pt x="422" y="648"/>
                    <a:pt x="638" y="607"/>
                  </a:cubicBezTo>
                  <a:cubicBezTo>
                    <a:pt x="1069" y="514"/>
                    <a:pt x="1449" y="299"/>
                    <a:pt x="1798" y="42"/>
                  </a:cubicBezTo>
                  <a:lnTo>
                    <a:pt x="175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3784343" y="3391396"/>
              <a:ext cx="101513" cy="27151"/>
            </a:xfrm>
            <a:custGeom>
              <a:avLst/>
              <a:gdLst/>
              <a:ahLst/>
              <a:cxnLst/>
              <a:rect l="l" t="t" r="r" b="b"/>
              <a:pathLst>
                <a:path w="1675" h="448" extrusionOk="0">
                  <a:moveTo>
                    <a:pt x="0" y="391"/>
                  </a:moveTo>
                  <a:cubicBezTo>
                    <a:pt x="5" y="391"/>
                    <a:pt x="11" y="392"/>
                    <a:pt x="16" y="393"/>
                  </a:cubicBezTo>
                  <a:lnTo>
                    <a:pt x="16" y="393"/>
                  </a:lnTo>
                  <a:cubicBezTo>
                    <a:pt x="11" y="391"/>
                    <a:pt x="6" y="391"/>
                    <a:pt x="0" y="391"/>
                  </a:cubicBezTo>
                  <a:close/>
                  <a:moveTo>
                    <a:pt x="1674" y="0"/>
                  </a:moveTo>
                  <a:cubicBezTo>
                    <a:pt x="1458" y="134"/>
                    <a:pt x="1202" y="216"/>
                    <a:pt x="904" y="308"/>
                  </a:cubicBezTo>
                  <a:cubicBezTo>
                    <a:pt x="648" y="369"/>
                    <a:pt x="420" y="407"/>
                    <a:pt x="216" y="407"/>
                  </a:cubicBezTo>
                  <a:cubicBezTo>
                    <a:pt x="146" y="407"/>
                    <a:pt x="80" y="402"/>
                    <a:pt x="16" y="393"/>
                  </a:cubicBezTo>
                  <a:lnTo>
                    <a:pt x="16" y="393"/>
                  </a:lnTo>
                  <a:cubicBezTo>
                    <a:pt x="41" y="402"/>
                    <a:pt x="41" y="432"/>
                    <a:pt x="41" y="432"/>
                  </a:cubicBezTo>
                  <a:cubicBezTo>
                    <a:pt x="110" y="443"/>
                    <a:pt x="183" y="448"/>
                    <a:pt x="258" y="448"/>
                  </a:cubicBezTo>
                  <a:cubicBezTo>
                    <a:pt x="465" y="448"/>
                    <a:pt x="697" y="410"/>
                    <a:pt x="945" y="350"/>
                  </a:cubicBezTo>
                  <a:cubicBezTo>
                    <a:pt x="1202" y="308"/>
                    <a:pt x="1458" y="175"/>
                    <a:pt x="1674" y="93"/>
                  </a:cubicBezTo>
                  <a:lnTo>
                    <a:pt x="1674"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3839131" y="2877459"/>
              <a:ext cx="75332" cy="101998"/>
            </a:xfrm>
            <a:custGeom>
              <a:avLst/>
              <a:gdLst/>
              <a:ahLst/>
              <a:cxnLst/>
              <a:rect l="l" t="t" r="r" b="b"/>
              <a:pathLst>
                <a:path w="1243" h="1683" extrusionOk="0">
                  <a:moveTo>
                    <a:pt x="278" y="1"/>
                  </a:moveTo>
                  <a:cubicBezTo>
                    <a:pt x="0" y="1"/>
                    <a:pt x="2" y="536"/>
                    <a:pt x="41" y="738"/>
                  </a:cubicBezTo>
                  <a:cubicBezTo>
                    <a:pt x="82" y="953"/>
                    <a:pt x="216" y="1169"/>
                    <a:pt x="339" y="1344"/>
                  </a:cubicBezTo>
                  <a:cubicBezTo>
                    <a:pt x="472" y="1467"/>
                    <a:pt x="595" y="1600"/>
                    <a:pt x="770" y="1641"/>
                  </a:cubicBezTo>
                  <a:cubicBezTo>
                    <a:pt x="852" y="1641"/>
                    <a:pt x="893" y="1682"/>
                    <a:pt x="986" y="1682"/>
                  </a:cubicBezTo>
                  <a:cubicBezTo>
                    <a:pt x="1068" y="1641"/>
                    <a:pt x="1150" y="1549"/>
                    <a:pt x="1191" y="1467"/>
                  </a:cubicBezTo>
                  <a:cubicBezTo>
                    <a:pt x="1242" y="1385"/>
                    <a:pt x="1242" y="1251"/>
                    <a:pt x="1242" y="1169"/>
                  </a:cubicBezTo>
                  <a:cubicBezTo>
                    <a:pt x="1150" y="738"/>
                    <a:pt x="852" y="440"/>
                    <a:pt x="554" y="142"/>
                  </a:cubicBezTo>
                  <a:cubicBezTo>
                    <a:pt x="472" y="101"/>
                    <a:pt x="421" y="60"/>
                    <a:pt x="339" y="9"/>
                  </a:cubicBezTo>
                  <a:cubicBezTo>
                    <a:pt x="317" y="3"/>
                    <a:pt x="297"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895737" y="2981761"/>
              <a:ext cx="68544" cy="54969"/>
            </a:xfrm>
            <a:custGeom>
              <a:avLst/>
              <a:gdLst/>
              <a:ahLst/>
              <a:cxnLst/>
              <a:rect l="l" t="t" r="r" b="b"/>
              <a:pathLst>
                <a:path w="1131" h="907" extrusionOk="0">
                  <a:moveTo>
                    <a:pt x="602" y="0"/>
                  </a:moveTo>
                  <a:cubicBezTo>
                    <a:pt x="548" y="0"/>
                    <a:pt x="491" y="14"/>
                    <a:pt x="432" y="44"/>
                  </a:cubicBezTo>
                  <a:cubicBezTo>
                    <a:pt x="0" y="259"/>
                    <a:pt x="257" y="906"/>
                    <a:pt x="688" y="906"/>
                  </a:cubicBezTo>
                  <a:cubicBezTo>
                    <a:pt x="770" y="906"/>
                    <a:pt x="822" y="906"/>
                    <a:pt x="863" y="855"/>
                  </a:cubicBezTo>
                  <a:cubicBezTo>
                    <a:pt x="904" y="855"/>
                    <a:pt x="945" y="814"/>
                    <a:pt x="945" y="773"/>
                  </a:cubicBezTo>
                  <a:cubicBezTo>
                    <a:pt x="1131" y="516"/>
                    <a:pt x="936" y="0"/>
                    <a:pt x="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460102" y="3510911"/>
              <a:ext cx="236541" cy="238359"/>
            </a:xfrm>
            <a:custGeom>
              <a:avLst/>
              <a:gdLst/>
              <a:ahLst/>
              <a:cxnLst/>
              <a:rect l="l" t="t" r="r" b="b"/>
              <a:pathLst>
                <a:path w="3903" h="3933" extrusionOk="0">
                  <a:moveTo>
                    <a:pt x="1797" y="0"/>
                  </a:moveTo>
                  <a:lnTo>
                    <a:pt x="1592" y="1622"/>
                  </a:lnTo>
                  <a:lnTo>
                    <a:pt x="0" y="2013"/>
                  </a:lnTo>
                  <a:lnTo>
                    <a:pt x="1335" y="2352"/>
                  </a:lnTo>
                  <a:lnTo>
                    <a:pt x="1202" y="3933"/>
                  </a:lnTo>
                  <a:lnTo>
                    <a:pt x="1972" y="2608"/>
                  </a:lnTo>
                  <a:lnTo>
                    <a:pt x="3040" y="3635"/>
                  </a:lnTo>
                  <a:lnTo>
                    <a:pt x="2701" y="2187"/>
                  </a:lnTo>
                  <a:lnTo>
                    <a:pt x="3902" y="1325"/>
                  </a:lnTo>
                  <a:lnTo>
                    <a:pt x="3902" y="1325"/>
                  </a:lnTo>
                  <a:lnTo>
                    <a:pt x="2362" y="1499"/>
                  </a:lnTo>
                  <a:lnTo>
                    <a:pt x="17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4899551" y="3648426"/>
              <a:ext cx="235935" cy="238420"/>
            </a:xfrm>
            <a:custGeom>
              <a:avLst/>
              <a:gdLst/>
              <a:ahLst/>
              <a:cxnLst/>
              <a:rect l="l" t="t" r="r" b="b"/>
              <a:pathLst>
                <a:path w="3893" h="3934" extrusionOk="0">
                  <a:moveTo>
                    <a:pt x="1798" y="0"/>
                  </a:moveTo>
                  <a:lnTo>
                    <a:pt x="1582" y="1623"/>
                  </a:lnTo>
                  <a:lnTo>
                    <a:pt x="1" y="2054"/>
                  </a:lnTo>
                  <a:lnTo>
                    <a:pt x="1326" y="2393"/>
                  </a:lnTo>
                  <a:lnTo>
                    <a:pt x="1151" y="3933"/>
                  </a:lnTo>
                  <a:lnTo>
                    <a:pt x="1973" y="2609"/>
                  </a:lnTo>
                  <a:lnTo>
                    <a:pt x="2999" y="3636"/>
                  </a:lnTo>
                  <a:lnTo>
                    <a:pt x="2650" y="2229"/>
                  </a:lnTo>
                  <a:lnTo>
                    <a:pt x="3893" y="1325"/>
                  </a:lnTo>
                  <a:lnTo>
                    <a:pt x="2311" y="1500"/>
                  </a:lnTo>
                  <a:lnTo>
                    <a:pt x="179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924343" y="3479760"/>
              <a:ext cx="52363" cy="51696"/>
            </a:xfrm>
            <a:custGeom>
              <a:avLst/>
              <a:gdLst/>
              <a:ahLst/>
              <a:cxnLst/>
              <a:rect l="l" t="t" r="r" b="b"/>
              <a:pathLst>
                <a:path w="864" h="853" extrusionOk="0">
                  <a:moveTo>
                    <a:pt x="432" y="1"/>
                  </a:moveTo>
                  <a:cubicBezTo>
                    <a:pt x="216" y="1"/>
                    <a:pt x="1" y="175"/>
                    <a:pt x="1" y="432"/>
                  </a:cubicBezTo>
                  <a:cubicBezTo>
                    <a:pt x="1" y="648"/>
                    <a:pt x="216" y="853"/>
                    <a:pt x="432" y="853"/>
                  </a:cubicBezTo>
                  <a:cubicBezTo>
                    <a:pt x="689" y="853"/>
                    <a:pt x="863" y="648"/>
                    <a:pt x="863" y="432"/>
                  </a:cubicBezTo>
                  <a:cubicBezTo>
                    <a:pt x="863" y="175"/>
                    <a:pt x="689" y="1"/>
                    <a:pt x="43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4051312" y="2974428"/>
              <a:ext cx="52363" cy="54181"/>
            </a:xfrm>
            <a:custGeom>
              <a:avLst/>
              <a:gdLst/>
              <a:ahLst/>
              <a:cxnLst/>
              <a:rect l="l" t="t" r="r" b="b"/>
              <a:pathLst>
                <a:path w="864" h="894" extrusionOk="0">
                  <a:moveTo>
                    <a:pt x="432" y="0"/>
                  </a:moveTo>
                  <a:cubicBezTo>
                    <a:pt x="216" y="0"/>
                    <a:pt x="1" y="206"/>
                    <a:pt x="1" y="462"/>
                  </a:cubicBezTo>
                  <a:cubicBezTo>
                    <a:pt x="1" y="678"/>
                    <a:pt x="216" y="894"/>
                    <a:pt x="432" y="894"/>
                  </a:cubicBezTo>
                  <a:cubicBezTo>
                    <a:pt x="689" y="894"/>
                    <a:pt x="863" y="678"/>
                    <a:pt x="863" y="462"/>
                  </a:cubicBezTo>
                  <a:cubicBezTo>
                    <a:pt x="863" y="206"/>
                    <a:pt x="689" y="0"/>
                    <a:pt x="432"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4793128" y="3482244"/>
              <a:ext cx="54848" cy="52363"/>
            </a:xfrm>
            <a:custGeom>
              <a:avLst/>
              <a:gdLst/>
              <a:ahLst/>
              <a:cxnLst/>
              <a:rect l="l" t="t" r="r" b="b"/>
              <a:pathLst>
                <a:path w="905" h="864" extrusionOk="0">
                  <a:moveTo>
                    <a:pt x="473" y="1"/>
                  </a:moveTo>
                  <a:cubicBezTo>
                    <a:pt x="217" y="1"/>
                    <a:pt x="1" y="216"/>
                    <a:pt x="1" y="432"/>
                  </a:cubicBezTo>
                  <a:cubicBezTo>
                    <a:pt x="1" y="689"/>
                    <a:pt x="217" y="863"/>
                    <a:pt x="473" y="863"/>
                  </a:cubicBezTo>
                  <a:cubicBezTo>
                    <a:pt x="689" y="863"/>
                    <a:pt x="905" y="689"/>
                    <a:pt x="905" y="432"/>
                  </a:cubicBezTo>
                  <a:cubicBezTo>
                    <a:pt x="905" y="216"/>
                    <a:pt x="689" y="1"/>
                    <a:pt x="47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4873375" y="3143263"/>
              <a:ext cx="124992" cy="166419"/>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5081786" y="3154733"/>
              <a:ext cx="107196" cy="164472"/>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5272400" y="3169470"/>
              <a:ext cx="107126" cy="164542"/>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52457" y="585144"/>
            <a:ext cx="1529825" cy="778405"/>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44830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p:cTn id="13" dur="1000" fill="hold"/>
                                        <p:tgtEl>
                                          <p:spTgt spid="48"/>
                                        </p:tgtEl>
                                        <p:attrNameLst>
                                          <p:attrName>ppt_w</p:attrName>
                                        </p:attrNameLst>
                                      </p:cBhvr>
                                      <p:tavLst>
                                        <p:tav tm="0">
                                          <p:val>
                                            <p:fltVal val="0"/>
                                          </p:val>
                                        </p:tav>
                                        <p:tav tm="100000">
                                          <p:val>
                                            <p:strVal val="#ppt_w"/>
                                          </p:val>
                                        </p:tav>
                                      </p:tavLst>
                                    </p:anim>
                                    <p:anim calcmode="lin" valueType="num">
                                      <p:cBhvr>
                                        <p:cTn id="14" dur="1000" fill="hold"/>
                                        <p:tgtEl>
                                          <p:spTgt spid="48"/>
                                        </p:tgtEl>
                                        <p:attrNameLst>
                                          <p:attrName>ppt_h</p:attrName>
                                        </p:attrNameLst>
                                      </p:cBhvr>
                                      <p:tavLst>
                                        <p:tav tm="0">
                                          <p:val>
                                            <p:fltVal val="0"/>
                                          </p:val>
                                        </p:tav>
                                        <p:tav tm="100000">
                                          <p:val>
                                            <p:strVal val="#ppt_h"/>
                                          </p:val>
                                        </p:tav>
                                      </p:tavLst>
                                    </p:anim>
                                    <p:anim calcmode="lin" valueType="num">
                                      <p:cBhvr>
                                        <p:cTn id="15" dur="1000" fill="hold"/>
                                        <p:tgtEl>
                                          <p:spTgt spid="48"/>
                                        </p:tgtEl>
                                        <p:attrNameLst>
                                          <p:attrName>style.rotation</p:attrName>
                                        </p:attrNameLst>
                                      </p:cBhvr>
                                      <p:tavLst>
                                        <p:tav tm="0">
                                          <p:val>
                                            <p:fltVal val="90"/>
                                          </p:val>
                                        </p:tav>
                                        <p:tav tm="100000">
                                          <p:val>
                                            <p:fltVal val="0"/>
                                          </p:val>
                                        </p:tav>
                                      </p:tavLst>
                                    </p:anim>
                                    <p:animEffect transition="in" filter="fade">
                                      <p:cBhvr>
                                        <p:cTn id="16" dur="1000"/>
                                        <p:tgtEl>
                                          <p:spTgt spid="4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23"/>
                                        </p:tgtEl>
                                        <p:attrNameLst>
                                          <p:attrName>style.visibility</p:attrName>
                                        </p:attrNameLst>
                                      </p:cBhvr>
                                      <p:to>
                                        <p:strVal val="visible"/>
                                      </p:to>
                                    </p:set>
                                    <p:anim calcmode="lin" valueType="num">
                                      <p:cBhvr>
                                        <p:cTn id="19" dur="1000" fill="hold"/>
                                        <p:tgtEl>
                                          <p:spTgt spid="2323"/>
                                        </p:tgtEl>
                                        <p:attrNameLst>
                                          <p:attrName>ppt_w</p:attrName>
                                        </p:attrNameLst>
                                      </p:cBhvr>
                                      <p:tavLst>
                                        <p:tav tm="0">
                                          <p:val>
                                            <p:fltVal val="0"/>
                                          </p:val>
                                        </p:tav>
                                        <p:tav tm="100000">
                                          <p:val>
                                            <p:strVal val="#ppt_w"/>
                                          </p:val>
                                        </p:tav>
                                      </p:tavLst>
                                    </p:anim>
                                    <p:anim calcmode="lin" valueType="num">
                                      <p:cBhvr>
                                        <p:cTn id="20" dur="1000" fill="hold"/>
                                        <p:tgtEl>
                                          <p:spTgt spid="2323"/>
                                        </p:tgtEl>
                                        <p:attrNameLst>
                                          <p:attrName>ppt_h</p:attrName>
                                        </p:attrNameLst>
                                      </p:cBhvr>
                                      <p:tavLst>
                                        <p:tav tm="0">
                                          <p:val>
                                            <p:fltVal val="0"/>
                                          </p:val>
                                        </p:tav>
                                        <p:tav tm="100000">
                                          <p:val>
                                            <p:strVal val="#ppt_h"/>
                                          </p:val>
                                        </p:tav>
                                      </p:tavLst>
                                    </p:anim>
                                    <p:anim calcmode="lin" valueType="num">
                                      <p:cBhvr>
                                        <p:cTn id="21" dur="1000" fill="hold"/>
                                        <p:tgtEl>
                                          <p:spTgt spid="2323"/>
                                        </p:tgtEl>
                                        <p:attrNameLst>
                                          <p:attrName>style.rotation</p:attrName>
                                        </p:attrNameLst>
                                      </p:cBhvr>
                                      <p:tavLst>
                                        <p:tav tm="0">
                                          <p:val>
                                            <p:fltVal val="90"/>
                                          </p:val>
                                        </p:tav>
                                        <p:tav tm="100000">
                                          <p:val>
                                            <p:fltVal val="0"/>
                                          </p:val>
                                        </p:tav>
                                      </p:tavLst>
                                    </p:anim>
                                    <p:animEffect transition="in" filter="fade">
                                      <p:cBhvr>
                                        <p:cTn id="22" dur="1000"/>
                                        <p:tgtEl>
                                          <p:spTgt spid="2323"/>
                                        </p:tgtEl>
                                      </p:cBhvr>
                                    </p:animEffect>
                                  </p:childTnLst>
                                </p:cTn>
                              </p:par>
                              <p:par>
                                <p:cTn id="23" presetID="31" presetClass="entr" presetSubtype="0" fill="hold" nodeType="withEffect">
                                  <p:stCondLst>
                                    <p:cond delay="0"/>
                                  </p:stCondLst>
                                  <p:childTnLst>
                                    <p:set>
                                      <p:cBhvr>
                                        <p:cTn id="24" dur="1" fill="hold">
                                          <p:stCondLst>
                                            <p:cond delay="0"/>
                                          </p:stCondLst>
                                        </p:cTn>
                                        <p:tgtEl>
                                          <p:spTgt spid="2324"/>
                                        </p:tgtEl>
                                        <p:attrNameLst>
                                          <p:attrName>style.visibility</p:attrName>
                                        </p:attrNameLst>
                                      </p:cBhvr>
                                      <p:to>
                                        <p:strVal val="visible"/>
                                      </p:to>
                                    </p:set>
                                    <p:anim calcmode="lin" valueType="num">
                                      <p:cBhvr>
                                        <p:cTn id="25" dur="1000" fill="hold"/>
                                        <p:tgtEl>
                                          <p:spTgt spid="2324"/>
                                        </p:tgtEl>
                                        <p:attrNameLst>
                                          <p:attrName>ppt_w</p:attrName>
                                        </p:attrNameLst>
                                      </p:cBhvr>
                                      <p:tavLst>
                                        <p:tav tm="0">
                                          <p:val>
                                            <p:fltVal val="0"/>
                                          </p:val>
                                        </p:tav>
                                        <p:tav tm="100000">
                                          <p:val>
                                            <p:strVal val="#ppt_w"/>
                                          </p:val>
                                        </p:tav>
                                      </p:tavLst>
                                    </p:anim>
                                    <p:anim calcmode="lin" valueType="num">
                                      <p:cBhvr>
                                        <p:cTn id="26" dur="1000" fill="hold"/>
                                        <p:tgtEl>
                                          <p:spTgt spid="2324"/>
                                        </p:tgtEl>
                                        <p:attrNameLst>
                                          <p:attrName>ppt_h</p:attrName>
                                        </p:attrNameLst>
                                      </p:cBhvr>
                                      <p:tavLst>
                                        <p:tav tm="0">
                                          <p:val>
                                            <p:fltVal val="0"/>
                                          </p:val>
                                        </p:tav>
                                        <p:tav tm="100000">
                                          <p:val>
                                            <p:strVal val="#ppt_h"/>
                                          </p:val>
                                        </p:tav>
                                      </p:tavLst>
                                    </p:anim>
                                    <p:anim calcmode="lin" valueType="num">
                                      <p:cBhvr>
                                        <p:cTn id="27" dur="1000" fill="hold"/>
                                        <p:tgtEl>
                                          <p:spTgt spid="2324"/>
                                        </p:tgtEl>
                                        <p:attrNameLst>
                                          <p:attrName>style.rotation</p:attrName>
                                        </p:attrNameLst>
                                      </p:cBhvr>
                                      <p:tavLst>
                                        <p:tav tm="0">
                                          <p:val>
                                            <p:fltVal val="90"/>
                                          </p:val>
                                        </p:tav>
                                        <p:tav tm="100000">
                                          <p:val>
                                            <p:fltVal val="0"/>
                                          </p:val>
                                        </p:tav>
                                      </p:tavLst>
                                    </p:anim>
                                    <p:animEffect transition="in" filter="fade">
                                      <p:cBhvr>
                                        <p:cTn id="28" dur="10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CEFE9DB-08FB-8665-D830-A9812AC9C086}"/>
              </a:ext>
            </a:extLst>
          </p:cNvPr>
          <p:cNvGrpSpPr/>
          <p:nvPr/>
        </p:nvGrpSpPr>
        <p:grpSpPr>
          <a:xfrm flipH="1">
            <a:off x="488514" y="1305665"/>
            <a:ext cx="4969273" cy="2588214"/>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2E5BEE3E-E79A-AEA2-8445-55E26F62142A}"/>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F33F3E5-17CB-EB0C-6D35-980C5C9D3D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CBE7A8AA-EC6B-12C3-F2D5-83B072E39362}"/>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D4DDE183-8921-ADDB-CB43-58B8E3A60634}"/>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14EDF92E-BD57-A3E3-2257-962A638CC5C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8AC882DE-6057-B477-5D37-CC05B071534C}"/>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0CFBB5B7-2B56-BC6F-4758-BE72EB82720A}"/>
              </a:ext>
            </a:extLst>
          </p:cNvPr>
          <p:cNvSpPr txBox="1">
            <a:spLocks/>
          </p:cNvSpPr>
          <p:nvPr/>
        </p:nvSpPr>
        <p:spPr>
          <a:xfrm flipH="1">
            <a:off x="1138171" y="2026608"/>
            <a:ext cx="3907094" cy="152939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dirty="0" err="1">
                <a:solidFill>
                  <a:schemeClr val="tx1">
                    <a:lumMod val="10000"/>
                  </a:schemeClr>
                </a:solidFill>
                <a:latin typeface="Times New Roman" panose="02020603050405020304" pitchFamily="18" charset="0"/>
                <a:cs typeface="Times New Roman" panose="02020603050405020304" pitchFamily="18" charset="0"/>
              </a:rPr>
              <a:t>Viết</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đoạn</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văn</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khoảng</a:t>
            </a:r>
            <a:r>
              <a:rPr lang="en-US" sz="2800" i="1" dirty="0">
                <a:solidFill>
                  <a:schemeClr val="tx1">
                    <a:lumMod val="10000"/>
                  </a:schemeClr>
                </a:solidFill>
                <a:latin typeface="Times New Roman" panose="02020603050405020304" pitchFamily="18" charset="0"/>
                <a:cs typeface="Times New Roman" panose="02020603050405020304" pitchFamily="18" charset="0"/>
              </a:rPr>
              <a:t> 5-7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câu</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với</a:t>
            </a:r>
            <a:r>
              <a:rPr lang="en-US" sz="2800" i="1" dirty="0">
                <a:solidFill>
                  <a:schemeClr val="tx1">
                    <a:lumMod val="10000"/>
                  </a:schemeClr>
                </a:solidFill>
                <a:latin typeface="Times New Roman" panose="02020603050405020304" pitchFamily="18" charset="0"/>
                <a:cs typeface="Times New Roman" panose="02020603050405020304" pitchFamily="18" charset="0"/>
              </a:rPr>
              <a:t> chủ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đê</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Sách</a:t>
            </a:r>
            <a:r>
              <a:rPr lang="en-US" sz="2800" i="1" dirty="0">
                <a:solidFill>
                  <a:schemeClr val="tx1">
                    <a:lumMod val="10000"/>
                  </a:schemeClr>
                </a:solidFill>
                <a:latin typeface="Times New Roman" panose="02020603050405020304" pitchFamily="18" charset="0"/>
                <a:cs typeface="Times New Roman" panose="02020603050405020304" pitchFamily="18" charset="0"/>
              </a:rPr>
              <a:t> là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đê</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lần</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giở</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trước</a:t>
            </a:r>
            <a:r>
              <a:rPr lang="en-US" sz="2800" i="1" dirty="0">
                <a:solidFill>
                  <a:schemeClr val="tx1">
                    <a:lumMod val="10000"/>
                  </a:schemeClr>
                </a:solidFill>
                <a:latin typeface="Times New Roman" panose="02020603050405020304" pitchFamily="18" charset="0"/>
                <a:cs typeface="Times New Roman" panose="02020603050405020304" pitchFamily="18" charset="0"/>
              </a:rPr>
              <a:t> </a:t>
            </a:r>
            <a:r>
              <a:rPr lang="en-US" sz="2800" i="1" dirty="0" err="1">
                <a:solidFill>
                  <a:schemeClr val="tx1">
                    <a:lumMod val="10000"/>
                  </a:schemeClr>
                </a:solidFill>
                <a:latin typeface="Times New Roman" panose="02020603050405020304" pitchFamily="18" charset="0"/>
                <a:cs typeface="Times New Roman" panose="02020603050405020304" pitchFamily="18" charset="0"/>
              </a:rPr>
              <a:t>đèn</a:t>
            </a:r>
            <a:endParaRPr lang="en-US" sz="2800" dirty="0">
              <a:solidFill>
                <a:schemeClr val="tx1">
                  <a:lumMod val="10000"/>
                </a:schemeClr>
              </a:solidFill>
              <a:latin typeface="Times New Roman" panose="02020603050405020304" pitchFamily="18" charset="0"/>
              <a:cs typeface="Times New Roman" panose="02020603050405020304" pitchFamily="18" charset="0"/>
            </a:endParaRPr>
          </a:p>
        </p:txBody>
      </p:sp>
      <p:pic>
        <p:nvPicPr>
          <p:cNvPr id="1393" name="Picture 1392">
            <a:extLst>
              <a:ext uri="{FF2B5EF4-FFF2-40B4-BE49-F238E27FC236}">
                <a16:creationId xmlns:a16="http://schemas.microsoft.com/office/drawing/2014/main" id="{1DBF6563-1C67-136F-20C7-3E58858987B8}"/>
              </a:ext>
            </a:extLst>
          </p:cNvPr>
          <p:cNvPicPr>
            <a:picLocks noChangeAspect="1"/>
          </p:cNvPicPr>
          <p:nvPr/>
        </p:nvPicPr>
        <p:blipFill>
          <a:blip r:embed="rId3"/>
          <a:stretch>
            <a:fillRect/>
          </a:stretch>
        </p:blipFill>
        <p:spPr>
          <a:xfrm>
            <a:off x="5363848" y="2026608"/>
            <a:ext cx="3720760" cy="3190529"/>
          </a:xfrm>
          <a:prstGeom prst="rect">
            <a:avLst/>
          </a:prstGeom>
        </p:spPr>
      </p:pic>
    </p:spTree>
    <p:extLst>
      <p:ext uri="{BB962C8B-B14F-4D97-AF65-F5344CB8AC3E}">
        <p14:creationId xmlns:p14="http://schemas.microsoft.com/office/powerpoint/2010/main" val="1150051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93"/>
                                        </p:tgtEl>
                                        <p:attrNameLst>
                                          <p:attrName>style.visibility</p:attrName>
                                        </p:attrNameLst>
                                      </p:cBhvr>
                                      <p:to>
                                        <p:strVal val="visible"/>
                                      </p:to>
                                    </p:set>
                                    <p:anim calcmode="lin" valueType="num">
                                      <p:cBhvr additive="base">
                                        <p:cTn id="7" dur="500" fill="hold"/>
                                        <p:tgtEl>
                                          <p:spTgt spid="1393"/>
                                        </p:tgtEl>
                                        <p:attrNameLst>
                                          <p:attrName>ppt_x</p:attrName>
                                        </p:attrNameLst>
                                      </p:cBhvr>
                                      <p:tavLst>
                                        <p:tav tm="0">
                                          <p:val>
                                            <p:strVal val="#ppt_x"/>
                                          </p:val>
                                        </p:tav>
                                        <p:tav tm="100000">
                                          <p:val>
                                            <p:strVal val="#ppt_x"/>
                                          </p:val>
                                        </p:tav>
                                      </p:tavLst>
                                    </p:anim>
                                    <p:anim calcmode="lin" valueType="num">
                                      <p:cBhvr additive="base">
                                        <p:cTn id="8" dur="500" fill="hold"/>
                                        <p:tgtEl>
                                          <p:spTgt spid="13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293"/>
                                        </p:tgtEl>
                                        <p:attrNameLst>
                                          <p:attrName>style.visibility</p:attrName>
                                        </p:attrNameLst>
                                      </p:cBhvr>
                                      <p:to>
                                        <p:strVal val="visible"/>
                                      </p:to>
                                    </p:set>
                                    <p:animEffect transition="in" filter="fade">
                                      <p:cBhvr>
                                        <p:cTn id="18" dur="1000"/>
                                        <p:tgtEl>
                                          <p:spTgt spid="1293"/>
                                        </p:tgtEl>
                                      </p:cBhvr>
                                    </p:animEffect>
                                    <p:anim calcmode="lin" valueType="num">
                                      <p:cBhvr>
                                        <p:cTn id="19" dur="1000" fill="hold"/>
                                        <p:tgtEl>
                                          <p:spTgt spid="1293"/>
                                        </p:tgtEl>
                                        <p:attrNameLst>
                                          <p:attrName>ppt_x</p:attrName>
                                        </p:attrNameLst>
                                      </p:cBhvr>
                                      <p:tavLst>
                                        <p:tav tm="0">
                                          <p:val>
                                            <p:strVal val="#ppt_x"/>
                                          </p:val>
                                        </p:tav>
                                        <p:tav tm="100000">
                                          <p:val>
                                            <p:strVal val="#ppt_x"/>
                                          </p:val>
                                        </p:tav>
                                      </p:tavLst>
                                    </p:anim>
                                    <p:anim calcmode="lin" valueType="num">
                                      <p:cBhvr>
                                        <p:cTn id="20"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Hình thành kiến thức</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5113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Khám phá văn bản</a:t>
            </a:r>
            <a:endParaRPr kumimoji="0" lang="en"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3019123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935860" y="887221"/>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461077"/>
            <a:ext cx="4383600" cy="20066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Thông điệp của tác phẩm</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03</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87330" y="1871829"/>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383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图片 13">
            <a:extLst>
              <a:ext uri="{FF2B5EF4-FFF2-40B4-BE49-F238E27FC236}">
                <a16:creationId xmlns:a16="http://schemas.microsoft.com/office/drawing/2014/main" id="{9AF4B78A-4305-9BFC-C9AF-1FD62A80211F}"/>
              </a:ext>
            </a:extLst>
          </p:cNvPr>
          <p:cNvPicPr>
            <a:picLocks noChangeAspect="1"/>
          </p:cNvPicPr>
          <p:nvPr/>
        </p:nvPicPr>
        <p:blipFill>
          <a:blip r:embed="rId3" cstate="email"/>
          <a:stretch>
            <a:fillRect/>
          </a:stretch>
        </p:blipFill>
        <p:spPr>
          <a:xfrm>
            <a:off x="1275773" y="2451471"/>
            <a:ext cx="6825845" cy="3412923"/>
          </a:xfrm>
          <a:prstGeom prst="rect">
            <a:avLst/>
          </a:prstGeom>
        </p:spPr>
      </p:pic>
      <p:sp>
        <p:nvSpPr>
          <p:cNvPr id="3" name="Google Shape;1859;p45">
            <a:extLst>
              <a:ext uri="{FF2B5EF4-FFF2-40B4-BE49-F238E27FC236}">
                <a16:creationId xmlns:a16="http://schemas.microsoft.com/office/drawing/2014/main" id="{70D1431E-AD0F-9D1B-36E3-0B12875D4EFC}"/>
              </a:ext>
            </a:extLst>
          </p:cNvPr>
          <p:cNvSpPr/>
          <p:nvPr/>
        </p:nvSpPr>
        <p:spPr>
          <a:xfrm rot="10800000" flipH="1">
            <a:off x="609806" y="1288500"/>
            <a:ext cx="7904148" cy="1762835"/>
          </a:xfrm>
          <a:prstGeom prst="ellipseRibbon">
            <a:avLst>
              <a:gd name="adj1" fmla="val 31794"/>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sz="1400" kern="0">
              <a:solidFill>
                <a:srgbClr val="000000"/>
              </a:solidFill>
              <a:cs typeface="Arial"/>
            </a:endParaRPr>
          </a:p>
        </p:txBody>
      </p:sp>
      <p:sp>
        <p:nvSpPr>
          <p:cNvPr id="1224" name="TextBox 23">
            <a:extLst>
              <a:ext uri="{FF2B5EF4-FFF2-40B4-BE49-F238E27FC236}">
                <a16:creationId xmlns:a16="http://schemas.microsoft.com/office/drawing/2014/main" id="{E0A55303-F74F-D819-C196-685EC9DD18BC}"/>
              </a:ext>
            </a:extLst>
          </p:cNvPr>
          <p:cNvSpPr txBox="1"/>
          <p:nvPr/>
        </p:nvSpPr>
        <p:spPr>
          <a:xfrm>
            <a:off x="1440734" y="1330647"/>
            <a:ext cx="6063898" cy="120032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solidFill>
                  <a:schemeClr val="tx1">
                    <a:lumMod val="10000"/>
                  </a:schemeClr>
                </a:solidFill>
                <a:latin typeface="Times New Roman" panose="02020603050405020304" pitchFamily="18" charset="0"/>
                <a:cs typeface="Times New Roman" panose="02020603050405020304" pitchFamily="18" charset="0"/>
              </a:rPr>
              <a:t>Chỉ ra câu văn thể hiện cách lí giải của tác giả về thông điệp “Hãy cầm lấy và đọc”. Em đồng ý với cách lí giải đó không? Vì sao? </a:t>
            </a:r>
            <a:endParaRPr lang="en-US" sz="3600">
              <a:solidFill>
                <a:schemeClr val="tx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11283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24"/>
                                        </p:tgtEl>
                                        <p:attrNameLst>
                                          <p:attrName>style.visibility</p:attrName>
                                        </p:attrNameLst>
                                      </p:cBhvr>
                                      <p:to>
                                        <p:strVal val="visible"/>
                                      </p:to>
                                    </p:set>
                                    <p:anim calcmode="lin" valueType="num">
                                      <p:cBhvr additive="base">
                                        <p:cTn id="15" dur="500" fill="hold"/>
                                        <p:tgtEl>
                                          <p:spTgt spid="1224"/>
                                        </p:tgtEl>
                                        <p:attrNameLst>
                                          <p:attrName>ppt_x</p:attrName>
                                        </p:attrNameLst>
                                      </p:cBhvr>
                                      <p:tavLst>
                                        <p:tav tm="0">
                                          <p:val>
                                            <p:strVal val="#ppt_x"/>
                                          </p:val>
                                        </p:tav>
                                        <p:tav tm="100000">
                                          <p:val>
                                            <p:strVal val="#ppt_x"/>
                                          </p:val>
                                        </p:tav>
                                      </p:tavLst>
                                    </p:anim>
                                    <p:anim calcmode="lin" valueType="num">
                                      <p:cBhvr additive="base">
                                        <p:cTn id="16"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2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616699" y="307891"/>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439;p54">
            <a:extLst>
              <a:ext uri="{FF2B5EF4-FFF2-40B4-BE49-F238E27FC236}">
                <a16:creationId xmlns:a16="http://schemas.microsoft.com/office/drawing/2014/main" id="{FA01AF12-B066-0AAE-085E-63619AC7F91F}"/>
              </a:ext>
            </a:extLst>
          </p:cNvPr>
          <p:cNvGrpSpPr/>
          <p:nvPr/>
        </p:nvGrpSpPr>
        <p:grpSpPr>
          <a:xfrm>
            <a:off x="2812424" y="1459686"/>
            <a:ext cx="636807" cy="705767"/>
            <a:chOff x="1371900" y="1209050"/>
            <a:chExt cx="978348" cy="1084128"/>
          </a:xfrm>
        </p:grpSpPr>
        <p:grpSp>
          <p:nvGrpSpPr>
            <p:cNvPr id="3" name="Google Shape;1440;p54">
              <a:extLst>
                <a:ext uri="{FF2B5EF4-FFF2-40B4-BE49-F238E27FC236}">
                  <a16:creationId xmlns:a16="http://schemas.microsoft.com/office/drawing/2014/main" id="{A5E3216B-FE7E-C7A7-3400-E3015CFB2514}"/>
                </a:ext>
              </a:extLst>
            </p:cNvPr>
            <p:cNvGrpSpPr/>
            <p:nvPr/>
          </p:nvGrpSpPr>
          <p:grpSpPr>
            <a:xfrm>
              <a:off x="1371900" y="1210350"/>
              <a:ext cx="978348" cy="1081517"/>
              <a:chOff x="1371900" y="1209050"/>
              <a:chExt cx="978348" cy="1081517"/>
            </a:xfrm>
          </p:grpSpPr>
          <p:sp>
            <p:nvSpPr>
              <p:cNvPr id="1297" name="Google Shape;1441;p54">
                <a:extLst>
                  <a:ext uri="{FF2B5EF4-FFF2-40B4-BE49-F238E27FC236}">
                    <a16:creationId xmlns:a16="http://schemas.microsoft.com/office/drawing/2014/main" id="{3DE9965E-63E7-23A3-F693-C161255DFF45}"/>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442;p54">
                <a:extLst>
                  <a:ext uri="{FF2B5EF4-FFF2-40B4-BE49-F238E27FC236}">
                    <a16:creationId xmlns:a16="http://schemas.microsoft.com/office/drawing/2014/main" id="{4416631C-ABAF-FAE8-F468-CE315E589571}"/>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443;p54">
              <a:extLst>
                <a:ext uri="{FF2B5EF4-FFF2-40B4-BE49-F238E27FC236}">
                  <a16:creationId xmlns:a16="http://schemas.microsoft.com/office/drawing/2014/main" id="{68694F93-8AA9-0DA2-1F52-1EB45A25D553}"/>
                </a:ext>
              </a:extLst>
            </p:cNvPr>
            <p:cNvGrpSpPr/>
            <p:nvPr/>
          </p:nvGrpSpPr>
          <p:grpSpPr>
            <a:xfrm>
              <a:off x="1371900" y="1209050"/>
              <a:ext cx="978348" cy="1084128"/>
              <a:chOff x="1371900" y="1209050"/>
              <a:chExt cx="978348" cy="1084128"/>
            </a:xfrm>
          </p:grpSpPr>
          <p:sp>
            <p:nvSpPr>
              <p:cNvPr id="1289" name="Google Shape;1444;p54">
                <a:extLst>
                  <a:ext uri="{FF2B5EF4-FFF2-40B4-BE49-F238E27FC236}">
                    <a16:creationId xmlns:a16="http://schemas.microsoft.com/office/drawing/2014/main" id="{E35B68FA-A137-0FCC-36B6-CECC96E8EB33}"/>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445;p54">
                <a:extLst>
                  <a:ext uri="{FF2B5EF4-FFF2-40B4-BE49-F238E27FC236}">
                    <a16:creationId xmlns:a16="http://schemas.microsoft.com/office/drawing/2014/main" id="{D645F858-1E0F-F74D-28C7-5A322DE351CD}"/>
                  </a:ext>
                </a:extLst>
              </p:cNvPr>
              <p:cNvSpPr/>
              <p:nvPr/>
            </p:nvSpPr>
            <p:spPr>
              <a:xfrm>
                <a:off x="1444373" y="1227186"/>
                <a:ext cx="610197" cy="329056"/>
              </a:xfrm>
              <a:custGeom>
                <a:avLst/>
                <a:gdLst/>
                <a:ahLst/>
                <a:cxnLst/>
                <a:rect l="l" t="t" r="r" b="b"/>
                <a:pathLst>
                  <a:path w="8647" h="4663" extrusionOk="0">
                    <a:moveTo>
                      <a:pt x="8133" y="1"/>
                    </a:moveTo>
                    <a:lnTo>
                      <a:pt x="0" y="3338"/>
                    </a:lnTo>
                    <a:lnTo>
                      <a:pt x="473" y="4663"/>
                    </a:lnTo>
                    <a:lnTo>
                      <a:pt x="8647" y="1202"/>
                    </a:lnTo>
                    <a:lnTo>
                      <a:pt x="813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446;p54">
                <a:extLst>
                  <a:ext uri="{FF2B5EF4-FFF2-40B4-BE49-F238E27FC236}">
                    <a16:creationId xmlns:a16="http://schemas.microsoft.com/office/drawing/2014/main" id="{0A2D0D90-5255-BD29-80D1-09C18C85F96E}"/>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447;p54">
                <a:extLst>
                  <a:ext uri="{FF2B5EF4-FFF2-40B4-BE49-F238E27FC236}">
                    <a16:creationId xmlns:a16="http://schemas.microsoft.com/office/drawing/2014/main" id="{7A17470F-3B00-85F4-31DD-E5CDE2313372}"/>
                  </a:ext>
                </a:extLst>
              </p:cNvPr>
              <p:cNvSpPr/>
              <p:nvPr/>
            </p:nvSpPr>
            <p:spPr>
              <a:xfrm>
                <a:off x="1447266" y="1505433"/>
                <a:ext cx="256583" cy="787745"/>
              </a:xfrm>
              <a:custGeom>
                <a:avLst/>
                <a:gdLst/>
                <a:ahLst/>
                <a:cxnLst/>
                <a:rect l="l" t="t" r="r" b="b"/>
                <a:pathLst>
                  <a:path w="3636" h="11163" extrusionOk="0">
                    <a:moveTo>
                      <a:pt x="1" y="1"/>
                    </a:moveTo>
                    <a:lnTo>
                      <a:pt x="1" y="42"/>
                    </a:lnTo>
                    <a:lnTo>
                      <a:pt x="3595" y="11163"/>
                    </a:lnTo>
                    <a:lnTo>
                      <a:pt x="3636" y="11163"/>
                    </a:lnTo>
                    <a:lnTo>
                      <a:pt x="3636" y="11122"/>
                    </a:lnTo>
                    <a:lnTo>
                      <a:pt x="42" y="4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448;p54">
                <a:extLst>
                  <a:ext uri="{FF2B5EF4-FFF2-40B4-BE49-F238E27FC236}">
                    <a16:creationId xmlns:a16="http://schemas.microsoft.com/office/drawing/2014/main" id="{EE19F02E-6BC3-F4A1-D26C-938A5ED8FB1D}"/>
                  </a:ext>
                </a:extLst>
              </p:cNvPr>
              <p:cNvSpPr/>
              <p:nvPr/>
            </p:nvSpPr>
            <p:spPr>
              <a:xfrm>
                <a:off x="1435693" y="1233678"/>
                <a:ext cx="588462" cy="241411"/>
              </a:xfrm>
              <a:custGeom>
                <a:avLst/>
                <a:gdLst/>
                <a:ahLst/>
                <a:cxnLst/>
                <a:rect l="l" t="t" r="r" b="b"/>
                <a:pathLst>
                  <a:path w="8339" h="3421" extrusionOk="0">
                    <a:moveTo>
                      <a:pt x="8297" y="1"/>
                    </a:moveTo>
                    <a:lnTo>
                      <a:pt x="0" y="3379"/>
                    </a:lnTo>
                    <a:lnTo>
                      <a:pt x="0" y="3420"/>
                    </a:lnTo>
                    <a:lnTo>
                      <a:pt x="8339" y="42"/>
                    </a:lnTo>
                    <a:lnTo>
                      <a:pt x="833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449;p54">
                <a:extLst>
                  <a:ext uri="{FF2B5EF4-FFF2-40B4-BE49-F238E27FC236}">
                    <a16:creationId xmlns:a16="http://schemas.microsoft.com/office/drawing/2014/main" id="{CBEC1683-E7B6-4248-B4F2-C3011730CC19}"/>
                  </a:ext>
                </a:extLst>
              </p:cNvPr>
              <p:cNvSpPr/>
              <p:nvPr/>
            </p:nvSpPr>
            <p:spPr>
              <a:xfrm>
                <a:off x="1441480" y="1248215"/>
                <a:ext cx="588462" cy="239153"/>
              </a:xfrm>
              <a:custGeom>
                <a:avLst/>
                <a:gdLst/>
                <a:ahLst/>
                <a:cxnLst/>
                <a:rect l="l" t="t" r="r" b="b"/>
                <a:pathLst>
                  <a:path w="8339" h="3389" extrusionOk="0">
                    <a:moveTo>
                      <a:pt x="8298" y="0"/>
                    </a:moveTo>
                    <a:lnTo>
                      <a:pt x="0" y="3389"/>
                    </a:lnTo>
                    <a:lnTo>
                      <a:pt x="0" y="3389"/>
                    </a:lnTo>
                    <a:lnTo>
                      <a:pt x="8298" y="52"/>
                    </a:lnTo>
                    <a:lnTo>
                      <a:pt x="833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450;p54">
                <a:extLst>
                  <a:ext uri="{FF2B5EF4-FFF2-40B4-BE49-F238E27FC236}">
                    <a16:creationId xmlns:a16="http://schemas.microsoft.com/office/drawing/2014/main" id="{02D9ABC1-854D-AE81-0A6B-0F84F4358E63}"/>
                  </a:ext>
                </a:extLst>
              </p:cNvPr>
              <p:cNvSpPr/>
              <p:nvPr/>
            </p:nvSpPr>
            <p:spPr>
              <a:xfrm>
                <a:off x="1450160" y="1260494"/>
                <a:ext cx="583452" cy="241411"/>
              </a:xfrm>
              <a:custGeom>
                <a:avLst/>
                <a:gdLst/>
                <a:ahLst/>
                <a:cxnLst/>
                <a:rect l="l" t="t" r="r" b="b"/>
                <a:pathLst>
                  <a:path w="8268" h="3421" extrusionOk="0">
                    <a:moveTo>
                      <a:pt x="8216" y="1"/>
                    </a:moveTo>
                    <a:lnTo>
                      <a:pt x="1" y="3379"/>
                    </a:lnTo>
                    <a:lnTo>
                      <a:pt x="52" y="3420"/>
                    </a:lnTo>
                    <a:lnTo>
                      <a:pt x="8267" y="42"/>
                    </a:lnTo>
                    <a:lnTo>
                      <a:pt x="826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451;p54">
                <a:extLst>
                  <a:ext uri="{FF2B5EF4-FFF2-40B4-BE49-F238E27FC236}">
                    <a16:creationId xmlns:a16="http://schemas.microsoft.com/office/drawing/2014/main" id="{70DD4D30-7446-F29E-CC15-CA2E4C611246}"/>
                  </a:ext>
                </a:extLst>
              </p:cNvPr>
              <p:cNvSpPr/>
              <p:nvPr/>
            </p:nvSpPr>
            <p:spPr>
              <a:xfrm>
                <a:off x="1568290" y="1429361"/>
                <a:ext cx="525446" cy="347898"/>
              </a:xfrm>
              <a:custGeom>
                <a:avLst/>
                <a:gdLst/>
                <a:ahLst/>
                <a:cxnLst/>
                <a:rect l="l" t="t" r="r" b="b"/>
                <a:pathLst>
                  <a:path w="7446" h="4930" extrusionOk="0">
                    <a:moveTo>
                      <a:pt x="6460" y="0"/>
                    </a:moveTo>
                    <a:lnTo>
                      <a:pt x="0" y="2270"/>
                    </a:lnTo>
                    <a:lnTo>
                      <a:pt x="853" y="4929"/>
                    </a:lnTo>
                    <a:lnTo>
                      <a:pt x="7445" y="2568"/>
                    </a:lnTo>
                    <a:lnTo>
                      <a:pt x="64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 name="Google Shape;1452;p54">
            <a:extLst>
              <a:ext uri="{FF2B5EF4-FFF2-40B4-BE49-F238E27FC236}">
                <a16:creationId xmlns:a16="http://schemas.microsoft.com/office/drawing/2014/main" id="{F5A1CA89-5369-086D-9D78-81F5D6B380B5}"/>
              </a:ext>
            </a:extLst>
          </p:cNvPr>
          <p:cNvGrpSpPr/>
          <p:nvPr/>
        </p:nvGrpSpPr>
        <p:grpSpPr>
          <a:xfrm>
            <a:off x="2765550" y="2729359"/>
            <a:ext cx="730727" cy="545021"/>
            <a:chOff x="3824810" y="1709574"/>
            <a:chExt cx="1020284" cy="760990"/>
          </a:xfrm>
        </p:grpSpPr>
        <p:grpSp>
          <p:nvGrpSpPr>
            <p:cNvPr id="1300" name="Google Shape;1453;p54">
              <a:extLst>
                <a:ext uri="{FF2B5EF4-FFF2-40B4-BE49-F238E27FC236}">
                  <a16:creationId xmlns:a16="http://schemas.microsoft.com/office/drawing/2014/main" id="{42AAB5D3-FEFD-826A-6922-8291C006E8A2}"/>
                </a:ext>
              </a:extLst>
            </p:cNvPr>
            <p:cNvGrpSpPr/>
            <p:nvPr/>
          </p:nvGrpSpPr>
          <p:grpSpPr>
            <a:xfrm>
              <a:off x="3826302" y="1710502"/>
              <a:ext cx="1017298" cy="759133"/>
              <a:chOff x="2841775" y="1332850"/>
              <a:chExt cx="698550" cy="521275"/>
            </a:xfrm>
          </p:grpSpPr>
          <p:sp>
            <p:nvSpPr>
              <p:cNvPr id="1326" name="Google Shape;1454;p54">
                <a:extLst>
                  <a:ext uri="{FF2B5EF4-FFF2-40B4-BE49-F238E27FC236}">
                    <a16:creationId xmlns:a16="http://schemas.microsoft.com/office/drawing/2014/main" id="{F102EC22-287B-6C9F-70FB-53644758EC29}"/>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455;p54">
                <a:extLst>
                  <a:ext uri="{FF2B5EF4-FFF2-40B4-BE49-F238E27FC236}">
                    <a16:creationId xmlns:a16="http://schemas.microsoft.com/office/drawing/2014/main" id="{BE82CC77-A6BE-653E-46C5-64A76BF33773}"/>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456;p54">
              <a:extLst>
                <a:ext uri="{FF2B5EF4-FFF2-40B4-BE49-F238E27FC236}">
                  <a16:creationId xmlns:a16="http://schemas.microsoft.com/office/drawing/2014/main" id="{8DC831F9-1513-4BEB-9CE7-A07531C694DE}"/>
                </a:ext>
              </a:extLst>
            </p:cNvPr>
            <p:cNvGrpSpPr/>
            <p:nvPr/>
          </p:nvGrpSpPr>
          <p:grpSpPr>
            <a:xfrm>
              <a:off x="3824810" y="1709574"/>
              <a:ext cx="1020284" cy="760990"/>
              <a:chOff x="2840750" y="1332850"/>
              <a:chExt cx="700600" cy="522550"/>
            </a:xfrm>
          </p:grpSpPr>
          <p:sp>
            <p:nvSpPr>
              <p:cNvPr id="1302" name="Google Shape;1457;p54">
                <a:extLst>
                  <a:ext uri="{FF2B5EF4-FFF2-40B4-BE49-F238E27FC236}">
                    <a16:creationId xmlns:a16="http://schemas.microsoft.com/office/drawing/2014/main" id="{52A10EB0-34AF-7F63-0CF2-34BA79295246}"/>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458;p54">
                <a:extLst>
                  <a:ext uri="{FF2B5EF4-FFF2-40B4-BE49-F238E27FC236}">
                    <a16:creationId xmlns:a16="http://schemas.microsoft.com/office/drawing/2014/main" id="{EAF4E329-9A81-3DEC-F7AD-C79B2BCB6DEF}"/>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459;p54">
                <a:extLst>
                  <a:ext uri="{FF2B5EF4-FFF2-40B4-BE49-F238E27FC236}">
                    <a16:creationId xmlns:a16="http://schemas.microsoft.com/office/drawing/2014/main" id="{9A030ADF-65A4-57A2-3726-014DC165227D}"/>
                  </a:ext>
                </a:extLst>
              </p:cNvPr>
              <p:cNvSpPr/>
              <p:nvPr/>
            </p:nvSpPr>
            <p:spPr>
              <a:xfrm>
                <a:off x="2845875" y="1413575"/>
                <a:ext cx="678275" cy="427725"/>
              </a:xfrm>
              <a:custGeom>
                <a:avLst/>
                <a:gdLst/>
                <a:ahLst/>
                <a:cxnLst/>
                <a:rect l="l" t="t" r="r" b="b"/>
                <a:pathLst>
                  <a:path w="27131" h="17109" extrusionOk="0">
                    <a:moveTo>
                      <a:pt x="27090" y="0"/>
                    </a:moveTo>
                    <a:lnTo>
                      <a:pt x="27049" y="41"/>
                    </a:lnTo>
                    <a:lnTo>
                      <a:pt x="24389" y="17026"/>
                    </a:lnTo>
                    <a:lnTo>
                      <a:pt x="12631" y="16040"/>
                    </a:lnTo>
                    <a:lnTo>
                      <a:pt x="1" y="15701"/>
                    </a:lnTo>
                    <a:lnTo>
                      <a:pt x="1" y="15742"/>
                    </a:lnTo>
                    <a:lnTo>
                      <a:pt x="12631" y="16081"/>
                    </a:lnTo>
                    <a:lnTo>
                      <a:pt x="24389" y="17108"/>
                    </a:lnTo>
                    <a:lnTo>
                      <a:pt x="24440" y="17067"/>
                    </a:lnTo>
                    <a:lnTo>
                      <a:pt x="27131" y="41"/>
                    </a:lnTo>
                    <a:lnTo>
                      <a:pt x="2709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460;p54">
                <a:extLst>
                  <a:ext uri="{FF2B5EF4-FFF2-40B4-BE49-F238E27FC236}">
                    <a16:creationId xmlns:a16="http://schemas.microsoft.com/office/drawing/2014/main" id="{2644B778-43E0-E7EB-E71E-3530F25E95E7}"/>
                  </a:ext>
                </a:extLst>
              </p:cNvPr>
              <p:cNvSpPr/>
              <p:nvPr/>
            </p:nvSpPr>
            <p:spPr>
              <a:xfrm>
                <a:off x="2841775" y="1433850"/>
                <a:ext cx="687775" cy="413850"/>
              </a:xfrm>
              <a:custGeom>
                <a:avLst/>
                <a:gdLst/>
                <a:ahLst/>
                <a:cxnLst/>
                <a:rect l="l" t="t" r="r" b="b"/>
                <a:pathLst>
                  <a:path w="27511" h="16554" extrusionOk="0">
                    <a:moveTo>
                      <a:pt x="27510" y="1"/>
                    </a:moveTo>
                    <a:lnTo>
                      <a:pt x="27469" y="42"/>
                    </a:lnTo>
                    <a:lnTo>
                      <a:pt x="24727" y="16513"/>
                    </a:lnTo>
                    <a:lnTo>
                      <a:pt x="12795" y="15229"/>
                    </a:lnTo>
                    <a:lnTo>
                      <a:pt x="41" y="15147"/>
                    </a:lnTo>
                    <a:lnTo>
                      <a:pt x="0" y="15188"/>
                    </a:lnTo>
                    <a:lnTo>
                      <a:pt x="41" y="15188"/>
                    </a:lnTo>
                    <a:lnTo>
                      <a:pt x="12795" y="15270"/>
                    </a:lnTo>
                    <a:lnTo>
                      <a:pt x="24769" y="16554"/>
                    </a:lnTo>
                    <a:lnTo>
                      <a:pt x="27510" y="42"/>
                    </a:lnTo>
                    <a:lnTo>
                      <a:pt x="2751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461;p54">
                <a:extLst>
                  <a:ext uri="{FF2B5EF4-FFF2-40B4-BE49-F238E27FC236}">
                    <a16:creationId xmlns:a16="http://schemas.microsoft.com/office/drawing/2014/main" id="{D5DFAEBF-E132-ABE9-5AA4-DDA0F0A81793}"/>
                  </a:ext>
                </a:extLst>
              </p:cNvPr>
              <p:cNvSpPr/>
              <p:nvPr/>
            </p:nvSpPr>
            <p:spPr>
              <a:xfrm>
                <a:off x="2840750" y="1436925"/>
                <a:ext cx="700600" cy="418475"/>
              </a:xfrm>
              <a:custGeom>
                <a:avLst/>
                <a:gdLst/>
                <a:ahLst/>
                <a:cxnLst/>
                <a:rect l="l" t="t" r="r" b="b"/>
                <a:pathLst>
                  <a:path w="28024" h="16739" extrusionOk="0">
                    <a:moveTo>
                      <a:pt x="27983" y="1"/>
                    </a:moveTo>
                    <a:lnTo>
                      <a:pt x="25159" y="16647"/>
                    </a:lnTo>
                    <a:lnTo>
                      <a:pt x="12836" y="15199"/>
                    </a:lnTo>
                    <a:lnTo>
                      <a:pt x="0" y="15322"/>
                    </a:lnTo>
                    <a:lnTo>
                      <a:pt x="0" y="15363"/>
                    </a:lnTo>
                    <a:lnTo>
                      <a:pt x="12836" y="15240"/>
                    </a:lnTo>
                    <a:lnTo>
                      <a:pt x="25159" y="16739"/>
                    </a:lnTo>
                    <a:lnTo>
                      <a:pt x="25200" y="16688"/>
                    </a:lnTo>
                    <a:lnTo>
                      <a:pt x="28024" y="52"/>
                    </a:lnTo>
                    <a:lnTo>
                      <a:pt x="2802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462;p54">
                <a:extLst>
                  <a:ext uri="{FF2B5EF4-FFF2-40B4-BE49-F238E27FC236}">
                    <a16:creationId xmlns:a16="http://schemas.microsoft.com/office/drawing/2014/main" id="{4F08C49D-DD2C-3584-4439-D72904546468}"/>
                  </a:ext>
                </a:extLst>
              </p:cNvPr>
              <p:cNvSpPr/>
              <p:nvPr/>
            </p:nvSpPr>
            <p:spPr>
              <a:xfrm>
                <a:off x="3159325" y="1371725"/>
                <a:ext cx="61125" cy="445175"/>
              </a:xfrm>
              <a:custGeom>
                <a:avLst/>
                <a:gdLst/>
                <a:ahLst/>
                <a:cxnLst/>
                <a:rect l="l" t="t" r="r" b="b"/>
                <a:pathLst>
                  <a:path w="2445" h="17807" extrusionOk="0">
                    <a:moveTo>
                      <a:pt x="2404" y="1"/>
                    </a:moveTo>
                    <a:cubicBezTo>
                      <a:pt x="2352" y="1"/>
                      <a:pt x="2352" y="1"/>
                      <a:pt x="2311" y="42"/>
                    </a:cubicBezTo>
                    <a:lnTo>
                      <a:pt x="42" y="17755"/>
                    </a:lnTo>
                    <a:cubicBezTo>
                      <a:pt x="1" y="17807"/>
                      <a:pt x="42" y="17807"/>
                      <a:pt x="93" y="17807"/>
                    </a:cubicBezTo>
                    <a:cubicBezTo>
                      <a:pt x="93" y="17807"/>
                      <a:pt x="134" y="17807"/>
                      <a:pt x="134" y="17755"/>
                    </a:cubicBezTo>
                    <a:lnTo>
                      <a:pt x="2445" y="42"/>
                    </a:lnTo>
                    <a:cubicBezTo>
                      <a:pt x="2445" y="1"/>
                      <a:pt x="2445" y="1"/>
                      <a:pt x="240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463;p54">
                <a:extLst>
                  <a:ext uri="{FF2B5EF4-FFF2-40B4-BE49-F238E27FC236}">
                    <a16:creationId xmlns:a16="http://schemas.microsoft.com/office/drawing/2014/main" id="{C2578BFF-588C-F905-2C88-4F6FF901AD83}"/>
                  </a:ext>
                </a:extLst>
              </p:cNvPr>
              <p:cNvSpPr/>
              <p:nvPr/>
            </p:nvSpPr>
            <p:spPr>
              <a:xfrm>
                <a:off x="3242775" y="1411250"/>
                <a:ext cx="234400" cy="18275"/>
              </a:xfrm>
              <a:custGeom>
                <a:avLst/>
                <a:gdLst/>
                <a:ahLst/>
                <a:cxnLst/>
                <a:rect l="l" t="t" r="r" b="b"/>
                <a:pathLst>
                  <a:path w="9376" h="731" extrusionOk="0">
                    <a:moveTo>
                      <a:pt x="3635" y="1"/>
                    </a:moveTo>
                    <a:cubicBezTo>
                      <a:pt x="1581" y="1"/>
                      <a:pt x="41" y="176"/>
                      <a:pt x="41" y="176"/>
                    </a:cubicBezTo>
                    <a:cubicBezTo>
                      <a:pt x="0" y="176"/>
                      <a:pt x="0" y="217"/>
                      <a:pt x="0" y="217"/>
                    </a:cubicBezTo>
                    <a:cubicBezTo>
                      <a:pt x="0" y="258"/>
                      <a:pt x="41" y="309"/>
                      <a:pt x="41" y="309"/>
                    </a:cubicBezTo>
                    <a:cubicBezTo>
                      <a:pt x="41" y="309"/>
                      <a:pt x="134" y="258"/>
                      <a:pt x="349" y="258"/>
                    </a:cubicBezTo>
                    <a:cubicBezTo>
                      <a:pt x="863" y="217"/>
                      <a:pt x="2095" y="93"/>
                      <a:pt x="3635" y="93"/>
                    </a:cubicBezTo>
                    <a:cubicBezTo>
                      <a:pt x="5391" y="93"/>
                      <a:pt x="7486" y="217"/>
                      <a:pt x="9283" y="730"/>
                    </a:cubicBezTo>
                    <a:cubicBezTo>
                      <a:pt x="9334" y="730"/>
                      <a:pt x="9376" y="689"/>
                      <a:pt x="9376" y="689"/>
                    </a:cubicBezTo>
                    <a:cubicBezTo>
                      <a:pt x="9376" y="648"/>
                      <a:pt x="9376" y="607"/>
                      <a:pt x="9334" y="607"/>
                    </a:cubicBezTo>
                    <a:cubicBezTo>
                      <a:pt x="7486" y="134"/>
                      <a:pt x="5391" y="1"/>
                      <a:pt x="363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464;p54">
                <a:extLst>
                  <a:ext uri="{FF2B5EF4-FFF2-40B4-BE49-F238E27FC236}">
                    <a16:creationId xmlns:a16="http://schemas.microsoft.com/office/drawing/2014/main" id="{E3FEFB93-C4DD-0D36-BAB1-BAE490A760CC}"/>
                  </a:ext>
                </a:extLst>
              </p:cNvPr>
              <p:cNvSpPr/>
              <p:nvPr/>
            </p:nvSpPr>
            <p:spPr>
              <a:xfrm>
                <a:off x="3237375" y="1436925"/>
                <a:ext cx="235425" cy="18675"/>
              </a:xfrm>
              <a:custGeom>
                <a:avLst/>
                <a:gdLst/>
                <a:ahLst/>
                <a:cxnLst/>
                <a:rect l="l" t="t" r="r" b="b"/>
                <a:pathLst>
                  <a:path w="9417" h="747" extrusionOk="0">
                    <a:moveTo>
                      <a:pt x="3687" y="1"/>
                    </a:moveTo>
                    <a:cubicBezTo>
                      <a:pt x="1633" y="1"/>
                      <a:pt x="93" y="216"/>
                      <a:pt x="93" y="216"/>
                    </a:cubicBezTo>
                    <a:cubicBezTo>
                      <a:pt x="52" y="216"/>
                      <a:pt x="0" y="216"/>
                      <a:pt x="52" y="258"/>
                    </a:cubicBezTo>
                    <a:cubicBezTo>
                      <a:pt x="52" y="309"/>
                      <a:pt x="52" y="309"/>
                      <a:pt x="93" y="309"/>
                    </a:cubicBezTo>
                    <a:lnTo>
                      <a:pt x="350" y="309"/>
                    </a:lnTo>
                    <a:cubicBezTo>
                      <a:pt x="904" y="216"/>
                      <a:pt x="2147" y="134"/>
                      <a:pt x="3687" y="134"/>
                    </a:cubicBezTo>
                    <a:cubicBezTo>
                      <a:pt x="5443" y="134"/>
                      <a:pt x="7538" y="258"/>
                      <a:pt x="9335" y="730"/>
                    </a:cubicBezTo>
                    <a:cubicBezTo>
                      <a:pt x="9347" y="742"/>
                      <a:pt x="9355" y="747"/>
                      <a:pt x="9362" y="747"/>
                    </a:cubicBezTo>
                    <a:cubicBezTo>
                      <a:pt x="9379" y="747"/>
                      <a:pt x="9388" y="718"/>
                      <a:pt x="9417" y="689"/>
                    </a:cubicBezTo>
                    <a:lnTo>
                      <a:pt x="9376" y="648"/>
                    </a:lnTo>
                    <a:cubicBezTo>
                      <a:pt x="7538" y="134"/>
                      <a:pt x="5443"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465;p54">
                <a:extLst>
                  <a:ext uri="{FF2B5EF4-FFF2-40B4-BE49-F238E27FC236}">
                    <a16:creationId xmlns:a16="http://schemas.microsoft.com/office/drawing/2014/main" id="{6640CFBE-81BF-0AB5-3928-3A340DD9A308}"/>
                  </a:ext>
                </a:extLst>
              </p:cNvPr>
              <p:cNvSpPr/>
              <p:nvPr/>
            </p:nvSpPr>
            <p:spPr>
              <a:xfrm>
                <a:off x="3234300" y="1466975"/>
                <a:ext cx="234150" cy="18250"/>
              </a:xfrm>
              <a:custGeom>
                <a:avLst/>
                <a:gdLst/>
                <a:ahLst/>
                <a:cxnLst/>
                <a:rect l="l" t="t" r="r" b="b"/>
                <a:pathLst>
                  <a:path w="9366" h="730" extrusionOk="0">
                    <a:moveTo>
                      <a:pt x="3676" y="0"/>
                    </a:moveTo>
                    <a:cubicBezTo>
                      <a:pt x="1623" y="0"/>
                      <a:pt x="41" y="216"/>
                      <a:pt x="41" y="216"/>
                    </a:cubicBezTo>
                    <a:cubicBezTo>
                      <a:pt x="41" y="216"/>
                      <a:pt x="0" y="216"/>
                      <a:pt x="0" y="257"/>
                    </a:cubicBezTo>
                    <a:cubicBezTo>
                      <a:pt x="0" y="298"/>
                      <a:pt x="41" y="298"/>
                      <a:pt x="82" y="298"/>
                    </a:cubicBezTo>
                    <a:lnTo>
                      <a:pt x="339" y="298"/>
                    </a:lnTo>
                    <a:cubicBezTo>
                      <a:pt x="894" y="216"/>
                      <a:pt x="2136" y="134"/>
                      <a:pt x="3676" y="134"/>
                    </a:cubicBezTo>
                    <a:cubicBezTo>
                      <a:pt x="5391" y="134"/>
                      <a:pt x="7486" y="257"/>
                      <a:pt x="9324" y="729"/>
                    </a:cubicBezTo>
                    <a:cubicBezTo>
                      <a:pt x="9324" y="729"/>
                      <a:pt x="9365" y="729"/>
                      <a:pt x="9365" y="688"/>
                    </a:cubicBezTo>
                    <a:cubicBezTo>
                      <a:pt x="9365" y="688"/>
                      <a:pt x="9365" y="647"/>
                      <a:pt x="9324" y="647"/>
                    </a:cubicBezTo>
                    <a:cubicBezTo>
                      <a:pt x="7527" y="134"/>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466;p54">
                <a:extLst>
                  <a:ext uri="{FF2B5EF4-FFF2-40B4-BE49-F238E27FC236}">
                    <a16:creationId xmlns:a16="http://schemas.microsoft.com/office/drawing/2014/main" id="{4F73D731-E26B-E047-65A5-02D02601C755}"/>
                  </a:ext>
                </a:extLst>
              </p:cNvPr>
              <p:cNvSpPr/>
              <p:nvPr/>
            </p:nvSpPr>
            <p:spPr>
              <a:xfrm>
                <a:off x="3228900" y="1499050"/>
                <a:ext cx="235450" cy="18250"/>
              </a:xfrm>
              <a:custGeom>
                <a:avLst/>
                <a:gdLst/>
                <a:ahLst/>
                <a:cxnLst/>
                <a:rect l="l" t="t" r="r" b="b"/>
                <a:pathLst>
                  <a:path w="9418" h="730" extrusionOk="0">
                    <a:moveTo>
                      <a:pt x="3677" y="1"/>
                    </a:moveTo>
                    <a:cubicBezTo>
                      <a:pt x="1623" y="1"/>
                      <a:pt x="83" y="175"/>
                      <a:pt x="83" y="175"/>
                    </a:cubicBezTo>
                    <a:cubicBezTo>
                      <a:pt x="42" y="175"/>
                      <a:pt x="1" y="217"/>
                      <a:pt x="1" y="217"/>
                    </a:cubicBezTo>
                    <a:cubicBezTo>
                      <a:pt x="1" y="258"/>
                      <a:pt x="42" y="299"/>
                      <a:pt x="83" y="299"/>
                    </a:cubicBezTo>
                    <a:cubicBezTo>
                      <a:pt x="83" y="299"/>
                      <a:pt x="175" y="258"/>
                      <a:pt x="339" y="258"/>
                    </a:cubicBezTo>
                    <a:cubicBezTo>
                      <a:pt x="904" y="217"/>
                      <a:pt x="2136" y="83"/>
                      <a:pt x="3677" y="83"/>
                    </a:cubicBezTo>
                    <a:cubicBezTo>
                      <a:pt x="5433" y="83"/>
                      <a:pt x="7487" y="217"/>
                      <a:pt x="9325" y="730"/>
                    </a:cubicBezTo>
                    <a:lnTo>
                      <a:pt x="9376" y="689"/>
                    </a:lnTo>
                    <a:cubicBezTo>
                      <a:pt x="9417" y="648"/>
                      <a:pt x="9376" y="596"/>
                      <a:pt x="9325" y="596"/>
                    </a:cubicBezTo>
                    <a:cubicBezTo>
                      <a:pt x="7528" y="13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467;p54">
                <a:extLst>
                  <a:ext uri="{FF2B5EF4-FFF2-40B4-BE49-F238E27FC236}">
                    <a16:creationId xmlns:a16="http://schemas.microsoft.com/office/drawing/2014/main" id="{33403A03-3075-DE10-A854-2C1DE4495EE0}"/>
                  </a:ext>
                </a:extLst>
              </p:cNvPr>
              <p:cNvSpPr/>
              <p:nvPr/>
            </p:nvSpPr>
            <p:spPr>
              <a:xfrm>
                <a:off x="3226850" y="1532175"/>
                <a:ext cx="234150" cy="18250"/>
              </a:xfrm>
              <a:custGeom>
                <a:avLst/>
                <a:gdLst/>
                <a:ahLst/>
                <a:cxnLst/>
                <a:rect l="l" t="t" r="r" b="b"/>
                <a:pathLst>
                  <a:path w="9366" h="730" extrusionOk="0">
                    <a:moveTo>
                      <a:pt x="3677" y="1"/>
                    </a:moveTo>
                    <a:cubicBezTo>
                      <a:pt x="1623" y="1"/>
                      <a:pt x="41" y="216"/>
                      <a:pt x="41" y="216"/>
                    </a:cubicBezTo>
                    <a:cubicBezTo>
                      <a:pt x="41" y="216"/>
                      <a:pt x="0" y="216"/>
                      <a:pt x="0" y="257"/>
                    </a:cubicBezTo>
                    <a:cubicBezTo>
                      <a:pt x="0" y="298"/>
                      <a:pt x="41" y="298"/>
                      <a:pt x="83" y="298"/>
                    </a:cubicBezTo>
                    <a:lnTo>
                      <a:pt x="339" y="298"/>
                    </a:lnTo>
                    <a:cubicBezTo>
                      <a:pt x="853" y="216"/>
                      <a:pt x="2136" y="134"/>
                      <a:pt x="3677" y="134"/>
                    </a:cubicBezTo>
                    <a:cubicBezTo>
                      <a:pt x="5392" y="134"/>
                      <a:pt x="7486" y="257"/>
                      <a:pt x="9283" y="730"/>
                    </a:cubicBezTo>
                    <a:cubicBezTo>
                      <a:pt x="9324" y="730"/>
                      <a:pt x="9366" y="730"/>
                      <a:pt x="9366" y="689"/>
                    </a:cubicBezTo>
                    <a:cubicBezTo>
                      <a:pt x="9366" y="689"/>
                      <a:pt x="9366" y="647"/>
                      <a:pt x="9324" y="647"/>
                    </a:cubicBezTo>
                    <a:cubicBezTo>
                      <a:pt x="7486" y="134"/>
                      <a:pt x="539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468;p54">
                <a:extLst>
                  <a:ext uri="{FF2B5EF4-FFF2-40B4-BE49-F238E27FC236}">
                    <a16:creationId xmlns:a16="http://schemas.microsoft.com/office/drawing/2014/main" id="{E4E02F6F-0849-FE6C-0CA2-D2C9FDE9801D}"/>
                  </a:ext>
                </a:extLst>
              </p:cNvPr>
              <p:cNvSpPr/>
              <p:nvPr/>
            </p:nvSpPr>
            <p:spPr>
              <a:xfrm>
                <a:off x="3221450" y="1568625"/>
                <a:ext cx="235450" cy="18250"/>
              </a:xfrm>
              <a:custGeom>
                <a:avLst/>
                <a:gdLst/>
                <a:ahLst/>
                <a:cxnLst/>
                <a:rect l="l" t="t" r="r" b="b"/>
                <a:pathLst>
                  <a:path w="9418" h="730" extrusionOk="0">
                    <a:moveTo>
                      <a:pt x="3677" y="1"/>
                    </a:moveTo>
                    <a:cubicBezTo>
                      <a:pt x="1623" y="1"/>
                      <a:pt x="83" y="175"/>
                      <a:pt x="83" y="175"/>
                    </a:cubicBezTo>
                    <a:cubicBezTo>
                      <a:pt x="42" y="216"/>
                      <a:pt x="1" y="216"/>
                      <a:pt x="1" y="257"/>
                    </a:cubicBezTo>
                    <a:cubicBezTo>
                      <a:pt x="1" y="299"/>
                      <a:pt x="42" y="299"/>
                      <a:pt x="83" y="299"/>
                    </a:cubicBezTo>
                    <a:cubicBezTo>
                      <a:pt x="83" y="299"/>
                      <a:pt x="175" y="299"/>
                      <a:pt x="340" y="257"/>
                    </a:cubicBezTo>
                    <a:cubicBezTo>
                      <a:pt x="894" y="216"/>
                      <a:pt x="2137" y="124"/>
                      <a:pt x="3677" y="124"/>
                    </a:cubicBezTo>
                    <a:cubicBezTo>
                      <a:pt x="5433" y="124"/>
                      <a:pt x="7487" y="257"/>
                      <a:pt x="9325" y="730"/>
                    </a:cubicBezTo>
                    <a:cubicBezTo>
                      <a:pt x="9325" y="730"/>
                      <a:pt x="9366" y="730"/>
                      <a:pt x="9366" y="689"/>
                    </a:cubicBezTo>
                    <a:cubicBezTo>
                      <a:pt x="9417" y="637"/>
                      <a:pt x="9366" y="637"/>
                      <a:pt x="9325" y="637"/>
                    </a:cubicBezTo>
                    <a:cubicBezTo>
                      <a:pt x="7528" y="12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469;p54">
                <a:extLst>
                  <a:ext uri="{FF2B5EF4-FFF2-40B4-BE49-F238E27FC236}">
                    <a16:creationId xmlns:a16="http://schemas.microsoft.com/office/drawing/2014/main" id="{E9ED436F-656C-D26B-334E-53E4588635AC}"/>
                  </a:ext>
                </a:extLst>
              </p:cNvPr>
              <p:cNvSpPr/>
              <p:nvPr/>
            </p:nvSpPr>
            <p:spPr>
              <a:xfrm>
                <a:off x="3216075" y="1606100"/>
                <a:ext cx="234400" cy="18275"/>
              </a:xfrm>
              <a:custGeom>
                <a:avLst/>
                <a:gdLst/>
                <a:ahLst/>
                <a:cxnLst/>
                <a:rect l="l" t="t" r="r" b="b"/>
                <a:pathLst>
                  <a:path w="9376" h="731" extrusionOk="0">
                    <a:moveTo>
                      <a:pt x="3676" y="1"/>
                    </a:moveTo>
                    <a:cubicBezTo>
                      <a:pt x="1623" y="1"/>
                      <a:pt x="41" y="165"/>
                      <a:pt x="41" y="165"/>
                    </a:cubicBezTo>
                    <a:lnTo>
                      <a:pt x="0" y="217"/>
                    </a:lnTo>
                    <a:cubicBezTo>
                      <a:pt x="0" y="258"/>
                      <a:pt x="41" y="299"/>
                      <a:pt x="82" y="299"/>
                    </a:cubicBezTo>
                    <a:cubicBezTo>
                      <a:pt x="82" y="299"/>
                      <a:pt x="175" y="258"/>
                      <a:pt x="339" y="258"/>
                    </a:cubicBezTo>
                    <a:cubicBezTo>
                      <a:pt x="852" y="217"/>
                      <a:pt x="2136" y="83"/>
                      <a:pt x="3676" y="83"/>
                    </a:cubicBezTo>
                    <a:cubicBezTo>
                      <a:pt x="5391" y="83"/>
                      <a:pt x="7486" y="217"/>
                      <a:pt x="9283" y="730"/>
                    </a:cubicBezTo>
                    <a:cubicBezTo>
                      <a:pt x="9324" y="730"/>
                      <a:pt x="9376" y="679"/>
                      <a:pt x="9376" y="679"/>
                    </a:cubicBezTo>
                    <a:cubicBezTo>
                      <a:pt x="9376" y="638"/>
                      <a:pt x="9376" y="597"/>
                      <a:pt x="9324" y="597"/>
                    </a:cubicBezTo>
                    <a:cubicBezTo>
                      <a:pt x="7486" y="124"/>
                      <a:pt x="5391"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470;p54">
                <a:extLst>
                  <a:ext uri="{FF2B5EF4-FFF2-40B4-BE49-F238E27FC236}">
                    <a16:creationId xmlns:a16="http://schemas.microsoft.com/office/drawing/2014/main" id="{16EA27FE-DA6B-5860-1451-4AAA9603496B}"/>
                  </a:ext>
                </a:extLst>
              </p:cNvPr>
              <p:cNvSpPr/>
              <p:nvPr/>
            </p:nvSpPr>
            <p:spPr>
              <a:xfrm>
                <a:off x="2947525" y="1399700"/>
                <a:ext cx="234425" cy="18000"/>
              </a:xfrm>
              <a:custGeom>
                <a:avLst/>
                <a:gdLst/>
                <a:ahLst/>
                <a:cxnLst/>
                <a:rect l="l" t="t" r="r" b="b"/>
                <a:pathLst>
                  <a:path w="9377" h="720" extrusionOk="0">
                    <a:moveTo>
                      <a:pt x="3687" y="1"/>
                    </a:moveTo>
                    <a:cubicBezTo>
                      <a:pt x="1634" y="1"/>
                      <a:pt x="42" y="165"/>
                      <a:pt x="42" y="165"/>
                    </a:cubicBezTo>
                    <a:cubicBezTo>
                      <a:pt x="1" y="165"/>
                      <a:pt x="1" y="206"/>
                      <a:pt x="1" y="258"/>
                    </a:cubicBezTo>
                    <a:cubicBezTo>
                      <a:pt x="1" y="299"/>
                      <a:pt x="42" y="299"/>
                      <a:pt x="42" y="299"/>
                    </a:cubicBezTo>
                    <a:cubicBezTo>
                      <a:pt x="42" y="299"/>
                      <a:pt x="176" y="299"/>
                      <a:pt x="350" y="258"/>
                    </a:cubicBezTo>
                    <a:cubicBezTo>
                      <a:pt x="864" y="206"/>
                      <a:pt x="2147" y="124"/>
                      <a:pt x="3687" y="124"/>
                    </a:cubicBezTo>
                    <a:cubicBezTo>
                      <a:pt x="5392" y="124"/>
                      <a:pt x="7487" y="258"/>
                      <a:pt x="9284" y="720"/>
                    </a:cubicBezTo>
                    <a:cubicBezTo>
                      <a:pt x="9335" y="720"/>
                      <a:pt x="9376" y="720"/>
                      <a:pt x="9376" y="679"/>
                    </a:cubicBezTo>
                    <a:cubicBezTo>
                      <a:pt x="9376" y="638"/>
                      <a:pt x="9376" y="638"/>
                      <a:pt x="9335" y="638"/>
                    </a:cubicBezTo>
                    <a:cubicBezTo>
                      <a:pt x="7487" y="124"/>
                      <a:pt x="5392"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471;p54">
                <a:extLst>
                  <a:ext uri="{FF2B5EF4-FFF2-40B4-BE49-F238E27FC236}">
                    <a16:creationId xmlns:a16="http://schemas.microsoft.com/office/drawing/2014/main" id="{EAB7E100-C30D-7906-DB4A-05F528FBA0BF}"/>
                  </a:ext>
                </a:extLst>
              </p:cNvPr>
              <p:cNvSpPr/>
              <p:nvPr/>
            </p:nvSpPr>
            <p:spPr>
              <a:xfrm>
                <a:off x="2943425" y="1426400"/>
                <a:ext cx="234150" cy="18250"/>
              </a:xfrm>
              <a:custGeom>
                <a:avLst/>
                <a:gdLst/>
                <a:ahLst/>
                <a:cxnLst/>
                <a:rect l="l" t="t" r="r" b="b"/>
                <a:pathLst>
                  <a:path w="9366" h="730" extrusionOk="0">
                    <a:moveTo>
                      <a:pt x="3636" y="1"/>
                    </a:moveTo>
                    <a:cubicBezTo>
                      <a:pt x="1582" y="1"/>
                      <a:pt x="42" y="165"/>
                      <a:pt x="42" y="165"/>
                    </a:cubicBezTo>
                    <a:cubicBezTo>
                      <a:pt x="1" y="165"/>
                      <a:pt x="1" y="216"/>
                      <a:pt x="1" y="258"/>
                    </a:cubicBezTo>
                    <a:cubicBezTo>
                      <a:pt x="1" y="258"/>
                      <a:pt x="1" y="299"/>
                      <a:pt x="42" y="299"/>
                    </a:cubicBezTo>
                    <a:cubicBezTo>
                      <a:pt x="42" y="299"/>
                      <a:pt x="124" y="299"/>
                      <a:pt x="340" y="258"/>
                    </a:cubicBezTo>
                    <a:cubicBezTo>
                      <a:pt x="853" y="216"/>
                      <a:pt x="2095" y="83"/>
                      <a:pt x="3636" y="83"/>
                    </a:cubicBezTo>
                    <a:cubicBezTo>
                      <a:pt x="5392" y="83"/>
                      <a:pt x="7487" y="258"/>
                      <a:pt x="9284" y="730"/>
                    </a:cubicBezTo>
                    <a:cubicBezTo>
                      <a:pt x="9325" y="730"/>
                      <a:pt x="9366" y="730"/>
                      <a:pt x="9366" y="679"/>
                    </a:cubicBezTo>
                    <a:cubicBezTo>
                      <a:pt x="9366" y="637"/>
                      <a:pt x="9366" y="596"/>
                      <a:pt x="9325" y="596"/>
                    </a:cubicBezTo>
                    <a:cubicBezTo>
                      <a:pt x="7487" y="12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472;p54">
                <a:extLst>
                  <a:ext uri="{FF2B5EF4-FFF2-40B4-BE49-F238E27FC236}">
                    <a16:creationId xmlns:a16="http://schemas.microsoft.com/office/drawing/2014/main" id="{6933073B-8EDB-2132-0ECD-795F375BCD19}"/>
                  </a:ext>
                </a:extLst>
              </p:cNvPr>
              <p:cNvSpPr/>
              <p:nvPr/>
            </p:nvSpPr>
            <p:spPr>
              <a:xfrm>
                <a:off x="2939075" y="1456200"/>
                <a:ext cx="235425" cy="18250"/>
              </a:xfrm>
              <a:custGeom>
                <a:avLst/>
                <a:gdLst/>
                <a:ahLst/>
                <a:cxnLst/>
                <a:rect l="l" t="t" r="r" b="b"/>
                <a:pathLst>
                  <a:path w="9417" h="730" extrusionOk="0">
                    <a:moveTo>
                      <a:pt x="3676" y="0"/>
                    </a:moveTo>
                    <a:cubicBezTo>
                      <a:pt x="1623" y="0"/>
                      <a:pt x="82" y="175"/>
                      <a:pt x="82" y="175"/>
                    </a:cubicBezTo>
                    <a:cubicBezTo>
                      <a:pt x="41" y="175"/>
                      <a:pt x="0" y="216"/>
                      <a:pt x="0" y="257"/>
                    </a:cubicBezTo>
                    <a:cubicBezTo>
                      <a:pt x="41" y="257"/>
                      <a:pt x="41" y="308"/>
                      <a:pt x="82" y="308"/>
                    </a:cubicBezTo>
                    <a:cubicBezTo>
                      <a:pt x="82" y="308"/>
                      <a:pt x="175" y="257"/>
                      <a:pt x="339" y="257"/>
                    </a:cubicBezTo>
                    <a:cubicBezTo>
                      <a:pt x="893" y="216"/>
                      <a:pt x="2136" y="92"/>
                      <a:pt x="3676" y="92"/>
                    </a:cubicBezTo>
                    <a:cubicBezTo>
                      <a:pt x="5432" y="92"/>
                      <a:pt x="7527" y="216"/>
                      <a:pt x="9324" y="729"/>
                    </a:cubicBezTo>
                    <a:cubicBezTo>
                      <a:pt x="9365" y="729"/>
                      <a:pt x="9365" y="688"/>
                      <a:pt x="9365" y="688"/>
                    </a:cubicBezTo>
                    <a:cubicBezTo>
                      <a:pt x="9417" y="647"/>
                      <a:pt x="9365" y="606"/>
                      <a:pt x="9365" y="606"/>
                    </a:cubicBezTo>
                    <a:cubicBezTo>
                      <a:pt x="7527" y="133"/>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473;p54">
                <a:extLst>
                  <a:ext uri="{FF2B5EF4-FFF2-40B4-BE49-F238E27FC236}">
                    <a16:creationId xmlns:a16="http://schemas.microsoft.com/office/drawing/2014/main" id="{B50D6EC8-A96C-7C0C-B9D2-CAD44C5598FD}"/>
                  </a:ext>
                </a:extLst>
              </p:cNvPr>
              <p:cNvSpPr/>
              <p:nvPr/>
            </p:nvSpPr>
            <p:spPr>
              <a:xfrm>
                <a:off x="2934700" y="1487250"/>
                <a:ext cx="234400" cy="18250"/>
              </a:xfrm>
              <a:custGeom>
                <a:avLst/>
                <a:gdLst/>
                <a:ahLst/>
                <a:cxnLst/>
                <a:rect l="l" t="t" r="r" b="b"/>
                <a:pathLst>
                  <a:path w="9376" h="730" extrusionOk="0">
                    <a:moveTo>
                      <a:pt x="3636" y="1"/>
                    </a:moveTo>
                    <a:cubicBezTo>
                      <a:pt x="1582" y="1"/>
                      <a:pt x="42" y="175"/>
                      <a:pt x="42" y="175"/>
                    </a:cubicBezTo>
                    <a:cubicBezTo>
                      <a:pt x="1" y="216"/>
                      <a:pt x="1" y="216"/>
                      <a:pt x="1" y="257"/>
                    </a:cubicBezTo>
                    <a:cubicBezTo>
                      <a:pt x="1" y="298"/>
                      <a:pt x="1" y="298"/>
                      <a:pt x="42" y="298"/>
                    </a:cubicBezTo>
                    <a:cubicBezTo>
                      <a:pt x="42" y="298"/>
                      <a:pt x="134" y="298"/>
                      <a:pt x="298" y="257"/>
                    </a:cubicBezTo>
                    <a:cubicBezTo>
                      <a:pt x="863" y="216"/>
                      <a:pt x="2095" y="134"/>
                      <a:pt x="3636" y="134"/>
                    </a:cubicBezTo>
                    <a:cubicBezTo>
                      <a:pt x="5392" y="134"/>
                      <a:pt x="7486" y="257"/>
                      <a:pt x="9284" y="730"/>
                    </a:cubicBezTo>
                    <a:cubicBezTo>
                      <a:pt x="9335" y="730"/>
                      <a:pt x="9335" y="730"/>
                      <a:pt x="9376" y="689"/>
                    </a:cubicBezTo>
                    <a:cubicBezTo>
                      <a:pt x="9376" y="647"/>
                      <a:pt x="9335" y="647"/>
                      <a:pt x="9335" y="647"/>
                    </a:cubicBezTo>
                    <a:cubicBezTo>
                      <a:pt x="7486" y="13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474;p54">
                <a:extLst>
                  <a:ext uri="{FF2B5EF4-FFF2-40B4-BE49-F238E27FC236}">
                    <a16:creationId xmlns:a16="http://schemas.microsoft.com/office/drawing/2014/main" id="{3A4928C4-CBCE-70BD-C67E-8F5EF3C651F3}"/>
                  </a:ext>
                </a:extLst>
              </p:cNvPr>
              <p:cNvSpPr/>
              <p:nvPr/>
            </p:nvSpPr>
            <p:spPr>
              <a:xfrm>
                <a:off x="2931625" y="1521650"/>
                <a:ext cx="234150" cy="18000"/>
              </a:xfrm>
              <a:custGeom>
                <a:avLst/>
                <a:gdLst/>
                <a:ahLst/>
                <a:cxnLst/>
                <a:rect l="l" t="t" r="r" b="b"/>
                <a:pathLst>
                  <a:path w="9366" h="720" extrusionOk="0">
                    <a:moveTo>
                      <a:pt x="3677" y="1"/>
                    </a:moveTo>
                    <a:cubicBezTo>
                      <a:pt x="1623" y="1"/>
                      <a:pt x="41" y="165"/>
                      <a:pt x="41" y="165"/>
                    </a:cubicBezTo>
                    <a:cubicBezTo>
                      <a:pt x="41" y="165"/>
                      <a:pt x="0" y="206"/>
                      <a:pt x="0" y="257"/>
                    </a:cubicBezTo>
                    <a:cubicBezTo>
                      <a:pt x="0" y="257"/>
                      <a:pt x="41" y="298"/>
                      <a:pt x="82" y="298"/>
                    </a:cubicBezTo>
                    <a:cubicBezTo>
                      <a:pt x="82" y="298"/>
                      <a:pt x="165" y="257"/>
                      <a:pt x="339" y="257"/>
                    </a:cubicBezTo>
                    <a:cubicBezTo>
                      <a:pt x="894" y="206"/>
                      <a:pt x="2136" y="83"/>
                      <a:pt x="3677" y="83"/>
                    </a:cubicBezTo>
                    <a:cubicBezTo>
                      <a:pt x="5432" y="83"/>
                      <a:pt x="7486" y="257"/>
                      <a:pt x="9324" y="719"/>
                    </a:cubicBezTo>
                    <a:cubicBezTo>
                      <a:pt x="9324" y="719"/>
                      <a:pt x="9365" y="719"/>
                      <a:pt x="9365" y="678"/>
                    </a:cubicBezTo>
                    <a:cubicBezTo>
                      <a:pt x="9365" y="637"/>
                      <a:pt x="9365" y="596"/>
                      <a:pt x="9324" y="596"/>
                    </a:cubicBezTo>
                    <a:cubicBezTo>
                      <a:pt x="7527" y="124"/>
                      <a:pt x="543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475;p54">
                <a:extLst>
                  <a:ext uri="{FF2B5EF4-FFF2-40B4-BE49-F238E27FC236}">
                    <a16:creationId xmlns:a16="http://schemas.microsoft.com/office/drawing/2014/main" id="{28FCC6F9-D802-6CB9-A08C-F7B4662B2737}"/>
                  </a:ext>
                </a:extLst>
              </p:cNvPr>
              <p:cNvSpPr/>
              <p:nvPr/>
            </p:nvSpPr>
            <p:spPr>
              <a:xfrm>
                <a:off x="2927250" y="1557850"/>
                <a:ext cx="234425" cy="18250"/>
              </a:xfrm>
              <a:custGeom>
                <a:avLst/>
                <a:gdLst/>
                <a:ahLst/>
                <a:cxnLst/>
                <a:rect l="l" t="t" r="r" b="b"/>
                <a:pathLst>
                  <a:path w="9377" h="730" extrusionOk="0">
                    <a:moveTo>
                      <a:pt x="3636" y="0"/>
                    </a:moveTo>
                    <a:cubicBezTo>
                      <a:pt x="1582" y="0"/>
                      <a:pt x="42" y="175"/>
                      <a:pt x="42" y="175"/>
                    </a:cubicBezTo>
                    <a:cubicBezTo>
                      <a:pt x="1" y="175"/>
                      <a:pt x="1" y="216"/>
                      <a:pt x="1" y="216"/>
                    </a:cubicBezTo>
                    <a:cubicBezTo>
                      <a:pt x="1" y="257"/>
                      <a:pt x="1" y="298"/>
                      <a:pt x="42" y="298"/>
                    </a:cubicBezTo>
                    <a:cubicBezTo>
                      <a:pt x="42" y="298"/>
                      <a:pt x="134" y="257"/>
                      <a:pt x="299" y="257"/>
                    </a:cubicBezTo>
                    <a:cubicBezTo>
                      <a:pt x="853" y="216"/>
                      <a:pt x="2096" y="93"/>
                      <a:pt x="3636" y="93"/>
                    </a:cubicBezTo>
                    <a:cubicBezTo>
                      <a:pt x="5392" y="93"/>
                      <a:pt x="7487" y="216"/>
                      <a:pt x="9284" y="730"/>
                    </a:cubicBezTo>
                    <a:cubicBezTo>
                      <a:pt x="9325" y="730"/>
                      <a:pt x="9325" y="688"/>
                      <a:pt x="9376" y="688"/>
                    </a:cubicBezTo>
                    <a:cubicBezTo>
                      <a:pt x="9376" y="647"/>
                      <a:pt x="9325" y="606"/>
                      <a:pt x="9325" y="606"/>
                    </a:cubicBezTo>
                    <a:cubicBezTo>
                      <a:pt x="7487" y="134"/>
                      <a:pt x="5392" y="0"/>
                      <a:pt x="363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476;p54">
                <a:extLst>
                  <a:ext uri="{FF2B5EF4-FFF2-40B4-BE49-F238E27FC236}">
                    <a16:creationId xmlns:a16="http://schemas.microsoft.com/office/drawing/2014/main" id="{C88E6F17-E114-5557-37A3-10560F43FD9F}"/>
                  </a:ext>
                </a:extLst>
              </p:cNvPr>
              <p:cNvSpPr/>
              <p:nvPr/>
            </p:nvSpPr>
            <p:spPr>
              <a:xfrm>
                <a:off x="2920850" y="1594300"/>
                <a:ext cx="234400" cy="18250"/>
              </a:xfrm>
              <a:custGeom>
                <a:avLst/>
                <a:gdLst/>
                <a:ahLst/>
                <a:cxnLst/>
                <a:rect l="l" t="t" r="r" b="b"/>
                <a:pathLst>
                  <a:path w="9376" h="730" extrusionOk="0">
                    <a:moveTo>
                      <a:pt x="3676" y="1"/>
                    </a:moveTo>
                    <a:cubicBezTo>
                      <a:pt x="1622" y="1"/>
                      <a:pt x="41" y="175"/>
                      <a:pt x="41" y="175"/>
                    </a:cubicBezTo>
                    <a:cubicBezTo>
                      <a:pt x="41" y="216"/>
                      <a:pt x="0" y="216"/>
                      <a:pt x="0" y="257"/>
                    </a:cubicBezTo>
                    <a:cubicBezTo>
                      <a:pt x="0" y="298"/>
                      <a:pt x="41" y="298"/>
                      <a:pt x="82" y="298"/>
                    </a:cubicBezTo>
                    <a:cubicBezTo>
                      <a:pt x="82" y="298"/>
                      <a:pt x="175" y="298"/>
                      <a:pt x="339" y="257"/>
                    </a:cubicBezTo>
                    <a:cubicBezTo>
                      <a:pt x="904" y="216"/>
                      <a:pt x="2136" y="124"/>
                      <a:pt x="3676" y="124"/>
                    </a:cubicBezTo>
                    <a:cubicBezTo>
                      <a:pt x="5432" y="124"/>
                      <a:pt x="7486" y="257"/>
                      <a:pt x="9324" y="730"/>
                    </a:cubicBezTo>
                    <a:cubicBezTo>
                      <a:pt x="9324" y="730"/>
                      <a:pt x="9375" y="730"/>
                      <a:pt x="9375" y="689"/>
                    </a:cubicBezTo>
                    <a:cubicBezTo>
                      <a:pt x="9375" y="637"/>
                      <a:pt x="9375" y="637"/>
                      <a:pt x="9324" y="637"/>
                    </a:cubicBezTo>
                    <a:cubicBezTo>
                      <a:pt x="7527" y="124"/>
                      <a:pt x="5432"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477;p54">
                <a:extLst>
                  <a:ext uri="{FF2B5EF4-FFF2-40B4-BE49-F238E27FC236}">
                    <a16:creationId xmlns:a16="http://schemas.microsoft.com/office/drawing/2014/main" id="{6A821E75-CF61-ADB2-E03B-B94D3996773B}"/>
                  </a:ext>
                </a:extLst>
              </p:cNvPr>
              <p:cNvSpPr/>
              <p:nvPr/>
            </p:nvSpPr>
            <p:spPr>
              <a:xfrm>
                <a:off x="2914425" y="1628450"/>
                <a:ext cx="234400" cy="16200"/>
              </a:xfrm>
              <a:custGeom>
                <a:avLst/>
                <a:gdLst/>
                <a:ahLst/>
                <a:cxnLst/>
                <a:rect l="l" t="t" r="r" b="b"/>
                <a:pathLst>
                  <a:path w="9376" h="648" extrusionOk="0">
                    <a:moveTo>
                      <a:pt x="4067" y="0"/>
                    </a:moveTo>
                    <a:cubicBezTo>
                      <a:pt x="1797" y="0"/>
                      <a:pt x="41" y="216"/>
                      <a:pt x="41" y="216"/>
                    </a:cubicBezTo>
                    <a:cubicBezTo>
                      <a:pt x="0" y="216"/>
                      <a:pt x="0" y="257"/>
                      <a:pt x="0" y="298"/>
                    </a:cubicBezTo>
                    <a:cubicBezTo>
                      <a:pt x="0" y="298"/>
                      <a:pt x="0" y="349"/>
                      <a:pt x="41" y="349"/>
                    </a:cubicBezTo>
                    <a:cubicBezTo>
                      <a:pt x="41" y="349"/>
                      <a:pt x="175" y="349"/>
                      <a:pt x="339" y="298"/>
                    </a:cubicBezTo>
                    <a:cubicBezTo>
                      <a:pt x="945" y="216"/>
                      <a:pt x="2393" y="93"/>
                      <a:pt x="4067" y="93"/>
                    </a:cubicBezTo>
                    <a:cubicBezTo>
                      <a:pt x="5730" y="93"/>
                      <a:pt x="7620" y="216"/>
                      <a:pt x="9283" y="647"/>
                    </a:cubicBezTo>
                    <a:cubicBezTo>
                      <a:pt x="9324" y="647"/>
                      <a:pt x="9376" y="647"/>
                      <a:pt x="9376" y="606"/>
                    </a:cubicBezTo>
                    <a:cubicBezTo>
                      <a:pt x="9376" y="555"/>
                      <a:pt x="9324" y="555"/>
                      <a:pt x="9324" y="555"/>
                    </a:cubicBezTo>
                    <a:cubicBezTo>
                      <a:pt x="7620" y="134"/>
                      <a:pt x="5730" y="0"/>
                      <a:pt x="406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478;p54">
                <a:extLst>
                  <a:ext uri="{FF2B5EF4-FFF2-40B4-BE49-F238E27FC236}">
                    <a16:creationId xmlns:a16="http://schemas.microsoft.com/office/drawing/2014/main" id="{C77C6A82-C841-0656-BF3F-4677C2F1F2C8}"/>
                  </a:ext>
                </a:extLst>
              </p:cNvPr>
              <p:cNvSpPr/>
              <p:nvPr/>
            </p:nvSpPr>
            <p:spPr>
              <a:xfrm>
                <a:off x="2903625" y="1661575"/>
                <a:ext cx="235450" cy="17225"/>
              </a:xfrm>
              <a:custGeom>
                <a:avLst/>
                <a:gdLst/>
                <a:ahLst/>
                <a:cxnLst/>
                <a:rect l="l" t="t" r="r" b="b"/>
                <a:pathLst>
                  <a:path w="9418" h="689" extrusionOk="0">
                    <a:moveTo>
                      <a:pt x="4109" y="0"/>
                    </a:moveTo>
                    <a:cubicBezTo>
                      <a:pt x="1849" y="0"/>
                      <a:pt x="93" y="257"/>
                      <a:pt x="93" y="257"/>
                    </a:cubicBezTo>
                    <a:cubicBezTo>
                      <a:pt x="52" y="257"/>
                      <a:pt x="1" y="308"/>
                      <a:pt x="1" y="308"/>
                    </a:cubicBezTo>
                    <a:cubicBezTo>
                      <a:pt x="37" y="337"/>
                      <a:pt x="48" y="366"/>
                      <a:pt x="66" y="366"/>
                    </a:cubicBezTo>
                    <a:cubicBezTo>
                      <a:pt x="73" y="366"/>
                      <a:pt x="81" y="361"/>
                      <a:pt x="93" y="349"/>
                    </a:cubicBezTo>
                    <a:lnTo>
                      <a:pt x="391" y="349"/>
                    </a:lnTo>
                    <a:cubicBezTo>
                      <a:pt x="987" y="257"/>
                      <a:pt x="2404" y="134"/>
                      <a:pt x="4109" y="134"/>
                    </a:cubicBezTo>
                    <a:cubicBezTo>
                      <a:pt x="5782" y="134"/>
                      <a:pt x="7662" y="257"/>
                      <a:pt x="9335" y="688"/>
                    </a:cubicBezTo>
                    <a:cubicBezTo>
                      <a:pt x="9376" y="688"/>
                      <a:pt x="9376" y="688"/>
                      <a:pt x="9417" y="647"/>
                    </a:cubicBezTo>
                    <a:cubicBezTo>
                      <a:pt x="9417" y="606"/>
                      <a:pt x="9376" y="565"/>
                      <a:pt x="9376" y="565"/>
                    </a:cubicBezTo>
                    <a:cubicBezTo>
                      <a:pt x="7662" y="134"/>
                      <a:pt x="5782" y="0"/>
                      <a:pt x="4109"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479;p54">
                <a:extLst>
                  <a:ext uri="{FF2B5EF4-FFF2-40B4-BE49-F238E27FC236}">
                    <a16:creationId xmlns:a16="http://schemas.microsoft.com/office/drawing/2014/main" id="{91660262-17A1-8954-FDC7-65ED3307F2AA}"/>
                  </a:ext>
                </a:extLst>
              </p:cNvPr>
              <p:cNvSpPr/>
              <p:nvPr/>
            </p:nvSpPr>
            <p:spPr>
              <a:xfrm>
                <a:off x="2897225" y="1703400"/>
                <a:ext cx="235425" cy="15950"/>
              </a:xfrm>
              <a:custGeom>
                <a:avLst/>
                <a:gdLst/>
                <a:ahLst/>
                <a:cxnLst/>
                <a:rect l="l" t="t" r="r" b="b"/>
                <a:pathLst>
                  <a:path w="9417" h="638" extrusionOk="0">
                    <a:moveTo>
                      <a:pt x="4108" y="1"/>
                    </a:moveTo>
                    <a:cubicBezTo>
                      <a:pt x="1849" y="1"/>
                      <a:pt x="93" y="216"/>
                      <a:pt x="93" y="216"/>
                    </a:cubicBezTo>
                    <a:cubicBezTo>
                      <a:pt x="52" y="216"/>
                      <a:pt x="0" y="258"/>
                      <a:pt x="0" y="299"/>
                    </a:cubicBezTo>
                    <a:cubicBezTo>
                      <a:pt x="52" y="299"/>
                      <a:pt x="52" y="340"/>
                      <a:pt x="93" y="340"/>
                    </a:cubicBezTo>
                    <a:cubicBezTo>
                      <a:pt x="93" y="340"/>
                      <a:pt x="175" y="299"/>
                      <a:pt x="390" y="299"/>
                    </a:cubicBezTo>
                    <a:cubicBezTo>
                      <a:pt x="986" y="216"/>
                      <a:pt x="2403" y="83"/>
                      <a:pt x="4108" y="83"/>
                    </a:cubicBezTo>
                    <a:cubicBezTo>
                      <a:pt x="5782" y="83"/>
                      <a:pt x="7661" y="216"/>
                      <a:pt x="9335" y="637"/>
                    </a:cubicBezTo>
                    <a:cubicBezTo>
                      <a:pt x="9376" y="637"/>
                      <a:pt x="9376" y="637"/>
                      <a:pt x="9417" y="596"/>
                    </a:cubicBezTo>
                    <a:cubicBezTo>
                      <a:pt x="9417" y="555"/>
                      <a:pt x="9376" y="555"/>
                      <a:pt x="9376" y="514"/>
                    </a:cubicBezTo>
                    <a:cubicBezTo>
                      <a:pt x="7661" y="124"/>
                      <a:pt x="5782" y="1"/>
                      <a:pt x="410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480;p54">
                <a:extLst>
                  <a:ext uri="{FF2B5EF4-FFF2-40B4-BE49-F238E27FC236}">
                    <a16:creationId xmlns:a16="http://schemas.microsoft.com/office/drawing/2014/main" id="{FCA458FC-CE54-D936-8AFC-4C71D5A74DB8}"/>
                  </a:ext>
                </a:extLst>
              </p:cNvPr>
              <p:cNvSpPr/>
              <p:nvPr/>
            </p:nvSpPr>
            <p:spPr>
              <a:xfrm>
                <a:off x="3204250" y="1637175"/>
                <a:ext cx="237500" cy="137875"/>
              </a:xfrm>
              <a:custGeom>
                <a:avLst/>
                <a:gdLst/>
                <a:ahLst/>
                <a:cxnLst/>
                <a:rect l="l" t="t" r="r" b="b"/>
                <a:pathLst>
                  <a:path w="9500" h="5515" extrusionOk="0">
                    <a:moveTo>
                      <a:pt x="4108" y="0"/>
                    </a:moveTo>
                    <a:cubicBezTo>
                      <a:pt x="2188" y="0"/>
                      <a:pt x="607" y="83"/>
                      <a:pt x="607" y="83"/>
                    </a:cubicBezTo>
                    <a:lnTo>
                      <a:pt x="1" y="5001"/>
                    </a:lnTo>
                    <a:lnTo>
                      <a:pt x="8688" y="5515"/>
                    </a:lnTo>
                    <a:lnTo>
                      <a:pt x="9499" y="555"/>
                    </a:lnTo>
                    <a:cubicBezTo>
                      <a:pt x="8216" y="83"/>
                      <a:pt x="6039" y="0"/>
                      <a:pt x="4108" y="0"/>
                    </a:cubicBezTo>
                    <a:close/>
                  </a:path>
                </a:pathLst>
              </a:custGeom>
              <a:solidFill>
                <a:srgbClr val="FF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8" name="Google Shape;1481;p54">
            <a:extLst>
              <a:ext uri="{FF2B5EF4-FFF2-40B4-BE49-F238E27FC236}">
                <a16:creationId xmlns:a16="http://schemas.microsoft.com/office/drawing/2014/main" id="{0F4C9025-C52E-5E61-C5B7-B3962F8EE550}"/>
              </a:ext>
            </a:extLst>
          </p:cNvPr>
          <p:cNvGrpSpPr/>
          <p:nvPr/>
        </p:nvGrpSpPr>
        <p:grpSpPr>
          <a:xfrm>
            <a:off x="2812495" y="3838272"/>
            <a:ext cx="636845" cy="703967"/>
            <a:chOff x="6444217" y="1711815"/>
            <a:chExt cx="758149" cy="838056"/>
          </a:xfrm>
        </p:grpSpPr>
        <p:sp>
          <p:nvSpPr>
            <p:cNvPr id="1329" name="Google Shape;1482;p54">
              <a:extLst>
                <a:ext uri="{FF2B5EF4-FFF2-40B4-BE49-F238E27FC236}">
                  <a16:creationId xmlns:a16="http://schemas.microsoft.com/office/drawing/2014/main" id="{3D4DFB2B-D62C-DFE4-EA0B-7C4379D5C220}"/>
                </a:ext>
              </a:extLst>
            </p:cNvPr>
            <p:cNvSpPr/>
            <p:nvPr/>
          </p:nvSpPr>
          <p:spPr>
            <a:xfrm>
              <a:off x="6444217" y="1711815"/>
              <a:ext cx="758149" cy="835756"/>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483;p54">
              <a:extLst>
                <a:ext uri="{FF2B5EF4-FFF2-40B4-BE49-F238E27FC236}">
                  <a16:creationId xmlns:a16="http://schemas.microsoft.com/office/drawing/2014/main" id="{82095486-424E-1780-26B7-253B502BD0AC}"/>
                </a:ext>
              </a:extLst>
            </p:cNvPr>
            <p:cNvGrpSpPr/>
            <p:nvPr/>
          </p:nvGrpSpPr>
          <p:grpSpPr>
            <a:xfrm>
              <a:off x="6444217" y="1714115"/>
              <a:ext cx="758149" cy="835756"/>
              <a:chOff x="5213100" y="1197425"/>
              <a:chExt cx="656975" cy="724225"/>
            </a:xfrm>
          </p:grpSpPr>
          <p:sp>
            <p:nvSpPr>
              <p:cNvPr id="1331" name="Google Shape;1484;p54">
                <a:extLst>
                  <a:ext uri="{FF2B5EF4-FFF2-40B4-BE49-F238E27FC236}">
                    <a16:creationId xmlns:a16="http://schemas.microsoft.com/office/drawing/2014/main" id="{47228FA2-D4D5-D73A-83D0-E00C27F03B5E}"/>
                  </a:ext>
                </a:extLst>
              </p:cNvPr>
              <p:cNvSpPr/>
              <p:nvPr/>
            </p:nvSpPr>
            <p:spPr>
              <a:xfrm>
                <a:off x="5213100" y="1197425"/>
                <a:ext cx="656975" cy="724225"/>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485;p54">
                <a:extLst>
                  <a:ext uri="{FF2B5EF4-FFF2-40B4-BE49-F238E27FC236}">
                    <a16:creationId xmlns:a16="http://schemas.microsoft.com/office/drawing/2014/main" id="{E57AB426-9A2D-11CA-D927-34FE7C74B4C7}"/>
                  </a:ext>
                </a:extLst>
              </p:cNvPr>
              <p:cNvSpPr/>
              <p:nvPr/>
            </p:nvSpPr>
            <p:spPr>
              <a:xfrm>
                <a:off x="5321175" y="1300100"/>
                <a:ext cx="180750" cy="594850"/>
              </a:xfrm>
              <a:custGeom>
                <a:avLst/>
                <a:gdLst/>
                <a:ahLst/>
                <a:cxnLst/>
                <a:rect l="l" t="t" r="r" b="b"/>
                <a:pathLst>
                  <a:path w="7230" h="23794" extrusionOk="0">
                    <a:moveTo>
                      <a:pt x="0" y="1"/>
                    </a:moveTo>
                    <a:lnTo>
                      <a:pt x="647" y="2095"/>
                    </a:lnTo>
                    <a:lnTo>
                      <a:pt x="647" y="2188"/>
                    </a:lnTo>
                    <a:lnTo>
                      <a:pt x="1325" y="4365"/>
                    </a:lnTo>
                    <a:lnTo>
                      <a:pt x="1325" y="4406"/>
                    </a:lnTo>
                    <a:lnTo>
                      <a:pt x="2054" y="6809"/>
                    </a:lnTo>
                    <a:lnTo>
                      <a:pt x="2054" y="6891"/>
                    </a:lnTo>
                    <a:lnTo>
                      <a:pt x="2783" y="9242"/>
                    </a:lnTo>
                    <a:lnTo>
                      <a:pt x="2783" y="9284"/>
                    </a:lnTo>
                    <a:lnTo>
                      <a:pt x="3512" y="11635"/>
                    </a:lnTo>
                    <a:lnTo>
                      <a:pt x="3553" y="11728"/>
                    </a:lnTo>
                    <a:lnTo>
                      <a:pt x="4282" y="14120"/>
                    </a:lnTo>
                    <a:lnTo>
                      <a:pt x="4282" y="14202"/>
                    </a:lnTo>
                    <a:lnTo>
                      <a:pt x="4960" y="16472"/>
                    </a:lnTo>
                    <a:lnTo>
                      <a:pt x="5011" y="16564"/>
                    </a:lnTo>
                    <a:lnTo>
                      <a:pt x="5730" y="19039"/>
                    </a:lnTo>
                    <a:lnTo>
                      <a:pt x="5782" y="19080"/>
                    </a:lnTo>
                    <a:lnTo>
                      <a:pt x="6459" y="21390"/>
                    </a:lnTo>
                    <a:lnTo>
                      <a:pt x="6459" y="21483"/>
                    </a:lnTo>
                    <a:lnTo>
                      <a:pt x="7188" y="23793"/>
                    </a:lnTo>
                    <a:lnTo>
                      <a:pt x="7230" y="23793"/>
                    </a:lnTo>
                    <a:lnTo>
                      <a:pt x="6552" y="21442"/>
                    </a:lnTo>
                    <a:lnTo>
                      <a:pt x="6500" y="21390"/>
                    </a:lnTo>
                    <a:lnTo>
                      <a:pt x="5823" y="19080"/>
                    </a:lnTo>
                    <a:lnTo>
                      <a:pt x="5823" y="18998"/>
                    </a:lnTo>
                    <a:lnTo>
                      <a:pt x="5053" y="16513"/>
                    </a:lnTo>
                    <a:lnTo>
                      <a:pt x="5053" y="16472"/>
                    </a:lnTo>
                    <a:lnTo>
                      <a:pt x="4365" y="14161"/>
                    </a:lnTo>
                    <a:lnTo>
                      <a:pt x="4323" y="14120"/>
                    </a:lnTo>
                    <a:lnTo>
                      <a:pt x="3594" y="11686"/>
                    </a:lnTo>
                    <a:lnTo>
                      <a:pt x="3594" y="11635"/>
                    </a:lnTo>
                    <a:lnTo>
                      <a:pt x="2865" y="9284"/>
                    </a:lnTo>
                    <a:lnTo>
                      <a:pt x="2824" y="9201"/>
                    </a:lnTo>
                    <a:lnTo>
                      <a:pt x="2136" y="6850"/>
                    </a:lnTo>
                    <a:lnTo>
                      <a:pt x="2095" y="6809"/>
                    </a:lnTo>
                    <a:lnTo>
                      <a:pt x="1417" y="4406"/>
                    </a:lnTo>
                    <a:lnTo>
                      <a:pt x="1366" y="4365"/>
                    </a:lnTo>
                    <a:lnTo>
                      <a:pt x="729" y="2188"/>
                    </a:lnTo>
                    <a:lnTo>
                      <a:pt x="688" y="2095"/>
                    </a:lnTo>
                    <a:lnTo>
                      <a:pt x="4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486;p54">
                <a:extLst>
                  <a:ext uri="{FF2B5EF4-FFF2-40B4-BE49-F238E27FC236}">
                    <a16:creationId xmlns:a16="http://schemas.microsoft.com/office/drawing/2014/main" id="{F251949E-28B1-6627-8E7A-3E753E938EC7}"/>
                  </a:ext>
                </a:extLst>
              </p:cNvPr>
              <p:cNvSpPr/>
              <p:nvPr/>
            </p:nvSpPr>
            <p:spPr>
              <a:xfrm>
                <a:off x="5230300" y="1242350"/>
                <a:ext cx="490875" cy="143275"/>
              </a:xfrm>
              <a:custGeom>
                <a:avLst/>
                <a:gdLst/>
                <a:ahLst/>
                <a:cxnLst/>
                <a:rect l="l" t="t" r="r" b="b"/>
                <a:pathLst>
                  <a:path w="19635" h="5731" extrusionOk="0">
                    <a:moveTo>
                      <a:pt x="19593" y="0"/>
                    </a:moveTo>
                    <a:lnTo>
                      <a:pt x="4323" y="4405"/>
                    </a:lnTo>
                    <a:lnTo>
                      <a:pt x="4282" y="4405"/>
                    </a:lnTo>
                    <a:lnTo>
                      <a:pt x="0" y="5648"/>
                    </a:lnTo>
                    <a:lnTo>
                      <a:pt x="0" y="5730"/>
                    </a:lnTo>
                    <a:lnTo>
                      <a:pt x="4282" y="4498"/>
                    </a:lnTo>
                    <a:lnTo>
                      <a:pt x="4364" y="4498"/>
                    </a:lnTo>
                    <a:lnTo>
                      <a:pt x="19634" y="82"/>
                    </a:lnTo>
                    <a:lnTo>
                      <a:pt x="1959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487;p54">
                <a:extLst>
                  <a:ext uri="{FF2B5EF4-FFF2-40B4-BE49-F238E27FC236}">
                    <a16:creationId xmlns:a16="http://schemas.microsoft.com/office/drawing/2014/main" id="{170F2223-DF86-350F-000F-946308B62B3E}"/>
                  </a:ext>
                </a:extLst>
              </p:cNvPr>
              <p:cNvSpPr/>
              <p:nvPr/>
            </p:nvSpPr>
            <p:spPr>
              <a:xfrm>
                <a:off x="5248525" y="1299075"/>
                <a:ext cx="487775" cy="142250"/>
              </a:xfrm>
              <a:custGeom>
                <a:avLst/>
                <a:gdLst/>
                <a:ahLst/>
                <a:cxnLst/>
                <a:rect l="l" t="t" r="r" b="b"/>
                <a:pathLst>
                  <a:path w="19511" h="5690" extrusionOk="0">
                    <a:moveTo>
                      <a:pt x="19511" y="1"/>
                    </a:moveTo>
                    <a:lnTo>
                      <a:pt x="4272" y="4406"/>
                    </a:lnTo>
                    <a:lnTo>
                      <a:pt x="4231" y="4406"/>
                    </a:lnTo>
                    <a:lnTo>
                      <a:pt x="0" y="5648"/>
                    </a:lnTo>
                    <a:lnTo>
                      <a:pt x="0" y="5689"/>
                    </a:lnTo>
                    <a:lnTo>
                      <a:pt x="4231" y="4447"/>
                    </a:lnTo>
                    <a:lnTo>
                      <a:pt x="4323" y="4447"/>
                    </a:lnTo>
                    <a:lnTo>
                      <a:pt x="19511" y="83"/>
                    </a:lnTo>
                    <a:lnTo>
                      <a:pt x="1951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488;p54">
                <a:extLst>
                  <a:ext uri="{FF2B5EF4-FFF2-40B4-BE49-F238E27FC236}">
                    <a16:creationId xmlns:a16="http://schemas.microsoft.com/office/drawing/2014/main" id="{16F6BEC9-1392-5B7E-B6E4-2855F88601CE}"/>
                  </a:ext>
                </a:extLst>
              </p:cNvPr>
              <p:cNvSpPr/>
              <p:nvPr/>
            </p:nvSpPr>
            <p:spPr>
              <a:xfrm>
                <a:off x="5267775" y="1361200"/>
                <a:ext cx="485475" cy="141225"/>
              </a:xfrm>
              <a:custGeom>
                <a:avLst/>
                <a:gdLst/>
                <a:ahLst/>
                <a:cxnLst/>
                <a:rect l="l" t="t" r="r" b="b"/>
                <a:pathLst>
                  <a:path w="19419" h="5649" extrusionOk="0">
                    <a:moveTo>
                      <a:pt x="19378" y="1"/>
                    </a:moveTo>
                    <a:lnTo>
                      <a:pt x="4231" y="4365"/>
                    </a:lnTo>
                    <a:lnTo>
                      <a:pt x="4190" y="4365"/>
                    </a:lnTo>
                    <a:lnTo>
                      <a:pt x="0" y="5556"/>
                    </a:lnTo>
                    <a:lnTo>
                      <a:pt x="0" y="5648"/>
                    </a:lnTo>
                    <a:lnTo>
                      <a:pt x="4190" y="4447"/>
                    </a:lnTo>
                    <a:lnTo>
                      <a:pt x="4272" y="4406"/>
                    </a:lnTo>
                    <a:lnTo>
                      <a:pt x="19419" y="42"/>
                    </a:lnTo>
                    <a:lnTo>
                      <a:pt x="19378"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489;p54">
                <a:extLst>
                  <a:ext uri="{FF2B5EF4-FFF2-40B4-BE49-F238E27FC236}">
                    <a16:creationId xmlns:a16="http://schemas.microsoft.com/office/drawing/2014/main" id="{F0C19996-2D73-D9A6-78D5-8916CE7EF45D}"/>
                  </a:ext>
                </a:extLst>
              </p:cNvPr>
              <p:cNvSpPr/>
              <p:nvPr/>
            </p:nvSpPr>
            <p:spPr>
              <a:xfrm>
                <a:off x="5287025" y="1422050"/>
                <a:ext cx="482400" cy="140175"/>
              </a:xfrm>
              <a:custGeom>
                <a:avLst/>
                <a:gdLst/>
                <a:ahLst/>
                <a:cxnLst/>
                <a:rect l="l" t="t" r="r" b="b"/>
                <a:pathLst>
                  <a:path w="19296" h="5607" extrusionOk="0">
                    <a:moveTo>
                      <a:pt x="19296" y="0"/>
                    </a:moveTo>
                    <a:lnTo>
                      <a:pt x="4190" y="4323"/>
                    </a:lnTo>
                    <a:lnTo>
                      <a:pt x="4149" y="4364"/>
                    </a:lnTo>
                    <a:lnTo>
                      <a:pt x="1" y="5566"/>
                    </a:lnTo>
                    <a:lnTo>
                      <a:pt x="1" y="5607"/>
                    </a:lnTo>
                    <a:lnTo>
                      <a:pt x="4149" y="4406"/>
                    </a:lnTo>
                    <a:lnTo>
                      <a:pt x="4231" y="4406"/>
                    </a:lnTo>
                    <a:lnTo>
                      <a:pt x="19296" y="41"/>
                    </a:lnTo>
                    <a:lnTo>
                      <a:pt x="192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490;p54">
                <a:extLst>
                  <a:ext uri="{FF2B5EF4-FFF2-40B4-BE49-F238E27FC236}">
                    <a16:creationId xmlns:a16="http://schemas.microsoft.com/office/drawing/2014/main" id="{B7CC8884-E6C9-205C-7C84-50C892D17645}"/>
                  </a:ext>
                </a:extLst>
              </p:cNvPr>
              <p:cNvSpPr/>
              <p:nvPr/>
            </p:nvSpPr>
            <p:spPr>
              <a:xfrm>
                <a:off x="5306275" y="1483150"/>
                <a:ext cx="479075" cy="138900"/>
              </a:xfrm>
              <a:custGeom>
                <a:avLst/>
                <a:gdLst/>
                <a:ahLst/>
                <a:cxnLst/>
                <a:rect l="l" t="t" r="r" b="b"/>
                <a:pathLst>
                  <a:path w="19163" h="5556" extrusionOk="0">
                    <a:moveTo>
                      <a:pt x="19162" y="0"/>
                    </a:moveTo>
                    <a:lnTo>
                      <a:pt x="4190" y="4313"/>
                    </a:lnTo>
                    <a:lnTo>
                      <a:pt x="4108" y="4313"/>
                    </a:lnTo>
                    <a:lnTo>
                      <a:pt x="1" y="5515"/>
                    </a:lnTo>
                    <a:lnTo>
                      <a:pt x="1" y="5556"/>
                    </a:lnTo>
                    <a:lnTo>
                      <a:pt x="4149" y="4406"/>
                    </a:lnTo>
                    <a:lnTo>
                      <a:pt x="4190" y="4364"/>
                    </a:lnTo>
                    <a:lnTo>
                      <a:pt x="19162" y="41"/>
                    </a:lnTo>
                    <a:lnTo>
                      <a:pt x="1916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491;p54">
                <a:extLst>
                  <a:ext uri="{FF2B5EF4-FFF2-40B4-BE49-F238E27FC236}">
                    <a16:creationId xmlns:a16="http://schemas.microsoft.com/office/drawing/2014/main" id="{3DD4D53D-C165-71F3-2C6E-75A35AD0A712}"/>
                  </a:ext>
                </a:extLst>
              </p:cNvPr>
              <p:cNvSpPr/>
              <p:nvPr/>
            </p:nvSpPr>
            <p:spPr>
              <a:xfrm>
                <a:off x="5325525" y="1545000"/>
                <a:ext cx="477025" cy="139175"/>
              </a:xfrm>
              <a:custGeom>
                <a:avLst/>
                <a:gdLst/>
                <a:ahLst/>
                <a:cxnLst/>
                <a:rect l="l" t="t" r="r" b="b"/>
                <a:pathLst>
                  <a:path w="19081" h="5567" extrusionOk="0">
                    <a:moveTo>
                      <a:pt x="19080" y="1"/>
                    </a:moveTo>
                    <a:lnTo>
                      <a:pt x="4149" y="4324"/>
                    </a:lnTo>
                    <a:lnTo>
                      <a:pt x="4108" y="4324"/>
                    </a:lnTo>
                    <a:lnTo>
                      <a:pt x="1" y="5526"/>
                    </a:lnTo>
                    <a:lnTo>
                      <a:pt x="42" y="5567"/>
                    </a:lnTo>
                    <a:lnTo>
                      <a:pt x="4108" y="4406"/>
                    </a:lnTo>
                    <a:lnTo>
                      <a:pt x="4191" y="4365"/>
                    </a:lnTo>
                    <a:lnTo>
                      <a:pt x="19080" y="93"/>
                    </a:lnTo>
                    <a:lnTo>
                      <a:pt x="1908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492;p54">
                <a:extLst>
                  <a:ext uri="{FF2B5EF4-FFF2-40B4-BE49-F238E27FC236}">
                    <a16:creationId xmlns:a16="http://schemas.microsoft.com/office/drawing/2014/main" id="{7E55AC97-1C44-A77F-1750-832E8024C3A9}"/>
                  </a:ext>
                </a:extLst>
              </p:cNvPr>
              <p:cNvSpPr/>
              <p:nvPr/>
            </p:nvSpPr>
            <p:spPr>
              <a:xfrm>
                <a:off x="5344800" y="1605075"/>
                <a:ext cx="473925" cy="137900"/>
              </a:xfrm>
              <a:custGeom>
                <a:avLst/>
                <a:gdLst/>
                <a:ahLst/>
                <a:cxnLst/>
                <a:rect l="l" t="t" r="r" b="b"/>
                <a:pathLst>
                  <a:path w="18957" h="5516" extrusionOk="0">
                    <a:moveTo>
                      <a:pt x="18956" y="1"/>
                    </a:moveTo>
                    <a:lnTo>
                      <a:pt x="4108" y="4273"/>
                    </a:lnTo>
                    <a:lnTo>
                      <a:pt x="4015" y="4273"/>
                    </a:lnTo>
                    <a:lnTo>
                      <a:pt x="0" y="5474"/>
                    </a:lnTo>
                    <a:lnTo>
                      <a:pt x="0" y="5515"/>
                    </a:lnTo>
                    <a:lnTo>
                      <a:pt x="4066" y="4365"/>
                    </a:lnTo>
                    <a:lnTo>
                      <a:pt x="4108" y="4314"/>
                    </a:lnTo>
                    <a:lnTo>
                      <a:pt x="18956" y="42"/>
                    </a:lnTo>
                    <a:lnTo>
                      <a:pt x="18956"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493;p54">
                <a:extLst>
                  <a:ext uri="{FF2B5EF4-FFF2-40B4-BE49-F238E27FC236}">
                    <a16:creationId xmlns:a16="http://schemas.microsoft.com/office/drawing/2014/main" id="{49B1AC13-ABF7-4F80-06C7-31A172A6DACC}"/>
                  </a:ext>
                </a:extLst>
              </p:cNvPr>
              <p:cNvSpPr/>
              <p:nvPr/>
            </p:nvSpPr>
            <p:spPr>
              <a:xfrm>
                <a:off x="5365075" y="1669275"/>
                <a:ext cx="470575" cy="136850"/>
              </a:xfrm>
              <a:custGeom>
                <a:avLst/>
                <a:gdLst/>
                <a:ahLst/>
                <a:cxnLst/>
                <a:rect l="l" t="t" r="r" b="b"/>
                <a:pathLst>
                  <a:path w="18823" h="5474" extrusionOk="0">
                    <a:moveTo>
                      <a:pt x="18823" y="0"/>
                    </a:moveTo>
                    <a:lnTo>
                      <a:pt x="4067" y="4231"/>
                    </a:lnTo>
                    <a:lnTo>
                      <a:pt x="3974" y="4272"/>
                    </a:lnTo>
                    <a:lnTo>
                      <a:pt x="0" y="5391"/>
                    </a:lnTo>
                    <a:lnTo>
                      <a:pt x="0" y="5473"/>
                    </a:lnTo>
                    <a:lnTo>
                      <a:pt x="4026" y="4313"/>
                    </a:lnTo>
                    <a:lnTo>
                      <a:pt x="4067" y="4313"/>
                    </a:lnTo>
                    <a:lnTo>
                      <a:pt x="18823" y="41"/>
                    </a:lnTo>
                    <a:lnTo>
                      <a:pt x="1882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494;p54">
                <a:extLst>
                  <a:ext uri="{FF2B5EF4-FFF2-40B4-BE49-F238E27FC236}">
                    <a16:creationId xmlns:a16="http://schemas.microsoft.com/office/drawing/2014/main" id="{7F79F454-E338-B872-9B38-D8ACC419FC63}"/>
                  </a:ext>
                </a:extLst>
              </p:cNvPr>
              <p:cNvSpPr/>
              <p:nvPr/>
            </p:nvSpPr>
            <p:spPr>
              <a:xfrm>
                <a:off x="5383300" y="1729075"/>
                <a:ext cx="468525" cy="135825"/>
              </a:xfrm>
              <a:custGeom>
                <a:avLst/>
                <a:gdLst/>
                <a:ahLst/>
                <a:cxnLst/>
                <a:rect l="l" t="t" r="r" b="b"/>
                <a:pathLst>
                  <a:path w="18741" h="5433" extrusionOk="0">
                    <a:moveTo>
                      <a:pt x="18741" y="1"/>
                    </a:moveTo>
                    <a:lnTo>
                      <a:pt x="4015" y="4231"/>
                    </a:lnTo>
                    <a:lnTo>
                      <a:pt x="3974" y="4231"/>
                    </a:lnTo>
                    <a:lnTo>
                      <a:pt x="0" y="5392"/>
                    </a:lnTo>
                    <a:lnTo>
                      <a:pt x="41" y="5433"/>
                    </a:lnTo>
                    <a:lnTo>
                      <a:pt x="3974" y="4324"/>
                    </a:lnTo>
                    <a:lnTo>
                      <a:pt x="4067" y="4283"/>
                    </a:lnTo>
                    <a:lnTo>
                      <a:pt x="18741" y="42"/>
                    </a:lnTo>
                    <a:lnTo>
                      <a:pt x="1874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495;p54">
                <a:extLst>
                  <a:ext uri="{FF2B5EF4-FFF2-40B4-BE49-F238E27FC236}">
                    <a16:creationId xmlns:a16="http://schemas.microsoft.com/office/drawing/2014/main" id="{EFCE6CAC-8C20-5AE6-77E8-9F4324EE734E}"/>
                  </a:ext>
                </a:extLst>
              </p:cNvPr>
              <p:cNvSpPr/>
              <p:nvPr/>
            </p:nvSpPr>
            <p:spPr>
              <a:xfrm>
                <a:off x="5275225" y="1370700"/>
                <a:ext cx="48025" cy="48300"/>
              </a:xfrm>
              <a:custGeom>
                <a:avLst/>
                <a:gdLst/>
                <a:ahLst/>
                <a:cxnLst/>
                <a:rect l="l" t="t" r="r" b="b"/>
                <a:pathLst>
                  <a:path w="1921" h="1932" extrusionOk="0">
                    <a:moveTo>
                      <a:pt x="945" y="1"/>
                    </a:moveTo>
                    <a:cubicBezTo>
                      <a:pt x="431" y="1"/>
                      <a:pt x="0" y="432"/>
                      <a:pt x="0" y="945"/>
                    </a:cubicBezTo>
                    <a:cubicBezTo>
                      <a:pt x="0" y="1459"/>
                      <a:pt x="431" y="1931"/>
                      <a:pt x="945" y="1931"/>
                    </a:cubicBezTo>
                    <a:cubicBezTo>
                      <a:pt x="1499" y="1931"/>
                      <a:pt x="1920" y="1459"/>
                      <a:pt x="1920" y="945"/>
                    </a:cubicBezTo>
                    <a:cubicBezTo>
                      <a:pt x="1920" y="43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496;p54">
                <a:extLst>
                  <a:ext uri="{FF2B5EF4-FFF2-40B4-BE49-F238E27FC236}">
                    <a16:creationId xmlns:a16="http://schemas.microsoft.com/office/drawing/2014/main" id="{9AF41F6C-CE77-69C3-E5EA-B0F8471473F2}"/>
                  </a:ext>
                </a:extLst>
              </p:cNvPr>
              <p:cNvSpPr/>
              <p:nvPr/>
            </p:nvSpPr>
            <p:spPr>
              <a:xfrm>
                <a:off x="5334000" y="1578125"/>
                <a:ext cx="48300" cy="48300"/>
              </a:xfrm>
              <a:custGeom>
                <a:avLst/>
                <a:gdLst/>
                <a:ahLst/>
                <a:cxnLst/>
                <a:rect l="l" t="t" r="r" b="b"/>
                <a:pathLst>
                  <a:path w="1932" h="1932" extrusionOk="0">
                    <a:moveTo>
                      <a:pt x="987" y="1"/>
                    </a:moveTo>
                    <a:cubicBezTo>
                      <a:pt x="432" y="1"/>
                      <a:pt x="1" y="432"/>
                      <a:pt x="1" y="945"/>
                    </a:cubicBezTo>
                    <a:cubicBezTo>
                      <a:pt x="1" y="1500"/>
                      <a:pt x="432" y="1931"/>
                      <a:pt x="987" y="1931"/>
                    </a:cubicBezTo>
                    <a:cubicBezTo>
                      <a:pt x="1500" y="1931"/>
                      <a:pt x="1931" y="1500"/>
                      <a:pt x="1931" y="945"/>
                    </a:cubicBezTo>
                    <a:cubicBezTo>
                      <a:pt x="1931" y="432"/>
                      <a:pt x="1500" y="1"/>
                      <a:pt x="9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497;p54">
                <a:extLst>
                  <a:ext uri="{FF2B5EF4-FFF2-40B4-BE49-F238E27FC236}">
                    <a16:creationId xmlns:a16="http://schemas.microsoft.com/office/drawing/2014/main" id="{F55FE613-28CE-19D9-B785-3141F9F8C9B2}"/>
                  </a:ext>
                </a:extLst>
              </p:cNvPr>
              <p:cNvSpPr/>
              <p:nvPr/>
            </p:nvSpPr>
            <p:spPr>
              <a:xfrm>
                <a:off x="5390750" y="1765525"/>
                <a:ext cx="48025" cy="48050"/>
              </a:xfrm>
              <a:custGeom>
                <a:avLst/>
                <a:gdLst/>
                <a:ahLst/>
                <a:cxnLst/>
                <a:rect l="l" t="t" r="r" b="b"/>
                <a:pathLst>
                  <a:path w="1921" h="1922" extrusionOk="0">
                    <a:moveTo>
                      <a:pt x="945" y="1"/>
                    </a:moveTo>
                    <a:cubicBezTo>
                      <a:pt x="431" y="1"/>
                      <a:pt x="0" y="422"/>
                      <a:pt x="0" y="976"/>
                    </a:cubicBezTo>
                    <a:cubicBezTo>
                      <a:pt x="0" y="1490"/>
                      <a:pt x="431" y="1921"/>
                      <a:pt x="945" y="1921"/>
                    </a:cubicBezTo>
                    <a:cubicBezTo>
                      <a:pt x="1499" y="1921"/>
                      <a:pt x="1920" y="1490"/>
                      <a:pt x="1920" y="976"/>
                    </a:cubicBezTo>
                    <a:cubicBezTo>
                      <a:pt x="1920" y="42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 name="Google Shape;2506;p74">
            <a:extLst>
              <a:ext uri="{FF2B5EF4-FFF2-40B4-BE49-F238E27FC236}">
                <a16:creationId xmlns:a16="http://schemas.microsoft.com/office/drawing/2014/main" id="{BD9CFFB9-BC3D-6DEC-601A-3B2697DE3D09}"/>
              </a:ext>
            </a:extLst>
          </p:cNvPr>
          <p:cNvGrpSpPr/>
          <p:nvPr/>
        </p:nvGrpSpPr>
        <p:grpSpPr>
          <a:xfrm>
            <a:off x="214773" y="2005780"/>
            <a:ext cx="2350557" cy="1916510"/>
            <a:chOff x="1322750" y="2095675"/>
            <a:chExt cx="966075" cy="787650"/>
          </a:xfrm>
        </p:grpSpPr>
        <p:sp>
          <p:nvSpPr>
            <p:cNvPr id="1346" name="Google Shape;2507;p74">
              <a:extLst>
                <a:ext uri="{FF2B5EF4-FFF2-40B4-BE49-F238E27FC236}">
                  <a16:creationId xmlns:a16="http://schemas.microsoft.com/office/drawing/2014/main" id="{8EF1AFFD-B59D-A58E-D423-D5248A4DE9A9}"/>
                </a:ext>
              </a:extLst>
            </p:cNvPr>
            <p:cNvSpPr/>
            <p:nvPr/>
          </p:nvSpPr>
          <p:spPr>
            <a:xfrm>
              <a:off x="1322750" y="2095675"/>
              <a:ext cx="966075" cy="787650"/>
            </a:xfrm>
            <a:custGeom>
              <a:avLst/>
              <a:gdLst/>
              <a:ahLst/>
              <a:cxnLst/>
              <a:rect l="l" t="t" r="r" b="b"/>
              <a:pathLst>
                <a:path w="38643" h="31506" extrusionOk="0">
                  <a:moveTo>
                    <a:pt x="20664" y="0"/>
                  </a:moveTo>
                  <a:cubicBezTo>
                    <a:pt x="20452" y="0"/>
                    <a:pt x="20245" y="82"/>
                    <a:pt x="20066" y="226"/>
                  </a:cubicBezTo>
                  <a:lnTo>
                    <a:pt x="19645" y="606"/>
                  </a:lnTo>
                  <a:lnTo>
                    <a:pt x="19337" y="606"/>
                  </a:lnTo>
                  <a:lnTo>
                    <a:pt x="18875" y="226"/>
                  </a:lnTo>
                  <a:cubicBezTo>
                    <a:pt x="18700" y="93"/>
                    <a:pt x="18485" y="52"/>
                    <a:pt x="18310" y="11"/>
                  </a:cubicBezTo>
                  <a:cubicBezTo>
                    <a:pt x="18053" y="11"/>
                    <a:pt x="17797" y="93"/>
                    <a:pt x="17591" y="267"/>
                  </a:cubicBezTo>
                  <a:cubicBezTo>
                    <a:pt x="17417" y="401"/>
                    <a:pt x="17283" y="565"/>
                    <a:pt x="17242" y="781"/>
                  </a:cubicBezTo>
                  <a:cubicBezTo>
                    <a:pt x="16903" y="822"/>
                    <a:pt x="16564" y="914"/>
                    <a:pt x="16215" y="997"/>
                  </a:cubicBezTo>
                  <a:cubicBezTo>
                    <a:pt x="15065" y="1253"/>
                    <a:pt x="13946" y="1633"/>
                    <a:pt x="12919" y="2147"/>
                  </a:cubicBezTo>
                  <a:cubicBezTo>
                    <a:pt x="12149" y="2496"/>
                    <a:pt x="11471" y="2917"/>
                    <a:pt x="10783" y="3389"/>
                  </a:cubicBezTo>
                  <a:cubicBezTo>
                    <a:pt x="10054" y="3944"/>
                    <a:pt x="9325" y="4550"/>
                    <a:pt x="8688" y="5186"/>
                  </a:cubicBezTo>
                  <a:lnTo>
                    <a:pt x="7148" y="5576"/>
                  </a:lnTo>
                  <a:lnTo>
                    <a:pt x="7014" y="5617"/>
                  </a:lnTo>
                  <a:lnTo>
                    <a:pt x="3379" y="6562"/>
                  </a:lnTo>
                  <a:cubicBezTo>
                    <a:pt x="3122" y="6644"/>
                    <a:pt x="2866" y="6819"/>
                    <a:pt x="2742" y="7076"/>
                  </a:cubicBezTo>
                  <a:cubicBezTo>
                    <a:pt x="2609" y="7373"/>
                    <a:pt x="2568" y="7671"/>
                    <a:pt x="2701" y="7928"/>
                  </a:cubicBezTo>
                  <a:lnTo>
                    <a:pt x="4622" y="12723"/>
                  </a:lnTo>
                  <a:cubicBezTo>
                    <a:pt x="4540" y="13237"/>
                    <a:pt x="4447" y="13750"/>
                    <a:pt x="4365" y="14305"/>
                  </a:cubicBezTo>
                  <a:lnTo>
                    <a:pt x="2527" y="14171"/>
                  </a:lnTo>
                  <a:cubicBezTo>
                    <a:pt x="2477" y="14168"/>
                    <a:pt x="2428" y="14166"/>
                    <a:pt x="2379" y="14166"/>
                  </a:cubicBezTo>
                  <a:cubicBezTo>
                    <a:pt x="1332" y="14166"/>
                    <a:pt x="428" y="14993"/>
                    <a:pt x="340" y="16102"/>
                  </a:cubicBezTo>
                  <a:lnTo>
                    <a:pt x="83" y="20035"/>
                  </a:lnTo>
                  <a:cubicBezTo>
                    <a:pt x="1" y="21195"/>
                    <a:pt x="853" y="22171"/>
                    <a:pt x="2013" y="22263"/>
                  </a:cubicBezTo>
                  <a:lnTo>
                    <a:pt x="3379" y="22345"/>
                  </a:lnTo>
                  <a:cubicBezTo>
                    <a:pt x="3297" y="22479"/>
                    <a:pt x="3256" y="22643"/>
                    <a:pt x="3163" y="22777"/>
                  </a:cubicBezTo>
                  <a:cubicBezTo>
                    <a:pt x="2229" y="24871"/>
                    <a:pt x="2229" y="27048"/>
                    <a:pt x="3215" y="28640"/>
                  </a:cubicBezTo>
                  <a:cubicBezTo>
                    <a:pt x="3851" y="29749"/>
                    <a:pt x="5269" y="31074"/>
                    <a:pt x="8134" y="31289"/>
                  </a:cubicBezTo>
                  <a:lnTo>
                    <a:pt x="11553" y="31289"/>
                  </a:lnTo>
                  <a:cubicBezTo>
                    <a:pt x="11851" y="31413"/>
                    <a:pt x="12149" y="31464"/>
                    <a:pt x="12457" y="31505"/>
                  </a:cubicBezTo>
                  <a:cubicBezTo>
                    <a:pt x="12713" y="31505"/>
                    <a:pt x="12919" y="31505"/>
                    <a:pt x="13176" y="31464"/>
                  </a:cubicBezTo>
                  <a:cubicBezTo>
                    <a:pt x="13391" y="31464"/>
                    <a:pt x="13781" y="31464"/>
                    <a:pt x="14202" y="31289"/>
                  </a:cubicBezTo>
                  <a:cubicBezTo>
                    <a:pt x="17714" y="31289"/>
                    <a:pt x="22633" y="31207"/>
                    <a:pt x="26833" y="31074"/>
                  </a:cubicBezTo>
                  <a:lnTo>
                    <a:pt x="26956" y="31074"/>
                  </a:lnTo>
                  <a:cubicBezTo>
                    <a:pt x="27257" y="31089"/>
                    <a:pt x="28009" y="31128"/>
                    <a:pt x="28970" y="31128"/>
                  </a:cubicBezTo>
                  <a:cubicBezTo>
                    <a:pt x="30604" y="31128"/>
                    <a:pt x="32841" y="31015"/>
                    <a:pt x="34483" y="30478"/>
                  </a:cubicBezTo>
                  <a:cubicBezTo>
                    <a:pt x="34956" y="30345"/>
                    <a:pt x="35254" y="30262"/>
                    <a:pt x="35469" y="30088"/>
                  </a:cubicBezTo>
                  <a:cubicBezTo>
                    <a:pt x="35510" y="30047"/>
                    <a:pt x="35510" y="30006"/>
                    <a:pt x="35562" y="30006"/>
                  </a:cubicBezTo>
                  <a:cubicBezTo>
                    <a:pt x="36157" y="29667"/>
                    <a:pt x="36588" y="29236"/>
                    <a:pt x="36845" y="28763"/>
                  </a:cubicBezTo>
                  <a:cubicBezTo>
                    <a:pt x="36886" y="28640"/>
                    <a:pt x="36927" y="28548"/>
                    <a:pt x="36968" y="28424"/>
                  </a:cubicBezTo>
                  <a:cubicBezTo>
                    <a:pt x="37523" y="27305"/>
                    <a:pt x="37739" y="25642"/>
                    <a:pt x="36075" y="23454"/>
                  </a:cubicBezTo>
                  <a:cubicBezTo>
                    <a:pt x="35562" y="22777"/>
                    <a:pt x="34832" y="22047"/>
                    <a:pt x="33929" y="21277"/>
                  </a:cubicBezTo>
                  <a:cubicBezTo>
                    <a:pt x="34442" y="19912"/>
                    <a:pt x="34791" y="18412"/>
                    <a:pt x="34874" y="16913"/>
                  </a:cubicBezTo>
                  <a:lnTo>
                    <a:pt x="34874" y="16831"/>
                  </a:lnTo>
                  <a:lnTo>
                    <a:pt x="37739" y="16225"/>
                  </a:lnTo>
                  <a:cubicBezTo>
                    <a:pt x="37821" y="16225"/>
                    <a:pt x="37872" y="16184"/>
                    <a:pt x="37954" y="16184"/>
                  </a:cubicBezTo>
                  <a:cubicBezTo>
                    <a:pt x="38170" y="16102"/>
                    <a:pt x="38334" y="15968"/>
                    <a:pt x="38468" y="15753"/>
                  </a:cubicBezTo>
                  <a:cubicBezTo>
                    <a:pt x="38591" y="15547"/>
                    <a:pt x="38642" y="15291"/>
                    <a:pt x="38591" y="14983"/>
                  </a:cubicBezTo>
                  <a:lnTo>
                    <a:pt x="35818" y="1633"/>
                  </a:lnTo>
                  <a:cubicBezTo>
                    <a:pt x="35767" y="1335"/>
                    <a:pt x="35603" y="1120"/>
                    <a:pt x="35387" y="955"/>
                  </a:cubicBezTo>
                  <a:cubicBezTo>
                    <a:pt x="35305" y="914"/>
                    <a:pt x="35171" y="863"/>
                    <a:pt x="35048" y="822"/>
                  </a:cubicBezTo>
                  <a:cubicBezTo>
                    <a:pt x="34874" y="565"/>
                    <a:pt x="34576" y="442"/>
                    <a:pt x="34278" y="401"/>
                  </a:cubicBezTo>
                  <a:cubicBezTo>
                    <a:pt x="34186" y="401"/>
                    <a:pt x="34103" y="401"/>
                    <a:pt x="34021" y="442"/>
                  </a:cubicBezTo>
                  <a:lnTo>
                    <a:pt x="26104" y="2064"/>
                  </a:lnTo>
                  <a:cubicBezTo>
                    <a:pt x="25416" y="1726"/>
                    <a:pt x="24728" y="1469"/>
                    <a:pt x="24009" y="1253"/>
                  </a:cubicBezTo>
                  <a:cubicBezTo>
                    <a:pt x="23280" y="1038"/>
                    <a:pt x="22510" y="863"/>
                    <a:pt x="21740" y="740"/>
                  </a:cubicBezTo>
                  <a:cubicBezTo>
                    <a:pt x="21647" y="524"/>
                    <a:pt x="21524" y="350"/>
                    <a:pt x="21308" y="185"/>
                  </a:cubicBezTo>
                  <a:cubicBezTo>
                    <a:pt x="21185" y="93"/>
                    <a:pt x="20970" y="11"/>
                    <a:pt x="20795" y="11"/>
                  </a:cubicBezTo>
                  <a:cubicBezTo>
                    <a:pt x="20751" y="4"/>
                    <a:pt x="20708" y="0"/>
                    <a:pt x="20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508;p74">
              <a:extLst>
                <a:ext uri="{FF2B5EF4-FFF2-40B4-BE49-F238E27FC236}">
                  <a16:creationId xmlns:a16="http://schemas.microsoft.com/office/drawing/2014/main" id="{A065C3AC-7231-801A-FAE2-C495E688AB45}"/>
                </a:ext>
              </a:extLst>
            </p:cNvPr>
            <p:cNvSpPr/>
            <p:nvPr/>
          </p:nvSpPr>
          <p:spPr>
            <a:xfrm>
              <a:off x="1458550" y="2136825"/>
              <a:ext cx="723225" cy="713925"/>
            </a:xfrm>
            <a:custGeom>
              <a:avLst/>
              <a:gdLst/>
              <a:ahLst/>
              <a:cxnLst/>
              <a:rect l="l" t="t" r="r" b="b"/>
              <a:pathLst>
                <a:path w="28929" h="28557" extrusionOk="0">
                  <a:moveTo>
                    <a:pt x="14337" y="0"/>
                  </a:moveTo>
                  <a:cubicBezTo>
                    <a:pt x="14038" y="0"/>
                    <a:pt x="13741" y="13"/>
                    <a:pt x="13443" y="39"/>
                  </a:cubicBezTo>
                  <a:cubicBezTo>
                    <a:pt x="12673" y="80"/>
                    <a:pt x="11902" y="162"/>
                    <a:pt x="11132" y="336"/>
                  </a:cubicBezTo>
                  <a:cubicBezTo>
                    <a:pt x="10054" y="593"/>
                    <a:pt x="9027" y="973"/>
                    <a:pt x="8052" y="1445"/>
                  </a:cubicBezTo>
                  <a:cubicBezTo>
                    <a:pt x="7364" y="1743"/>
                    <a:pt x="6717" y="2174"/>
                    <a:pt x="6080" y="2606"/>
                  </a:cubicBezTo>
                  <a:cubicBezTo>
                    <a:pt x="2661" y="4998"/>
                    <a:pt x="350" y="8849"/>
                    <a:pt x="42" y="13337"/>
                  </a:cubicBezTo>
                  <a:cubicBezTo>
                    <a:pt x="42" y="13593"/>
                    <a:pt x="1" y="13850"/>
                    <a:pt x="1" y="14158"/>
                  </a:cubicBezTo>
                  <a:lnTo>
                    <a:pt x="1" y="14497"/>
                  </a:lnTo>
                  <a:cubicBezTo>
                    <a:pt x="42" y="15349"/>
                    <a:pt x="134" y="16212"/>
                    <a:pt x="299" y="17064"/>
                  </a:cubicBezTo>
                  <a:cubicBezTo>
                    <a:pt x="391" y="17537"/>
                    <a:pt x="514" y="18009"/>
                    <a:pt x="648" y="18430"/>
                  </a:cubicBezTo>
                  <a:cubicBezTo>
                    <a:pt x="689" y="18604"/>
                    <a:pt x="730" y="18779"/>
                    <a:pt x="812" y="18943"/>
                  </a:cubicBezTo>
                  <a:cubicBezTo>
                    <a:pt x="812" y="18984"/>
                    <a:pt x="863" y="19077"/>
                    <a:pt x="863" y="19159"/>
                  </a:cubicBezTo>
                  <a:cubicBezTo>
                    <a:pt x="946" y="19334"/>
                    <a:pt x="1028" y="19549"/>
                    <a:pt x="1120" y="19713"/>
                  </a:cubicBezTo>
                  <a:lnTo>
                    <a:pt x="1120" y="19806"/>
                  </a:lnTo>
                  <a:cubicBezTo>
                    <a:pt x="1202" y="20011"/>
                    <a:pt x="1284" y="20186"/>
                    <a:pt x="1377" y="20360"/>
                  </a:cubicBezTo>
                  <a:cubicBezTo>
                    <a:pt x="1675" y="20997"/>
                    <a:pt x="2014" y="21603"/>
                    <a:pt x="2404" y="22157"/>
                  </a:cubicBezTo>
                  <a:cubicBezTo>
                    <a:pt x="2527" y="22373"/>
                    <a:pt x="2661" y="22578"/>
                    <a:pt x="2825" y="22753"/>
                  </a:cubicBezTo>
                  <a:cubicBezTo>
                    <a:pt x="2917" y="22887"/>
                    <a:pt x="2999" y="23010"/>
                    <a:pt x="3082" y="23092"/>
                  </a:cubicBezTo>
                  <a:cubicBezTo>
                    <a:pt x="3338" y="23441"/>
                    <a:pt x="3595" y="23739"/>
                    <a:pt x="3852" y="24037"/>
                  </a:cubicBezTo>
                  <a:cubicBezTo>
                    <a:pt x="5012" y="25238"/>
                    <a:pt x="6337" y="26265"/>
                    <a:pt x="7836" y="26994"/>
                  </a:cubicBezTo>
                  <a:cubicBezTo>
                    <a:pt x="8093" y="27158"/>
                    <a:pt x="8391" y="27292"/>
                    <a:pt x="8688" y="27415"/>
                  </a:cubicBezTo>
                  <a:cubicBezTo>
                    <a:pt x="8770" y="27456"/>
                    <a:pt x="8904" y="27507"/>
                    <a:pt x="8986" y="27549"/>
                  </a:cubicBezTo>
                  <a:cubicBezTo>
                    <a:pt x="9797" y="27846"/>
                    <a:pt x="10660" y="28103"/>
                    <a:pt x="11512" y="28278"/>
                  </a:cubicBezTo>
                  <a:cubicBezTo>
                    <a:pt x="12108" y="28401"/>
                    <a:pt x="12755" y="28483"/>
                    <a:pt x="13350" y="28534"/>
                  </a:cubicBezTo>
                  <a:cubicBezTo>
                    <a:pt x="13672" y="28548"/>
                    <a:pt x="13994" y="28557"/>
                    <a:pt x="14316" y="28557"/>
                  </a:cubicBezTo>
                  <a:cubicBezTo>
                    <a:pt x="14980" y="28557"/>
                    <a:pt x="15644" y="28518"/>
                    <a:pt x="16308" y="28401"/>
                  </a:cubicBezTo>
                  <a:cubicBezTo>
                    <a:pt x="16821" y="28360"/>
                    <a:pt x="17335" y="28226"/>
                    <a:pt x="17807" y="28103"/>
                  </a:cubicBezTo>
                  <a:cubicBezTo>
                    <a:pt x="18957" y="27846"/>
                    <a:pt x="20066" y="27374"/>
                    <a:pt x="21093" y="26819"/>
                  </a:cubicBezTo>
                  <a:cubicBezTo>
                    <a:pt x="21740" y="26481"/>
                    <a:pt x="22294" y="26131"/>
                    <a:pt x="22849" y="25710"/>
                  </a:cubicBezTo>
                  <a:cubicBezTo>
                    <a:pt x="23660" y="25105"/>
                    <a:pt x="24430" y="24375"/>
                    <a:pt x="25118" y="23605"/>
                  </a:cubicBezTo>
                  <a:cubicBezTo>
                    <a:pt x="25159" y="23564"/>
                    <a:pt x="25159" y="23523"/>
                    <a:pt x="25201" y="23523"/>
                  </a:cubicBezTo>
                  <a:cubicBezTo>
                    <a:pt x="25714" y="22928"/>
                    <a:pt x="26186" y="22240"/>
                    <a:pt x="26577" y="21552"/>
                  </a:cubicBezTo>
                  <a:cubicBezTo>
                    <a:pt x="26957" y="20956"/>
                    <a:pt x="27306" y="20268"/>
                    <a:pt x="27562" y="19590"/>
                  </a:cubicBezTo>
                  <a:cubicBezTo>
                    <a:pt x="28117" y="18214"/>
                    <a:pt x="28456" y="16766"/>
                    <a:pt x="28538" y="15226"/>
                  </a:cubicBezTo>
                  <a:cubicBezTo>
                    <a:pt x="28928" y="9794"/>
                    <a:pt x="26186" y="4865"/>
                    <a:pt x="21863" y="2174"/>
                  </a:cubicBezTo>
                  <a:cubicBezTo>
                    <a:pt x="20795" y="1486"/>
                    <a:pt x="19645" y="973"/>
                    <a:pt x="18403" y="593"/>
                  </a:cubicBezTo>
                  <a:cubicBezTo>
                    <a:pt x="17376" y="295"/>
                    <a:pt x="16349" y="80"/>
                    <a:pt x="15240" y="39"/>
                  </a:cubicBezTo>
                  <a:cubicBezTo>
                    <a:pt x="14937" y="13"/>
                    <a:pt x="14637" y="0"/>
                    <a:pt x="1433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509;p74">
              <a:extLst>
                <a:ext uri="{FF2B5EF4-FFF2-40B4-BE49-F238E27FC236}">
                  <a16:creationId xmlns:a16="http://schemas.microsoft.com/office/drawing/2014/main" id="{ADE89A22-47B6-38CB-C8B1-F2C6E6921417}"/>
                </a:ext>
              </a:extLst>
            </p:cNvPr>
            <p:cNvSpPr/>
            <p:nvPr/>
          </p:nvSpPr>
          <p:spPr>
            <a:xfrm>
              <a:off x="1905775" y="2141875"/>
              <a:ext cx="360450" cy="394875"/>
            </a:xfrm>
            <a:custGeom>
              <a:avLst/>
              <a:gdLst/>
              <a:ahLst/>
              <a:cxnLst/>
              <a:rect l="l" t="t" r="r" b="b"/>
              <a:pathLst>
                <a:path w="14418" h="15795" extrusionOk="0">
                  <a:moveTo>
                    <a:pt x="11635" y="1"/>
                  </a:moveTo>
                  <a:lnTo>
                    <a:pt x="0" y="2404"/>
                  </a:lnTo>
                  <a:lnTo>
                    <a:pt x="2783" y="15794"/>
                  </a:lnTo>
                  <a:lnTo>
                    <a:pt x="14418" y="13350"/>
                  </a:lnTo>
                  <a:lnTo>
                    <a:pt x="11635"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510;p74">
              <a:extLst>
                <a:ext uri="{FF2B5EF4-FFF2-40B4-BE49-F238E27FC236}">
                  <a16:creationId xmlns:a16="http://schemas.microsoft.com/office/drawing/2014/main" id="{EF628DA5-A853-99C5-27C4-EBC6B6D7859B}"/>
                </a:ext>
              </a:extLst>
            </p:cNvPr>
            <p:cNvSpPr/>
            <p:nvPr/>
          </p:nvSpPr>
          <p:spPr>
            <a:xfrm>
              <a:off x="1899350" y="2131350"/>
              <a:ext cx="350950" cy="393575"/>
            </a:xfrm>
            <a:custGeom>
              <a:avLst/>
              <a:gdLst/>
              <a:ahLst/>
              <a:cxnLst/>
              <a:rect l="l" t="t" r="r" b="b"/>
              <a:pathLst>
                <a:path w="14038" h="15743" extrusionOk="0">
                  <a:moveTo>
                    <a:pt x="11296" y="1"/>
                  </a:moveTo>
                  <a:lnTo>
                    <a:pt x="0" y="2352"/>
                  </a:lnTo>
                  <a:lnTo>
                    <a:pt x="2783" y="15743"/>
                  </a:lnTo>
                  <a:lnTo>
                    <a:pt x="14038" y="13432"/>
                  </a:lnTo>
                  <a:lnTo>
                    <a:pt x="1129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511;p74">
              <a:extLst>
                <a:ext uri="{FF2B5EF4-FFF2-40B4-BE49-F238E27FC236}">
                  <a16:creationId xmlns:a16="http://schemas.microsoft.com/office/drawing/2014/main" id="{78D11F0C-BD34-E78C-8172-E70C00CD09CB}"/>
                </a:ext>
              </a:extLst>
            </p:cNvPr>
            <p:cNvSpPr/>
            <p:nvPr/>
          </p:nvSpPr>
          <p:spPr>
            <a:xfrm>
              <a:off x="1917575" y="2203850"/>
              <a:ext cx="29800" cy="28075"/>
            </a:xfrm>
            <a:custGeom>
              <a:avLst/>
              <a:gdLst/>
              <a:ahLst/>
              <a:cxnLst/>
              <a:rect l="l" t="t" r="r" b="b"/>
              <a:pathLst>
                <a:path w="1192" h="1123" extrusionOk="0">
                  <a:moveTo>
                    <a:pt x="604" y="1"/>
                  </a:moveTo>
                  <a:cubicBezTo>
                    <a:pt x="574" y="1"/>
                    <a:pt x="544" y="3"/>
                    <a:pt x="514" y="7"/>
                  </a:cubicBezTo>
                  <a:cubicBezTo>
                    <a:pt x="165" y="89"/>
                    <a:pt x="1" y="387"/>
                    <a:pt x="42" y="695"/>
                  </a:cubicBezTo>
                  <a:cubicBezTo>
                    <a:pt x="115" y="962"/>
                    <a:pt x="363" y="1122"/>
                    <a:pt x="636" y="1122"/>
                  </a:cubicBezTo>
                  <a:cubicBezTo>
                    <a:pt x="667" y="1122"/>
                    <a:pt x="698" y="1120"/>
                    <a:pt x="730" y="1116"/>
                  </a:cubicBezTo>
                  <a:cubicBezTo>
                    <a:pt x="1027" y="1034"/>
                    <a:pt x="1192" y="736"/>
                    <a:pt x="1151" y="438"/>
                  </a:cubicBezTo>
                  <a:cubicBezTo>
                    <a:pt x="1114" y="161"/>
                    <a:pt x="870" y="1"/>
                    <a:pt x="60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512;p74">
              <a:extLst>
                <a:ext uri="{FF2B5EF4-FFF2-40B4-BE49-F238E27FC236}">
                  <a16:creationId xmlns:a16="http://schemas.microsoft.com/office/drawing/2014/main" id="{8D73AC46-D1B5-1B8E-EE4F-7AEF7CFE95C9}"/>
                </a:ext>
              </a:extLst>
            </p:cNvPr>
            <p:cNvSpPr/>
            <p:nvPr/>
          </p:nvSpPr>
          <p:spPr>
            <a:xfrm>
              <a:off x="1929375" y="2258275"/>
              <a:ext cx="29825" cy="28325"/>
            </a:xfrm>
            <a:custGeom>
              <a:avLst/>
              <a:gdLst/>
              <a:ahLst/>
              <a:cxnLst/>
              <a:rect l="l" t="t" r="r" b="b"/>
              <a:pathLst>
                <a:path w="1193" h="1133" extrusionOk="0">
                  <a:moveTo>
                    <a:pt x="552" y="1"/>
                  </a:moveTo>
                  <a:cubicBezTo>
                    <a:pt x="523" y="1"/>
                    <a:pt x="493" y="3"/>
                    <a:pt x="463" y="7"/>
                  </a:cubicBezTo>
                  <a:cubicBezTo>
                    <a:pt x="165" y="99"/>
                    <a:pt x="1" y="397"/>
                    <a:pt x="42" y="695"/>
                  </a:cubicBezTo>
                  <a:cubicBezTo>
                    <a:pt x="79" y="964"/>
                    <a:pt x="325" y="1132"/>
                    <a:pt x="592" y="1132"/>
                  </a:cubicBezTo>
                  <a:cubicBezTo>
                    <a:pt x="621" y="1132"/>
                    <a:pt x="650" y="1130"/>
                    <a:pt x="679" y="1126"/>
                  </a:cubicBezTo>
                  <a:cubicBezTo>
                    <a:pt x="976" y="1034"/>
                    <a:pt x="1192" y="777"/>
                    <a:pt x="1151" y="438"/>
                  </a:cubicBezTo>
                  <a:cubicBezTo>
                    <a:pt x="1077" y="169"/>
                    <a:pt x="827" y="1"/>
                    <a:pt x="55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513;p74">
              <a:extLst>
                <a:ext uri="{FF2B5EF4-FFF2-40B4-BE49-F238E27FC236}">
                  <a16:creationId xmlns:a16="http://schemas.microsoft.com/office/drawing/2014/main" id="{E57A2567-BC9D-C651-07C9-E557C4BD4309}"/>
                </a:ext>
              </a:extLst>
            </p:cNvPr>
            <p:cNvSpPr/>
            <p:nvPr/>
          </p:nvSpPr>
          <p:spPr>
            <a:xfrm>
              <a:off x="1939900" y="2313000"/>
              <a:ext cx="31100" cy="28025"/>
            </a:xfrm>
            <a:custGeom>
              <a:avLst/>
              <a:gdLst/>
              <a:ahLst/>
              <a:cxnLst/>
              <a:rect l="l" t="t" r="r" b="b"/>
              <a:pathLst>
                <a:path w="1244" h="1121" extrusionOk="0">
                  <a:moveTo>
                    <a:pt x="588" y="0"/>
                  </a:moveTo>
                  <a:cubicBezTo>
                    <a:pt x="563" y="0"/>
                    <a:pt x="539" y="2"/>
                    <a:pt x="514" y="5"/>
                  </a:cubicBezTo>
                  <a:cubicBezTo>
                    <a:pt x="217" y="87"/>
                    <a:pt x="1" y="385"/>
                    <a:pt x="93" y="693"/>
                  </a:cubicBezTo>
                  <a:cubicBezTo>
                    <a:pt x="130" y="961"/>
                    <a:pt x="374" y="1120"/>
                    <a:pt x="639" y="1120"/>
                  </a:cubicBezTo>
                  <a:cubicBezTo>
                    <a:pt x="669" y="1120"/>
                    <a:pt x="700" y="1118"/>
                    <a:pt x="730" y="1114"/>
                  </a:cubicBezTo>
                  <a:cubicBezTo>
                    <a:pt x="1028" y="1073"/>
                    <a:pt x="1243" y="775"/>
                    <a:pt x="1161" y="477"/>
                  </a:cubicBezTo>
                  <a:cubicBezTo>
                    <a:pt x="1124" y="204"/>
                    <a:pt x="861" y="0"/>
                    <a:pt x="588"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514;p74">
              <a:extLst>
                <a:ext uri="{FF2B5EF4-FFF2-40B4-BE49-F238E27FC236}">
                  <a16:creationId xmlns:a16="http://schemas.microsoft.com/office/drawing/2014/main" id="{ADCE3332-4EE4-5B68-B718-8C28AB6D0FBD}"/>
                </a:ext>
              </a:extLst>
            </p:cNvPr>
            <p:cNvSpPr/>
            <p:nvPr/>
          </p:nvSpPr>
          <p:spPr>
            <a:xfrm>
              <a:off x="1951725" y="2368275"/>
              <a:ext cx="30050" cy="27700"/>
            </a:xfrm>
            <a:custGeom>
              <a:avLst/>
              <a:gdLst/>
              <a:ahLst/>
              <a:cxnLst/>
              <a:rect l="l" t="t" r="r" b="b"/>
              <a:pathLst>
                <a:path w="1202" h="1108" extrusionOk="0">
                  <a:moveTo>
                    <a:pt x="614" y="1"/>
                  </a:moveTo>
                  <a:cubicBezTo>
                    <a:pt x="568" y="1"/>
                    <a:pt x="520" y="8"/>
                    <a:pt x="473" y="22"/>
                  </a:cubicBezTo>
                  <a:cubicBezTo>
                    <a:pt x="175" y="64"/>
                    <a:pt x="0" y="361"/>
                    <a:pt x="41" y="659"/>
                  </a:cubicBezTo>
                  <a:cubicBezTo>
                    <a:pt x="120" y="914"/>
                    <a:pt x="349" y="1108"/>
                    <a:pt x="600" y="1108"/>
                  </a:cubicBezTo>
                  <a:cubicBezTo>
                    <a:pt x="643" y="1108"/>
                    <a:pt x="686" y="1102"/>
                    <a:pt x="729" y="1090"/>
                  </a:cubicBezTo>
                  <a:cubicBezTo>
                    <a:pt x="1027" y="1049"/>
                    <a:pt x="1202" y="741"/>
                    <a:pt x="1161" y="443"/>
                  </a:cubicBezTo>
                  <a:cubicBezTo>
                    <a:pt x="1083" y="193"/>
                    <a:pt x="860" y="1"/>
                    <a:pt x="61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515;p74">
              <a:extLst>
                <a:ext uri="{FF2B5EF4-FFF2-40B4-BE49-F238E27FC236}">
                  <a16:creationId xmlns:a16="http://schemas.microsoft.com/office/drawing/2014/main" id="{B42E3B0A-36B0-5ED4-5CC7-D12A1AD95FDB}"/>
                </a:ext>
              </a:extLst>
            </p:cNvPr>
            <p:cNvSpPr/>
            <p:nvPr/>
          </p:nvSpPr>
          <p:spPr>
            <a:xfrm>
              <a:off x="1962500" y="2422800"/>
              <a:ext cx="31100" cy="27700"/>
            </a:xfrm>
            <a:custGeom>
              <a:avLst/>
              <a:gdLst/>
              <a:ahLst/>
              <a:cxnLst/>
              <a:rect l="l" t="t" r="r" b="b"/>
              <a:pathLst>
                <a:path w="1244" h="1108" extrusionOk="0">
                  <a:moveTo>
                    <a:pt x="643" y="1"/>
                  </a:moveTo>
                  <a:cubicBezTo>
                    <a:pt x="601" y="1"/>
                    <a:pt x="557" y="6"/>
                    <a:pt x="514" y="18"/>
                  </a:cubicBezTo>
                  <a:cubicBezTo>
                    <a:pt x="216" y="59"/>
                    <a:pt x="1" y="357"/>
                    <a:pt x="83" y="665"/>
                  </a:cubicBezTo>
                  <a:cubicBezTo>
                    <a:pt x="117" y="916"/>
                    <a:pt x="333" y="1108"/>
                    <a:pt x="584" y="1108"/>
                  </a:cubicBezTo>
                  <a:cubicBezTo>
                    <a:pt x="632" y="1108"/>
                    <a:pt x="681" y="1101"/>
                    <a:pt x="730" y="1086"/>
                  </a:cubicBezTo>
                  <a:cubicBezTo>
                    <a:pt x="1027" y="1045"/>
                    <a:pt x="1243" y="747"/>
                    <a:pt x="1151" y="450"/>
                  </a:cubicBezTo>
                  <a:cubicBezTo>
                    <a:pt x="1116" y="195"/>
                    <a:pt x="893" y="1"/>
                    <a:pt x="64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516;p74">
              <a:extLst>
                <a:ext uri="{FF2B5EF4-FFF2-40B4-BE49-F238E27FC236}">
                  <a16:creationId xmlns:a16="http://schemas.microsoft.com/office/drawing/2014/main" id="{6E884476-9821-EBCE-722B-67F5BB73F299}"/>
                </a:ext>
              </a:extLst>
            </p:cNvPr>
            <p:cNvSpPr/>
            <p:nvPr/>
          </p:nvSpPr>
          <p:spPr>
            <a:xfrm>
              <a:off x="1973025" y="2473400"/>
              <a:ext cx="31100" cy="28075"/>
            </a:xfrm>
            <a:custGeom>
              <a:avLst/>
              <a:gdLst/>
              <a:ahLst/>
              <a:cxnLst/>
              <a:rect l="l" t="t" r="r" b="b"/>
              <a:pathLst>
                <a:path w="1244" h="1123" extrusionOk="0">
                  <a:moveTo>
                    <a:pt x="607" y="1"/>
                  </a:moveTo>
                  <a:cubicBezTo>
                    <a:pt x="576" y="1"/>
                    <a:pt x="545" y="3"/>
                    <a:pt x="514" y="7"/>
                  </a:cubicBezTo>
                  <a:cubicBezTo>
                    <a:pt x="216" y="48"/>
                    <a:pt x="1" y="346"/>
                    <a:pt x="93" y="644"/>
                  </a:cubicBezTo>
                  <a:cubicBezTo>
                    <a:pt x="130" y="958"/>
                    <a:pt x="375" y="1122"/>
                    <a:pt x="640" y="1122"/>
                  </a:cubicBezTo>
                  <a:cubicBezTo>
                    <a:pt x="670" y="1122"/>
                    <a:pt x="700" y="1120"/>
                    <a:pt x="730" y="1116"/>
                  </a:cubicBezTo>
                  <a:cubicBezTo>
                    <a:pt x="1027" y="1034"/>
                    <a:pt x="1243" y="736"/>
                    <a:pt x="1161" y="438"/>
                  </a:cubicBezTo>
                  <a:cubicBezTo>
                    <a:pt x="1124" y="162"/>
                    <a:pt x="880" y="1"/>
                    <a:pt x="607"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517;p74">
              <a:extLst>
                <a:ext uri="{FF2B5EF4-FFF2-40B4-BE49-F238E27FC236}">
                  <a16:creationId xmlns:a16="http://schemas.microsoft.com/office/drawing/2014/main" id="{5496F0FF-D2B3-9878-C7CE-27C236E4F0A9}"/>
                </a:ext>
              </a:extLst>
            </p:cNvPr>
            <p:cNvSpPr/>
            <p:nvPr/>
          </p:nvSpPr>
          <p:spPr>
            <a:xfrm>
              <a:off x="1973025" y="2144200"/>
              <a:ext cx="280375" cy="382775"/>
            </a:xfrm>
            <a:custGeom>
              <a:avLst/>
              <a:gdLst/>
              <a:ahLst/>
              <a:cxnLst/>
              <a:rect l="l" t="t" r="r" b="b"/>
              <a:pathLst>
                <a:path w="11215" h="15311" extrusionOk="0">
                  <a:moveTo>
                    <a:pt x="8524" y="0"/>
                  </a:moveTo>
                  <a:lnTo>
                    <a:pt x="11214" y="12959"/>
                  </a:lnTo>
                  <a:lnTo>
                    <a:pt x="8565" y="0"/>
                  </a:lnTo>
                  <a:close/>
                  <a:moveTo>
                    <a:pt x="11214" y="12959"/>
                  </a:moveTo>
                  <a:lnTo>
                    <a:pt x="1" y="15270"/>
                  </a:lnTo>
                  <a:lnTo>
                    <a:pt x="1" y="15311"/>
                  </a:lnTo>
                  <a:lnTo>
                    <a:pt x="11214" y="13001"/>
                  </a:lnTo>
                  <a:lnTo>
                    <a:pt x="11214" y="12959"/>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518;p74">
              <a:extLst>
                <a:ext uri="{FF2B5EF4-FFF2-40B4-BE49-F238E27FC236}">
                  <a16:creationId xmlns:a16="http://schemas.microsoft.com/office/drawing/2014/main" id="{4A9838FE-E43A-66D6-267D-CA2D8DCCA7A5}"/>
                </a:ext>
              </a:extLst>
            </p:cNvPr>
            <p:cNvSpPr/>
            <p:nvPr/>
          </p:nvSpPr>
          <p:spPr>
            <a:xfrm>
              <a:off x="1974300" y="2142900"/>
              <a:ext cx="282425" cy="387425"/>
            </a:xfrm>
            <a:custGeom>
              <a:avLst/>
              <a:gdLst/>
              <a:ahLst/>
              <a:cxnLst/>
              <a:rect l="l" t="t" r="r" b="b"/>
              <a:pathLst>
                <a:path w="11297" h="15497" extrusionOk="0">
                  <a:moveTo>
                    <a:pt x="8555" y="1"/>
                  </a:moveTo>
                  <a:lnTo>
                    <a:pt x="8555" y="52"/>
                  </a:lnTo>
                  <a:lnTo>
                    <a:pt x="11245" y="13094"/>
                  </a:lnTo>
                  <a:lnTo>
                    <a:pt x="1" y="15455"/>
                  </a:lnTo>
                  <a:lnTo>
                    <a:pt x="1" y="15496"/>
                  </a:lnTo>
                  <a:lnTo>
                    <a:pt x="11297" y="13145"/>
                  </a:lnTo>
                  <a:lnTo>
                    <a:pt x="8596" y="52"/>
                  </a:lnTo>
                  <a:lnTo>
                    <a:pt x="855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519;p74">
              <a:extLst>
                <a:ext uri="{FF2B5EF4-FFF2-40B4-BE49-F238E27FC236}">
                  <a16:creationId xmlns:a16="http://schemas.microsoft.com/office/drawing/2014/main" id="{8124F0C6-1833-91B1-45A8-D2DD2E17068C}"/>
                </a:ext>
              </a:extLst>
            </p:cNvPr>
            <p:cNvSpPr/>
            <p:nvPr/>
          </p:nvSpPr>
          <p:spPr>
            <a:xfrm>
              <a:off x="1973025" y="2142900"/>
              <a:ext cx="287800" cy="390500"/>
            </a:xfrm>
            <a:custGeom>
              <a:avLst/>
              <a:gdLst/>
              <a:ahLst/>
              <a:cxnLst/>
              <a:rect l="l" t="t" r="r" b="b"/>
              <a:pathLst>
                <a:path w="11512" h="15620" extrusionOk="0">
                  <a:moveTo>
                    <a:pt x="8729" y="1"/>
                  </a:moveTo>
                  <a:lnTo>
                    <a:pt x="11471" y="13227"/>
                  </a:lnTo>
                  <a:lnTo>
                    <a:pt x="1" y="15579"/>
                  </a:lnTo>
                  <a:lnTo>
                    <a:pt x="1" y="15620"/>
                  </a:lnTo>
                  <a:lnTo>
                    <a:pt x="11512" y="13227"/>
                  </a:lnTo>
                  <a:lnTo>
                    <a:pt x="878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520;p74">
              <a:extLst>
                <a:ext uri="{FF2B5EF4-FFF2-40B4-BE49-F238E27FC236}">
                  <a16:creationId xmlns:a16="http://schemas.microsoft.com/office/drawing/2014/main" id="{69312640-3200-BFC7-C91D-7CCA7A1A6CB8}"/>
                </a:ext>
              </a:extLst>
            </p:cNvPr>
            <p:cNvSpPr/>
            <p:nvPr/>
          </p:nvSpPr>
          <p:spPr>
            <a:xfrm>
              <a:off x="1974300" y="2141875"/>
              <a:ext cx="289875" cy="394875"/>
            </a:xfrm>
            <a:custGeom>
              <a:avLst/>
              <a:gdLst/>
              <a:ahLst/>
              <a:cxnLst/>
              <a:rect l="l" t="t" r="r" b="b"/>
              <a:pathLst>
                <a:path w="11595" h="15795" extrusionOk="0">
                  <a:moveTo>
                    <a:pt x="8812" y="1"/>
                  </a:moveTo>
                  <a:lnTo>
                    <a:pt x="11594" y="13391"/>
                  </a:lnTo>
                  <a:lnTo>
                    <a:pt x="8853" y="1"/>
                  </a:lnTo>
                  <a:close/>
                  <a:moveTo>
                    <a:pt x="11594" y="13391"/>
                  </a:moveTo>
                  <a:lnTo>
                    <a:pt x="42" y="15753"/>
                  </a:lnTo>
                  <a:lnTo>
                    <a:pt x="1" y="15794"/>
                  </a:lnTo>
                  <a:lnTo>
                    <a:pt x="42" y="15794"/>
                  </a:lnTo>
                  <a:lnTo>
                    <a:pt x="11594" y="1339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521;p74">
              <a:extLst>
                <a:ext uri="{FF2B5EF4-FFF2-40B4-BE49-F238E27FC236}">
                  <a16:creationId xmlns:a16="http://schemas.microsoft.com/office/drawing/2014/main" id="{82A280F3-178F-F388-846A-C129C3C73C1E}"/>
                </a:ext>
              </a:extLst>
            </p:cNvPr>
            <p:cNvSpPr/>
            <p:nvPr/>
          </p:nvSpPr>
          <p:spPr>
            <a:xfrm>
              <a:off x="1897300" y="2213175"/>
              <a:ext cx="41600" cy="40150"/>
            </a:xfrm>
            <a:custGeom>
              <a:avLst/>
              <a:gdLst/>
              <a:ahLst/>
              <a:cxnLst/>
              <a:rect l="l" t="t" r="r" b="b"/>
              <a:pathLst>
                <a:path w="1664" h="1606" extrusionOk="0">
                  <a:moveTo>
                    <a:pt x="835" y="0"/>
                  </a:moveTo>
                  <a:cubicBezTo>
                    <a:pt x="783" y="0"/>
                    <a:pt x="731" y="5"/>
                    <a:pt x="678" y="14"/>
                  </a:cubicBezTo>
                  <a:cubicBezTo>
                    <a:pt x="257" y="106"/>
                    <a:pt x="0" y="527"/>
                    <a:pt x="82" y="1000"/>
                  </a:cubicBezTo>
                  <a:cubicBezTo>
                    <a:pt x="124" y="1297"/>
                    <a:pt x="339" y="1513"/>
                    <a:pt x="596" y="1605"/>
                  </a:cubicBezTo>
                  <a:lnTo>
                    <a:pt x="596" y="1472"/>
                  </a:lnTo>
                  <a:cubicBezTo>
                    <a:pt x="380" y="1390"/>
                    <a:pt x="206" y="1215"/>
                    <a:pt x="165" y="959"/>
                  </a:cubicBezTo>
                  <a:cubicBezTo>
                    <a:pt x="82" y="579"/>
                    <a:pt x="339" y="188"/>
                    <a:pt x="719" y="106"/>
                  </a:cubicBezTo>
                  <a:cubicBezTo>
                    <a:pt x="752" y="103"/>
                    <a:pt x="785" y="101"/>
                    <a:pt x="817" y="101"/>
                  </a:cubicBezTo>
                  <a:cubicBezTo>
                    <a:pt x="1171" y="101"/>
                    <a:pt x="1497" y="303"/>
                    <a:pt x="1582" y="661"/>
                  </a:cubicBezTo>
                  <a:lnTo>
                    <a:pt x="1582" y="743"/>
                  </a:lnTo>
                  <a:cubicBezTo>
                    <a:pt x="1582" y="702"/>
                    <a:pt x="1623" y="702"/>
                    <a:pt x="1623" y="702"/>
                  </a:cubicBezTo>
                  <a:lnTo>
                    <a:pt x="1664" y="702"/>
                  </a:lnTo>
                  <a:lnTo>
                    <a:pt x="1664" y="661"/>
                  </a:lnTo>
                  <a:cubicBezTo>
                    <a:pt x="1591" y="278"/>
                    <a:pt x="1243" y="0"/>
                    <a:pt x="8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522;p74">
              <a:extLst>
                <a:ext uri="{FF2B5EF4-FFF2-40B4-BE49-F238E27FC236}">
                  <a16:creationId xmlns:a16="http://schemas.microsoft.com/office/drawing/2014/main" id="{F6294AB7-4FB2-A7A0-14B1-CBDD6DA3C572}"/>
                </a:ext>
              </a:extLst>
            </p:cNvPr>
            <p:cNvSpPr/>
            <p:nvPr/>
          </p:nvSpPr>
          <p:spPr>
            <a:xfrm>
              <a:off x="1907825" y="2267850"/>
              <a:ext cx="41875" cy="39900"/>
            </a:xfrm>
            <a:custGeom>
              <a:avLst/>
              <a:gdLst/>
              <a:ahLst/>
              <a:cxnLst/>
              <a:rect l="l" t="t" r="r" b="b"/>
              <a:pathLst>
                <a:path w="1675" h="1596" extrusionOk="0">
                  <a:moveTo>
                    <a:pt x="874" y="0"/>
                  </a:moveTo>
                  <a:cubicBezTo>
                    <a:pt x="826" y="0"/>
                    <a:pt x="778" y="5"/>
                    <a:pt x="729" y="14"/>
                  </a:cubicBezTo>
                  <a:cubicBezTo>
                    <a:pt x="298" y="137"/>
                    <a:pt x="0" y="569"/>
                    <a:pt x="93" y="1000"/>
                  </a:cubicBezTo>
                  <a:cubicBezTo>
                    <a:pt x="175" y="1298"/>
                    <a:pt x="391" y="1513"/>
                    <a:pt x="647" y="1595"/>
                  </a:cubicBezTo>
                  <a:lnTo>
                    <a:pt x="606" y="1513"/>
                  </a:lnTo>
                  <a:cubicBezTo>
                    <a:pt x="432" y="1380"/>
                    <a:pt x="257" y="1216"/>
                    <a:pt x="175" y="959"/>
                  </a:cubicBezTo>
                  <a:cubicBezTo>
                    <a:pt x="134" y="569"/>
                    <a:pt x="349" y="189"/>
                    <a:pt x="729" y="137"/>
                  </a:cubicBezTo>
                  <a:cubicBezTo>
                    <a:pt x="779" y="127"/>
                    <a:pt x="828" y="122"/>
                    <a:pt x="876" y="122"/>
                  </a:cubicBezTo>
                  <a:cubicBezTo>
                    <a:pt x="1211" y="122"/>
                    <a:pt x="1510" y="361"/>
                    <a:pt x="1582" y="702"/>
                  </a:cubicBezTo>
                  <a:lnTo>
                    <a:pt x="1582" y="743"/>
                  </a:lnTo>
                  <a:cubicBezTo>
                    <a:pt x="1633" y="743"/>
                    <a:pt x="1633" y="702"/>
                    <a:pt x="1633" y="702"/>
                  </a:cubicBezTo>
                  <a:lnTo>
                    <a:pt x="1674" y="702"/>
                  </a:lnTo>
                  <a:lnTo>
                    <a:pt x="1674" y="651"/>
                  </a:lnTo>
                  <a:cubicBezTo>
                    <a:pt x="1592" y="277"/>
                    <a:pt x="1251" y="0"/>
                    <a:pt x="87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523;p74">
              <a:extLst>
                <a:ext uri="{FF2B5EF4-FFF2-40B4-BE49-F238E27FC236}">
                  <a16:creationId xmlns:a16="http://schemas.microsoft.com/office/drawing/2014/main" id="{6DD73751-04FC-F301-80F2-C4317736F7B2}"/>
                </a:ext>
              </a:extLst>
            </p:cNvPr>
            <p:cNvSpPr/>
            <p:nvPr/>
          </p:nvSpPr>
          <p:spPr>
            <a:xfrm>
              <a:off x="1919625" y="2323100"/>
              <a:ext cx="41875" cy="39325"/>
            </a:xfrm>
            <a:custGeom>
              <a:avLst/>
              <a:gdLst/>
              <a:ahLst/>
              <a:cxnLst/>
              <a:rect l="l" t="t" r="r" b="b"/>
              <a:pathLst>
                <a:path w="1675" h="1573" extrusionOk="0">
                  <a:moveTo>
                    <a:pt x="940" y="0"/>
                  </a:moveTo>
                  <a:cubicBezTo>
                    <a:pt x="871" y="0"/>
                    <a:pt x="801" y="10"/>
                    <a:pt x="730" y="32"/>
                  </a:cubicBezTo>
                  <a:cubicBezTo>
                    <a:pt x="257" y="115"/>
                    <a:pt x="1" y="546"/>
                    <a:pt x="83" y="967"/>
                  </a:cubicBezTo>
                  <a:cubicBezTo>
                    <a:pt x="134" y="1265"/>
                    <a:pt x="340" y="1480"/>
                    <a:pt x="648" y="1573"/>
                  </a:cubicBezTo>
                  <a:lnTo>
                    <a:pt x="596" y="1480"/>
                  </a:lnTo>
                  <a:cubicBezTo>
                    <a:pt x="391" y="1398"/>
                    <a:pt x="216" y="1182"/>
                    <a:pt x="175" y="967"/>
                  </a:cubicBezTo>
                  <a:cubicBezTo>
                    <a:pt x="83" y="546"/>
                    <a:pt x="340" y="197"/>
                    <a:pt x="730" y="115"/>
                  </a:cubicBezTo>
                  <a:cubicBezTo>
                    <a:pt x="778" y="104"/>
                    <a:pt x="826" y="99"/>
                    <a:pt x="874" y="99"/>
                  </a:cubicBezTo>
                  <a:cubicBezTo>
                    <a:pt x="1203" y="99"/>
                    <a:pt x="1510" y="337"/>
                    <a:pt x="1582" y="669"/>
                  </a:cubicBezTo>
                  <a:lnTo>
                    <a:pt x="1582" y="710"/>
                  </a:lnTo>
                  <a:cubicBezTo>
                    <a:pt x="1582" y="710"/>
                    <a:pt x="1623" y="710"/>
                    <a:pt x="1623" y="669"/>
                  </a:cubicBezTo>
                  <a:lnTo>
                    <a:pt x="1674" y="669"/>
                  </a:lnTo>
                  <a:lnTo>
                    <a:pt x="1674" y="628"/>
                  </a:lnTo>
                  <a:cubicBezTo>
                    <a:pt x="1597" y="267"/>
                    <a:pt x="1290" y="0"/>
                    <a:pt x="94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524;p74">
              <a:extLst>
                <a:ext uri="{FF2B5EF4-FFF2-40B4-BE49-F238E27FC236}">
                  <a16:creationId xmlns:a16="http://schemas.microsoft.com/office/drawing/2014/main" id="{9218F30B-7CFE-E441-9936-5B1980C8040A}"/>
                </a:ext>
              </a:extLst>
            </p:cNvPr>
            <p:cNvSpPr/>
            <p:nvPr/>
          </p:nvSpPr>
          <p:spPr>
            <a:xfrm>
              <a:off x="1930400" y="2377950"/>
              <a:ext cx="42650" cy="38900"/>
            </a:xfrm>
            <a:custGeom>
              <a:avLst/>
              <a:gdLst/>
              <a:ahLst/>
              <a:cxnLst/>
              <a:rect l="l" t="t" r="r" b="b"/>
              <a:pathLst>
                <a:path w="1706" h="1556" extrusionOk="0">
                  <a:moveTo>
                    <a:pt x="888" y="0"/>
                  </a:moveTo>
                  <a:cubicBezTo>
                    <a:pt x="836" y="0"/>
                    <a:pt x="783" y="5"/>
                    <a:pt x="730" y="15"/>
                  </a:cubicBezTo>
                  <a:cubicBezTo>
                    <a:pt x="299" y="98"/>
                    <a:pt x="1" y="529"/>
                    <a:pt x="83" y="960"/>
                  </a:cubicBezTo>
                  <a:cubicBezTo>
                    <a:pt x="165" y="1258"/>
                    <a:pt x="381" y="1474"/>
                    <a:pt x="638" y="1556"/>
                  </a:cubicBezTo>
                  <a:lnTo>
                    <a:pt x="638" y="1474"/>
                  </a:lnTo>
                  <a:cubicBezTo>
                    <a:pt x="422" y="1381"/>
                    <a:pt x="258" y="1176"/>
                    <a:pt x="217" y="960"/>
                  </a:cubicBezTo>
                  <a:cubicBezTo>
                    <a:pt x="124" y="570"/>
                    <a:pt x="381" y="190"/>
                    <a:pt x="771" y="98"/>
                  </a:cubicBezTo>
                  <a:cubicBezTo>
                    <a:pt x="819" y="87"/>
                    <a:pt x="867" y="82"/>
                    <a:pt x="915" y="82"/>
                  </a:cubicBezTo>
                  <a:cubicBezTo>
                    <a:pt x="1244" y="82"/>
                    <a:pt x="1546" y="321"/>
                    <a:pt x="1582" y="662"/>
                  </a:cubicBezTo>
                  <a:lnTo>
                    <a:pt x="1623" y="703"/>
                  </a:lnTo>
                  <a:lnTo>
                    <a:pt x="1665" y="703"/>
                  </a:lnTo>
                  <a:lnTo>
                    <a:pt x="1706" y="662"/>
                  </a:lnTo>
                  <a:lnTo>
                    <a:pt x="1706" y="611"/>
                  </a:lnTo>
                  <a:cubicBezTo>
                    <a:pt x="1598" y="243"/>
                    <a:pt x="1254" y="0"/>
                    <a:pt x="888"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525;p74">
              <a:extLst>
                <a:ext uri="{FF2B5EF4-FFF2-40B4-BE49-F238E27FC236}">
                  <a16:creationId xmlns:a16="http://schemas.microsoft.com/office/drawing/2014/main" id="{22D62A51-7BD7-F85A-4E97-3E45DEF552D7}"/>
                </a:ext>
              </a:extLst>
            </p:cNvPr>
            <p:cNvSpPr/>
            <p:nvPr/>
          </p:nvSpPr>
          <p:spPr>
            <a:xfrm>
              <a:off x="1942225" y="2432525"/>
              <a:ext cx="41600" cy="39000"/>
            </a:xfrm>
            <a:custGeom>
              <a:avLst/>
              <a:gdLst/>
              <a:ahLst/>
              <a:cxnLst/>
              <a:rect l="l" t="t" r="r" b="b"/>
              <a:pathLst>
                <a:path w="1664" h="1560" extrusionOk="0">
                  <a:moveTo>
                    <a:pt x="894" y="1"/>
                  </a:moveTo>
                  <a:cubicBezTo>
                    <a:pt x="836" y="1"/>
                    <a:pt x="778" y="7"/>
                    <a:pt x="719" y="20"/>
                  </a:cubicBezTo>
                  <a:cubicBezTo>
                    <a:pt x="298" y="102"/>
                    <a:pt x="0" y="533"/>
                    <a:pt x="82" y="954"/>
                  </a:cubicBezTo>
                  <a:cubicBezTo>
                    <a:pt x="124" y="1252"/>
                    <a:pt x="339" y="1468"/>
                    <a:pt x="637" y="1560"/>
                  </a:cubicBezTo>
                  <a:lnTo>
                    <a:pt x="596" y="1468"/>
                  </a:lnTo>
                  <a:cubicBezTo>
                    <a:pt x="380" y="1385"/>
                    <a:pt x="206" y="1170"/>
                    <a:pt x="165" y="954"/>
                  </a:cubicBezTo>
                  <a:cubicBezTo>
                    <a:pt x="82" y="574"/>
                    <a:pt x="339" y="184"/>
                    <a:pt x="719" y="102"/>
                  </a:cubicBezTo>
                  <a:cubicBezTo>
                    <a:pt x="768" y="91"/>
                    <a:pt x="818" y="86"/>
                    <a:pt x="866" y="86"/>
                  </a:cubicBezTo>
                  <a:cubicBezTo>
                    <a:pt x="1201" y="86"/>
                    <a:pt x="1501" y="324"/>
                    <a:pt x="1582" y="656"/>
                  </a:cubicBezTo>
                  <a:lnTo>
                    <a:pt x="1582" y="697"/>
                  </a:lnTo>
                  <a:lnTo>
                    <a:pt x="1623" y="697"/>
                  </a:lnTo>
                  <a:lnTo>
                    <a:pt x="1664" y="656"/>
                  </a:lnTo>
                  <a:cubicBezTo>
                    <a:pt x="1593" y="248"/>
                    <a:pt x="1261" y="1"/>
                    <a:pt x="89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526;p74">
              <a:extLst>
                <a:ext uri="{FF2B5EF4-FFF2-40B4-BE49-F238E27FC236}">
                  <a16:creationId xmlns:a16="http://schemas.microsoft.com/office/drawing/2014/main" id="{39E9DD3A-075D-CAB4-C633-B2B4C51C19B6}"/>
                </a:ext>
              </a:extLst>
            </p:cNvPr>
            <p:cNvSpPr/>
            <p:nvPr/>
          </p:nvSpPr>
          <p:spPr>
            <a:xfrm>
              <a:off x="1952750" y="2482675"/>
              <a:ext cx="41875" cy="38925"/>
            </a:xfrm>
            <a:custGeom>
              <a:avLst/>
              <a:gdLst/>
              <a:ahLst/>
              <a:cxnLst/>
              <a:rect l="l" t="t" r="r" b="b"/>
              <a:pathLst>
                <a:path w="1675" h="1557" extrusionOk="0">
                  <a:moveTo>
                    <a:pt x="861" y="1"/>
                  </a:moveTo>
                  <a:cubicBezTo>
                    <a:pt x="805" y="1"/>
                    <a:pt x="747" y="6"/>
                    <a:pt x="688" y="16"/>
                  </a:cubicBezTo>
                  <a:cubicBezTo>
                    <a:pt x="257" y="108"/>
                    <a:pt x="0" y="529"/>
                    <a:pt x="93" y="961"/>
                  </a:cubicBezTo>
                  <a:cubicBezTo>
                    <a:pt x="134" y="1259"/>
                    <a:pt x="349" y="1474"/>
                    <a:pt x="606" y="1556"/>
                  </a:cubicBezTo>
                  <a:lnTo>
                    <a:pt x="606" y="1474"/>
                  </a:lnTo>
                  <a:cubicBezTo>
                    <a:pt x="391" y="1392"/>
                    <a:pt x="216" y="1217"/>
                    <a:pt x="175" y="961"/>
                  </a:cubicBezTo>
                  <a:cubicBezTo>
                    <a:pt x="93" y="581"/>
                    <a:pt x="349" y="191"/>
                    <a:pt x="729" y="108"/>
                  </a:cubicBezTo>
                  <a:cubicBezTo>
                    <a:pt x="783" y="96"/>
                    <a:pt x="837" y="90"/>
                    <a:pt x="890" y="90"/>
                  </a:cubicBezTo>
                  <a:cubicBezTo>
                    <a:pt x="1219" y="90"/>
                    <a:pt x="1511" y="327"/>
                    <a:pt x="1582" y="663"/>
                  </a:cubicBezTo>
                  <a:lnTo>
                    <a:pt x="1582" y="704"/>
                  </a:lnTo>
                  <a:lnTo>
                    <a:pt x="1633" y="704"/>
                  </a:lnTo>
                  <a:lnTo>
                    <a:pt x="1674" y="663"/>
                  </a:lnTo>
                  <a:cubicBezTo>
                    <a:pt x="1593" y="249"/>
                    <a:pt x="1260" y="1"/>
                    <a:pt x="86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527;p74">
              <a:extLst>
                <a:ext uri="{FF2B5EF4-FFF2-40B4-BE49-F238E27FC236}">
                  <a16:creationId xmlns:a16="http://schemas.microsoft.com/office/drawing/2014/main" id="{AA62F1CA-70F3-80C5-8E64-BF02194BF7CF}"/>
                </a:ext>
              </a:extLst>
            </p:cNvPr>
            <p:cNvSpPr/>
            <p:nvPr/>
          </p:nvSpPr>
          <p:spPr>
            <a:xfrm>
              <a:off x="1978425" y="2177300"/>
              <a:ext cx="196925" cy="121975"/>
            </a:xfrm>
            <a:custGeom>
              <a:avLst/>
              <a:gdLst/>
              <a:ahLst/>
              <a:cxnLst/>
              <a:rect l="l" t="t" r="r" b="b"/>
              <a:pathLst>
                <a:path w="7877" h="4879" extrusionOk="0">
                  <a:moveTo>
                    <a:pt x="7065" y="1"/>
                  </a:moveTo>
                  <a:lnTo>
                    <a:pt x="0" y="1582"/>
                  </a:lnTo>
                  <a:lnTo>
                    <a:pt x="606" y="4879"/>
                  </a:lnTo>
                  <a:lnTo>
                    <a:pt x="7876" y="3462"/>
                  </a:lnTo>
                  <a:lnTo>
                    <a:pt x="70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528;p74">
              <a:extLst>
                <a:ext uri="{FF2B5EF4-FFF2-40B4-BE49-F238E27FC236}">
                  <a16:creationId xmlns:a16="http://schemas.microsoft.com/office/drawing/2014/main" id="{8A3C57AC-982B-D77E-3D69-4C06A81A77F2}"/>
                </a:ext>
              </a:extLst>
            </p:cNvPr>
            <p:cNvSpPr/>
            <p:nvPr/>
          </p:nvSpPr>
          <p:spPr>
            <a:xfrm>
              <a:off x="1416975" y="2187825"/>
              <a:ext cx="375350" cy="374600"/>
            </a:xfrm>
            <a:custGeom>
              <a:avLst/>
              <a:gdLst/>
              <a:ahLst/>
              <a:cxnLst/>
              <a:rect l="l" t="t" r="r" b="b"/>
              <a:pathLst>
                <a:path w="15014" h="14984" extrusionOk="0">
                  <a:moveTo>
                    <a:pt x="10649" y="2825"/>
                  </a:moveTo>
                  <a:lnTo>
                    <a:pt x="5176" y="10619"/>
                  </a:lnTo>
                  <a:lnTo>
                    <a:pt x="2865" y="4838"/>
                  </a:lnTo>
                  <a:lnTo>
                    <a:pt x="10649" y="2825"/>
                  </a:lnTo>
                  <a:close/>
                  <a:moveTo>
                    <a:pt x="15013" y="1"/>
                  </a:moveTo>
                  <a:lnTo>
                    <a:pt x="13052" y="473"/>
                  </a:lnTo>
                  <a:lnTo>
                    <a:pt x="12960" y="514"/>
                  </a:lnTo>
                  <a:lnTo>
                    <a:pt x="11717" y="822"/>
                  </a:lnTo>
                  <a:lnTo>
                    <a:pt x="11594" y="864"/>
                  </a:lnTo>
                  <a:lnTo>
                    <a:pt x="10392" y="1202"/>
                  </a:lnTo>
                  <a:lnTo>
                    <a:pt x="10269" y="1202"/>
                  </a:lnTo>
                  <a:lnTo>
                    <a:pt x="9068" y="1541"/>
                  </a:lnTo>
                  <a:lnTo>
                    <a:pt x="8944" y="1541"/>
                  </a:lnTo>
                  <a:lnTo>
                    <a:pt x="7743" y="1890"/>
                  </a:lnTo>
                  <a:lnTo>
                    <a:pt x="7610" y="1890"/>
                  </a:lnTo>
                  <a:lnTo>
                    <a:pt x="6418" y="2229"/>
                  </a:lnTo>
                  <a:lnTo>
                    <a:pt x="6285" y="2229"/>
                  </a:lnTo>
                  <a:lnTo>
                    <a:pt x="5094" y="2568"/>
                  </a:lnTo>
                  <a:lnTo>
                    <a:pt x="4960" y="2568"/>
                  </a:lnTo>
                  <a:lnTo>
                    <a:pt x="3759" y="2917"/>
                  </a:lnTo>
                  <a:lnTo>
                    <a:pt x="3636" y="2917"/>
                  </a:lnTo>
                  <a:lnTo>
                    <a:pt x="2434" y="3256"/>
                  </a:lnTo>
                  <a:lnTo>
                    <a:pt x="2311" y="3297"/>
                  </a:lnTo>
                  <a:lnTo>
                    <a:pt x="1109" y="3595"/>
                  </a:lnTo>
                  <a:lnTo>
                    <a:pt x="986" y="3646"/>
                  </a:lnTo>
                  <a:lnTo>
                    <a:pt x="0" y="3852"/>
                  </a:lnTo>
                  <a:lnTo>
                    <a:pt x="4488" y="14983"/>
                  </a:lnTo>
                  <a:lnTo>
                    <a:pt x="4488" y="14983"/>
                  </a:lnTo>
                  <a:cubicBezTo>
                    <a:pt x="4498" y="14910"/>
                    <a:pt x="15013" y="1"/>
                    <a:pt x="15013" y="1"/>
                  </a:cubicBezTo>
                  <a:close/>
                  <a:moveTo>
                    <a:pt x="4488" y="14983"/>
                  </a:moveTo>
                  <a:lnTo>
                    <a:pt x="4488" y="14983"/>
                  </a:lnTo>
                  <a:cubicBezTo>
                    <a:pt x="4488" y="14983"/>
                    <a:pt x="4488" y="14983"/>
                    <a:pt x="4488" y="14983"/>
                  </a:cubicBezTo>
                  <a:lnTo>
                    <a:pt x="4488" y="14983"/>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529;p74">
              <a:extLst>
                <a:ext uri="{FF2B5EF4-FFF2-40B4-BE49-F238E27FC236}">
                  <a16:creationId xmlns:a16="http://schemas.microsoft.com/office/drawing/2014/main" id="{8D729191-3664-F02B-1369-06A241AC23C1}"/>
                </a:ext>
              </a:extLst>
            </p:cNvPr>
            <p:cNvSpPr/>
            <p:nvPr/>
          </p:nvSpPr>
          <p:spPr>
            <a:xfrm>
              <a:off x="1441625" y="2277700"/>
              <a:ext cx="7450" cy="22600"/>
            </a:xfrm>
            <a:custGeom>
              <a:avLst/>
              <a:gdLst/>
              <a:ahLst/>
              <a:cxnLst/>
              <a:rect l="l" t="t" r="r" b="b"/>
              <a:pathLst>
                <a:path w="298" h="904" extrusionOk="0">
                  <a:moveTo>
                    <a:pt x="123" y="0"/>
                  </a:moveTo>
                  <a:lnTo>
                    <a:pt x="0" y="51"/>
                  </a:lnTo>
                  <a:lnTo>
                    <a:pt x="164" y="863"/>
                  </a:lnTo>
                  <a:cubicBezTo>
                    <a:pt x="164" y="904"/>
                    <a:pt x="206" y="904"/>
                    <a:pt x="206" y="904"/>
                  </a:cubicBezTo>
                  <a:cubicBezTo>
                    <a:pt x="257" y="904"/>
                    <a:pt x="257" y="904"/>
                    <a:pt x="257" y="863"/>
                  </a:cubicBezTo>
                  <a:cubicBezTo>
                    <a:pt x="298" y="863"/>
                    <a:pt x="298" y="863"/>
                    <a:pt x="298" y="822"/>
                  </a:cubicBez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530;p74">
              <a:extLst>
                <a:ext uri="{FF2B5EF4-FFF2-40B4-BE49-F238E27FC236}">
                  <a16:creationId xmlns:a16="http://schemas.microsoft.com/office/drawing/2014/main" id="{570AE9F7-5C51-1E90-08CC-1540D9CBE80A}"/>
                </a:ext>
              </a:extLst>
            </p:cNvPr>
            <p:cNvSpPr/>
            <p:nvPr/>
          </p:nvSpPr>
          <p:spPr>
            <a:xfrm>
              <a:off x="1474725" y="2269225"/>
              <a:ext cx="7475" cy="22600"/>
            </a:xfrm>
            <a:custGeom>
              <a:avLst/>
              <a:gdLst/>
              <a:ahLst/>
              <a:cxnLst/>
              <a:rect l="l" t="t" r="r" b="b"/>
              <a:pathLst>
                <a:path w="299" h="904" extrusionOk="0">
                  <a:moveTo>
                    <a:pt x="124" y="0"/>
                  </a:moveTo>
                  <a:lnTo>
                    <a:pt x="1" y="41"/>
                  </a:lnTo>
                  <a:lnTo>
                    <a:pt x="165" y="852"/>
                  </a:lnTo>
                  <a:cubicBezTo>
                    <a:pt x="165" y="904"/>
                    <a:pt x="216" y="904"/>
                    <a:pt x="216" y="904"/>
                  </a:cubicBezTo>
                  <a:cubicBezTo>
                    <a:pt x="258" y="904"/>
                    <a:pt x="258" y="904"/>
                    <a:pt x="258" y="852"/>
                  </a:cubicBezTo>
                  <a:cubicBezTo>
                    <a:pt x="299" y="852"/>
                    <a:pt x="299" y="852"/>
                    <a:pt x="299" y="811"/>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531;p74">
              <a:extLst>
                <a:ext uri="{FF2B5EF4-FFF2-40B4-BE49-F238E27FC236}">
                  <a16:creationId xmlns:a16="http://schemas.microsoft.com/office/drawing/2014/main" id="{DA88D9C4-D5EC-0C5F-7949-881EC484D15F}"/>
                </a:ext>
              </a:extLst>
            </p:cNvPr>
            <p:cNvSpPr/>
            <p:nvPr/>
          </p:nvSpPr>
          <p:spPr>
            <a:xfrm>
              <a:off x="1507850" y="2260750"/>
              <a:ext cx="7475" cy="22350"/>
            </a:xfrm>
            <a:custGeom>
              <a:avLst/>
              <a:gdLst/>
              <a:ahLst/>
              <a:cxnLst/>
              <a:rect l="l" t="t" r="r" b="b"/>
              <a:pathLst>
                <a:path w="299" h="894" extrusionOk="0">
                  <a:moveTo>
                    <a:pt x="1" y="0"/>
                  </a:moveTo>
                  <a:lnTo>
                    <a:pt x="175" y="853"/>
                  </a:lnTo>
                  <a:cubicBezTo>
                    <a:pt x="175" y="853"/>
                    <a:pt x="216" y="894"/>
                    <a:pt x="257" y="894"/>
                  </a:cubicBezTo>
                  <a:lnTo>
                    <a:pt x="257" y="853"/>
                  </a:lnTo>
                  <a:cubicBezTo>
                    <a:pt x="298" y="853"/>
                    <a:pt x="298" y="812"/>
                    <a:pt x="298" y="812"/>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532;p74">
              <a:extLst>
                <a:ext uri="{FF2B5EF4-FFF2-40B4-BE49-F238E27FC236}">
                  <a16:creationId xmlns:a16="http://schemas.microsoft.com/office/drawing/2014/main" id="{473067F9-A5E1-6162-1DCD-3C8B1DB6597B}"/>
                </a:ext>
              </a:extLst>
            </p:cNvPr>
            <p:cNvSpPr/>
            <p:nvPr/>
          </p:nvSpPr>
          <p:spPr>
            <a:xfrm>
              <a:off x="1540975" y="2252025"/>
              <a:ext cx="7450" cy="22600"/>
            </a:xfrm>
            <a:custGeom>
              <a:avLst/>
              <a:gdLst/>
              <a:ahLst/>
              <a:cxnLst/>
              <a:rect l="l" t="t" r="r" b="b"/>
              <a:pathLst>
                <a:path w="298" h="904" extrusionOk="0">
                  <a:moveTo>
                    <a:pt x="0" y="0"/>
                  </a:moveTo>
                  <a:lnTo>
                    <a:pt x="175" y="822"/>
                  </a:lnTo>
                  <a:cubicBezTo>
                    <a:pt x="175" y="863"/>
                    <a:pt x="216" y="904"/>
                    <a:pt x="257" y="904"/>
                  </a:cubicBezTo>
                  <a:lnTo>
                    <a:pt x="257" y="863"/>
                  </a:lnTo>
                  <a:cubicBezTo>
                    <a:pt x="298" y="863"/>
                    <a:pt x="298" y="822"/>
                    <a:pt x="298" y="822"/>
                  </a:cubicBez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533;p74">
              <a:extLst>
                <a:ext uri="{FF2B5EF4-FFF2-40B4-BE49-F238E27FC236}">
                  <a16:creationId xmlns:a16="http://schemas.microsoft.com/office/drawing/2014/main" id="{FAD76E75-8786-5527-58CD-6B4CF19FAF57}"/>
                </a:ext>
              </a:extLst>
            </p:cNvPr>
            <p:cNvSpPr/>
            <p:nvPr/>
          </p:nvSpPr>
          <p:spPr>
            <a:xfrm>
              <a:off x="1574075" y="2243550"/>
              <a:ext cx="7475" cy="21875"/>
            </a:xfrm>
            <a:custGeom>
              <a:avLst/>
              <a:gdLst/>
              <a:ahLst/>
              <a:cxnLst/>
              <a:rect l="l" t="t" r="r" b="b"/>
              <a:pathLst>
                <a:path w="299" h="875" extrusionOk="0">
                  <a:moveTo>
                    <a:pt x="1" y="0"/>
                  </a:moveTo>
                  <a:lnTo>
                    <a:pt x="175" y="812"/>
                  </a:lnTo>
                  <a:cubicBezTo>
                    <a:pt x="175" y="840"/>
                    <a:pt x="196" y="874"/>
                    <a:pt x="222" y="874"/>
                  </a:cubicBezTo>
                  <a:cubicBezTo>
                    <a:pt x="233" y="874"/>
                    <a:pt x="245" y="868"/>
                    <a:pt x="258" y="853"/>
                  </a:cubicBezTo>
                  <a:lnTo>
                    <a:pt x="299" y="853"/>
                  </a:lnTo>
                  <a:lnTo>
                    <a:pt x="29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534;p74">
              <a:extLst>
                <a:ext uri="{FF2B5EF4-FFF2-40B4-BE49-F238E27FC236}">
                  <a16:creationId xmlns:a16="http://schemas.microsoft.com/office/drawing/2014/main" id="{42538012-31D1-2514-9BF3-3D7FAFD46465}"/>
                </a:ext>
              </a:extLst>
            </p:cNvPr>
            <p:cNvSpPr/>
            <p:nvPr/>
          </p:nvSpPr>
          <p:spPr>
            <a:xfrm>
              <a:off x="1607200" y="2235075"/>
              <a:ext cx="7725" cy="21325"/>
            </a:xfrm>
            <a:custGeom>
              <a:avLst/>
              <a:gdLst/>
              <a:ahLst/>
              <a:cxnLst/>
              <a:rect l="l" t="t" r="r" b="b"/>
              <a:pathLst>
                <a:path w="309" h="853" extrusionOk="0">
                  <a:moveTo>
                    <a:pt x="1" y="0"/>
                  </a:moveTo>
                  <a:lnTo>
                    <a:pt x="175" y="812"/>
                  </a:lnTo>
                  <a:cubicBezTo>
                    <a:pt x="175" y="853"/>
                    <a:pt x="216" y="853"/>
                    <a:pt x="257" y="853"/>
                  </a:cubicBezTo>
                  <a:lnTo>
                    <a:pt x="309" y="853"/>
                  </a:lnTo>
                  <a:lnTo>
                    <a:pt x="30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535;p74">
              <a:extLst>
                <a:ext uri="{FF2B5EF4-FFF2-40B4-BE49-F238E27FC236}">
                  <a16:creationId xmlns:a16="http://schemas.microsoft.com/office/drawing/2014/main" id="{3879F4C1-45E2-CBB5-B641-2E37D1043172}"/>
                </a:ext>
              </a:extLst>
            </p:cNvPr>
            <p:cNvSpPr/>
            <p:nvPr/>
          </p:nvSpPr>
          <p:spPr>
            <a:xfrm>
              <a:off x="1640575" y="2226350"/>
              <a:ext cx="7475" cy="21575"/>
            </a:xfrm>
            <a:custGeom>
              <a:avLst/>
              <a:gdLst/>
              <a:ahLst/>
              <a:cxnLst/>
              <a:rect l="l" t="t" r="r" b="b"/>
              <a:pathLst>
                <a:path w="299" h="863" extrusionOk="0">
                  <a:moveTo>
                    <a:pt x="0" y="0"/>
                  </a:moveTo>
                  <a:lnTo>
                    <a:pt x="165" y="822"/>
                  </a:lnTo>
                  <a:cubicBezTo>
                    <a:pt x="165" y="863"/>
                    <a:pt x="206" y="863"/>
                    <a:pt x="257" y="863"/>
                  </a:cubicBezTo>
                  <a:lnTo>
                    <a:pt x="298" y="863"/>
                  </a:lnTo>
                  <a:lnTo>
                    <a:pt x="298" y="770"/>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536;p74">
              <a:extLst>
                <a:ext uri="{FF2B5EF4-FFF2-40B4-BE49-F238E27FC236}">
                  <a16:creationId xmlns:a16="http://schemas.microsoft.com/office/drawing/2014/main" id="{D8F46F05-C83C-5575-FF3C-497B3BBEC676}"/>
                </a:ext>
              </a:extLst>
            </p:cNvPr>
            <p:cNvSpPr/>
            <p:nvPr/>
          </p:nvSpPr>
          <p:spPr>
            <a:xfrm>
              <a:off x="1673700" y="2217875"/>
              <a:ext cx="7450" cy="21325"/>
            </a:xfrm>
            <a:custGeom>
              <a:avLst/>
              <a:gdLst/>
              <a:ahLst/>
              <a:cxnLst/>
              <a:rect l="l" t="t" r="r" b="b"/>
              <a:pathLst>
                <a:path w="298" h="853" extrusionOk="0">
                  <a:moveTo>
                    <a:pt x="0" y="0"/>
                  </a:moveTo>
                  <a:lnTo>
                    <a:pt x="164" y="812"/>
                  </a:lnTo>
                  <a:cubicBezTo>
                    <a:pt x="164" y="853"/>
                    <a:pt x="216" y="853"/>
                    <a:pt x="257" y="853"/>
                  </a:cubicBezTo>
                  <a:lnTo>
                    <a:pt x="298" y="812"/>
                  </a:lnTo>
                  <a:lnTo>
                    <a:pt x="298" y="771"/>
                  </a:ln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537;p74">
              <a:extLst>
                <a:ext uri="{FF2B5EF4-FFF2-40B4-BE49-F238E27FC236}">
                  <a16:creationId xmlns:a16="http://schemas.microsoft.com/office/drawing/2014/main" id="{550630BE-3CC3-A347-8137-083E00893125}"/>
                </a:ext>
              </a:extLst>
            </p:cNvPr>
            <p:cNvSpPr/>
            <p:nvPr/>
          </p:nvSpPr>
          <p:spPr>
            <a:xfrm>
              <a:off x="1706800" y="2208375"/>
              <a:ext cx="7475" cy="22350"/>
            </a:xfrm>
            <a:custGeom>
              <a:avLst/>
              <a:gdLst/>
              <a:ahLst/>
              <a:cxnLst/>
              <a:rect l="l" t="t" r="r" b="b"/>
              <a:pathLst>
                <a:path w="299" h="894" extrusionOk="0">
                  <a:moveTo>
                    <a:pt x="124" y="0"/>
                  </a:moveTo>
                  <a:lnTo>
                    <a:pt x="1" y="42"/>
                  </a:lnTo>
                  <a:lnTo>
                    <a:pt x="175" y="853"/>
                  </a:lnTo>
                  <a:cubicBezTo>
                    <a:pt x="175" y="894"/>
                    <a:pt x="216" y="894"/>
                    <a:pt x="258" y="894"/>
                  </a:cubicBezTo>
                  <a:cubicBezTo>
                    <a:pt x="258" y="894"/>
                    <a:pt x="299" y="894"/>
                    <a:pt x="299" y="853"/>
                  </a:cubicBezTo>
                  <a:lnTo>
                    <a:pt x="299" y="812"/>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538;p74">
              <a:extLst>
                <a:ext uri="{FF2B5EF4-FFF2-40B4-BE49-F238E27FC236}">
                  <a16:creationId xmlns:a16="http://schemas.microsoft.com/office/drawing/2014/main" id="{B5DFFD86-9C4A-E47D-D6E0-EC3A478D99D9}"/>
                </a:ext>
              </a:extLst>
            </p:cNvPr>
            <p:cNvSpPr/>
            <p:nvPr/>
          </p:nvSpPr>
          <p:spPr>
            <a:xfrm>
              <a:off x="1740950" y="2199650"/>
              <a:ext cx="6450" cy="22600"/>
            </a:xfrm>
            <a:custGeom>
              <a:avLst/>
              <a:gdLst/>
              <a:ahLst/>
              <a:cxnLst/>
              <a:rect l="l" t="t" r="r" b="b"/>
              <a:pathLst>
                <a:path w="258" h="904" extrusionOk="0">
                  <a:moveTo>
                    <a:pt x="93" y="0"/>
                  </a:moveTo>
                  <a:lnTo>
                    <a:pt x="1" y="41"/>
                  </a:lnTo>
                  <a:lnTo>
                    <a:pt x="134" y="863"/>
                  </a:lnTo>
                  <a:cubicBezTo>
                    <a:pt x="134" y="863"/>
                    <a:pt x="175" y="904"/>
                    <a:pt x="216" y="904"/>
                  </a:cubicBezTo>
                  <a:lnTo>
                    <a:pt x="257" y="863"/>
                  </a:lnTo>
                  <a:lnTo>
                    <a:pt x="257" y="812"/>
                  </a:lnTo>
                  <a:lnTo>
                    <a:pt x="9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39;p74">
              <a:extLst>
                <a:ext uri="{FF2B5EF4-FFF2-40B4-BE49-F238E27FC236}">
                  <a16:creationId xmlns:a16="http://schemas.microsoft.com/office/drawing/2014/main" id="{08D737AF-94F4-B0B6-A590-9AB7A36E150E}"/>
                </a:ext>
              </a:extLst>
            </p:cNvPr>
            <p:cNvSpPr/>
            <p:nvPr/>
          </p:nvSpPr>
          <p:spPr>
            <a:xfrm>
              <a:off x="1475750" y="2228400"/>
              <a:ext cx="388200" cy="516675"/>
            </a:xfrm>
            <a:custGeom>
              <a:avLst/>
              <a:gdLst/>
              <a:ahLst/>
              <a:cxnLst/>
              <a:rect l="l" t="t" r="r" b="b"/>
              <a:pathLst>
                <a:path w="15528" h="20667" extrusionOk="0">
                  <a:moveTo>
                    <a:pt x="11265" y="0"/>
                  </a:moveTo>
                  <a:cubicBezTo>
                    <a:pt x="10737" y="0"/>
                    <a:pt x="10244" y="50"/>
                    <a:pt x="9931" y="93"/>
                  </a:cubicBezTo>
                  <a:cubicBezTo>
                    <a:pt x="9068" y="175"/>
                    <a:pt x="8216" y="432"/>
                    <a:pt x="7446" y="863"/>
                  </a:cubicBezTo>
                  <a:cubicBezTo>
                    <a:pt x="5608" y="1849"/>
                    <a:pt x="4232" y="3646"/>
                    <a:pt x="3770" y="5700"/>
                  </a:cubicBezTo>
                  <a:cubicBezTo>
                    <a:pt x="3513" y="7024"/>
                    <a:pt x="3595" y="8441"/>
                    <a:pt x="3082" y="9725"/>
                  </a:cubicBezTo>
                  <a:cubicBezTo>
                    <a:pt x="2527" y="11050"/>
                    <a:pt x="1408" y="12035"/>
                    <a:pt x="730" y="13319"/>
                  </a:cubicBezTo>
                  <a:cubicBezTo>
                    <a:pt x="175" y="14387"/>
                    <a:pt x="1" y="15629"/>
                    <a:pt x="299" y="16821"/>
                  </a:cubicBezTo>
                  <a:cubicBezTo>
                    <a:pt x="555" y="17981"/>
                    <a:pt x="1285" y="19049"/>
                    <a:pt x="2311" y="19686"/>
                  </a:cubicBezTo>
                  <a:cubicBezTo>
                    <a:pt x="2866" y="20035"/>
                    <a:pt x="3461" y="20250"/>
                    <a:pt x="4108" y="20374"/>
                  </a:cubicBezTo>
                  <a:cubicBezTo>
                    <a:pt x="4902" y="20574"/>
                    <a:pt x="5712" y="20667"/>
                    <a:pt x="6524" y="20667"/>
                  </a:cubicBezTo>
                  <a:cubicBezTo>
                    <a:pt x="8338" y="20667"/>
                    <a:pt x="10157" y="20202"/>
                    <a:pt x="11810" y="19429"/>
                  </a:cubicBezTo>
                  <a:cubicBezTo>
                    <a:pt x="12580" y="19049"/>
                    <a:pt x="13309" y="18618"/>
                    <a:pt x="13823" y="17981"/>
                  </a:cubicBezTo>
                  <a:cubicBezTo>
                    <a:pt x="14203" y="17426"/>
                    <a:pt x="14459" y="16738"/>
                    <a:pt x="14634" y="16092"/>
                  </a:cubicBezTo>
                  <a:cubicBezTo>
                    <a:pt x="15527" y="12888"/>
                    <a:pt x="15363" y="9468"/>
                    <a:pt x="14757" y="6172"/>
                  </a:cubicBezTo>
                  <a:cubicBezTo>
                    <a:pt x="14634" y="5268"/>
                    <a:pt x="14459" y="4375"/>
                    <a:pt x="14244" y="3471"/>
                  </a:cubicBezTo>
                  <a:cubicBezTo>
                    <a:pt x="14079" y="2660"/>
                    <a:pt x="13987" y="1633"/>
                    <a:pt x="13648" y="863"/>
                  </a:cubicBezTo>
                  <a:cubicBezTo>
                    <a:pt x="13342" y="170"/>
                    <a:pt x="12243" y="0"/>
                    <a:pt x="1126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540;p74">
              <a:extLst>
                <a:ext uri="{FF2B5EF4-FFF2-40B4-BE49-F238E27FC236}">
                  <a16:creationId xmlns:a16="http://schemas.microsoft.com/office/drawing/2014/main" id="{572AA640-B76D-4D28-C341-46D80D76EBFD}"/>
                </a:ext>
              </a:extLst>
            </p:cNvPr>
            <p:cNvSpPr/>
            <p:nvPr/>
          </p:nvSpPr>
          <p:spPr>
            <a:xfrm>
              <a:off x="1782800" y="2234350"/>
              <a:ext cx="327350" cy="438200"/>
            </a:xfrm>
            <a:custGeom>
              <a:avLst/>
              <a:gdLst/>
              <a:ahLst/>
              <a:cxnLst/>
              <a:rect l="l" t="t" r="r" b="b"/>
              <a:pathLst>
                <a:path w="13094" h="17528" extrusionOk="0">
                  <a:moveTo>
                    <a:pt x="1943" y="0"/>
                  </a:moveTo>
                  <a:cubicBezTo>
                    <a:pt x="1809" y="0"/>
                    <a:pt x="1674" y="9"/>
                    <a:pt x="1541" y="29"/>
                  </a:cubicBezTo>
                  <a:cubicBezTo>
                    <a:pt x="1407" y="70"/>
                    <a:pt x="1284" y="70"/>
                    <a:pt x="1192" y="153"/>
                  </a:cubicBezTo>
                  <a:cubicBezTo>
                    <a:pt x="1068" y="245"/>
                    <a:pt x="1027" y="409"/>
                    <a:pt x="1027" y="543"/>
                  </a:cubicBezTo>
                  <a:cubicBezTo>
                    <a:pt x="894" y="1015"/>
                    <a:pt x="771" y="1477"/>
                    <a:pt x="637" y="1950"/>
                  </a:cubicBezTo>
                  <a:cubicBezTo>
                    <a:pt x="83" y="4260"/>
                    <a:pt x="257" y="6663"/>
                    <a:pt x="124" y="9015"/>
                  </a:cubicBezTo>
                  <a:cubicBezTo>
                    <a:pt x="83" y="10514"/>
                    <a:pt x="0" y="12054"/>
                    <a:pt x="124" y="13543"/>
                  </a:cubicBezTo>
                  <a:cubicBezTo>
                    <a:pt x="216" y="14447"/>
                    <a:pt x="380" y="15340"/>
                    <a:pt x="771" y="16110"/>
                  </a:cubicBezTo>
                  <a:cubicBezTo>
                    <a:pt x="1027" y="16624"/>
                    <a:pt x="1407" y="17096"/>
                    <a:pt x="1921" y="17312"/>
                  </a:cubicBezTo>
                  <a:cubicBezTo>
                    <a:pt x="2352" y="17527"/>
                    <a:pt x="2865" y="17527"/>
                    <a:pt x="3338" y="17527"/>
                  </a:cubicBezTo>
                  <a:cubicBezTo>
                    <a:pt x="5648" y="17445"/>
                    <a:pt x="7918" y="16973"/>
                    <a:pt x="10012" y="16110"/>
                  </a:cubicBezTo>
                  <a:cubicBezTo>
                    <a:pt x="10567" y="15905"/>
                    <a:pt x="11080" y="15597"/>
                    <a:pt x="11460" y="15176"/>
                  </a:cubicBezTo>
                  <a:cubicBezTo>
                    <a:pt x="12487" y="14190"/>
                    <a:pt x="13093" y="12773"/>
                    <a:pt x="13093" y="11325"/>
                  </a:cubicBezTo>
                  <a:cubicBezTo>
                    <a:pt x="13093" y="10719"/>
                    <a:pt x="12960" y="10124"/>
                    <a:pt x="12662" y="9610"/>
                  </a:cubicBezTo>
                  <a:cubicBezTo>
                    <a:pt x="12231" y="8799"/>
                    <a:pt x="11337" y="8327"/>
                    <a:pt x="10485" y="8029"/>
                  </a:cubicBezTo>
                  <a:cubicBezTo>
                    <a:pt x="10054" y="7895"/>
                    <a:pt x="9622" y="7772"/>
                    <a:pt x="9283" y="7515"/>
                  </a:cubicBezTo>
                  <a:cubicBezTo>
                    <a:pt x="8636" y="7002"/>
                    <a:pt x="8472" y="6098"/>
                    <a:pt x="8298" y="5287"/>
                  </a:cubicBezTo>
                  <a:cubicBezTo>
                    <a:pt x="8000" y="4044"/>
                    <a:pt x="7486" y="2812"/>
                    <a:pt x="6542" y="1950"/>
                  </a:cubicBezTo>
                  <a:cubicBezTo>
                    <a:pt x="5905" y="1354"/>
                    <a:pt x="5042" y="923"/>
                    <a:pt x="4190" y="584"/>
                  </a:cubicBezTo>
                  <a:cubicBezTo>
                    <a:pt x="3465" y="296"/>
                    <a:pt x="2704" y="0"/>
                    <a:pt x="194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541;p74">
              <a:extLst>
                <a:ext uri="{FF2B5EF4-FFF2-40B4-BE49-F238E27FC236}">
                  <a16:creationId xmlns:a16="http://schemas.microsoft.com/office/drawing/2014/main" id="{064D4A6B-4DD9-1C40-DCE5-6117A5A91DAA}"/>
                </a:ext>
              </a:extLst>
            </p:cNvPr>
            <p:cNvSpPr/>
            <p:nvPr/>
          </p:nvSpPr>
          <p:spPr>
            <a:xfrm>
              <a:off x="1391700" y="2516425"/>
              <a:ext cx="863750" cy="336875"/>
            </a:xfrm>
            <a:custGeom>
              <a:avLst/>
              <a:gdLst/>
              <a:ahLst/>
              <a:cxnLst/>
              <a:rect l="l" t="t" r="r" b="b"/>
              <a:pathLst>
                <a:path w="34550" h="13475" extrusionOk="0">
                  <a:moveTo>
                    <a:pt x="21292" y="1"/>
                  </a:moveTo>
                  <a:lnTo>
                    <a:pt x="10890" y="597"/>
                  </a:lnTo>
                  <a:cubicBezTo>
                    <a:pt x="10890" y="597"/>
                    <a:pt x="2973" y="3123"/>
                    <a:pt x="1484" y="6368"/>
                  </a:cubicBezTo>
                  <a:cubicBezTo>
                    <a:pt x="0" y="9630"/>
                    <a:pt x="1071" y="13475"/>
                    <a:pt x="6238" y="13475"/>
                  </a:cubicBezTo>
                  <a:cubicBezTo>
                    <a:pt x="6293" y="13475"/>
                    <a:pt x="6347" y="13474"/>
                    <a:pt x="6402" y="13474"/>
                  </a:cubicBezTo>
                  <a:cubicBezTo>
                    <a:pt x="6402" y="13474"/>
                    <a:pt x="21549" y="13391"/>
                    <a:pt x="28645" y="13135"/>
                  </a:cubicBezTo>
                  <a:cubicBezTo>
                    <a:pt x="30534" y="13094"/>
                    <a:pt x="31725" y="12529"/>
                    <a:pt x="32116" y="12406"/>
                  </a:cubicBezTo>
                  <a:cubicBezTo>
                    <a:pt x="33481" y="11933"/>
                    <a:pt x="34549" y="9797"/>
                    <a:pt x="32629" y="7271"/>
                  </a:cubicBezTo>
                  <a:cubicBezTo>
                    <a:pt x="30698" y="4745"/>
                    <a:pt x="25307" y="1069"/>
                    <a:pt x="2129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542;p74">
              <a:extLst>
                <a:ext uri="{FF2B5EF4-FFF2-40B4-BE49-F238E27FC236}">
                  <a16:creationId xmlns:a16="http://schemas.microsoft.com/office/drawing/2014/main" id="{6BCC4744-B5F1-3E9F-6CF4-51EABCB09034}"/>
                </a:ext>
              </a:extLst>
            </p:cNvPr>
            <p:cNvSpPr/>
            <p:nvPr/>
          </p:nvSpPr>
          <p:spPr>
            <a:xfrm>
              <a:off x="1619000" y="2314375"/>
              <a:ext cx="314525" cy="297100"/>
            </a:xfrm>
            <a:custGeom>
              <a:avLst/>
              <a:gdLst/>
              <a:ahLst/>
              <a:cxnLst/>
              <a:rect l="l" t="t" r="r" b="b"/>
              <a:pathLst>
                <a:path w="12581" h="11884" extrusionOk="0">
                  <a:moveTo>
                    <a:pt x="7345" y="0"/>
                  </a:moveTo>
                  <a:cubicBezTo>
                    <a:pt x="5605" y="0"/>
                    <a:pt x="3811" y="546"/>
                    <a:pt x="3811" y="546"/>
                  </a:cubicBezTo>
                  <a:cubicBezTo>
                    <a:pt x="3811" y="546"/>
                    <a:pt x="1" y="2517"/>
                    <a:pt x="555" y="5772"/>
                  </a:cubicBezTo>
                  <a:cubicBezTo>
                    <a:pt x="1156" y="8989"/>
                    <a:pt x="1827" y="11883"/>
                    <a:pt x="5300" y="11883"/>
                  </a:cubicBezTo>
                  <a:cubicBezTo>
                    <a:pt x="5331" y="11883"/>
                    <a:pt x="5361" y="11883"/>
                    <a:pt x="5392" y="11882"/>
                  </a:cubicBezTo>
                  <a:cubicBezTo>
                    <a:pt x="8945" y="11800"/>
                    <a:pt x="12416" y="10085"/>
                    <a:pt x="12498" y="6799"/>
                  </a:cubicBezTo>
                  <a:cubicBezTo>
                    <a:pt x="12580" y="3462"/>
                    <a:pt x="10999" y="1100"/>
                    <a:pt x="9284" y="330"/>
                  </a:cubicBezTo>
                  <a:cubicBezTo>
                    <a:pt x="8724" y="87"/>
                    <a:pt x="8039" y="0"/>
                    <a:pt x="734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543;p74">
              <a:extLst>
                <a:ext uri="{FF2B5EF4-FFF2-40B4-BE49-F238E27FC236}">
                  <a16:creationId xmlns:a16="http://schemas.microsoft.com/office/drawing/2014/main" id="{787A6111-573B-3E24-8CE5-DD8ABA38DC89}"/>
                </a:ext>
              </a:extLst>
            </p:cNvPr>
            <p:cNvSpPr/>
            <p:nvPr/>
          </p:nvSpPr>
          <p:spPr>
            <a:xfrm>
              <a:off x="1831825" y="2477400"/>
              <a:ext cx="30075" cy="27750"/>
            </a:xfrm>
            <a:custGeom>
              <a:avLst/>
              <a:gdLst/>
              <a:ahLst/>
              <a:cxnLst/>
              <a:rect l="l" t="t" r="r" b="b"/>
              <a:pathLst>
                <a:path w="1203" h="1110" extrusionOk="0">
                  <a:moveTo>
                    <a:pt x="615" y="0"/>
                  </a:moveTo>
                  <a:cubicBezTo>
                    <a:pt x="568" y="0"/>
                    <a:pt x="521" y="7"/>
                    <a:pt x="473" y="22"/>
                  </a:cubicBezTo>
                  <a:cubicBezTo>
                    <a:pt x="175" y="63"/>
                    <a:pt x="1" y="361"/>
                    <a:pt x="52" y="699"/>
                  </a:cubicBezTo>
                  <a:cubicBezTo>
                    <a:pt x="120" y="947"/>
                    <a:pt x="338" y="1110"/>
                    <a:pt x="581" y="1110"/>
                  </a:cubicBezTo>
                  <a:cubicBezTo>
                    <a:pt x="630" y="1110"/>
                    <a:pt x="680" y="1103"/>
                    <a:pt x="730" y="1090"/>
                  </a:cubicBezTo>
                  <a:cubicBezTo>
                    <a:pt x="1028" y="1049"/>
                    <a:pt x="1202" y="740"/>
                    <a:pt x="1161" y="443"/>
                  </a:cubicBezTo>
                  <a:cubicBezTo>
                    <a:pt x="1092" y="192"/>
                    <a:pt x="863" y="0"/>
                    <a:pt x="61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2544;p74">
              <a:extLst>
                <a:ext uri="{FF2B5EF4-FFF2-40B4-BE49-F238E27FC236}">
                  <a16:creationId xmlns:a16="http://schemas.microsoft.com/office/drawing/2014/main" id="{B5BC5F2F-7A8D-3354-D219-01243B4CE97D}"/>
                </a:ext>
              </a:extLst>
            </p:cNvPr>
            <p:cNvSpPr/>
            <p:nvPr/>
          </p:nvSpPr>
          <p:spPr>
            <a:xfrm>
              <a:off x="1695000" y="2508575"/>
              <a:ext cx="31075" cy="28325"/>
            </a:xfrm>
            <a:custGeom>
              <a:avLst/>
              <a:gdLst/>
              <a:ahLst/>
              <a:cxnLst/>
              <a:rect l="l" t="t" r="r" b="b"/>
              <a:pathLst>
                <a:path w="1243" h="1133" extrusionOk="0">
                  <a:moveTo>
                    <a:pt x="601" y="1"/>
                  </a:moveTo>
                  <a:cubicBezTo>
                    <a:pt x="572" y="1"/>
                    <a:pt x="543" y="3"/>
                    <a:pt x="514" y="7"/>
                  </a:cubicBezTo>
                  <a:cubicBezTo>
                    <a:pt x="216" y="99"/>
                    <a:pt x="0" y="397"/>
                    <a:pt x="83" y="695"/>
                  </a:cubicBezTo>
                  <a:cubicBezTo>
                    <a:pt x="166" y="964"/>
                    <a:pt x="417" y="1132"/>
                    <a:pt x="684" y="1132"/>
                  </a:cubicBezTo>
                  <a:cubicBezTo>
                    <a:pt x="713" y="1132"/>
                    <a:pt x="742" y="1130"/>
                    <a:pt x="771" y="1126"/>
                  </a:cubicBezTo>
                  <a:cubicBezTo>
                    <a:pt x="1068" y="1034"/>
                    <a:pt x="1243" y="736"/>
                    <a:pt x="1202" y="438"/>
                  </a:cubicBezTo>
                  <a:cubicBezTo>
                    <a:pt x="1118" y="169"/>
                    <a:pt x="868" y="1"/>
                    <a:pt x="60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545;p74">
              <a:extLst>
                <a:ext uri="{FF2B5EF4-FFF2-40B4-BE49-F238E27FC236}">
                  <a16:creationId xmlns:a16="http://schemas.microsoft.com/office/drawing/2014/main" id="{D19E1EAB-5190-7410-5E39-B2141CD7E797}"/>
                </a:ext>
              </a:extLst>
            </p:cNvPr>
            <p:cNvSpPr/>
            <p:nvPr/>
          </p:nvSpPr>
          <p:spPr>
            <a:xfrm>
              <a:off x="1754825" y="2515875"/>
              <a:ext cx="20550" cy="29350"/>
            </a:xfrm>
            <a:custGeom>
              <a:avLst/>
              <a:gdLst/>
              <a:ahLst/>
              <a:cxnLst/>
              <a:rect l="l" t="t" r="r" b="b"/>
              <a:pathLst>
                <a:path w="822" h="1174" extrusionOk="0">
                  <a:moveTo>
                    <a:pt x="82" y="0"/>
                  </a:moveTo>
                  <a:cubicBezTo>
                    <a:pt x="74" y="0"/>
                    <a:pt x="65" y="6"/>
                    <a:pt x="51" y="23"/>
                  </a:cubicBezTo>
                  <a:lnTo>
                    <a:pt x="0" y="64"/>
                  </a:lnTo>
                  <a:cubicBezTo>
                    <a:pt x="51" y="187"/>
                    <a:pt x="51" y="280"/>
                    <a:pt x="51" y="403"/>
                  </a:cubicBezTo>
                  <a:cubicBezTo>
                    <a:pt x="0" y="577"/>
                    <a:pt x="0" y="742"/>
                    <a:pt x="93" y="916"/>
                  </a:cubicBezTo>
                  <a:cubicBezTo>
                    <a:pt x="216" y="1050"/>
                    <a:pt x="390" y="1132"/>
                    <a:pt x="565" y="1173"/>
                  </a:cubicBezTo>
                  <a:cubicBezTo>
                    <a:pt x="647" y="1173"/>
                    <a:pt x="729" y="1173"/>
                    <a:pt x="822" y="1132"/>
                  </a:cubicBezTo>
                  <a:lnTo>
                    <a:pt x="822" y="1091"/>
                  </a:lnTo>
                  <a:cubicBezTo>
                    <a:pt x="822" y="1050"/>
                    <a:pt x="770" y="1050"/>
                    <a:pt x="770" y="1050"/>
                  </a:cubicBezTo>
                  <a:cubicBezTo>
                    <a:pt x="716" y="1072"/>
                    <a:pt x="658" y="1082"/>
                    <a:pt x="599" y="1082"/>
                  </a:cubicBezTo>
                  <a:cubicBezTo>
                    <a:pt x="437" y="1082"/>
                    <a:pt x="273" y="1004"/>
                    <a:pt x="175" y="875"/>
                  </a:cubicBezTo>
                  <a:cubicBezTo>
                    <a:pt x="93" y="742"/>
                    <a:pt x="93" y="577"/>
                    <a:pt x="134" y="444"/>
                  </a:cubicBezTo>
                  <a:cubicBezTo>
                    <a:pt x="134" y="321"/>
                    <a:pt x="175" y="146"/>
                    <a:pt x="134" y="23"/>
                  </a:cubicBezTo>
                  <a:cubicBezTo>
                    <a:pt x="106" y="23"/>
                    <a:pt x="97" y="0"/>
                    <a:pt x="8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546;p74">
              <a:extLst>
                <a:ext uri="{FF2B5EF4-FFF2-40B4-BE49-F238E27FC236}">
                  <a16:creationId xmlns:a16="http://schemas.microsoft.com/office/drawing/2014/main" id="{D1CAD983-EDF7-5ACC-7E5A-12CC431C15A9}"/>
                </a:ext>
              </a:extLst>
            </p:cNvPr>
            <p:cNvSpPr/>
            <p:nvPr/>
          </p:nvSpPr>
          <p:spPr>
            <a:xfrm>
              <a:off x="1783825" y="2532600"/>
              <a:ext cx="9525" cy="8250"/>
            </a:xfrm>
            <a:custGeom>
              <a:avLst/>
              <a:gdLst/>
              <a:ahLst/>
              <a:cxnLst/>
              <a:rect l="l" t="t" r="r" b="b"/>
              <a:pathLst>
                <a:path w="381" h="330" extrusionOk="0">
                  <a:moveTo>
                    <a:pt x="256" y="1"/>
                  </a:moveTo>
                  <a:cubicBezTo>
                    <a:pt x="214" y="1"/>
                    <a:pt x="170" y="11"/>
                    <a:pt x="124" y="32"/>
                  </a:cubicBezTo>
                  <a:cubicBezTo>
                    <a:pt x="42" y="73"/>
                    <a:pt x="0" y="206"/>
                    <a:pt x="42" y="288"/>
                  </a:cubicBezTo>
                  <a:cubicBezTo>
                    <a:pt x="42" y="288"/>
                    <a:pt x="83" y="288"/>
                    <a:pt x="83" y="329"/>
                  </a:cubicBezTo>
                  <a:lnTo>
                    <a:pt x="124" y="288"/>
                  </a:lnTo>
                  <a:lnTo>
                    <a:pt x="124" y="247"/>
                  </a:lnTo>
                  <a:cubicBezTo>
                    <a:pt x="124" y="206"/>
                    <a:pt x="124" y="165"/>
                    <a:pt x="175" y="124"/>
                  </a:cubicBezTo>
                  <a:cubicBezTo>
                    <a:pt x="196" y="98"/>
                    <a:pt x="226" y="86"/>
                    <a:pt x="257" y="86"/>
                  </a:cubicBezTo>
                  <a:cubicBezTo>
                    <a:pt x="288" y="86"/>
                    <a:pt x="319" y="98"/>
                    <a:pt x="339" y="124"/>
                  </a:cubicBezTo>
                  <a:lnTo>
                    <a:pt x="380" y="124"/>
                  </a:lnTo>
                  <a:lnTo>
                    <a:pt x="380" y="32"/>
                  </a:lnTo>
                  <a:cubicBezTo>
                    <a:pt x="339" y="11"/>
                    <a:pt x="298" y="1"/>
                    <a:pt x="25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547;p74">
              <a:extLst>
                <a:ext uri="{FF2B5EF4-FFF2-40B4-BE49-F238E27FC236}">
                  <a16:creationId xmlns:a16="http://schemas.microsoft.com/office/drawing/2014/main" id="{24F124F0-403D-9DD2-B8D7-3C20FF420B3C}"/>
                </a:ext>
              </a:extLst>
            </p:cNvPr>
            <p:cNvSpPr/>
            <p:nvPr/>
          </p:nvSpPr>
          <p:spPr>
            <a:xfrm>
              <a:off x="1677800" y="2467150"/>
              <a:ext cx="28000" cy="20300"/>
            </a:xfrm>
            <a:custGeom>
              <a:avLst/>
              <a:gdLst/>
              <a:ahLst/>
              <a:cxnLst/>
              <a:rect l="l" t="t" r="r" b="b"/>
              <a:pathLst>
                <a:path w="1120" h="812" extrusionOk="0">
                  <a:moveTo>
                    <a:pt x="863" y="0"/>
                  </a:moveTo>
                  <a:cubicBezTo>
                    <a:pt x="565" y="41"/>
                    <a:pt x="309" y="175"/>
                    <a:pt x="93" y="380"/>
                  </a:cubicBezTo>
                  <a:cubicBezTo>
                    <a:pt x="52" y="473"/>
                    <a:pt x="0" y="555"/>
                    <a:pt x="0" y="596"/>
                  </a:cubicBezTo>
                  <a:cubicBezTo>
                    <a:pt x="0" y="688"/>
                    <a:pt x="52" y="771"/>
                    <a:pt x="134" y="812"/>
                  </a:cubicBezTo>
                  <a:cubicBezTo>
                    <a:pt x="175" y="812"/>
                    <a:pt x="216" y="771"/>
                    <a:pt x="257" y="771"/>
                  </a:cubicBezTo>
                  <a:cubicBezTo>
                    <a:pt x="473" y="688"/>
                    <a:pt x="688" y="596"/>
                    <a:pt x="863" y="473"/>
                  </a:cubicBezTo>
                  <a:cubicBezTo>
                    <a:pt x="945" y="380"/>
                    <a:pt x="1027" y="339"/>
                    <a:pt x="1079" y="257"/>
                  </a:cubicBezTo>
                  <a:cubicBezTo>
                    <a:pt x="1120" y="124"/>
                    <a:pt x="1027" y="0"/>
                    <a:pt x="94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548;p74">
              <a:extLst>
                <a:ext uri="{FF2B5EF4-FFF2-40B4-BE49-F238E27FC236}">
                  <a16:creationId xmlns:a16="http://schemas.microsoft.com/office/drawing/2014/main" id="{D9FB2805-DAE2-8D74-F28C-026F229F70D4}"/>
                </a:ext>
              </a:extLst>
            </p:cNvPr>
            <p:cNvSpPr/>
            <p:nvPr/>
          </p:nvSpPr>
          <p:spPr>
            <a:xfrm>
              <a:off x="1815925" y="2434800"/>
              <a:ext cx="30050" cy="16200"/>
            </a:xfrm>
            <a:custGeom>
              <a:avLst/>
              <a:gdLst/>
              <a:ahLst/>
              <a:cxnLst/>
              <a:rect l="l" t="t" r="r" b="b"/>
              <a:pathLst>
                <a:path w="1202" h="648" extrusionOk="0">
                  <a:moveTo>
                    <a:pt x="838" y="1"/>
                  </a:moveTo>
                  <a:cubicBezTo>
                    <a:pt x="589" y="1"/>
                    <a:pt x="346" y="88"/>
                    <a:pt x="175" y="267"/>
                  </a:cubicBezTo>
                  <a:cubicBezTo>
                    <a:pt x="123" y="309"/>
                    <a:pt x="41" y="350"/>
                    <a:pt x="41" y="442"/>
                  </a:cubicBezTo>
                  <a:cubicBezTo>
                    <a:pt x="0" y="524"/>
                    <a:pt x="41" y="606"/>
                    <a:pt x="123" y="647"/>
                  </a:cubicBezTo>
                  <a:lnTo>
                    <a:pt x="257" y="647"/>
                  </a:lnTo>
                  <a:cubicBezTo>
                    <a:pt x="472" y="606"/>
                    <a:pt x="688" y="524"/>
                    <a:pt x="893" y="442"/>
                  </a:cubicBezTo>
                  <a:cubicBezTo>
                    <a:pt x="986" y="442"/>
                    <a:pt x="1109" y="391"/>
                    <a:pt x="1150" y="309"/>
                  </a:cubicBezTo>
                  <a:cubicBezTo>
                    <a:pt x="1202" y="185"/>
                    <a:pt x="1150" y="52"/>
                    <a:pt x="1068" y="52"/>
                  </a:cubicBezTo>
                  <a:lnTo>
                    <a:pt x="986" y="11"/>
                  </a:lnTo>
                  <a:cubicBezTo>
                    <a:pt x="937" y="4"/>
                    <a:pt x="887" y="1"/>
                    <a:pt x="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549;p74">
              <a:extLst>
                <a:ext uri="{FF2B5EF4-FFF2-40B4-BE49-F238E27FC236}">
                  <a16:creationId xmlns:a16="http://schemas.microsoft.com/office/drawing/2014/main" id="{F41B34A3-AA7B-4874-FC37-FA84ED67D244}"/>
                </a:ext>
              </a:extLst>
            </p:cNvPr>
            <p:cNvSpPr/>
            <p:nvPr/>
          </p:nvSpPr>
          <p:spPr>
            <a:xfrm>
              <a:off x="1775350" y="2539800"/>
              <a:ext cx="29800" cy="18250"/>
            </a:xfrm>
            <a:custGeom>
              <a:avLst/>
              <a:gdLst/>
              <a:ahLst/>
              <a:cxnLst/>
              <a:rect l="l" t="t" r="r" b="b"/>
              <a:pathLst>
                <a:path w="1192" h="730" extrusionOk="0">
                  <a:moveTo>
                    <a:pt x="1110" y="0"/>
                  </a:moveTo>
                  <a:cubicBezTo>
                    <a:pt x="1027" y="216"/>
                    <a:pt x="853" y="391"/>
                    <a:pt x="678" y="514"/>
                  </a:cubicBezTo>
                  <a:cubicBezTo>
                    <a:pt x="519" y="582"/>
                    <a:pt x="366" y="622"/>
                    <a:pt x="210" y="622"/>
                  </a:cubicBezTo>
                  <a:cubicBezTo>
                    <a:pt x="154" y="622"/>
                    <a:pt x="98" y="617"/>
                    <a:pt x="42" y="606"/>
                  </a:cubicBezTo>
                  <a:cubicBezTo>
                    <a:pt x="42" y="606"/>
                    <a:pt x="1" y="606"/>
                    <a:pt x="1" y="647"/>
                  </a:cubicBezTo>
                  <a:cubicBezTo>
                    <a:pt x="1" y="688"/>
                    <a:pt x="1" y="688"/>
                    <a:pt x="42" y="688"/>
                  </a:cubicBezTo>
                  <a:cubicBezTo>
                    <a:pt x="83" y="730"/>
                    <a:pt x="124" y="730"/>
                    <a:pt x="165" y="730"/>
                  </a:cubicBezTo>
                  <a:cubicBezTo>
                    <a:pt x="339" y="730"/>
                    <a:pt x="555" y="688"/>
                    <a:pt x="719" y="606"/>
                  </a:cubicBezTo>
                  <a:cubicBezTo>
                    <a:pt x="935" y="473"/>
                    <a:pt x="1110" y="257"/>
                    <a:pt x="1192" y="41"/>
                  </a:cubicBezTo>
                  <a:lnTo>
                    <a:pt x="119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550;p74">
              <a:extLst>
                <a:ext uri="{FF2B5EF4-FFF2-40B4-BE49-F238E27FC236}">
                  <a16:creationId xmlns:a16="http://schemas.microsoft.com/office/drawing/2014/main" id="{46B8FE06-93B4-058C-682E-C8AA8B0E00C7}"/>
                </a:ext>
              </a:extLst>
            </p:cNvPr>
            <p:cNvSpPr/>
            <p:nvPr/>
          </p:nvSpPr>
          <p:spPr>
            <a:xfrm>
              <a:off x="1902425" y="2385975"/>
              <a:ext cx="70625" cy="80175"/>
            </a:xfrm>
            <a:custGeom>
              <a:avLst/>
              <a:gdLst/>
              <a:ahLst/>
              <a:cxnLst/>
              <a:rect l="l" t="t" r="r" b="b"/>
              <a:pathLst>
                <a:path w="2825" h="3207" extrusionOk="0">
                  <a:moveTo>
                    <a:pt x="1565" y="1"/>
                  </a:moveTo>
                  <a:cubicBezTo>
                    <a:pt x="1082" y="1"/>
                    <a:pt x="589" y="289"/>
                    <a:pt x="350" y="680"/>
                  </a:cubicBezTo>
                  <a:cubicBezTo>
                    <a:pt x="1" y="1235"/>
                    <a:pt x="257" y="2220"/>
                    <a:pt x="607" y="2693"/>
                  </a:cubicBezTo>
                  <a:cubicBezTo>
                    <a:pt x="771" y="2991"/>
                    <a:pt x="1079" y="3206"/>
                    <a:pt x="1418" y="3206"/>
                  </a:cubicBezTo>
                  <a:cubicBezTo>
                    <a:pt x="1674" y="3206"/>
                    <a:pt x="1972" y="3073"/>
                    <a:pt x="2188" y="2908"/>
                  </a:cubicBezTo>
                  <a:cubicBezTo>
                    <a:pt x="2619" y="2518"/>
                    <a:pt x="2825" y="1882"/>
                    <a:pt x="2784" y="1276"/>
                  </a:cubicBezTo>
                  <a:cubicBezTo>
                    <a:pt x="2742" y="855"/>
                    <a:pt x="2527" y="382"/>
                    <a:pt x="2147" y="167"/>
                  </a:cubicBezTo>
                  <a:cubicBezTo>
                    <a:pt x="1968" y="51"/>
                    <a:pt x="1767" y="1"/>
                    <a:pt x="1565"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551;p74">
              <a:extLst>
                <a:ext uri="{FF2B5EF4-FFF2-40B4-BE49-F238E27FC236}">
                  <a16:creationId xmlns:a16="http://schemas.microsoft.com/office/drawing/2014/main" id="{AB408883-2C12-2AF4-A4DE-39EE4B367396}"/>
                </a:ext>
              </a:extLst>
            </p:cNvPr>
            <p:cNvSpPr/>
            <p:nvPr/>
          </p:nvSpPr>
          <p:spPr>
            <a:xfrm>
              <a:off x="1608475" y="2262650"/>
              <a:ext cx="324025" cy="185950"/>
            </a:xfrm>
            <a:custGeom>
              <a:avLst/>
              <a:gdLst/>
              <a:ahLst/>
              <a:cxnLst/>
              <a:rect l="l" t="t" r="r" b="b"/>
              <a:pathLst>
                <a:path w="12961" h="7438" extrusionOk="0">
                  <a:moveTo>
                    <a:pt x="6494" y="0"/>
                  </a:moveTo>
                  <a:cubicBezTo>
                    <a:pt x="6452" y="0"/>
                    <a:pt x="6409" y="2"/>
                    <a:pt x="6368" y="6"/>
                  </a:cubicBezTo>
                  <a:cubicBezTo>
                    <a:pt x="5905" y="6"/>
                    <a:pt x="5474" y="140"/>
                    <a:pt x="5043" y="263"/>
                  </a:cubicBezTo>
                  <a:cubicBezTo>
                    <a:pt x="3677" y="736"/>
                    <a:pt x="2435" y="1465"/>
                    <a:pt x="1490" y="2533"/>
                  </a:cubicBezTo>
                  <a:cubicBezTo>
                    <a:pt x="555" y="3600"/>
                    <a:pt x="1" y="5059"/>
                    <a:pt x="165" y="6465"/>
                  </a:cubicBezTo>
                  <a:cubicBezTo>
                    <a:pt x="258" y="6815"/>
                    <a:pt x="381" y="7236"/>
                    <a:pt x="679" y="7369"/>
                  </a:cubicBezTo>
                  <a:cubicBezTo>
                    <a:pt x="783" y="7418"/>
                    <a:pt x="886" y="7438"/>
                    <a:pt x="988" y="7438"/>
                  </a:cubicBezTo>
                  <a:cubicBezTo>
                    <a:pt x="1227" y="7438"/>
                    <a:pt x="1456" y="7329"/>
                    <a:pt x="1664" y="7236"/>
                  </a:cubicBezTo>
                  <a:cubicBezTo>
                    <a:pt x="3082" y="6424"/>
                    <a:pt x="4057" y="5059"/>
                    <a:pt x="4314" y="3477"/>
                  </a:cubicBezTo>
                  <a:cubicBezTo>
                    <a:pt x="4447" y="3816"/>
                    <a:pt x="4745" y="4114"/>
                    <a:pt x="5084" y="4155"/>
                  </a:cubicBezTo>
                  <a:cubicBezTo>
                    <a:pt x="5300" y="4155"/>
                    <a:pt x="5515" y="4073"/>
                    <a:pt x="5731" y="3939"/>
                  </a:cubicBezTo>
                  <a:cubicBezTo>
                    <a:pt x="6368" y="3600"/>
                    <a:pt x="6932" y="3087"/>
                    <a:pt x="7353" y="2533"/>
                  </a:cubicBezTo>
                  <a:cubicBezTo>
                    <a:pt x="7446" y="3005"/>
                    <a:pt x="7702" y="3477"/>
                    <a:pt x="8041" y="3816"/>
                  </a:cubicBezTo>
                  <a:cubicBezTo>
                    <a:pt x="8535" y="4347"/>
                    <a:pt x="9265" y="4641"/>
                    <a:pt x="9999" y="4641"/>
                  </a:cubicBezTo>
                  <a:cubicBezTo>
                    <a:pt x="10090" y="4641"/>
                    <a:pt x="10180" y="4636"/>
                    <a:pt x="10270" y="4627"/>
                  </a:cubicBezTo>
                  <a:lnTo>
                    <a:pt x="10270" y="4627"/>
                  </a:lnTo>
                  <a:cubicBezTo>
                    <a:pt x="10177" y="5315"/>
                    <a:pt x="10609" y="5911"/>
                    <a:pt x="11163" y="6342"/>
                  </a:cubicBezTo>
                  <a:cubicBezTo>
                    <a:pt x="11420" y="6507"/>
                    <a:pt x="11677" y="6681"/>
                    <a:pt x="12015" y="6763"/>
                  </a:cubicBezTo>
                  <a:cubicBezTo>
                    <a:pt x="12149" y="6815"/>
                    <a:pt x="12272" y="6815"/>
                    <a:pt x="12447" y="6815"/>
                  </a:cubicBezTo>
                  <a:cubicBezTo>
                    <a:pt x="12621" y="6979"/>
                    <a:pt x="12744" y="7195"/>
                    <a:pt x="12919" y="7369"/>
                  </a:cubicBezTo>
                  <a:cubicBezTo>
                    <a:pt x="12960" y="7153"/>
                    <a:pt x="12960" y="6938"/>
                    <a:pt x="12919" y="6681"/>
                  </a:cubicBezTo>
                  <a:lnTo>
                    <a:pt x="12960" y="6681"/>
                  </a:lnTo>
                  <a:cubicBezTo>
                    <a:pt x="12919" y="5654"/>
                    <a:pt x="12786" y="4668"/>
                    <a:pt x="12406" y="3734"/>
                  </a:cubicBezTo>
                  <a:cubicBezTo>
                    <a:pt x="12015" y="2789"/>
                    <a:pt x="11379" y="1937"/>
                    <a:pt x="10475" y="1424"/>
                  </a:cubicBezTo>
                  <a:cubicBezTo>
                    <a:pt x="10113" y="1215"/>
                    <a:pt x="9652" y="1118"/>
                    <a:pt x="9177" y="1118"/>
                  </a:cubicBezTo>
                  <a:cubicBezTo>
                    <a:pt x="8763" y="1118"/>
                    <a:pt x="8337" y="1192"/>
                    <a:pt x="7959" y="1331"/>
                  </a:cubicBezTo>
                  <a:cubicBezTo>
                    <a:pt x="7959" y="992"/>
                    <a:pt x="7826" y="653"/>
                    <a:pt x="7610" y="438"/>
                  </a:cubicBezTo>
                  <a:cubicBezTo>
                    <a:pt x="7304" y="169"/>
                    <a:pt x="6889" y="0"/>
                    <a:pt x="649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552;p74">
              <a:extLst>
                <a:ext uri="{FF2B5EF4-FFF2-40B4-BE49-F238E27FC236}">
                  <a16:creationId xmlns:a16="http://schemas.microsoft.com/office/drawing/2014/main" id="{BB897314-2814-CC61-0CD0-A70AEB64F54C}"/>
                </a:ext>
              </a:extLst>
            </p:cNvPr>
            <p:cNvSpPr/>
            <p:nvPr/>
          </p:nvSpPr>
          <p:spPr>
            <a:xfrm>
              <a:off x="1922975" y="2600325"/>
              <a:ext cx="45975" cy="31650"/>
            </a:xfrm>
            <a:custGeom>
              <a:avLst/>
              <a:gdLst/>
              <a:ahLst/>
              <a:cxnLst/>
              <a:rect l="l" t="t" r="r" b="b"/>
              <a:pathLst>
                <a:path w="1839" h="1266" extrusionOk="0">
                  <a:moveTo>
                    <a:pt x="638" y="0"/>
                  </a:moveTo>
                  <a:cubicBezTo>
                    <a:pt x="205" y="0"/>
                    <a:pt x="0" y="496"/>
                    <a:pt x="0" y="496"/>
                  </a:cubicBezTo>
                  <a:lnTo>
                    <a:pt x="1232" y="1266"/>
                  </a:lnTo>
                  <a:cubicBezTo>
                    <a:pt x="1232" y="1266"/>
                    <a:pt x="1838" y="619"/>
                    <a:pt x="1068" y="147"/>
                  </a:cubicBezTo>
                  <a:cubicBezTo>
                    <a:pt x="905" y="41"/>
                    <a:pt x="762" y="0"/>
                    <a:pt x="638"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553;p74">
              <a:extLst>
                <a:ext uri="{FF2B5EF4-FFF2-40B4-BE49-F238E27FC236}">
                  <a16:creationId xmlns:a16="http://schemas.microsoft.com/office/drawing/2014/main" id="{378C2696-4AAC-C963-A245-5F0D33568720}"/>
                </a:ext>
              </a:extLst>
            </p:cNvPr>
            <p:cNvSpPr/>
            <p:nvPr/>
          </p:nvSpPr>
          <p:spPr>
            <a:xfrm>
              <a:off x="1795625" y="2612700"/>
              <a:ext cx="158175" cy="224650"/>
            </a:xfrm>
            <a:custGeom>
              <a:avLst/>
              <a:gdLst/>
              <a:ahLst/>
              <a:cxnLst/>
              <a:rect l="l" t="t" r="r" b="b"/>
              <a:pathLst>
                <a:path w="6327" h="8986" extrusionOk="0">
                  <a:moveTo>
                    <a:pt x="5094" y="1"/>
                  </a:moveTo>
                  <a:lnTo>
                    <a:pt x="4581" y="771"/>
                  </a:lnTo>
                  <a:lnTo>
                    <a:pt x="771" y="6542"/>
                  </a:lnTo>
                  <a:lnTo>
                    <a:pt x="771" y="6583"/>
                  </a:lnTo>
                  <a:lnTo>
                    <a:pt x="1" y="8986"/>
                  </a:lnTo>
                  <a:lnTo>
                    <a:pt x="1880" y="7487"/>
                  </a:lnTo>
                  <a:lnTo>
                    <a:pt x="1921" y="7394"/>
                  </a:lnTo>
                  <a:lnTo>
                    <a:pt x="5813" y="1582"/>
                  </a:lnTo>
                  <a:lnTo>
                    <a:pt x="6326" y="771"/>
                  </a:lnTo>
                  <a:lnTo>
                    <a:pt x="509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554;p74">
              <a:extLst>
                <a:ext uri="{FF2B5EF4-FFF2-40B4-BE49-F238E27FC236}">
                  <a16:creationId xmlns:a16="http://schemas.microsoft.com/office/drawing/2014/main" id="{E105B209-25D7-52E1-8496-010068DB06C8}"/>
                </a:ext>
              </a:extLst>
            </p:cNvPr>
            <p:cNvSpPr/>
            <p:nvPr/>
          </p:nvSpPr>
          <p:spPr>
            <a:xfrm>
              <a:off x="1825425" y="2634025"/>
              <a:ext cx="93200" cy="137875"/>
            </a:xfrm>
            <a:custGeom>
              <a:avLst/>
              <a:gdLst/>
              <a:ahLst/>
              <a:cxnLst/>
              <a:rect l="l" t="t" r="r" b="b"/>
              <a:pathLst>
                <a:path w="3728" h="5515" extrusionOk="0">
                  <a:moveTo>
                    <a:pt x="3687" y="0"/>
                  </a:moveTo>
                  <a:lnTo>
                    <a:pt x="0" y="5514"/>
                  </a:lnTo>
                  <a:lnTo>
                    <a:pt x="3728" y="41"/>
                  </a:lnTo>
                  <a:lnTo>
                    <a:pt x="372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555;p74">
              <a:extLst>
                <a:ext uri="{FF2B5EF4-FFF2-40B4-BE49-F238E27FC236}">
                  <a16:creationId xmlns:a16="http://schemas.microsoft.com/office/drawing/2014/main" id="{7B963A36-3936-B026-E0DF-04112C98EB69}"/>
                </a:ext>
              </a:extLst>
            </p:cNvPr>
            <p:cNvSpPr/>
            <p:nvPr/>
          </p:nvSpPr>
          <p:spPr>
            <a:xfrm>
              <a:off x="1842625" y="2644800"/>
              <a:ext cx="90900" cy="137875"/>
            </a:xfrm>
            <a:custGeom>
              <a:avLst/>
              <a:gdLst/>
              <a:ahLst/>
              <a:cxnLst/>
              <a:rect l="l" t="t" r="r" b="b"/>
              <a:pathLst>
                <a:path w="3636" h="5515" extrusionOk="0">
                  <a:moveTo>
                    <a:pt x="3635" y="0"/>
                  </a:moveTo>
                  <a:lnTo>
                    <a:pt x="0" y="5515"/>
                  </a:lnTo>
                  <a:lnTo>
                    <a:pt x="3635" y="41"/>
                  </a:lnTo>
                  <a:lnTo>
                    <a:pt x="363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556;p74">
              <a:extLst>
                <a:ext uri="{FF2B5EF4-FFF2-40B4-BE49-F238E27FC236}">
                  <a16:creationId xmlns:a16="http://schemas.microsoft.com/office/drawing/2014/main" id="{DC455816-0F11-82A6-8E87-0E7FCA801985}"/>
                </a:ext>
              </a:extLst>
            </p:cNvPr>
            <p:cNvSpPr/>
            <p:nvPr/>
          </p:nvSpPr>
          <p:spPr>
            <a:xfrm>
              <a:off x="1795625" y="2771875"/>
              <a:ext cx="48050" cy="65475"/>
            </a:xfrm>
            <a:custGeom>
              <a:avLst/>
              <a:gdLst/>
              <a:ahLst/>
              <a:cxnLst/>
              <a:rect l="l" t="t" r="r" b="b"/>
              <a:pathLst>
                <a:path w="1922" h="2619" extrusionOk="0">
                  <a:moveTo>
                    <a:pt x="1192" y="0"/>
                  </a:moveTo>
                  <a:lnTo>
                    <a:pt x="771" y="175"/>
                  </a:lnTo>
                  <a:lnTo>
                    <a:pt x="771" y="216"/>
                  </a:lnTo>
                  <a:lnTo>
                    <a:pt x="299" y="1715"/>
                  </a:lnTo>
                  <a:lnTo>
                    <a:pt x="1" y="2619"/>
                  </a:lnTo>
                  <a:lnTo>
                    <a:pt x="1" y="2619"/>
                  </a:lnTo>
                  <a:lnTo>
                    <a:pt x="730" y="2013"/>
                  </a:lnTo>
                  <a:lnTo>
                    <a:pt x="1880" y="1120"/>
                  </a:lnTo>
                  <a:lnTo>
                    <a:pt x="1921" y="1027"/>
                  </a:lnTo>
                  <a:lnTo>
                    <a:pt x="1880" y="432"/>
                  </a:lnTo>
                  <a:lnTo>
                    <a:pt x="1243" y="822"/>
                  </a:lnTo>
                  <a:lnTo>
                    <a:pt x="119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557;p74">
              <a:extLst>
                <a:ext uri="{FF2B5EF4-FFF2-40B4-BE49-F238E27FC236}">
                  <a16:creationId xmlns:a16="http://schemas.microsoft.com/office/drawing/2014/main" id="{510B3147-11CD-67C1-D18E-E47FA60C8952}"/>
                </a:ext>
              </a:extLst>
            </p:cNvPr>
            <p:cNvSpPr/>
            <p:nvPr/>
          </p:nvSpPr>
          <p:spPr>
            <a:xfrm>
              <a:off x="1795625" y="2814350"/>
              <a:ext cx="18250" cy="23000"/>
            </a:xfrm>
            <a:custGeom>
              <a:avLst/>
              <a:gdLst/>
              <a:ahLst/>
              <a:cxnLst/>
              <a:rect l="l" t="t" r="r" b="b"/>
              <a:pathLst>
                <a:path w="730" h="920" extrusionOk="0">
                  <a:moveTo>
                    <a:pt x="435" y="0"/>
                  </a:moveTo>
                  <a:cubicBezTo>
                    <a:pt x="391" y="0"/>
                    <a:pt x="345" y="5"/>
                    <a:pt x="299" y="16"/>
                  </a:cubicBezTo>
                  <a:lnTo>
                    <a:pt x="1" y="920"/>
                  </a:lnTo>
                  <a:lnTo>
                    <a:pt x="1" y="920"/>
                  </a:lnTo>
                  <a:lnTo>
                    <a:pt x="730" y="314"/>
                  </a:lnTo>
                  <a:lnTo>
                    <a:pt x="730" y="273"/>
                  </a:lnTo>
                  <a:cubicBezTo>
                    <a:pt x="730" y="232"/>
                    <a:pt x="730" y="150"/>
                    <a:pt x="679" y="98"/>
                  </a:cubicBezTo>
                  <a:cubicBezTo>
                    <a:pt x="649" y="38"/>
                    <a:pt x="552" y="0"/>
                    <a:pt x="4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558;p74">
              <a:extLst>
                <a:ext uri="{FF2B5EF4-FFF2-40B4-BE49-F238E27FC236}">
                  <a16:creationId xmlns:a16="http://schemas.microsoft.com/office/drawing/2014/main" id="{A099C348-6141-4993-904D-93BE5C2A7264}"/>
                </a:ext>
              </a:extLst>
            </p:cNvPr>
            <p:cNvSpPr/>
            <p:nvPr/>
          </p:nvSpPr>
          <p:spPr>
            <a:xfrm>
              <a:off x="1910125" y="2612700"/>
              <a:ext cx="43675" cy="39575"/>
            </a:xfrm>
            <a:custGeom>
              <a:avLst/>
              <a:gdLst/>
              <a:ahLst/>
              <a:cxnLst/>
              <a:rect l="l" t="t" r="r" b="b"/>
              <a:pathLst>
                <a:path w="1747" h="1583" extrusionOk="0">
                  <a:moveTo>
                    <a:pt x="514" y="1"/>
                  </a:moveTo>
                  <a:lnTo>
                    <a:pt x="340" y="257"/>
                  </a:lnTo>
                  <a:lnTo>
                    <a:pt x="340" y="299"/>
                  </a:lnTo>
                  <a:lnTo>
                    <a:pt x="206" y="422"/>
                  </a:lnTo>
                  <a:lnTo>
                    <a:pt x="206" y="463"/>
                  </a:lnTo>
                  <a:lnTo>
                    <a:pt x="1" y="771"/>
                  </a:lnTo>
                  <a:lnTo>
                    <a:pt x="1233" y="1582"/>
                  </a:lnTo>
                  <a:lnTo>
                    <a:pt x="1449" y="1284"/>
                  </a:lnTo>
                  <a:lnTo>
                    <a:pt x="1449" y="1233"/>
                  </a:lnTo>
                  <a:lnTo>
                    <a:pt x="1582" y="1069"/>
                  </a:lnTo>
                  <a:lnTo>
                    <a:pt x="1746" y="771"/>
                  </a:lnTo>
                  <a:lnTo>
                    <a:pt x="514"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559;p74">
              <a:extLst>
                <a:ext uri="{FF2B5EF4-FFF2-40B4-BE49-F238E27FC236}">
                  <a16:creationId xmlns:a16="http://schemas.microsoft.com/office/drawing/2014/main" id="{3723DD81-D221-B8C1-BB89-AD0C88055B8F}"/>
                </a:ext>
              </a:extLst>
            </p:cNvPr>
            <p:cNvSpPr/>
            <p:nvPr/>
          </p:nvSpPr>
          <p:spPr>
            <a:xfrm>
              <a:off x="1918600" y="2619125"/>
              <a:ext cx="31100" cy="20300"/>
            </a:xfrm>
            <a:custGeom>
              <a:avLst/>
              <a:gdLst/>
              <a:ahLst/>
              <a:cxnLst/>
              <a:rect l="l" t="t" r="r" b="b"/>
              <a:pathLst>
                <a:path w="1244" h="812" extrusionOk="0">
                  <a:moveTo>
                    <a:pt x="1" y="0"/>
                  </a:moveTo>
                  <a:lnTo>
                    <a:pt x="1" y="42"/>
                  </a:lnTo>
                  <a:lnTo>
                    <a:pt x="1243" y="812"/>
                  </a:lnTo>
                  <a:lnTo>
                    <a:pt x="1"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560;p74">
              <a:extLst>
                <a:ext uri="{FF2B5EF4-FFF2-40B4-BE49-F238E27FC236}">
                  <a16:creationId xmlns:a16="http://schemas.microsoft.com/office/drawing/2014/main" id="{01FF5FB8-91F0-C34F-75BA-98018263E642}"/>
                </a:ext>
              </a:extLst>
            </p:cNvPr>
            <p:cNvSpPr/>
            <p:nvPr/>
          </p:nvSpPr>
          <p:spPr>
            <a:xfrm>
              <a:off x="1915275" y="2623225"/>
              <a:ext cx="31075" cy="21600"/>
            </a:xfrm>
            <a:custGeom>
              <a:avLst/>
              <a:gdLst/>
              <a:ahLst/>
              <a:cxnLst/>
              <a:rect l="l" t="t" r="r" b="b"/>
              <a:pathLst>
                <a:path w="1243" h="864" extrusionOk="0">
                  <a:moveTo>
                    <a:pt x="0" y="1"/>
                  </a:moveTo>
                  <a:lnTo>
                    <a:pt x="0" y="42"/>
                  </a:lnTo>
                  <a:lnTo>
                    <a:pt x="1243" y="863"/>
                  </a:lnTo>
                  <a:lnTo>
                    <a:pt x="1243" y="812"/>
                  </a:lnTo>
                  <a:lnTo>
                    <a:pt x="0"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561;p74">
              <a:extLst>
                <a:ext uri="{FF2B5EF4-FFF2-40B4-BE49-F238E27FC236}">
                  <a16:creationId xmlns:a16="http://schemas.microsoft.com/office/drawing/2014/main" id="{9B5FF9CD-ECDE-5BE0-9998-C75A70AB025D}"/>
                </a:ext>
              </a:extLst>
            </p:cNvPr>
            <p:cNvSpPr/>
            <p:nvPr/>
          </p:nvSpPr>
          <p:spPr>
            <a:xfrm>
              <a:off x="1932475" y="2676875"/>
              <a:ext cx="170225" cy="52400"/>
            </a:xfrm>
            <a:custGeom>
              <a:avLst/>
              <a:gdLst/>
              <a:ahLst/>
              <a:cxnLst/>
              <a:rect l="l" t="t" r="r" b="b"/>
              <a:pathLst>
                <a:path w="6809" h="2096" extrusionOk="0">
                  <a:moveTo>
                    <a:pt x="6757" y="1"/>
                  </a:moveTo>
                  <a:lnTo>
                    <a:pt x="41" y="2003"/>
                  </a:lnTo>
                  <a:cubicBezTo>
                    <a:pt x="0" y="2003"/>
                    <a:pt x="0" y="2055"/>
                    <a:pt x="0" y="2096"/>
                  </a:cubicBezTo>
                  <a:lnTo>
                    <a:pt x="41" y="2096"/>
                  </a:lnTo>
                  <a:lnTo>
                    <a:pt x="6808" y="83"/>
                  </a:lnTo>
                  <a:lnTo>
                    <a:pt x="6808" y="42"/>
                  </a:lnTo>
                  <a:cubicBezTo>
                    <a:pt x="6808" y="1"/>
                    <a:pt x="6757" y="1"/>
                    <a:pt x="675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562;p74">
              <a:extLst>
                <a:ext uri="{FF2B5EF4-FFF2-40B4-BE49-F238E27FC236}">
                  <a16:creationId xmlns:a16="http://schemas.microsoft.com/office/drawing/2014/main" id="{0BFB80FF-5EC4-E2D3-00F8-F48F7CE2E109}"/>
                </a:ext>
              </a:extLst>
            </p:cNvPr>
            <p:cNvSpPr/>
            <p:nvPr/>
          </p:nvSpPr>
          <p:spPr>
            <a:xfrm>
              <a:off x="1799750" y="2694800"/>
              <a:ext cx="238775" cy="138200"/>
            </a:xfrm>
            <a:custGeom>
              <a:avLst/>
              <a:gdLst/>
              <a:ahLst/>
              <a:cxnLst/>
              <a:rect l="l" t="t" r="r" b="b"/>
              <a:pathLst>
                <a:path w="9551" h="5528" extrusionOk="0">
                  <a:moveTo>
                    <a:pt x="3044" y="1"/>
                  </a:moveTo>
                  <a:cubicBezTo>
                    <a:pt x="2733" y="1"/>
                    <a:pt x="2448" y="58"/>
                    <a:pt x="2187" y="259"/>
                  </a:cubicBezTo>
                  <a:cubicBezTo>
                    <a:pt x="1633" y="732"/>
                    <a:pt x="0" y="2919"/>
                    <a:pt x="431" y="3258"/>
                  </a:cubicBezTo>
                  <a:cubicBezTo>
                    <a:pt x="465" y="3284"/>
                    <a:pt x="509" y="3297"/>
                    <a:pt x="562" y="3297"/>
                  </a:cubicBezTo>
                  <a:cubicBezTo>
                    <a:pt x="1189" y="3297"/>
                    <a:pt x="3039" y="1595"/>
                    <a:pt x="3040" y="1594"/>
                  </a:cubicBezTo>
                  <a:lnTo>
                    <a:pt x="3040" y="1594"/>
                  </a:lnTo>
                  <a:cubicBezTo>
                    <a:pt x="3039" y="1595"/>
                    <a:pt x="1119" y="3648"/>
                    <a:pt x="1715" y="4367"/>
                  </a:cubicBezTo>
                  <a:cubicBezTo>
                    <a:pt x="1715" y="4367"/>
                    <a:pt x="1909" y="4600"/>
                    <a:pt x="2243" y="4600"/>
                  </a:cubicBezTo>
                  <a:cubicBezTo>
                    <a:pt x="2293" y="4600"/>
                    <a:pt x="2347" y="4595"/>
                    <a:pt x="2403" y="4583"/>
                  </a:cubicBezTo>
                  <a:cubicBezTo>
                    <a:pt x="2403" y="4583"/>
                    <a:pt x="2739" y="5164"/>
                    <a:pt x="3359" y="5164"/>
                  </a:cubicBezTo>
                  <a:cubicBezTo>
                    <a:pt x="3434" y="5164"/>
                    <a:pt x="3512" y="5156"/>
                    <a:pt x="3594" y="5137"/>
                  </a:cubicBezTo>
                  <a:cubicBezTo>
                    <a:pt x="3594" y="5137"/>
                    <a:pt x="4090" y="5520"/>
                    <a:pt x="4723" y="5520"/>
                  </a:cubicBezTo>
                  <a:cubicBezTo>
                    <a:pt x="4963" y="5520"/>
                    <a:pt x="5223" y="5464"/>
                    <a:pt x="5484" y="5312"/>
                  </a:cubicBezTo>
                  <a:lnTo>
                    <a:pt x="8215" y="5527"/>
                  </a:lnTo>
                  <a:cubicBezTo>
                    <a:pt x="8215" y="5527"/>
                    <a:pt x="9550" y="3433"/>
                    <a:pt x="6552" y="1543"/>
                  </a:cubicBezTo>
                  <a:cubicBezTo>
                    <a:pt x="6552" y="1543"/>
                    <a:pt x="5268" y="95"/>
                    <a:pt x="4364" y="95"/>
                  </a:cubicBezTo>
                  <a:cubicBezTo>
                    <a:pt x="3884" y="95"/>
                    <a:pt x="3444" y="1"/>
                    <a:pt x="304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563;p74">
              <a:extLst>
                <a:ext uri="{FF2B5EF4-FFF2-40B4-BE49-F238E27FC236}">
                  <a16:creationId xmlns:a16="http://schemas.microsoft.com/office/drawing/2014/main" id="{21E88093-5A9A-B79D-3B3D-F9735C3F209B}"/>
                </a:ext>
              </a:extLst>
            </p:cNvPr>
            <p:cNvSpPr/>
            <p:nvPr/>
          </p:nvSpPr>
          <p:spPr>
            <a:xfrm>
              <a:off x="1998700" y="2800875"/>
              <a:ext cx="225925" cy="47925"/>
            </a:xfrm>
            <a:custGeom>
              <a:avLst/>
              <a:gdLst/>
              <a:ahLst/>
              <a:cxnLst/>
              <a:rect l="l" t="t" r="r" b="b"/>
              <a:pathLst>
                <a:path w="9037" h="1917" extrusionOk="0">
                  <a:moveTo>
                    <a:pt x="9037" y="1"/>
                  </a:moveTo>
                  <a:cubicBezTo>
                    <a:pt x="8986" y="1"/>
                    <a:pt x="8945" y="1"/>
                    <a:pt x="8945" y="42"/>
                  </a:cubicBezTo>
                  <a:cubicBezTo>
                    <a:pt x="8125" y="1564"/>
                    <a:pt x="4370" y="1808"/>
                    <a:pt x="2016" y="1808"/>
                  </a:cubicBezTo>
                  <a:cubicBezTo>
                    <a:pt x="1066" y="1808"/>
                    <a:pt x="344" y="1769"/>
                    <a:pt x="134" y="1757"/>
                  </a:cubicBezTo>
                  <a:lnTo>
                    <a:pt x="309" y="1284"/>
                  </a:lnTo>
                  <a:lnTo>
                    <a:pt x="309" y="1202"/>
                  </a:lnTo>
                  <a:cubicBezTo>
                    <a:pt x="257" y="1202"/>
                    <a:pt x="216" y="1243"/>
                    <a:pt x="216" y="1243"/>
                  </a:cubicBezTo>
                  <a:lnTo>
                    <a:pt x="0" y="1798"/>
                  </a:lnTo>
                  <a:lnTo>
                    <a:pt x="0" y="1839"/>
                  </a:lnTo>
                  <a:lnTo>
                    <a:pt x="134" y="1839"/>
                  </a:lnTo>
                  <a:cubicBezTo>
                    <a:pt x="392" y="1864"/>
                    <a:pt x="1202" y="1917"/>
                    <a:pt x="2238" y="1917"/>
                  </a:cubicBezTo>
                  <a:cubicBezTo>
                    <a:pt x="4620" y="1917"/>
                    <a:pt x="8200" y="1636"/>
                    <a:pt x="9037" y="83"/>
                  </a:cubicBezTo>
                  <a:lnTo>
                    <a:pt x="9037"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564;p74">
              <a:extLst>
                <a:ext uri="{FF2B5EF4-FFF2-40B4-BE49-F238E27FC236}">
                  <a16:creationId xmlns:a16="http://schemas.microsoft.com/office/drawing/2014/main" id="{128945AF-3A37-FC10-4DF6-BBA7150BC9AD}"/>
                </a:ext>
              </a:extLst>
            </p:cNvPr>
            <p:cNvSpPr/>
            <p:nvPr/>
          </p:nvSpPr>
          <p:spPr>
            <a:xfrm>
              <a:off x="1490650" y="2676875"/>
              <a:ext cx="155075" cy="36225"/>
            </a:xfrm>
            <a:custGeom>
              <a:avLst/>
              <a:gdLst/>
              <a:ahLst/>
              <a:cxnLst/>
              <a:rect l="l" t="t" r="r" b="b"/>
              <a:pathLst>
                <a:path w="6203" h="1449" extrusionOk="0">
                  <a:moveTo>
                    <a:pt x="42" y="1"/>
                  </a:moveTo>
                  <a:cubicBezTo>
                    <a:pt x="0" y="1"/>
                    <a:pt x="0" y="1"/>
                    <a:pt x="0" y="42"/>
                  </a:cubicBezTo>
                  <a:cubicBezTo>
                    <a:pt x="0" y="83"/>
                    <a:pt x="0" y="83"/>
                    <a:pt x="42" y="83"/>
                  </a:cubicBezTo>
                  <a:lnTo>
                    <a:pt x="6162" y="1449"/>
                  </a:lnTo>
                  <a:cubicBezTo>
                    <a:pt x="6203" y="1449"/>
                    <a:pt x="6203" y="1408"/>
                    <a:pt x="6203" y="1408"/>
                  </a:cubicBezTo>
                  <a:cubicBezTo>
                    <a:pt x="6203" y="1367"/>
                    <a:pt x="6203" y="1367"/>
                    <a:pt x="6162" y="1326"/>
                  </a:cubicBez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565;p74">
              <a:extLst>
                <a:ext uri="{FF2B5EF4-FFF2-40B4-BE49-F238E27FC236}">
                  <a16:creationId xmlns:a16="http://schemas.microsoft.com/office/drawing/2014/main" id="{C3C86C86-1CE7-6C73-7A38-D85F5E3BEB6D}"/>
                </a:ext>
              </a:extLst>
            </p:cNvPr>
            <p:cNvSpPr/>
            <p:nvPr/>
          </p:nvSpPr>
          <p:spPr>
            <a:xfrm>
              <a:off x="1517350" y="2711675"/>
              <a:ext cx="229025" cy="144625"/>
            </a:xfrm>
            <a:custGeom>
              <a:avLst/>
              <a:gdLst/>
              <a:ahLst/>
              <a:cxnLst/>
              <a:rect l="l" t="t" r="r" b="b"/>
              <a:pathLst>
                <a:path w="9161" h="5785" extrusionOk="0">
                  <a:moveTo>
                    <a:pt x="5321" y="0"/>
                  </a:moveTo>
                  <a:cubicBezTo>
                    <a:pt x="5239" y="0"/>
                    <a:pt x="5163" y="5"/>
                    <a:pt x="5094" y="16"/>
                  </a:cubicBezTo>
                  <a:cubicBezTo>
                    <a:pt x="5094" y="16"/>
                    <a:pt x="0" y="919"/>
                    <a:pt x="2824" y="4893"/>
                  </a:cubicBezTo>
                  <a:cubicBezTo>
                    <a:pt x="2824" y="4893"/>
                    <a:pt x="3789" y="5784"/>
                    <a:pt x="5040" y="5784"/>
                  </a:cubicBezTo>
                  <a:cubicBezTo>
                    <a:pt x="5184" y="5784"/>
                    <a:pt x="5333" y="5772"/>
                    <a:pt x="5484" y="5746"/>
                  </a:cubicBezTo>
                  <a:cubicBezTo>
                    <a:pt x="5484" y="5746"/>
                    <a:pt x="5556" y="5772"/>
                    <a:pt x="5677" y="5772"/>
                  </a:cubicBezTo>
                  <a:cubicBezTo>
                    <a:pt x="5904" y="5772"/>
                    <a:pt x="6304" y="5680"/>
                    <a:pt x="6727" y="5150"/>
                  </a:cubicBezTo>
                  <a:cubicBezTo>
                    <a:pt x="6727" y="5150"/>
                    <a:pt x="6757" y="5154"/>
                    <a:pt x="6807" y="5154"/>
                  </a:cubicBezTo>
                  <a:cubicBezTo>
                    <a:pt x="7067" y="5154"/>
                    <a:pt x="7857" y="5060"/>
                    <a:pt x="7753" y="3908"/>
                  </a:cubicBezTo>
                  <a:lnTo>
                    <a:pt x="7322" y="2665"/>
                  </a:lnTo>
                  <a:lnTo>
                    <a:pt x="7322" y="2665"/>
                  </a:lnTo>
                  <a:cubicBezTo>
                    <a:pt x="7322" y="2666"/>
                    <a:pt x="8051" y="4438"/>
                    <a:pt x="8565" y="4438"/>
                  </a:cubicBezTo>
                  <a:cubicBezTo>
                    <a:pt x="8593" y="4438"/>
                    <a:pt x="8620" y="4432"/>
                    <a:pt x="8647" y="4421"/>
                  </a:cubicBezTo>
                  <a:cubicBezTo>
                    <a:pt x="9160" y="4257"/>
                    <a:pt x="8524" y="1433"/>
                    <a:pt x="8092" y="1002"/>
                  </a:cubicBezTo>
                  <a:cubicBezTo>
                    <a:pt x="7698" y="570"/>
                    <a:pt x="6196" y="0"/>
                    <a:pt x="5321"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566;p74">
              <a:extLst>
                <a:ext uri="{FF2B5EF4-FFF2-40B4-BE49-F238E27FC236}">
                  <a16:creationId xmlns:a16="http://schemas.microsoft.com/office/drawing/2014/main" id="{B0161383-1ED1-8CFA-F088-EB8FACB05700}"/>
                </a:ext>
              </a:extLst>
            </p:cNvPr>
            <p:cNvSpPr/>
            <p:nvPr/>
          </p:nvSpPr>
          <p:spPr>
            <a:xfrm>
              <a:off x="1682175" y="2746200"/>
              <a:ext cx="31075" cy="95275"/>
            </a:xfrm>
            <a:custGeom>
              <a:avLst/>
              <a:gdLst/>
              <a:ahLst/>
              <a:cxnLst/>
              <a:rect l="l" t="t" r="r" b="b"/>
              <a:pathLst>
                <a:path w="1243" h="3811" extrusionOk="0">
                  <a:moveTo>
                    <a:pt x="175" y="0"/>
                  </a:moveTo>
                  <a:cubicBezTo>
                    <a:pt x="134" y="52"/>
                    <a:pt x="134" y="52"/>
                    <a:pt x="134" y="93"/>
                  </a:cubicBezTo>
                  <a:cubicBezTo>
                    <a:pt x="298" y="432"/>
                    <a:pt x="472" y="822"/>
                    <a:pt x="647" y="1161"/>
                  </a:cubicBezTo>
                  <a:cubicBezTo>
                    <a:pt x="688" y="1243"/>
                    <a:pt x="729" y="1377"/>
                    <a:pt x="770" y="1459"/>
                  </a:cubicBezTo>
                  <a:cubicBezTo>
                    <a:pt x="945" y="1849"/>
                    <a:pt x="1160" y="2270"/>
                    <a:pt x="1160" y="2742"/>
                  </a:cubicBezTo>
                  <a:cubicBezTo>
                    <a:pt x="1160" y="3256"/>
                    <a:pt x="770" y="3595"/>
                    <a:pt x="41" y="3728"/>
                  </a:cubicBezTo>
                  <a:cubicBezTo>
                    <a:pt x="0" y="3728"/>
                    <a:pt x="0" y="3769"/>
                    <a:pt x="0" y="3769"/>
                  </a:cubicBezTo>
                  <a:cubicBezTo>
                    <a:pt x="0" y="3810"/>
                    <a:pt x="0" y="3810"/>
                    <a:pt x="41" y="3810"/>
                  </a:cubicBezTo>
                  <a:cubicBezTo>
                    <a:pt x="811" y="3687"/>
                    <a:pt x="1243" y="3297"/>
                    <a:pt x="1243" y="2742"/>
                  </a:cubicBezTo>
                  <a:cubicBezTo>
                    <a:pt x="1243" y="2270"/>
                    <a:pt x="1027" y="1849"/>
                    <a:pt x="852" y="1418"/>
                  </a:cubicBezTo>
                  <a:cubicBezTo>
                    <a:pt x="811" y="1335"/>
                    <a:pt x="770" y="1243"/>
                    <a:pt x="729" y="1120"/>
                  </a:cubicBezTo>
                  <a:cubicBezTo>
                    <a:pt x="555" y="771"/>
                    <a:pt x="390" y="391"/>
                    <a:pt x="216" y="52"/>
                  </a:cubicBezTo>
                  <a:cubicBezTo>
                    <a:pt x="216" y="0"/>
                    <a:pt x="175" y="0"/>
                    <a:pt x="1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567;p74">
              <a:extLst>
                <a:ext uri="{FF2B5EF4-FFF2-40B4-BE49-F238E27FC236}">
                  <a16:creationId xmlns:a16="http://schemas.microsoft.com/office/drawing/2014/main" id="{A046AA59-BD17-4AF5-BE0F-637F7FCD1EDB}"/>
                </a:ext>
              </a:extLst>
            </p:cNvPr>
            <p:cNvSpPr/>
            <p:nvPr/>
          </p:nvSpPr>
          <p:spPr>
            <a:xfrm>
              <a:off x="1614900" y="2776225"/>
              <a:ext cx="77050" cy="80675"/>
            </a:xfrm>
            <a:custGeom>
              <a:avLst/>
              <a:gdLst/>
              <a:ahLst/>
              <a:cxnLst/>
              <a:rect l="l" t="t" r="r" b="b"/>
              <a:pathLst>
                <a:path w="3082" h="3227" extrusionOk="0">
                  <a:moveTo>
                    <a:pt x="1490" y="1"/>
                  </a:moveTo>
                  <a:lnTo>
                    <a:pt x="1490" y="83"/>
                  </a:lnTo>
                  <a:cubicBezTo>
                    <a:pt x="1921" y="648"/>
                    <a:pt x="2907" y="2188"/>
                    <a:pt x="2650" y="2650"/>
                  </a:cubicBezTo>
                  <a:cubicBezTo>
                    <a:pt x="2393" y="3093"/>
                    <a:pt x="1877" y="3123"/>
                    <a:pt x="1687" y="3123"/>
                  </a:cubicBezTo>
                  <a:cubicBezTo>
                    <a:pt x="1656" y="3123"/>
                    <a:pt x="1634" y="3123"/>
                    <a:pt x="1623" y="3123"/>
                  </a:cubicBezTo>
                  <a:lnTo>
                    <a:pt x="83" y="905"/>
                  </a:lnTo>
                  <a:cubicBezTo>
                    <a:pt x="83" y="905"/>
                    <a:pt x="64" y="882"/>
                    <a:pt x="52" y="882"/>
                  </a:cubicBezTo>
                  <a:cubicBezTo>
                    <a:pt x="46" y="882"/>
                    <a:pt x="42" y="887"/>
                    <a:pt x="42" y="905"/>
                  </a:cubicBezTo>
                  <a:cubicBezTo>
                    <a:pt x="1" y="905"/>
                    <a:pt x="1" y="946"/>
                    <a:pt x="42" y="946"/>
                  </a:cubicBezTo>
                  <a:lnTo>
                    <a:pt x="1541" y="3164"/>
                  </a:lnTo>
                  <a:lnTo>
                    <a:pt x="1582" y="3215"/>
                  </a:lnTo>
                  <a:lnTo>
                    <a:pt x="1664" y="3215"/>
                  </a:lnTo>
                  <a:cubicBezTo>
                    <a:pt x="1702" y="3222"/>
                    <a:pt x="1751" y="3227"/>
                    <a:pt x="1806" y="3227"/>
                  </a:cubicBezTo>
                  <a:cubicBezTo>
                    <a:pt x="2067" y="3227"/>
                    <a:pt x="2487" y="3125"/>
                    <a:pt x="2732" y="2702"/>
                  </a:cubicBezTo>
                  <a:cubicBezTo>
                    <a:pt x="3081" y="2096"/>
                    <a:pt x="1623" y="83"/>
                    <a:pt x="158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568;p74">
              <a:extLst>
                <a:ext uri="{FF2B5EF4-FFF2-40B4-BE49-F238E27FC236}">
                  <a16:creationId xmlns:a16="http://schemas.microsoft.com/office/drawing/2014/main" id="{CF1AE13A-85BB-5DDE-3A0E-0B46DC5DC21F}"/>
                </a:ext>
              </a:extLst>
            </p:cNvPr>
            <p:cNvSpPr/>
            <p:nvPr/>
          </p:nvSpPr>
          <p:spPr>
            <a:xfrm>
              <a:off x="1583850" y="2827825"/>
              <a:ext cx="71650" cy="29825"/>
            </a:xfrm>
            <a:custGeom>
              <a:avLst/>
              <a:gdLst/>
              <a:ahLst/>
              <a:cxnLst/>
              <a:rect l="l" t="t" r="r" b="b"/>
              <a:pathLst>
                <a:path w="2866" h="1193" extrusionOk="0">
                  <a:moveTo>
                    <a:pt x="62" y="1"/>
                  </a:moveTo>
                  <a:cubicBezTo>
                    <a:pt x="51" y="1"/>
                    <a:pt x="41" y="11"/>
                    <a:pt x="41" y="32"/>
                  </a:cubicBezTo>
                  <a:cubicBezTo>
                    <a:pt x="0" y="32"/>
                    <a:pt x="0" y="73"/>
                    <a:pt x="41" y="73"/>
                  </a:cubicBezTo>
                  <a:cubicBezTo>
                    <a:pt x="41" y="124"/>
                    <a:pt x="986" y="1100"/>
                    <a:pt x="2218" y="1192"/>
                  </a:cubicBezTo>
                  <a:cubicBezTo>
                    <a:pt x="2393" y="1192"/>
                    <a:pt x="2608" y="1192"/>
                    <a:pt x="2824" y="1151"/>
                  </a:cubicBezTo>
                  <a:cubicBezTo>
                    <a:pt x="2865" y="1151"/>
                    <a:pt x="2865" y="1100"/>
                    <a:pt x="2865" y="1100"/>
                  </a:cubicBezTo>
                  <a:cubicBezTo>
                    <a:pt x="2865" y="1059"/>
                    <a:pt x="2824" y="1059"/>
                    <a:pt x="2824" y="1059"/>
                  </a:cubicBezTo>
                  <a:cubicBezTo>
                    <a:pt x="2677" y="1089"/>
                    <a:pt x="2532" y="1102"/>
                    <a:pt x="2390" y="1102"/>
                  </a:cubicBezTo>
                  <a:cubicBezTo>
                    <a:pt x="1127" y="1102"/>
                    <a:pt x="119" y="32"/>
                    <a:pt x="82" y="32"/>
                  </a:cubicBezTo>
                  <a:cubicBezTo>
                    <a:pt x="82" y="11"/>
                    <a:pt x="72" y="1"/>
                    <a:pt x="6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569;p74">
              <a:extLst>
                <a:ext uri="{FF2B5EF4-FFF2-40B4-BE49-F238E27FC236}">
                  <a16:creationId xmlns:a16="http://schemas.microsoft.com/office/drawing/2014/main" id="{F97C7A47-D21A-4AA4-3F5E-1F581160FBD9}"/>
                </a:ext>
              </a:extLst>
            </p:cNvPr>
            <p:cNvSpPr/>
            <p:nvPr/>
          </p:nvSpPr>
          <p:spPr>
            <a:xfrm>
              <a:off x="1833125" y="2732600"/>
              <a:ext cx="97300" cy="92950"/>
            </a:xfrm>
            <a:custGeom>
              <a:avLst/>
              <a:gdLst/>
              <a:ahLst/>
              <a:cxnLst/>
              <a:rect l="l" t="t" r="r" b="b"/>
              <a:pathLst>
                <a:path w="3892" h="3718" extrusionOk="0">
                  <a:moveTo>
                    <a:pt x="1684" y="0"/>
                  </a:moveTo>
                  <a:cubicBezTo>
                    <a:pt x="1674" y="0"/>
                    <a:pt x="1664" y="11"/>
                    <a:pt x="1664" y="31"/>
                  </a:cubicBezTo>
                  <a:cubicBezTo>
                    <a:pt x="1581" y="82"/>
                    <a:pt x="0" y="1489"/>
                    <a:pt x="339" y="2773"/>
                  </a:cubicBezTo>
                  <a:cubicBezTo>
                    <a:pt x="339" y="2906"/>
                    <a:pt x="421" y="2988"/>
                    <a:pt x="514" y="3030"/>
                  </a:cubicBezTo>
                  <a:cubicBezTo>
                    <a:pt x="596" y="3071"/>
                    <a:pt x="770" y="3112"/>
                    <a:pt x="1068" y="3112"/>
                  </a:cubicBezTo>
                  <a:cubicBezTo>
                    <a:pt x="1150" y="3245"/>
                    <a:pt x="1448" y="3718"/>
                    <a:pt x="1920" y="3718"/>
                  </a:cubicBezTo>
                  <a:cubicBezTo>
                    <a:pt x="2054" y="3718"/>
                    <a:pt x="2136" y="3718"/>
                    <a:pt x="2259" y="3676"/>
                  </a:cubicBezTo>
                  <a:cubicBezTo>
                    <a:pt x="2947" y="3420"/>
                    <a:pt x="3851" y="2300"/>
                    <a:pt x="3892" y="2259"/>
                  </a:cubicBezTo>
                  <a:lnTo>
                    <a:pt x="3892" y="2218"/>
                  </a:lnTo>
                  <a:cubicBezTo>
                    <a:pt x="3871" y="2198"/>
                    <a:pt x="3848" y="2187"/>
                    <a:pt x="3830" y="2187"/>
                  </a:cubicBezTo>
                  <a:cubicBezTo>
                    <a:pt x="3812" y="2187"/>
                    <a:pt x="3800" y="2198"/>
                    <a:pt x="3800" y="2218"/>
                  </a:cubicBezTo>
                  <a:cubicBezTo>
                    <a:pt x="3800" y="2218"/>
                    <a:pt x="2906" y="3327"/>
                    <a:pt x="2218" y="3584"/>
                  </a:cubicBezTo>
                  <a:cubicBezTo>
                    <a:pt x="2131" y="3619"/>
                    <a:pt x="2048" y="3634"/>
                    <a:pt x="1969" y="3634"/>
                  </a:cubicBezTo>
                  <a:cubicBezTo>
                    <a:pt x="1471" y="3634"/>
                    <a:pt x="1145" y="3030"/>
                    <a:pt x="1109" y="3030"/>
                  </a:cubicBezTo>
                  <a:cubicBezTo>
                    <a:pt x="1109" y="3030"/>
                    <a:pt x="1109" y="2988"/>
                    <a:pt x="1068" y="2988"/>
                  </a:cubicBezTo>
                  <a:cubicBezTo>
                    <a:pt x="993" y="3000"/>
                    <a:pt x="925" y="3005"/>
                    <a:pt x="864" y="3005"/>
                  </a:cubicBezTo>
                  <a:cubicBezTo>
                    <a:pt x="717" y="3005"/>
                    <a:pt x="613" y="2976"/>
                    <a:pt x="555" y="2947"/>
                  </a:cubicBezTo>
                  <a:cubicBezTo>
                    <a:pt x="462" y="2906"/>
                    <a:pt x="421" y="2814"/>
                    <a:pt x="421" y="2773"/>
                  </a:cubicBezTo>
                  <a:cubicBezTo>
                    <a:pt x="123" y="1530"/>
                    <a:pt x="1705" y="123"/>
                    <a:pt x="1705" y="82"/>
                  </a:cubicBezTo>
                  <a:cubicBezTo>
                    <a:pt x="1746" y="82"/>
                    <a:pt x="1746" y="31"/>
                    <a:pt x="1705" y="31"/>
                  </a:cubicBezTo>
                  <a:cubicBezTo>
                    <a:pt x="1705" y="11"/>
                    <a:pt x="1694" y="0"/>
                    <a:pt x="168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570;p74">
              <a:extLst>
                <a:ext uri="{FF2B5EF4-FFF2-40B4-BE49-F238E27FC236}">
                  <a16:creationId xmlns:a16="http://schemas.microsoft.com/office/drawing/2014/main" id="{5BF4DAC4-8416-4C86-2CE2-9FCD0DBEBEBB}"/>
                </a:ext>
              </a:extLst>
            </p:cNvPr>
            <p:cNvSpPr/>
            <p:nvPr/>
          </p:nvSpPr>
          <p:spPr>
            <a:xfrm>
              <a:off x="1858775" y="2762375"/>
              <a:ext cx="54450" cy="47000"/>
            </a:xfrm>
            <a:custGeom>
              <a:avLst/>
              <a:gdLst/>
              <a:ahLst/>
              <a:cxnLst/>
              <a:rect l="l" t="t" r="r" b="b"/>
              <a:pathLst>
                <a:path w="2178" h="1880" extrusionOk="0">
                  <a:moveTo>
                    <a:pt x="2096" y="0"/>
                  </a:moveTo>
                  <a:cubicBezTo>
                    <a:pt x="1408" y="596"/>
                    <a:pt x="720" y="1202"/>
                    <a:pt x="42" y="1839"/>
                  </a:cubicBezTo>
                  <a:cubicBezTo>
                    <a:pt x="1" y="1839"/>
                    <a:pt x="1" y="1880"/>
                    <a:pt x="42" y="1880"/>
                  </a:cubicBezTo>
                  <a:lnTo>
                    <a:pt x="83" y="1880"/>
                  </a:lnTo>
                  <a:cubicBezTo>
                    <a:pt x="812" y="1284"/>
                    <a:pt x="1490" y="688"/>
                    <a:pt x="2178" y="83"/>
                  </a:cubicBezTo>
                  <a:lnTo>
                    <a:pt x="2178" y="42"/>
                  </a:lnTo>
                  <a:cubicBezTo>
                    <a:pt x="2137" y="0"/>
                    <a:pt x="2137" y="0"/>
                    <a:pt x="20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571;p74">
              <a:extLst>
                <a:ext uri="{FF2B5EF4-FFF2-40B4-BE49-F238E27FC236}">
                  <a16:creationId xmlns:a16="http://schemas.microsoft.com/office/drawing/2014/main" id="{BFE0CE42-4FD3-600D-C3AE-79C3D92BDED9}"/>
                </a:ext>
              </a:extLst>
            </p:cNvPr>
            <p:cNvSpPr/>
            <p:nvPr/>
          </p:nvSpPr>
          <p:spPr>
            <a:xfrm>
              <a:off x="1888575" y="2816350"/>
              <a:ext cx="64200" cy="18700"/>
            </a:xfrm>
            <a:custGeom>
              <a:avLst/>
              <a:gdLst/>
              <a:ahLst/>
              <a:cxnLst/>
              <a:rect l="l" t="t" r="r" b="b"/>
              <a:pathLst>
                <a:path w="2568" h="748" extrusionOk="0">
                  <a:moveTo>
                    <a:pt x="2496" y="0"/>
                  </a:moveTo>
                  <a:cubicBezTo>
                    <a:pt x="2490" y="0"/>
                    <a:pt x="2485" y="5"/>
                    <a:pt x="2485" y="18"/>
                  </a:cubicBezTo>
                  <a:cubicBezTo>
                    <a:pt x="1975" y="415"/>
                    <a:pt x="1535" y="629"/>
                    <a:pt x="1100" y="629"/>
                  </a:cubicBezTo>
                  <a:cubicBezTo>
                    <a:pt x="1062" y="629"/>
                    <a:pt x="1024" y="628"/>
                    <a:pt x="986" y="624"/>
                  </a:cubicBezTo>
                  <a:lnTo>
                    <a:pt x="945" y="624"/>
                  </a:lnTo>
                  <a:cubicBezTo>
                    <a:pt x="647" y="624"/>
                    <a:pt x="349" y="491"/>
                    <a:pt x="93" y="275"/>
                  </a:cubicBezTo>
                  <a:lnTo>
                    <a:pt x="41" y="275"/>
                  </a:lnTo>
                  <a:cubicBezTo>
                    <a:pt x="0" y="326"/>
                    <a:pt x="0" y="326"/>
                    <a:pt x="41" y="368"/>
                  </a:cubicBezTo>
                  <a:cubicBezTo>
                    <a:pt x="298" y="583"/>
                    <a:pt x="606" y="706"/>
                    <a:pt x="945" y="747"/>
                  </a:cubicBezTo>
                  <a:lnTo>
                    <a:pt x="986" y="747"/>
                  </a:lnTo>
                  <a:cubicBezTo>
                    <a:pt x="1458" y="747"/>
                    <a:pt x="1972" y="532"/>
                    <a:pt x="2526" y="111"/>
                  </a:cubicBezTo>
                  <a:cubicBezTo>
                    <a:pt x="2567" y="70"/>
                    <a:pt x="2567" y="18"/>
                    <a:pt x="2526" y="18"/>
                  </a:cubicBezTo>
                  <a:cubicBezTo>
                    <a:pt x="2526" y="18"/>
                    <a:pt x="2508" y="0"/>
                    <a:pt x="24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572;p74">
              <a:extLst>
                <a:ext uri="{FF2B5EF4-FFF2-40B4-BE49-F238E27FC236}">
                  <a16:creationId xmlns:a16="http://schemas.microsoft.com/office/drawing/2014/main" id="{7E54A550-ECC1-C095-0DD7-596FEF1B059F}"/>
                </a:ext>
              </a:extLst>
            </p:cNvPr>
            <p:cNvSpPr/>
            <p:nvPr/>
          </p:nvSpPr>
          <p:spPr>
            <a:xfrm>
              <a:off x="1352800" y="2475550"/>
              <a:ext cx="274975" cy="164975"/>
            </a:xfrm>
            <a:custGeom>
              <a:avLst/>
              <a:gdLst/>
              <a:ahLst/>
              <a:cxnLst/>
              <a:rect l="l" t="t" r="r" b="b"/>
              <a:pathLst>
                <a:path w="10999" h="6599" extrusionOk="0">
                  <a:moveTo>
                    <a:pt x="1329" y="1"/>
                  </a:moveTo>
                  <a:cubicBezTo>
                    <a:pt x="771" y="1"/>
                    <a:pt x="337" y="420"/>
                    <a:pt x="298" y="989"/>
                  </a:cubicBezTo>
                  <a:lnTo>
                    <a:pt x="41" y="4922"/>
                  </a:lnTo>
                  <a:cubicBezTo>
                    <a:pt x="0" y="5528"/>
                    <a:pt x="421" y="6000"/>
                    <a:pt x="986" y="6041"/>
                  </a:cubicBezTo>
                  <a:lnTo>
                    <a:pt x="9581" y="6596"/>
                  </a:lnTo>
                  <a:cubicBezTo>
                    <a:pt x="9605" y="6598"/>
                    <a:pt x="9630" y="6598"/>
                    <a:pt x="9654" y="6598"/>
                  </a:cubicBezTo>
                  <a:cubicBezTo>
                    <a:pt x="10180" y="6598"/>
                    <a:pt x="10651" y="6181"/>
                    <a:pt x="10690" y="5651"/>
                  </a:cubicBezTo>
                  <a:lnTo>
                    <a:pt x="10947" y="1677"/>
                  </a:lnTo>
                  <a:cubicBezTo>
                    <a:pt x="10998" y="1123"/>
                    <a:pt x="10567" y="609"/>
                    <a:pt x="9971" y="558"/>
                  </a:cubicBezTo>
                  <a:lnTo>
                    <a:pt x="1407" y="3"/>
                  </a:lnTo>
                  <a:cubicBezTo>
                    <a:pt x="1381" y="1"/>
                    <a:pt x="1355" y="1"/>
                    <a:pt x="1329"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573;p74">
              <a:extLst>
                <a:ext uri="{FF2B5EF4-FFF2-40B4-BE49-F238E27FC236}">
                  <a16:creationId xmlns:a16="http://schemas.microsoft.com/office/drawing/2014/main" id="{95B4D419-9264-6C0C-0359-F7462631B956}"/>
                </a:ext>
              </a:extLst>
            </p:cNvPr>
            <p:cNvSpPr/>
            <p:nvPr/>
          </p:nvSpPr>
          <p:spPr>
            <a:xfrm>
              <a:off x="1518625" y="2626575"/>
              <a:ext cx="61900" cy="42625"/>
            </a:xfrm>
            <a:custGeom>
              <a:avLst/>
              <a:gdLst/>
              <a:ahLst/>
              <a:cxnLst/>
              <a:rect l="l" t="t" r="r" b="b"/>
              <a:pathLst>
                <a:path w="2476" h="1705" extrusionOk="0">
                  <a:moveTo>
                    <a:pt x="1367" y="0"/>
                  </a:moveTo>
                  <a:lnTo>
                    <a:pt x="1" y="123"/>
                  </a:lnTo>
                  <a:lnTo>
                    <a:pt x="2476" y="1705"/>
                  </a:lnTo>
                  <a:lnTo>
                    <a:pt x="136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574;p74">
              <a:extLst>
                <a:ext uri="{FF2B5EF4-FFF2-40B4-BE49-F238E27FC236}">
                  <a16:creationId xmlns:a16="http://schemas.microsoft.com/office/drawing/2014/main" id="{8F1B2472-2070-975B-A128-DE5C50A2B321}"/>
                </a:ext>
              </a:extLst>
            </p:cNvPr>
            <p:cNvSpPr/>
            <p:nvPr/>
          </p:nvSpPr>
          <p:spPr>
            <a:xfrm>
              <a:off x="1400800" y="2523875"/>
              <a:ext cx="44950" cy="59850"/>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575;p74">
              <a:extLst>
                <a:ext uri="{FF2B5EF4-FFF2-40B4-BE49-F238E27FC236}">
                  <a16:creationId xmlns:a16="http://schemas.microsoft.com/office/drawing/2014/main" id="{1744FF42-CA7C-75C2-286C-C8FF670EA947}"/>
                </a:ext>
              </a:extLst>
            </p:cNvPr>
            <p:cNvSpPr/>
            <p:nvPr/>
          </p:nvSpPr>
          <p:spPr>
            <a:xfrm>
              <a:off x="1475750" y="2528000"/>
              <a:ext cx="38550" cy="59150"/>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576;p74">
              <a:extLst>
                <a:ext uri="{FF2B5EF4-FFF2-40B4-BE49-F238E27FC236}">
                  <a16:creationId xmlns:a16="http://schemas.microsoft.com/office/drawing/2014/main" id="{237FFA32-B673-03B6-C1B3-A3646A77E77F}"/>
                </a:ext>
              </a:extLst>
            </p:cNvPr>
            <p:cNvSpPr/>
            <p:nvPr/>
          </p:nvSpPr>
          <p:spPr>
            <a:xfrm>
              <a:off x="1544300" y="2533300"/>
              <a:ext cx="38525" cy="59175"/>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577;p74">
              <a:extLst>
                <a:ext uri="{FF2B5EF4-FFF2-40B4-BE49-F238E27FC236}">
                  <a16:creationId xmlns:a16="http://schemas.microsoft.com/office/drawing/2014/main" id="{0F0E24F5-7E78-1985-05F7-F26ACCD17C0D}"/>
                </a:ext>
              </a:extLst>
            </p:cNvPr>
            <p:cNvSpPr/>
            <p:nvPr/>
          </p:nvSpPr>
          <p:spPr>
            <a:xfrm>
              <a:off x="1772025" y="2121600"/>
              <a:ext cx="84475" cy="90900"/>
            </a:xfrm>
            <a:custGeom>
              <a:avLst/>
              <a:gdLst/>
              <a:ahLst/>
              <a:cxnLst/>
              <a:rect l="l" t="t" r="r" b="b"/>
              <a:pathLst>
                <a:path w="3379" h="3636" extrusionOk="0">
                  <a:moveTo>
                    <a:pt x="2865" y="1"/>
                  </a:moveTo>
                  <a:lnTo>
                    <a:pt x="1674" y="986"/>
                  </a:lnTo>
                  <a:lnTo>
                    <a:pt x="390" y="42"/>
                  </a:lnTo>
                  <a:lnTo>
                    <a:pt x="1068" y="1500"/>
                  </a:lnTo>
                  <a:lnTo>
                    <a:pt x="0" y="2701"/>
                  </a:lnTo>
                  <a:lnTo>
                    <a:pt x="0" y="2701"/>
                  </a:lnTo>
                  <a:lnTo>
                    <a:pt x="1284" y="2270"/>
                  </a:lnTo>
                  <a:lnTo>
                    <a:pt x="2013" y="3636"/>
                  </a:lnTo>
                  <a:lnTo>
                    <a:pt x="1972" y="2137"/>
                  </a:lnTo>
                  <a:lnTo>
                    <a:pt x="3379" y="2393"/>
                  </a:lnTo>
                  <a:lnTo>
                    <a:pt x="3379" y="2393"/>
                  </a:lnTo>
                  <a:lnTo>
                    <a:pt x="2352" y="1418"/>
                  </a:lnTo>
                  <a:lnTo>
                    <a:pt x="28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578;p74">
              <a:extLst>
                <a:ext uri="{FF2B5EF4-FFF2-40B4-BE49-F238E27FC236}">
                  <a16:creationId xmlns:a16="http://schemas.microsoft.com/office/drawing/2014/main" id="{CA6D52C3-8C6C-1D08-23B6-88A7C8C91D85}"/>
                </a:ext>
              </a:extLst>
            </p:cNvPr>
            <p:cNvSpPr/>
            <p:nvPr/>
          </p:nvSpPr>
          <p:spPr>
            <a:xfrm>
              <a:off x="2064175" y="2477925"/>
              <a:ext cx="93975" cy="94000"/>
            </a:xfrm>
            <a:custGeom>
              <a:avLst/>
              <a:gdLst/>
              <a:ahLst/>
              <a:cxnLst/>
              <a:rect l="l" t="t" r="r" b="b"/>
              <a:pathLst>
                <a:path w="3759" h="3760" extrusionOk="0">
                  <a:moveTo>
                    <a:pt x="2516" y="1"/>
                  </a:moveTo>
                  <a:lnTo>
                    <a:pt x="1581" y="1284"/>
                  </a:lnTo>
                  <a:lnTo>
                    <a:pt x="0" y="894"/>
                  </a:lnTo>
                  <a:lnTo>
                    <a:pt x="976" y="1839"/>
                  </a:lnTo>
                  <a:lnTo>
                    <a:pt x="123" y="3122"/>
                  </a:lnTo>
                  <a:lnTo>
                    <a:pt x="1448" y="2352"/>
                  </a:lnTo>
                  <a:lnTo>
                    <a:pt x="1879" y="3759"/>
                  </a:lnTo>
                  <a:lnTo>
                    <a:pt x="2259" y="2352"/>
                  </a:lnTo>
                  <a:lnTo>
                    <a:pt x="3758" y="2178"/>
                  </a:lnTo>
                  <a:lnTo>
                    <a:pt x="2310" y="1582"/>
                  </a:lnTo>
                  <a:lnTo>
                    <a:pt x="2516"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579;p74">
              <a:extLst>
                <a:ext uri="{FF2B5EF4-FFF2-40B4-BE49-F238E27FC236}">
                  <a16:creationId xmlns:a16="http://schemas.microsoft.com/office/drawing/2014/main" id="{2945ACD0-ADAF-EC10-82C5-4B5DE5D5A1E1}"/>
                </a:ext>
              </a:extLst>
            </p:cNvPr>
            <p:cNvSpPr/>
            <p:nvPr/>
          </p:nvSpPr>
          <p:spPr>
            <a:xfrm>
              <a:off x="1468325" y="2307725"/>
              <a:ext cx="91925" cy="99625"/>
            </a:xfrm>
            <a:custGeom>
              <a:avLst/>
              <a:gdLst/>
              <a:ahLst/>
              <a:cxnLst/>
              <a:rect l="l" t="t" r="r" b="b"/>
              <a:pathLst>
                <a:path w="3677" h="3985" extrusionOk="0">
                  <a:moveTo>
                    <a:pt x="1366" y="0"/>
                  </a:moveTo>
                  <a:lnTo>
                    <a:pt x="1448" y="1623"/>
                  </a:lnTo>
                  <a:lnTo>
                    <a:pt x="0" y="2352"/>
                  </a:lnTo>
                  <a:lnTo>
                    <a:pt x="1366" y="2444"/>
                  </a:lnTo>
                  <a:lnTo>
                    <a:pt x="1540" y="3985"/>
                  </a:lnTo>
                  <a:lnTo>
                    <a:pt x="2054" y="2527"/>
                  </a:lnTo>
                  <a:lnTo>
                    <a:pt x="3296" y="3297"/>
                  </a:lnTo>
                  <a:lnTo>
                    <a:pt x="2649" y="1972"/>
                  </a:lnTo>
                  <a:lnTo>
                    <a:pt x="3676" y="853"/>
                  </a:lnTo>
                  <a:lnTo>
                    <a:pt x="3676" y="853"/>
                  </a:lnTo>
                  <a:lnTo>
                    <a:pt x="2177" y="1366"/>
                  </a:lnTo>
                  <a:lnTo>
                    <a:pt x="136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TextBox 1419">
            <a:extLst>
              <a:ext uri="{FF2B5EF4-FFF2-40B4-BE49-F238E27FC236}">
                <a16:creationId xmlns:a16="http://schemas.microsoft.com/office/drawing/2014/main" id="{3FBB6508-8571-1AB5-C256-73EEE075F199}"/>
              </a:ext>
            </a:extLst>
          </p:cNvPr>
          <p:cNvSpPr txBox="1"/>
          <p:nvPr/>
        </p:nvSpPr>
        <p:spPr>
          <a:xfrm>
            <a:off x="3552924" y="1252987"/>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Việc tiếp xúc trực tiếp với cuốn sách (tự đọc lấy) với việc nghe người khác nói về cuốn sách khác nhau thế nào? </a:t>
            </a:r>
            <a:endParaRPr lang="en-US" sz="2200">
              <a:latin typeface="Times New Roman" panose="02020603050405020304" pitchFamily="18" charset="0"/>
              <a:cs typeface="Times New Roman" panose="02020603050405020304" pitchFamily="18" charset="0"/>
            </a:endParaRPr>
          </a:p>
        </p:txBody>
      </p:sp>
      <p:sp>
        <p:nvSpPr>
          <p:cNvPr id="1422" name="TextBox 1421">
            <a:extLst>
              <a:ext uri="{FF2B5EF4-FFF2-40B4-BE49-F238E27FC236}">
                <a16:creationId xmlns:a16="http://schemas.microsoft.com/office/drawing/2014/main" id="{C843AD70-D0C1-AC30-005E-E874ED31BA2C}"/>
              </a:ext>
            </a:extLst>
          </p:cNvPr>
          <p:cNvSpPr txBox="1"/>
          <p:nvPr/>
        </p:nvSpPr>
        <p:spPr>
          <a:xfrm>
            <a:off x="3544203" y="2543886"/>
            <a:ext cx="4904277" cy="769441"/>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Trong hai cách đó, cách nào mới thực sự là trải nghiệm? </a:t>
            </a:r>
            <a:endParaRPr lang="en-US" sz="2200">
              <a:latin typeface="Times New Roman" panose="02020603050405020304" pitchFamily="18" charset="0"/>
              <a:cs typeface="Times New Roman" panose="02020603050405020304" pitchFamily="18" charset="0"/>
            </a:endParaRPr>
          </a:p>
        </p:txBody>
      </p:sp>
      <p:sp>
        <p:nvSpPr>
          <p:cNvPr id="1424" name="TextBox 1423">
            <a:extLst>
              <a:ext uri="{FF2B5EF4-FFF2-40B4-BE49-F238E27FC236}">
                <a16:creationId xmlns:a16="http://schemas.microsoft.com/office/drawing/2014/main" id="{2CC59E26-3C7F-D953-945F-0678ED967CFF}"/>
              </a:ext>
            </a:extLst>
          </p:cNvPr>
          <p:cNvSpPr txBox="1"/>
          <p:nvPr/>
        </p:nvSpPr>
        <p:spPr>
          <a:xfrm>
            <a:off x="3632106" y="3586048"/>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Trải nghiệm bằng cách đọc trực tiếp sẽ thu được những điều gì mà người khác không thể đem đến cho ta? </a:t>
            </a:r>
            <a:endParaRPr lang="en-US" sz="2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019723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45"/>
                                        </p:tgtEl>
                                        <p:attrNameLst>
                                          <p:attrName>style.visibility</p:attrName>
                                        </p:attrNameLst>
                                      </p:cBhvr>
                                      <p:to>
                                        <p:strVal val="visible"/>
                                      </p:to>
                                    </p:set>
                                    <p:animEffect transition="in" filter="fade">
                                      <p:cBhvr>
                                        <p:cTn id="7" dur="1000"/>
                                        <p:tgtEl>
                                          <p:spTgt spid="1345"/>
                                        </p:tgtEl>
                                      </p:cBhvr>
                                    </p:animEffect>
                                    <p:anim calcmode="lin" valueType="num">
                                      <p:cBhvr>
                                        <p:cTn id="8" dur="1000" fill="hold"/>
                                        <p:tgtEl>
                                          <p:spTgt spid="1345"/>
                                        </p:tgtEl>
                                        <p:attrNameLst>
                                          <p:attrName>ppt_x</p:attrName>
                                        </p:attrNameLst>
                                      </p:cBhvr>
                                      <p:tavLst>
                                        <p:tav tm="0">
                                          <p:val>
                                            <p:strVal val="#ppt_x"/>
                                          </p:val>
                                        </p:tav>
                                        <p:tav tm="100000">
                                          <p:val>
                                            <p:strVal val="#ppt_x"/>
                                          </p:val>
                                        </p:tav>
                                      </p:tavLst>
                                    </p:anim>
                                    <p:anim calcmode="lin" valueType="num">
                                      <p:cBhvr>
                                        <p:cTn id="9" dur="1000" fill="hold"/>
                                        <p:tgtEl>
                                          <p:spTgt spid="134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randombar(horizontal)">
                                      <p:cBhvr>
                                        <p:cTn id="14" dur="500"/>
                                        <p:tgtEl>
                                          <p:spTgt spid="2"/>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420"/>
                                        </p:tgtEl>
                                        <p:attrNameLst>
                                          <p:attrName>style.visibility</p:attrName>
                                        </p:attrNameLst>
                                      </p:cBhvr>
                                      <p:to>
                                        <p:strVal val="visible"/>
                                      </p:to>
                                    </p:set>
                                    <p:animEffect transition="in" filter="randombar(horizontal)">
                                      <p:cBhvr>
                                        <p:cTn id="17" dur="500"/>
                                        <p:tgtEl>
                                          <p:spTgt spid="142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299"/>
                                        </p:tgtEl>
                                        <p:attrNameLst>
                                          <p:attrName>style.visibility</p:attrName>
                                        </p:attrNameLst>
                                      </p:cBhvr>
                                      <p:to>
                                        <p:strVal val="visible"/>
                                      </p:to>
                                    </p:set>
                                    <p:animEffect transition="in" filter="randombar(horizontal)">
                                      <p:cBhvr>
                                        <p:cTn id="22" dur="500"/>
                                        <p:tgtEl>
                                          <p:spTgt spid="1299"/>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22"/>
                                        </p:tgtEl>
                                        <p:attrNameLst>
                                          <p:attrName>style.visibility</p:attrName>
                                        </p:attrNameLst>
                                      </p:cBhvr>
                                      <p:to>
                                        <p:strVal val="visible"/>
                                      </p:to>
                                    </p:set>
                                    <p:animEffect transition="in" filter="randombar(horizontal)">
                                      <p:cBhvr>
                                        <p:cTn id="25" dur="500"/>
                                        <p:tgtEl>
                                          <p:spTgt spid="1422"/>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1328"/>
                                        </p:tgtEl>
                                        <p:attrNameLst>
                                          <p:attrName>style.visibility</p:attrName>
                                        </p:attrNameLst>
                                      </p:cBhvr>
                                      <p:to>
                                        <p:strVal val="visible"/>
                                      </p:to>
                                    </p:set>
                                    <p:animEffect transition="in" filter="circle(in)">
                                      <p:cBhvr>
                                        <p:cTn id="30" dur="2000"/>
                                        <p:tgtEl>
                                          <p:spTgt spid="1328"/>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424"/>
                                        </p:tgtEl>
                                        <p:attrNameLst>
                                          <p:attrName>style.visibility</p:attrName>
                                        </p:attrNameLst>
                                      </p:cBhvr>
                                      <p:to>
                                        <p:strVal val="visible"/>
                                      </p:to>
                                    </p:set>
                                    <p:animEffect transition="in" filter="circle(in)">
                                      <p:cBhvr>
                                        <p:cTn id="33" dur="2000"/>
                                        <p:tgtEl>
                                          <p:spTgt spid="14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 grpId="0"/>
      <p:bldP spid="1422" grpId="0"/>
      <p:bldP spid="142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a:latin typeface="Times New Roman" panose="02020603050405020304" pitchFamily="18" charset="0"/>
                <a:cs typeface="Times New Roman" panose="02020603050405020304" pitchFamily="18" charset="0"/>
              </a:rPr>
              <a:t>...................................</a:t>
            </a: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i="1">
                <a:latin typeface="Times New Roman" panose="02020603050405020304" pitchFamily="18" charset="0"/>
                <a:cs typeface="Times New Roman" panose="02020603050405020304" pitchFamily="18" charset="0"/>
              </a:rPr>
              <a:t>............................................................................................................................................................</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3109532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theme/theme1.xml><?xml version="1.0" encoding="utf-8"?>
<a:theme xmlns:a="http://schemas.openxmlformats.org/drawingml/2006/main" name="Language Arts Subject for Middle School - 8th Grade: Comprehension by Slidesgo">
  <a:themeElements>
    <a:clrScheme name="Simple Light">
      <a:dk1>
        <a:srgbClr val="FFE9DC"/>
      </a:dk1>
      <a:lt1>
        <a:srgbClr val="FFB289"/>
      </a:lt1>
      <a:dk2>
        <a:srgbClr val="FF8C9D"/>
      </a:dk2>
      <a:lt2>
        <a:srgbClr val="FFA9DD"/>
      </a:lt2>
      <a:accent1>
        <a:srgbClr val="F7607D"/>
      </a:accent1>
      <a:accent2>
        <a:srgbClr val="BD6EEB"/>
      </a:accent2>
      <a:accent3>
        <a:srgbClr val="7182FF"/>
      </a:accent3>
      <a:accent4>
        <a:srgbClr val="512651"/>
      </a:accent4>
      <a:accent5>
        <a:srgbClr val="FFFFFF"/>
      </a:accent5>
      <a:accent6>
        <a:srgbClr val="FFFFFF"/>
      </a:accent6>
      <a:hlink>
        <a:srgbClr val="5126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264</TotalTime>
  <Words>1619</Words>
  <Application>Microsoft Office PowerPoint</Application>
  <PresentationFormat>On-screen Show (16:9)</PresentationFormat>
  <Paragraphs>189</Paragraphs>
  <Slides>39</Slides>
  <Notes>30</Notes>
  <HiddenSlides>0</HiddenSlides>
  <MMClips>1</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39</vt:i4>
      </vt:variant>
    </vt:vector>
  </HeadingPairs>
  <TitlesOfParts>
    <vt:vector size="56" baseType="lpstr">
      <vt:lpstr>等线</vt:lpstr>
      <vt:lpstr>.VnTime</vt:lpstr>
      <vt:lpstr>Arial</vt:lpstr>
      <vt:lpstr>Bahiana</vt:lpstr>
      <vt:lpstr>Calibri</vt:lpstr>
      <vt:lpstr>Calibri Light</vt:lpstr>
      <vt:lpstr>Fira Sans Extra Condensed</vt:lpstr>
      <vt:lpstr>Francois One</vt:lpstr>
      <vt:lpstr>Life Savers</vt:lpstr>
      <vt:lpstr>Overpass</vt:lpstr>
      <vt:lpstr>Paytone One</vt:lpstr>
      <vt:lpstr>Roboto</vt:lpstr>
      <vt:lpstr>Times New Roman</vt:lpstr>
      <vt:lpstr>思源黑体 CN Light</vt:lpstr>
      <vt:lpstr>Language Arts Subject for Middle School - 8th Grade: Comprehension by Slidesgo</vt:lpstr>
      <vt:lpstr>Office Theme</vt:lpstr>
      <vt:lpstr>4_Office Theme</vt:lpstr>
      <vt:lpstr>Hãy cầm lấy và đọc</vt:lpstr>
      <vt:lpstr>Hoạt động khởi động</vt:lpstr>
      <vt:lpstr>Hoạt động khởi động</vt:lpstr>
      <vt:lpstr>Hình thành kiến thức</vt:lpstr>
      <vt:lpstr>PowerPoint Presentation</vt:lpstr>
      <vt:lpstr>Thông điệp của tác phẩm</vt:lpstr>
      <vt:lpstr>3. Thông điệp của tác phẩm</vt:lpstr>
      <vt:lpstr>3. Thông điệp của tác phẩm</vt:lpstr>
      <vt:lpstr>3. Thông điệp của tác phẩm</vt:lpstr>
      <vt:lpstr>3. Thông điệp của tác phẩm</vt:lpstr>
      <vt:lpstr>3. Thông điệp của tác phẩm</vt:lpstr>
      <vt:lpstr>Lí lẽ,  bằng chứng</vt:lpstr>
      <vt:lpstr>4. Lí lẽ, bằng chứng</vt:lpstr>
      <vt:lpstr>4. Lí lẽ, bằng chứng</vt:lpstr>
      <vt:lpstr>4. Lí lẽ, bằng chứng</vt:lpstr>
      <vt:lpstr>Chia sẻ,  kết nối</vt:lpstr>
      <vt:lpstr>5. Chia sẻ, kết nối</vt:lpstr>
      <vt:lpstr>5. Chia sẻ, kết nối</vt:lpstr>
      <vt:lpstr>5. Chia sẻ, kết nối</vt:lpstr>
      <vt:lpstr>5. Chia sẻ, kết nối</vt:lpstr>
      <vt:lpstr>5. Chia sẻ, kết nối</vt:lpstr>
      <vt:lpstr>5. Chia sẻ, kết nối</vt:lpstr>
      <vt:lpstr>PowerPoint Presentation</vt:lpstr>
      <vt:lpstr>III.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ARTS SUBJECT FOR MIDDLE SCHOOL: Comprehension</dc:title>
  <cp:lastModifiedBy>Thuy Tran</cp:lastModifiedBy>
  <cp:revision>12</cp:revision>
  <dcterms:modified xsi:type="dcterms:W3CDTF">2023-02-19T01:13:28Z</dcterms:modified>
</cp:coreProperties>
</file>