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7" r:id="rId3"/>
    <p:sldId id="265" r:id="rId4"/>
    <p:sldId id="303" r:id="rId5"/>
    <p:sldId id="304" r:id="rId6"/>
    <p:sldId id="543" r:id="rId7"/>
    <p:sldId id="306" r:id="rId8"/>
    <p:sldId id="541" r:id="rId9"/>
    <p:sldId id="542" r:id="rId10"/>
    <p:sldId id="305" r:id="rId11"/>
    <p:sldId id="546" r:id="rId12"/>
    <p:sldId id="547" r:id="rId13"/>
    <p:sldId id="548" r:id="rId14"/>
    <p:sldId id="549" r:id="rId15"/>
    <p:sldId id="550" r:id="rId16"/>
    <p:sldId id="302" r:id="rId17"/>
    <p:sldId id="544" r:id="rId18"/>
    <p:sldId id="264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C3C"/>
    <a:srgbClr val="2B80A5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123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75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05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2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35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24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26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545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0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89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78973F-3892-4653-8DE2-CDC9C337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C811E0E-D231-4F7D-81EF-88BDAF08AC4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700423" y="1488419"/>
            <a:ext cx="106297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6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6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TIẾNG VIỆT</a:t>
            </a:r>
            <a:endParaRPr lang="zh-CN" altLang="en-US" sz="6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E1D46F7-3064-4672-9468-20EA995917D1}"/>
              </a:ext>
            </a:extLst>
          </p:cNvPr>
          <p:cNvSpPr/>
          <p:nvPr/>
        </p:nvSpPr>
        <p:spPr>
          <a:xfrm>
            <a:off x="3291694" y="3298222"/>
            <a:ext cx="222970" cy="22297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C10943B-C0EA-447F-99F0-E60AB91951DE}"/>
              </a:ext>
            </a:extLst>
          </p:cNvPr>
          <p:cNvSpPr/>
          <p:nvPr/>
        </p:nvSpPr>
        <p:spPr>
          <a:xfrm>
            <a:off x="5484349" y="3298222"/>
            <a:ext cx="222970" cy="22297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76821FF-97DF-42AC-A507-0CF84BED0D99}"/>
              </a:ext>
            </a:extLst>
          </p:cNvPr>
          <p:cNvSpPr/>
          <p:nvPr/>
        </p:nvSpPr>
        <p:spPr>
          <a:xfrm>
            <a:off x="7637365" y="3298222"/>
            <a:ext cx="222970" cy="22297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755B59-E2C5-4892-B699-D8A917D4CA6A}"/>
              </a:ext>
            </a:extLst>
          </p:cNvPr>
          <p:cNvSpPr txBox="1"/>
          <p:nvPr/>
        </p:nvSpPr>
        <p:spPr>
          <a:xfrm>
            <a:off x="3256757" y="925111"/>
            <a:ext cx="5676898" cy="87716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0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TRƯỜNG THCS THẠCH BÀN</a:t>
            </a:r>
            <a:endParaRPr lang="zh-CN" altLang="en-US" sz="8000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 animBg="1"/>
      <p:bldP spid="12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C88B9AD1-91FC-2142-A2B3-BE84FFF70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15" y="-1935332"/>
            <a:ext cx="11398930" cy="10313787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1AD208F-012B-6E4D-8A7D-E684BD0A9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18" y="2286000"/>
            <a:ext cx="3955465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535E4-ECB8-1033-A1EF-23D801A1D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809" y="1362670"/>
            <a:ext cx="5900632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cái răng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đen nhánh lúc nào cũng nhai ngoàm ngoạp 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lưỡi liềm máy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việc.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E2B44-54FE-238B-6780-0B0C0A8C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39" y="2411111"/>
            <a:ext cx="6602594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Dế Mèn đang ở tuổi ăn, tuổi lớn, đầy sức sống, khoẻ mạnh.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40BE1-8CC5-A43B-3DF2-38E9AFDD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809" y="3459552"/>
            <a:ext cx="590063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Mỏ Cốc 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dùi sắt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chọc xuyên cả đất.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517FB-E992-8D7A-EAE8-39D2BFCC6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638" y="4138661"/>
            <a:ext cx="6602593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thấy sự tức giận, sức mạnh đáng sợ của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Cốc khi mổ Dế Choắt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369AE-7C6E-69ED-0F5C-9A73C6863E41}"/>
              </a:ext>
            </a:extLst>
          </p:cNvPr>
          <p:cNvSpPr txBox="1"/>
          <p:nvPr/>
        </p:nvSpPr>
        <p:spPr>
          <a:xfrm>
            <a:off x="4205940" y="160946"/>
            <a:ext cx="305599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VN" sz="2800" b="1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8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0838" y="2435"/>
            <a:ext cx="3842982" cy="801538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89308-3165-11BC-0559-7C31C6D4F448}"/>
              </a:ext>
            </a:extLst>
          </p:cNvPr>
          <p:cNvSpPr txBox="1"/>
          <p:nvPr/>
        </p:nvSpPr>
        <p:spPr>
          <a:xfrm>
            <a:off x="372862" y="803973"/>
            <a:ext cx="11416684" cy="560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(...)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ứ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Trang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15358"/>
      </p:ext>
    </p:extLst>
  </p:cSld>
  <p:clrMapOvr>
    <a:masterClrMapping/>
  </p:clrMapOvr>
  <p:transition spd="slow" advClick="0" advTm="1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3094" y="0"/>
            <a:ext cx="1802913" cy="64563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89308-3165-11BC-0559-7C31C6D4F448}"/>
              </a:ext>
            </a:extLst>
          </p:cNvPr>
          <p:cNvSpPr txBox="1"/>
          <p:nvPr/>
        </p:nvSpPr>
        <p:spPr>
          <a:xfrm>
            <a:off x="372862" y="803973"/>
            <a:ext cx="11416684" cy="341708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phới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(...)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ứ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Trang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AutoNum type="alphaLcPeriod"/>
            </a:pP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B9BAC-3F0A-1B22-3189-BE5AD853E2F5}"/>
              </a:ext>
            </a:extLst>
          </p:cNvPr>
          <p:cNvSpPr txBox="1"/>
          <p:nvPr/>
        </p:nvSpPr>
        <p:spPr>
          <a:xfrm>
            <a:off x="452015" y="4446656"/>
            <a:ext cx="6094520" cy="43781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7856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A89308-3165-11BC-0559-7C31C6D4F448}"/>
              </a:ext>
            </a:extLst>
          </p:cNvPr>
          <p:cNvSpPr txBox="1"/>
          <p:nvPr/>
        </p:nvSpPr>
        <p:spPr>
          <a:xfrm>
            <a:off x="388822" y="143110"/>
            <a:ext cx="11416684" cy="27762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phới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(...)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ứ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Trang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3B05F-4DA5-9DA2-8BA2-6A1A91684FB4}"/>
              </a:ext>
            </a:extLst>
          </p:cNvPr>
          <p:cNvSpPr txBox="1"/>
          <p:nvPr/>
        </p:nvSpPr>
        <p:spPr>
          <a:xfrm>
            <a:off x="388822" y="3166257"/>
            <a:ext cx="11490034" cy="277486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15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BPTT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415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04140">
              <a:lnSpc>
                <a:spcPct val="110000"/>
              </a:lnSpc>
            </a:pP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4140">
              <a:lnSpc>
                <a:spcPct val="11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4140">
              <a:lnSpc>
                <a:spcPct val="110000"/>
              </a:lnSpc>
            </a:pP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Times New Roman" panose="02020603050405020304" pitchFamily="18" charset="0"/>
              <a:buChar char="-"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0000"/>
              </a:lnSpc>
              <a:buFont typeface="Times New Roman" panose="02020603050405020304" pitchFamily="18" charset="0"/>
              <a:buChar char="-"/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-&gt;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8875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A89308-3165-11BC-0559-7C31C6D4F448}"/>
              </a:ext>
            </a:extLst>
          </p:cNvPr>
          <p:cNvSpPr txBox="1"/>
          <p:nvPr/>
        </p:nvSpPr>
        <p:spPr>
          <a:xfrm>
            <a:off x="386178" y="413355"/>
            <a:ext cx="11416684" cy="341708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phới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(...)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ứ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Trang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B962E-692F-8C63-9D6C-52CC44E1FEB3}"/>
              </a:ext>
            </a:extLst>
          </p:cNvPr>
          <p:cNvSpPr txBox="1"/>
          <p:nvPr/>
        </p:nvSpPr>
        <p:spPr>
          <a:xfrm>
            <a:off x="386178" y="4022588"/>
            <a:ext cx="11416684" cy="20813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415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</a:p>
          <a:p>
            <a:pPr algn="just">
              <a:lnSpc>
                <a:spcPct val="110000"/>
              </a:lnSpc>
              <a:spcAft>
                <a:spcPts val="415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  <a:spcAft>
                <a:spcPts val="415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ứ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49733954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A89308-3165-11BC-0559-7C31C6D4F448}"/>
              </a:ext>
            </a:extLst>
          </p:cNvPr>
          <p:cNvSpPr txBox="1"/>
          <p:nvPr/>
        </p:nvSpPr>
        <p:spPr>
          <a:xfrm>
            <a:off x="387658" y="457744"/>
            <a:ext cx="11416684" cy="40264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phới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(...)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ứ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Trang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38C97-33AA-382F-11A2-6DA92BBDECA5}"/>
              </a:ext>
            </a:extLst>
          </p:cNvPr>
          <p:cNvSpPr txBox="1"/>
          <p:nvPr/>
        </p:nvSpPr>
        <p:spPr>
          <a:xfrm>
            <a:off x="387658" y="4746436"/>
            <a:ext cx="11416684" cy="919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415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98549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C88B9AD1-91FC-2142-A2B3-BE84FFF70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9" y="-869508"/>
            <a:ext cx="8554484" cy="9247963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1AD208F-012B-6E4D-8A7D-E684BD0A9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58" y="2567763"/>
            <a:ext cx="4572000" cy="457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F8DEE8-D0BC-574F-9AE9-55A3CF51063D}"/>
              </a:ext>
            </a:extLst>
          </p:cNvPr>
          <p:cNvSpPr txBox="1"/>
          <p:nvPr/>
        </p:nvSpPr>
        <p:spPr>
          <a:xfrm>
            <a:off x="2157273" y="2471903"/>
            <a:ext cx="4981299" cy="22419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– 7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7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C88B9AD1-91FC-2142-A2B3-BE84FFF70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9" y="-869508"/>
            <a:ext cx="8554484" cy="9247963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1AD208F-012B-6E4D-8A7D-E684BD0A9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58" y="2567763"/>
            <a:ext cx="4572000" cy="457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F8DEE8-D0BC-574F-9AE9-55A3CF51063D}"/>
              </a:ext>
            </a:extLst>
          </p:cNvPr>
          <p:cNvSpPr txBox="1"/>
          <p:nvPr/>
        </p:nvSpPr>
        <p:spPr>
          <a:xfrm>
            <a:off x="4065972" y="1841589"/>
            <a:ext cx="1384917" cy="5799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VN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15400-377A-8177-AD71-929DAE6878FA}"/>
              </a:ext>
            </a:extLst>
          </p:cNvPr>
          <p:cNvSpPr txBox="1"/>
          <p:nvPr/>
        </p:nvSpPr>
        <p:spPr>
          <a:xfrm>
            <a:off x="1977031" y="2781697"/>
            <a:ext cx="5126140" cy="22419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05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4D407BA-7178-4C37-B9A4-4CFE4C772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BA0DE53-E98D-4841-8B5D-2DB416491887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399C89B-9026-411E-9BF6-C0829E355301}"/>
              </a:ext>
            </a:extLst>
          </p:cNvPr>
          <p:cNvSpPr/>
          <p:nvPr/>
        </p:nvSpPr>
        <p:spPr>
          <a:xfrm>
            <a:off x="3291694" y="3298222"/>
            <a:ext cx="222970" cy="22297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7F4BE1D-6F6A-4A42-909F-D8B5B170F042}"/>
              </a:ext>
            </a:extLst>
          </p:cNvPr>
          <p:cNvSpPr/>
          <p:nvPr/>
        </p:nvSpPr>
        <p:spPr>
          <a:xfrm>
            <a:off x="5484349" y="3298222"/>
            <a:ext cx="222970" cy="22297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47A6CBE-4065-4B94-9A40-31D4BC81E222}"/>
              </a:ext>
            </a:extLst>
          </p:cNvPr>
          <p:cNvSpPr/>
          <p:nvPr/>
        </p:nvSpPr>
        <p:spPr>
          <a:xfrm>
            <a:off x="7637365" y="3298222"/>
            <a:ext cx="222970" cy="22297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C98EBBA-237E-4A90-9F46-0B704AA6E7DA}"/>
              </a:ext>
            </a:extLst>
          </p:cNvPr>
          <p:cNvSpPr txBox="1"/>
          <p:nvPr/>
        </p:nvSpPr>
        <p:spPr>
          <a:xfrm>
            <a:off x="2571879" y="2134896"/>
            <a:ext cx="7046654" cy="161795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000" b="1" i="1" dirty="0" err="1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Chúc</a:t>
            </a:r>
            <a:r>
              <a:rPr lang="en-US" altLang="zh-CN" sz="8000" b="1" i="1" dirty="0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i="1" dirty="0" err="1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8000" b="1" i="1" dirty="0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i="1" dirty="0" err="1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8000" b="1" i="1" dirty="0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i="1" dirty="0" err="1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8000" b="1" i="1" dirty="0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i="1" dirty="0" err="1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giỏi</a:t>
            </a:r>
            <a:r>
              <a:rPr lang="en-US" altLang="zh-CN" sz="8000" b="1" i="1" dirty="0">
                <a:solidFill>
                  <a:srgbClr val="2B80A5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!</a:t>
            </a:r>
            <a:endParaRPr lang="zh-CN" altLang="en-US" sz="8000" b="1" i="1" dirty="0">
              <a:solidFill>
                <a:srgbClr val="2B80A5"/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55">
            <a:extLst>
              <a:ext uri="{FF2B5EF4-FFF2-40B4-BE49-F238E27FC236}">
                <a16:creationId xmlns:a16="http://schemas.microsoft.com/office/drawing/2014/main" id="{5B1FFE08-785D-3D47-9479-70B39336190A}"/>
              </a:ext>
            </a:extLst>
          </p:cNvPr>
          <p:cNvGrpSpPr/>
          <p:nvPr/>
        </p:nvGrpSpPr>
        <p:grpSpPr>
          <a:xfrm>
            <a:off x="672731" y="1622375"/>
            <a:ext cx="4664813" cy="3613249"/>
            <a:chOff x="3246438" y="1068388"/>
            <a:chExt cx="5711825" cy="4678363"/>
          </a:xfrm>
          <a:solidFill>
            <a:srgbClr val="92D050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F82982D-3132-E94D-A06B-3E1456577C56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597AE4BC-3639-4B4D-B341-9084267226C5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A3B51519-5E8C-0F47-88A5-6F594D0073EE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2C1BF2D-AE4B-1C49-BEC1-FA47E5B91328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D7CC397C-E308-834F-9140-F069182A5064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8A5FAD7B-7449-8A43-AA86-3B73CC457716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0A635EFF-6BAA-9748-9102-C334EC784CB6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grpSp>
          <p:nvGrpSpPr>
            <p:cNvPr id="35" name="组合 64">
              <a:extLst>
                <a:ext uri="{FF2B5EF4-FFF2-40B4-BE49-F238E27FC236}">
                  <a16:creationId xmlns:a16="http://schemas.microsoft.com/office/drawing/2014/main" id="{54D1F9A5-96B4-584C-8A44-0CC91E7D9992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8496382D-577D-5342-B189-F4AC8BEE984E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01E4BB91-A264-B546-919F-20A91C676038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46B31D12-242E-A346-94DC-B5CF40381FD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9F036228-0C04-AD45-8DC3-8317FA2B03D9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70E82413-212B-5840-A270-DC78678C1095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7D025E08-D945-A54A-9E2D-B5824FD9D221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F9C94DF6-004F-5D4E-8E33-2D126ABD9E3A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541CB90A-118E-0D4A-935B-087EC0216EBF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FC86DCB5-554B-124E-92D6-14D7774E5E3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596153A7-F328-1F41-A64A-09B6A962F945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9CB2B8DE-A9F5-6B48-BF53-389F4F46E2CA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7EA1B808-D757-4E48-B9EA-7BA2EF6E4AE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AA81D124-4EF3-D14C-82A5-BF05C328CBA2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F55B8AFF-FE66-3A4E-A49B-CE139003D8A9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8F472476-29C8-D44D-AA63-A5D79F862846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11DD8820-07B3-DD4F-A777-ABE9B93B85DA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DE7CAECB-760B-AA4C-8F16-610E8ACD2F7B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32AA3E9B-A95B-544E-A1AF-D2D4D8E12764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03C21ABC-BF7E-AF40-86B6-D5CFAAFF1FA7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EE090B9C-83E4-EF40-B4E5-2AB075A53BC9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49C08A27-31EF-7D4E-8094-246E2A01467E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F6C05FE4-3B0C-9F40-B629-90C03AE5D874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8" name="Freeform 34">
                <a:extLst>
                  <a:ext uri="{FF2B5EF4-FFF2-40B4-BE49-F238E27FC236}">
                    <a16:creationId xmlns:a16="http://schemas.microsoft.com/office/drawing/2014/main" id="{13332FE3-BC53-ED4B-90A6-652E84039D9C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525F584B-D7E2-9D45-B915-CB0F189CFB30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0" name="Freeform 36">
                <a:extLst>
                  <a:ext uri="{FF2B5EF4-FFF2-40B4-BE49-F238E27FC236}">
                    <a16:creationId xmlns:a16="http://schemas.microsoft.com/office/drawing/2014/main" id="{B5394A65-55C1-5842-8E80-ECA1AB553373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382FDB7C-80B1-8746-B740-A42B0178FFFB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2" name="Freeform 38">
                <a:extLst>
                  <a:ext uri="{FF2B5EF4-FFF2-40B4-BE49-F238E27FC236}">
                    <a16:creationId xmlns:a16="http://schemas.microsoft.com/office/drawing/2014/main" id="{A0BCED7A-8158-214C-B7D3-C0FB0F10B627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3" name="Freeform 39">
                <a:extLst>
                  <a:ext uri="{FF2B5EF4-FFF2-40B4-BE49-F238E27FC236}">
                    <a16:creationId xmlns:a16="http://schemas.microsoft.com/office/drawing/2014/main" id="{38212691-FE4E-0547-94EF-6CC7A341618B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4" name="Freeform 40">
                <a:extLst>
                  <a:ext uri="{FF2B5EF4-FFF2-40B4-BE49-F238E27FC236}">
                    <a16:creationId xmlns:a16="http://schemas.microsoft.com/office/drawing/2014/main" id="{81CB2249-86E5-E74A-91A5-EE69D6D16ED3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5" name="Freeform 41">
                <a:extLst>
                  <a:ext uri="{FF2B5EF4-FFF2-40B4-BE49-F238E27FC236}">
                    <a16:creationId xmlns:a16="http://schemas.microsoft.com/office/drawing/2014/main" id="{1E205501-5DC6-D748-812E-1FEA65F9C23B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6" name="Freeform 42">
                <a:extLst>
                  <a:ext uri="{FF2B5EF4-FFF2-40B4-BE49-F238E27FC236}">
                    <a16:creationId xmlns:a16="http://schemas.microsoft.com/office/drawing/2014/main" id="{376AE2D4-7058-E842-BB93-7DAD2E9F50C6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7" name="Freeform 43">
                <a:extLst>
                  <a:ext uri="{FF2B5EF4-FFF2-40B4-BE49-F238E27FC236}">
                    <a16:creationId xmlns:a16="http://schemas.microsoft.com/office/drawing/2014/main" id="{96C750F7-27DC-A74B-A146-CB19AA69B309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8" name="Freeform 44">
                <a:extLst>
                  <a:ext uri="{FF2B5EF4-FFF2-40B4-BE49-F238E27FC236}">
                    <a16:creationId xmlns:a16="http://schemas.microsoft.com/office/drawing/2014/main" id="{74467BC0-87CB-6D49-9950-48F4439F5C59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69" name="Freeform 45">
                <a:extLst>
                  <a:ext uri="{FF2B5EF4-FFF2-40B4-BE49-F238E27FC236}">
                    <a16:creationId xmlns:a16="http://schemas.microsoft.com/office/drawing/2014/main" id="{767933AE-E157-3B41-B4D3-8AC92B8996F7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0" name="Freeform 46">
                <a:extLst>
                  <a:ext uri="{FF2B5EF4-FFF2-40B4-BE49-F238E27FC236}">
                    <a16:creationId xmlns:a16="http://schemas.microsoft.com/office/drawing/2014/main" id="{2603E811-D632-5C46-B5FF-36BF865605E5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1" name="Freeform 47">
                <a:extLst>
                  <a:ext uri="{FF2B5EF4-FFF2-40B4-BE49-F238E27FC236}">
                    <a16:creationId xmlns:a16="http://schemas.microsoft.com/office/drawing/2014/main" id="{9E4D3F21-414C-894B-B2C0-303CD9755EE4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2" name="Freeform 48">
                <a:extLst>
                  <a:ext uri="{FF2B5EF4-FFF2-40B4-BE49-F238E27FC236}">
                    <a16:creationId xmlns:a16="http://schemas.microsoft.com/office/drawing/2014/main" id="{3F4465D3-F5CA-AB4F-AB28-89D07443E586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3" name="Freeform 49">
                <a:extLst>
                  <a:ext uri="{FF2B5EF4-FFF2-40B4-BE49-F238E27FC236}">
                    <a16:creationId xmlns:a16="http://schemas.microsoft.com/office/drawing/2014/main" id="{5AA53B69-061B-3442-8378-2AFDF6E4F764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4" name="Freeform 50">
                <a:extLst>
                  <a:ext uri="{FF2B5EF4-FFF2-40B4-BE49-F238E27FC236}">
                    <a16:creationId xmlns:a16="http://schemas.microsoft.com/office/drawing/2014/main" id="{8B4060B4-9BEB-AE4E-97EB-47CB56A63738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5" name="Freeform 51">
                <a:extLst>
                  <a:ext uri="{FF2B5EF4-FFF2-40B4-BE49-F238E27FC236}">
                    <a16:creationId xmlns:a16="http://schemas.microsoft.com/office/drawing/2014/main" id="{382AB433-1916-8A45-901A-B2A1A70F1064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6" name="Freeform 52">
                <a:extLst>
                  <a:ext uri="{FF2B5EF4-FFF2-40B4-BE49-F238E27FC236}">
                    <a16:creationId xmlns:a16="http://schemas.microsoft.com/office/drawing/2014/main" id="{07ABBE91-9FD0-7E41-8047-113AC9FBCCDF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7" name="Freeform 53">
                <a:extLst>
                  <a:ext uri="{FF2B5EF4-FFF2-40B4-BE49-F238E27FC236}">
                    <a16:creationId xmlns:a16="http://schemas.microsoft.com/office/drawing/2014/main" id="{5DCDA552-8541-E640-8C6F-FA5F4412298B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8" name="Freeform 54">
                <a:extLst>
                  <a:ext uri="{FF2B5EF4-FFF2-40B4-BE49-F238E27FC236}">
                    <a16:creationId xmlns:a16="http://schemas.microsoft.com/office/drawing/2014/main" id="{0E65D76B-A646-1D45-809E-116367287BC8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79" name="Freeform 55">
                <a:extLst>
                  <a:ext uri="{FF2B5EF4-FFF2-40B4-BE49-F238E27FC236}">
                    <a16:creationId xmlns:a16="http://schemas.microsoft.com/office/drawing/2014/main" id="{EEA6EFCC-57E1-C641-AE37-9470D567E08E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0" name="Freeform 56">
                <a:extLst>
                  <a:ext uri="{FF2B5EF4-FFF2-40B4-BE49-F238E27FC236}">
                    <a16:creationId xmlns:a16="http://schemas.microsoft.com/office/drawing/2014/main" id="{85458354-E404-CF49-B7A6-91A6CC8963DD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1" name="Freeform 57">
                <a:extLst>
                  <a:ext uri="{FF2B5EF4-FFF2-40B4-BE49-F238E27FC236}">
                    <a16:creationId xmlns:a16="http://schemas.microsoft.com/office/drawing/2014/main" id="{ED2E3516-C1BF-FD4C-B1F1-7862F56FC05F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2" name="Freeform 58">
                <a:extLst>
                  <a:ext uri="{FF2B5EF4-FFF2-40B4-BE49-F238E27FC236}">
                    <a16:creationId xmlns:a16="http://schemas.microsoft.com/office/drawing/2014/main" id="{A1FDBEDF-96CE-8E42-A536-3B829B8E0C71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3" name="Freeform 59">
                <a:extLst>
                  <a:ext uri="{FF2B5EF4-FFF2-40B4-BE49-F238E27FC236}">
                    <a16:creationId xmlns:a16="http://schemas.microsoft.com/office/drawing/2014/main" id="{8E92C265-547E-D242-8CDD-DA27247E308D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4" name="Freeform 60">
                <a:extLst>
                  <a:ext uri="{FF2B5EF4-FFF2-40B4-BE49-F238E27FC236}">
                    <a16:creationId xmlns:a16="http://schemas.microsoft.com/office/drawing/2014/main" id="{D17F1FF1-F508-8C4A-BDE9-8C3C6409DB84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5" name="Freeform 61">
                <a:extLst>
                  <a:ext uri="{FF2B5EF4-FFF2-40B4-BE49-F238E27FC236}">
                    <a16:creationId xmlns:a16="http://schemas.microsoft.com/office/drawing/2014/main" id="{6B9306AE-6F7F-F342-83AE-931A85AB7534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6" name="Freeform 62">
                <a:extLst>
                  <a:ext uri="{FF2B5EF4-FFF2-40B4-BE49-F238E27FC236}">
                    <a16:creationId xmlns:a16="http://schemas.microsoft.com/office/drawing/2014/main" id="{D5D38875-7EE2-C740-82CC-D4FA346A1EF6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7" name="Freeform 63">
                <a:extLst>
                  <a:ext uri="{FF2B5EF4-FFF2-40B4-BE49-F238E27FC236}">
                    <a16:creationId xmlns:a16="http://schemas.microsoft.com/office/drawing/2014/main" id="{F89C4B07-1F40-D94F-9466-6EB225C52D79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8" name="Freeform 64">
                <a:extLst>
                  <a:ext uri="{FF2B5EF4-FFF2-40B4-BE49-F238E27FC236}">
                    <a16:creationId xmlns:a16="http://schemas.microsoft.com/office/drawing/2014/main" id="{EDDDDB73-6234-C044-9D3D-BCD3EF4DE847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89" name="Freeform 65">
                <a:extLst>
                  <a:ext uri="{FF2B5EF4-FFF2-40B4-BE49-F238E27FC236}">
                    <a16:creationId xmlns:a16="http://schemas.microsoft.com/office/drawing/2014/main" id="{E30FFD0B-C70B-E347-A34D-36D453F39149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0" name="Freeform 66">
                <a:extLst>
                  <a:ext uri="{FF2B5EF4-FFF2-40B4-BE49-F238E27FC236}">
                    <a16:creationId xmlns:a16="http://schemas.microsoft.com/office/drawing/2014/main" id="{9B9D9A76-395D-E241-B656-18D47BBD903C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1" name="Freeform 67">
                <a:extLst>
                  <a:ext uri="{FF2B5EF4-FFF2-40B4-BE49-F238E27FC236}">
                    <a16:creationId xmlns:a16="http://schemas.microsoft.com/office/drawing/2014/main" id="{B05CFAE3-7676-8347-B26B-33E565FC6750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2" name="Freeform 68">
                <a:extLst>
                  <a:ext uri="{FF2B5EF4-FFF2-40B4-BE49-F238E27FC236}">
                    <a16:creationId xmlns:a16="http://schemas.microsoft.com/office/drawing/2014/main" id="{848BCC2F-EF0C-9347-B63E-3D60D951F268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3" name="Freeform 69">
                <a:extLst>
                  <a:ext uri="{FF2B5EF4-FFF2-40B4-BE49-F238E27FC236}">
                    <a16:creationId xmlns:a16="http://schemas.microsoft.com/office/drawing/2014/main" id="{6FC47FA4-ADFE-D243-BAB8-5CEA8DBDE66F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4" name="Freeform 70">
                <a:extLst>
                  <a:ext uri="{FF2B5EF4-FFF2-40B4-BE49-F238E27FC236}">
                    <a16:creationId xmlns:a16="http://schemas.microsoft.com/office/drawing/2014/main" id="{85FC314C-84A3-8442-B7FC-FDBC2C4A8C2F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5" name="Freeform 71">
                <a:extLst>
                  <a:ext uri="{FF2B5EF4-FFF2-40B4-BE49-F238E27FC236}">
                    <a16:creationId xmlns:a16="http://schemas.microsoft.com/office/drawing/2014/main" id="{75E4CEC8-8036-4D49-B2DC-07158AF1274C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6" name="Freeform 72">
                <a:extLst>
                  <a:ext uri="{FF2B5EF4-FFF2-40B4-BE49-F238E27FC236}">
                    <a16:creationId xmlns:a16="http://schemas.microsoft.com/office/drawing/2014/main" id="{87579084-F870-324A-9DA6-E1A80C70C64F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7" name="Freeform 73">
                <a:extLst>
                  <a:ext uri="{FF2B5EF4-FFF2-40B4-BE49-F238E27FC236}">
                    <a16:creationId xmlns:a16="http://schemas.microsoft.com/office/drawing/2014/main" id="{2C61F9C5-E14C-6A42-BB48-43CD67745302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8" name="Freeform 74">
                <a:extLst>
                  <a:ext uri="{FF2B5EF4-FFF2-40B4-BE49-F238E27FC236}">
                    <a16:creationId xmlns:a16="http://schemas.microsoft.com/office/drawing/2014/main" id="{E257CF8D-B132-D14A-BF11-F6EA4C1187E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99" name="Freeform 75">
                <a:extLst>
                  <a:ext uri="{FF2B5EF4-FFF2-40B4-BE49-F238E27FC236}">
                    <a16:creationId xmlns:a16="http://schemas.microsoft.com/office/drawing/2014/main" id="{B91238F0-3715-BA48-B000-13984BFD85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0" name="Freeform 76">
                <a:extLst>
                  <a:ext uri="{FF2B5EF4-FFF2-40B4-BE49-F238E27FC236}">
                    <a16:creationId xmlns:a16="http://schemas.microsoft.com/office/drawing/2014/main" id="{FF4466E4-0663-0B46-B176-EA8DAF4275C4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1" name="Freeform 77">
                <a:extLst>
                  <a:ext uri="{FF2B5EF4-FFF2-40B4-BE49-F238E27FC236}">
                    <a16:creationId xmlns:a16="http://schemas.microsoft.com/office/drawing/2014/main" id="{DC55B527-FA2C-9B41-BCCC-B74EFA30532E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2" name="Freeform 78">
                <a:extLst>
                  <a:ext uri="{FF2B5EF4-FFF2-40B4-BE49-F238E27FC236}">
                    <a16:creationId xmlns:a16="http://schemas.microsoft.com/office/drawing/2014/main" id="{0D6CDBC4-C5DA-D842-815B-32135D35375F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3" name="Freeform 79">
                <a:extLst>
                  <a:ext uri="{FF2B5EF4-FFF2-40B4-BE49-F238E27FC236}">
                    <a16:creationId xmlns:a16="http://schemas.microsoft.com/office/drawing/2014/main" id="{B986769F-D90D-E640-8C4E-2B7C2D8860D3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4" name="Freeform 80">
                <a:extLst>
                  <a:ext uri="{FF2B5EF4-FFF2-40B4-BE49-F238E27FC236}">
                    <a16:creationId xmlns:a16="http://schemas.microsoft.com/office/drawing/2014/main" id="{F907B13A-E9CB-B448-AF26-38F72C31006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5" name="Freeform 81">
                <a:extLst>
                  <a:ext uri="{FF2B5EF4-FFF2-40B4-BE49-F238E27FC236}">
                    <a16:creationId xmlns:a16="http://schemas.microsoft.com/office/drawing/2014/main" id="{9949A875-ABB0-9942-8B57-1D60DE3ED215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6" name="Freeform 82">
                <a:extLst>
                  <a:ext uri="{FF2B5EF4-FFF2-40B4-BE49-F238E27FC236}">
                    <a16:creationId xmlns:a16="http://schemas.microsoft.com/office/drawing/2014/main" id="{321AF9C5-2B9A-3C41-AA28-12AF2FC49C9E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7" name="Freeform 83">
                <a:extLst>
                  <a:ext uri="{FF2B5EF4-FFF2-40B4-BE49-F238E27FC236}">
                    <a16:creationId xmlns:a16="http://schemas.microsoft.com/office/drawing/2014/main" id="{E0920F15-A07B-B94E-854B-7E6A1F8E07CE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8" name="Freeform 84">
                <a:extLst>
                  <a:ext uri="{FF2B5EF4-FFF2-40B4-BE49-F238E27FC236}">
                    <a16:creationId xmlns:a16="http://schemas.microsoft.com/office/drawing/2014/main" id="{400CF3A9-A295-0E4F-8CB0-058B8EEDCFFE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09" name="Freeform 85">
                <a:extLst>
                  <a:ext uri="{FF2B5EF4-FFF2-40B4-BE49-F238E27FC236}">
                    <a16:creationId xmlns:a16="http://schemas.microsoft.com/office/drawing/2014/main" id="{DBFBEAFC-D8F3-024C-B0AB-69A130DB799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10" name="Freeform 86">
                <a:extLst>
                  <a:ext uri="{FF2B5EF4-FFF2-40B4-BE49-F238E27FC236}">
                    <a16:creationId xmlns:a16="http://schemas.microsoft.com/office/drawing/2014/main" id="{F7E66717-FDE6-5642-846A-659DC7E7F9D2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11" name="Freeform 87">
                <a:extLst>
                  <a:ext uri="{FF2B5EF4-FFF2-40B4-BE49-F238E27FC236}">
                    <a16:creationId xmlns:a16="http://schemas.microsoft.com/office/drawing/2014/main" id="{48E2D9EF-4DD0-3249-A6B2-3E5649D5BD87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12" name="Freeform 88">
                <a:extLst>
                  <a:ext uri="{FF2B5EF4-FFF2-40B4-BE49-F238E27FC236}">
                    <a16:creationId xmlns:a16="http://schemas.microsoft.com/office/drawing/2014/main" id="{22CBD73A-0B3D-CB47-9A74-A18341C23F6E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13" name="Freeform 89">
                <a:extLst>
                  <a:ext uri="{FF2B5EF4-FFF2-40B4-BE49-F238E27FC236}">
                    <a16:creationId xmlns:a16="http://schemas.microsoft.com/office/drawing/2014/main" id="{914E1643-E061-7D4F-A0C5-417EB478623A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14" name="Freeform 90">
                <a:extLst>
                  <a:ext uri="{FF2B5EF4-FFF2-40B4-BE49-F238E27FC236}">
                    <a16:creationId xmlns:a16="http://schemas.microsoft.com/office/drawing/2014/main" id="{D7B1D6A4-304B-284E-A890-A06E76A19461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15" name="Freeform 91">
                <a:extLst>
                  <a:ext uri="{FF2B5EF4-FFF2-40B4-BE49-F238E27FC236}">
                    <a16:creationId xmlns:a16="http://schemas.microsoft.com/office/drawing/2014/main" id="{6BCB743B-B1AA-8346-8366-5C2CA08A2E10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16" name="Freeform 92">
                <a:extLst>
                  <a:ext uri="{FF2B5EF4-FFF2-40B4-BE49-F238E27FC236}">
                    <a16:creationId xmlns:a16="http://schemas.microsoft.com/office/drawing/2014/main" id="{FFD778AA-DC7E-4B45-96F1-3500402BEF6A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66F6951-19D7-E64E-A673-D05FBBE2FB55}"/>
              </a:ext>
            </a:extLst>
          </p:cNvPr>
          <p:cNvSpPr txBox="1"/>
          <p:nvPr/>
        </p:nvSpPr>
        <p:spPr>
          <a:xfrm>
            <a:off x="1292961" y="2647719"/>
            <a:ext cx="359570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4D4431A2-84F2-464F-9BFD-B98BFF487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28" y="2761482"/>
            <a:ext cx="2647291" cy="3857073"/>
          </a:xfrm>
          <a:prstGeom prst="rect">
            <a:avLst/>
          </a:prstGeom>
        </p:spPr>
      </p:pic>
      <p:grpSp>
        <p:nvGrpSpPr>
          <p:cNvPr id="118" name="组合 55">
            <a:extLst>
              <a:ext uri="{FF2B5EF4-FFF2-40B4-BE49-F238E27FC236}">
                <a16:creationId xmlns:a16="http://schemas.microsoft.com/office/drawing/2014/main" id="{7B2E6DC6-8846-EE4A-B413-2D63BCAEDD6C}"/>
              </a:ext>
            </a:extLst>
          </p:cNvPr>
          <p:cNvGrpSpPr/>
          <p:nvPr/>
        </p:nvGrpSpPr>
        <p:grpSpPr>
          <a:xfrm flipH="1">
            <a:off x="7264146" y="1456243"/>
            <a:ext cx="4892293" cy="3613249"/>
            <a:chOff x="3246438" y="1068388"/>
            <a:chExt cx="5711825" cy="4678363"/>
          </a:xfrm>
          <a:solidFill>
            <a:srgbClr val="FF0000"/>
          </a:solidFill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A9A051A0-3720-154C-B611-62DF081CC77D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DFC9E670-6C8E-594B-BDDE-775F4DE5B1DA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CE30817D-0185-914F-841A-524279AF8112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7D3BA380-3559-1F41-8E19-A734FDA09031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3D3443B5-17AD-EC4E-BB0A-4EE66E08708E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EE0B07D7-E6F0-134F-9236-80465CA051F5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54269C47-D8F7-1642-ACAD-98CD08B4569D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方正静蕾简体"/>
                <a:cs typeface="+mn-ea"/>
                <a:sym typeface="+mn-lt"/>
              </a:endParaRPr>
            </a:p>
          </p:txBody>
        </p:sp>
        <p:grpSp>
          <p:nvGrpSpPr>
            <p:cNvPr id="126" name="组合 64">
              <a:extLst>
                <a:ext uri="{FF2B5EF4-FFF2-40B4-BE49-F238E27FC236}">
                  <a16:creationId xmlns:a16="http://schemas.microsoft.com/office/drawing/2014/main" id="{AC2C6D5A-1998-BB49-956E-9258B7101AFC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DF7CF350-F119-C541-A6ED-6FF4754102EC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868894B2-DC93-BB43-8EF5-E9798E985493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5940BB2E-436A-7740-AE10-FB7FBD3AFA83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0" name="Freeform 15">
                <a:extLst>
                  <a:ext uri="{FF2B5EF4-FFF2-40B4-BE49-F238E27FC236}">
                    <a16:creationId xmlns:a16="http://schemas.microsoft.com/office/drawing/2014/main" id="{64E2D528-44D3-8F4D-86DC-DDB4BD542364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3E81DBA3-3CCB-754D-A0EB-CBFEFCE3C28F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17568C5-403F-804E-9D0A-C1031D23118A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6F70CC94-04CD-554B-8155-9FCEEA440206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4" name="Freeform 19">
                <a:extLst>
                  <a:ext uri="{FF2B5EF4-FFF2-40B4-BE49-F238E27FC236}">
                    <a16:creationId xmlns:a16="http://schemas.microsoft.com/office/drawing/2014/main" id="{D13F57C4-EF0C-884D-BD9D-A5FE40F1C392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FEF26C1D-9442-C744-BAA3-1A0E5D9CF73F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05DE3F70-8908-5340-87E0-ADA0882D1C96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97340239-93CF-6C49-88EC-8A862AB4A7C4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8" name="Freeform 23">
                <a:extLst>
                  <a:ext uri="{FF2B5EF4-FFF2-40B4-BE49-F238E27FC236}">
                    <a16:creationId xmlns:a16="http://schemas.microsoft.com/office/drawing/2014/main" id="{1A5AEE02-626A-5347-8C15-EAAB223217C6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61097D59-9FD2-F440-BAC9-1E68EB62E46B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0" name="Freeform 25">
                <a:extLst>
                  <a:ext uri="{FF2B5EF4-FFF2-40B4-BE49-F238E27FC236}">
                    <a16:creationId xmlns:a16="http://schemas.microsoft.com/office/drawing/2014/main" id="{F69D3DE0-7B3B-C149-83D4-E36691D1BD1F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1" name="Freeform 26">
                <a:extLst>
                  <a:ext uri="{FF2B5EF4-FFF2-40B4-BE49-F238E27FC236}">
                    <a16:creationId xmlns:a16="http://schemas.microsoft.com/office/drawing/2014/main" id="{E1B97840-6885-A24C-9870-C4961CC77549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BB6A15FB-8904-4E42-816A-498B3C77654B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399C4A06-003B-C54F-91E2-0801877D8B36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4" name="Freeform 29">
                <a:extLst>
                  <a:ext uri="{FF2B5EF4-FFF2-40B4-BE49-F238E27FC236}">
                    <a16:creationId xmlns:a16="http://schemas.microsoft.com/office/drawing/2014/main" id="{DBF6A360-609F-C641-94BB-4F5EA00046F1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5" name="Freeform 30">
                <a:extLst>
                  <a:ext uri="{FF2B5EF4-FFF2-40B4-BE49-F238E27FC236}">
                    <a16:creationId xmlns:a16="http://schemas.microsoft.com/office/drawing/2014/main" id="{039A851B-6A28-7649-9A54-EDD70D7A5A34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C9EE3476-D4C0-E748-99F0-B4D0726B1045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0039D322-BDF9-D846-B3BD-316757E78CB9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8" name="Freeform 33">
                <a:extLst>
                  <a:ext uri="{FF2B5EF4-FFF2-40B4-BE49-F238E27FC236}">
                    <a16:creationId xmlns:a16="http://schemas.microsoft.com/office/drawing/2014/main" id="{8EE736EF-7E1A-8A47-B5DC-746B850CBE69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49" name="Freeform 34">
                <a:extLst>
                  <a:ext uri="{FF2B5EF4-FFF2-40B4-BE49-F238E27FC236}">
                    <a16:creationId xmlns:a16="http://schemas.microsoft.com/office/drawing/2014/main" id="{8F07FBB1-D470-0E40-A457-9BBF829CF40A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AB4898AD-7FEA-574E-A376-9395F2A44E0B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9E65A4E4-C319-F24A-BA00-3B53AB50284B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2" name="Freeform 37">
                <a:extLst>
                  <a:ext uri="{FF2B5EF4-FFF2-40B4-BE49-F238E27FC236}">
                    <a16:creationId xmlns:a16="http://schemas.microsoft.com/office/drawing/2014/main" id="{2A556F01-ED60-E841-872F-20E4171C729A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3" name="Freeform 38">
                <a:extLst>
                  <a:ext uri="{FF2B5EF4-FFF2-40B4-BE49-F238E27FC236}">
                    <a16:creationId xmlns:a16="http://schemas.microsoft.com/office/drawing/2014/main" id="{3CEEF0D9-B8CA-7048-8AFE-E9D9E39BD57D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6C8EB5C8-44E2-3C4D-9D85-27BA28295509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FE288409-30E8-434D-82A4-78F52194B8F8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4F90BFB3-F56E-CB47-8316-E548A63A8E44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8A098E0D-CBF8-5E43-8F83-0D5A61997F34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97FA1DCD-EBC2-AF4C-953A-E2579A79CE64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F2FF1BF8-8B89-6948-A180-6970FC173A29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BC3318DA-5524-8A4A-B2EC-0369CD9A6CAF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E5F03167-440E-4349-9EC4-CD4C99A945FF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2" name="Freeform 47">
                <a:extLst>
                  <a:ext uri="{FF2B5EF4-FFF2-40B4-BE49-F238E27FC236}">
                    <a16:creationId xmlns:a16="http://schemas.microsoft.com/office/drawing/2014/main" id="{E33E2F35-90C6-D34A-8CE4-CD834E385207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3" name="Freeform 48">
                <a:extLst>
                  <a:ext uri="{FF2B5EF4-FFF2-40B4-BE49-F238E27FC236}">
                    <a16:creationId xmlns:a16="http://schemas.microsoft.com/office/drawing/2014/main" id="{35FDF0EC-92E8-F243-90A1-7AA8E9494684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409A3DB-719E-9B49-BFA4-DFDC5BE2B9AD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2E2DC86-0EEA-A841-B566-4BA3FE4E6FA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83898FA5-E4E8-D741-B080-2B9E856C581E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46A7C77A-EDFE-DB41-8502-A444706E2C4D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ED399AA5-5530-FF40-984D-8197DAE56DCC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2ED62026-D552-1845-9F57-AD082E14B9FD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6CBA6E72-1B38-7C40-80C9-687DE5735BF8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2FEE3DD6-FED5-0747-AD2C-45E6C57F259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2" name="Freeform 57">
                <a:extLst>
                  <a:ext uri="{FF2B5EF4-FFF2-40B4-BE49-F238E27FC236}">
                    <a16:creationId xmlns:a16="http://schemas.microsoft.com/office/drawing/2014/main" id="{05C909A3-C272-B544-88BE-F1A3444EBDC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3" name="Freeform 58">
                <a:extLst>
                  <a:ext uri="{FF2B5EF4-FFF2-40B4-BE49-F238E27FC236}">
                    <a16:creationId xmlns:a16="http://schemas.microsoft.com/office/drawing/2014/main" id="{75C22737-AC3B-B544-9A2A-00360B51CD02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DC0DD469-6D68-514E-98E7-A260B6039D2B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415FC4F5-A6BD-B343-B6B0-5E6F041302DB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6E1CAACF-410B-C246-B9D5-4CCA85403DA9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28EE4173-D4E5-CB47-AE33-6A995F061421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0387BC12-9056-A841-B6C5-CBC5957C5118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C38D3CD2-73C0-B941-A604-9227BE6D14C0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1452BF02-648D-CD49-8A3B-143054C30425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616F5513-FF20-DE40-A85B-9886C5E73845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201DEFCB-0F1B-9942-8797-B08C433ED3C6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B2DA01D2-B9E1-C94A-B5F0-25D09D240220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4" name="Freeform 69">
                <a:extLst>
                  <a:ext uri="{FF2B5EF4-FFF2-40B4-BE49-F238E27FC236}">
                    <a16:creationId xmlns:a16="http://schemas.microsoft.com/office/drawing/2014/main" id="{45944722-62F7-BB44-89FF-206C1F9C8B01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E52473B5-5ADE-EC4D-8FF0-DD7DA035CE69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F35E88FF-6BBB-D24E-B97B-68748F197DC7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A5AE8D68-A072-4E40-8CB0-13D13FD1A271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2CADF0BE-5150-694C-B9E2-15D40101F71E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4DC0BDF0-9690-D140-AEF7-54476915600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6248B7B9-AB27-3640-B5B3-A591BDBABDE2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E4123427-F803-B745-9802-5C0551A9FF74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6B0436B0-65F1-1C43-940E-BC175AE888B3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EA601F38-F0EB-CE4D-9C5C-A036786A3005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3A8035BA-665D-7B49-9743-7BBE88F63803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2D78C114-0ABF-064C-9D50-9F77689540ED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EFCC9ED2-4008-F94C-A85B-D7731C7C5D36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A277FF70-60CB-0E46-8A5C-990C6BB6E2BD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01CCBCD6-E3D6-7D49-A00B-F01043AC2BB4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788623AA-D5A9-B140-BFEA-79DB4FDC1DB4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E43A5261-CDD3-AC4F-8B0A-B72369CF6892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FBE3CC4A-DDBC-3F43-AD29-FD7445053C9C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9BB8C9D1-7C5A-3142-B7E2-0E6F7680ACE0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F2493112-CF10-874C-8271-5884779A7866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04" name="Freeform 89">
                <a:extLst>
                  <a:ext uri="{FF2B5EF4-FFF2-40B4-BE49-F238E27FC236}">
                    <a16:creationId xmlns:a16="http://schemas.microsoft.com/office/drawing/2014/main" id="{270C5D27-D437-4D49-BE79-0E6B4EA31DF2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00021E96-D3B3-4A4D-91F1-A2A6B2E6D8E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BD22AC15-B4DD-1B4C-8231-DBD123899AB0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33344F77-EC88-FE4A-A99B-CEB27D2D757B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方正静蕾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E7B8BA42-291A-D341-B1B7-3FFD0C121737}"/>
              </a:ext>
            </a:extLst>
          </p:cNvPr>
          <p:cNvSpPr txBox="1"/>
          <p:nvPr/>
        </p:nvSpPr>
        <p:spPr>
          <a:xfrm>
            <a:off x="8042663" y="2417138"/>
            <a:ext cx="3595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xét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mặt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236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5C94F8-B797-4B5A-8FA7-69B4F7BE7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110861-B411-4448-8FFA-7B339207F1D8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3100F8D-6AF6-4013-9584-DF8604023542}"/>
              </a:ext>
            </a:extLst>
          </p:cNvPr>
          <p:cNvGrpSpPr/>
          <p:nvPr/>
        </p:nvGrpSpPr>
        <p:grpSpPr>
          <a:xfrm>
            <a:off x="3049701" y="1611353"/>
            <a:ext cx="6075250" cy="830997"/>
            <a:chOff x="3612990" y="3518642"/>
            <a:chExt cx="5669781" cy="83099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BAACF5A-0CA7-43CB-8C95-5C7EE1EE0CA1}"/>
                </a:ext>
              </a:extLst>
            </p:cNvPr>
            <p:cNvSpPr/>
            <p:nvPr/>
          </p:nvSpPr>
          <p:spPr>
            <a:xfrm>
              <a:off x="3612990" y="3929741"/>
              <a:ext cx="1144627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6C30775-2D1B-4064-BF20-F91336132747}"/>
                </a:ext>
              </a:extLst>
            </p:cNvPr>
            <p:cNvSpPr/>
            <p:nvPr/>
          </p:nvSpPr>
          <p:spPr>
            <a:xfrm>
              <a:off x="8138144" y="3929741"/>
              <a:ext cx="1144627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5BC02163-89B3-443A-9B38-474535BC1285}"/>
                </a:ext>
              </a:extLst>
            </p:cNvPr>
            <p:cNvSpPr txBox="1"/>
            <p:nvPr/>
          </p:nvSpPr>
          <p:spPr>
            <a:xfrm>
              <a:off x="6106807" y="3518642"/>
              <a:ext cx="673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spc="600" dirty="0">
                  <a:solidFill>
                    <a:srgbClr val="2B8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7013202-4201-8043-B2CA-8CFB9A9205C7}"/>
              </a:ext>
            </a:extLst>
          </p:cNvPr>
          <p:cNvSpPr/>
          <p:nvPr/>
        </p:nvSpPr>
        <p:spPr>
          <a:xfrm>
            <a:off x="3381431" y="2637782"/>
            <a:ext cx="5427549" cy="1352550"/>
          </a:xfrm>
          <a:prstGeom prst="rect">
            <a:avLst/>
          </a:prstGeom>
          <a:solidFill>
            <a:srgbClr val="2B8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THUYẾT</a:t>
            </a:r>
            <a:endParaRPr lang="en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71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5C94F8-B797-4B5A-8FA7-69B4F7BE7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27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110861-B411-4448-8FFA-7B339207F1D8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D3952E-6C53-351E-EFDA-758317201A58}"/>
              </a:ext>
            </a:extLst>
          </p:cNvPr>
          <p:cNvSpPr/>
          <p:nvPr/>
        </p:nvSpPr>
        <p:spPr>
          <a:xfrm>
            <a:off x="2558707" y="1458532"/>
            <a:ext cx="2585868" cy="7697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ĐƠN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7AF20-A35C-D294-AFFD-59B6F3CCE5D9}"/>
              </a:ext>
            </a:extLst>
          </p:cNvPr>
          <p:cNvSpPr/>
          <p:nvPr/>
        </p:nvSpPr>
        <p:spPr>
          <a:xfrm>
            <a:off x="7047427" y="1458532"/>
            <a:ext cx="2585868" cy="7697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PHỨC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F8CDB-5B39-D554-7F87-692292C2E06D}"/>
              </a:ext>
            </a:extLst>
          </p:cNvPr>
          <p:cNvSpPr/>
          <p:nvPr/>
        </p:nvSpPr>
        <p:spPr>
          <a:xfrm>
            <a:off x="5060271" y="3216464"/>
            <a:ext cx="2467339" cy="7697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669A6-565B-E238-D2B9-F7936ECE2A23}"/>
              </a:ext>
            </a:extLst>
          </p:cNvPr>
          <p:cNvSpPr/>
          <p:nvPr/>
        </p:nvSpPr>
        <p:spPr>
          <a:xfrm>
            <a:off x="9161755" y="3216464"/>
            <a:ext cx="2130641" cy="7697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42D79B-582B-98D4-0749-925E49709D75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8340361" y="2228295"/>
            <a:ext cx="1886715" cy="98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D4E79B-4CD0-E25F-8BE7-F999EB28C605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6293941" y="2228295"/>
            <a:ext cx="2046420" cy="98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82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C88B9AD1-91FC-2142-A2B3-BE84FFF70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9" y="-869508"/>
            <a:ext cx="8554484" cy="9247963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1AD208F-012B-6E4D-8A7D-E684BD0A9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58" y="2567763"/>
            <a:ext cx="4572000" cy="457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721CE-A8D7-006C-F3D9-7D96795D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520" y="2777864"/>
            <a:ext cx="4622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 sánh là đối chiếu sự vật, sự việc này với sự vật, sự việc khác để tìm ra nét tương đồng và khác biệt giữa chúng.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2D9B604-1682-6375-1D6E-57D372179501}"/>
              </a:ext>
            </a:extLst>
          </p:cNvPr>
          <p:cNvSpPr/>
          <p:nvPr/>
        </p:nvSpPr>
        <p:spPr>
          <a:xfrm rot="207781">
            <a:off x="1789222" y="2228849"/>
            <a:ext cx="5867400" cy="3165475"/>
          </a:xfrm>
          <a:prstGeom prst="cloud">
            <a:avLst/>
          </a:prstGeom>
          <a:solidFill>
            <a:srgbClr val="7030A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8EC6F-85AC-A059-6130-56EB0ED0A0C8}"/>
              </a:ext>
            </a:extLst>
          </p:cNvPr>
          <p:cNvSpPr txBox="1"/>
          <p:nvPr/>
        </p:nvSpPr>
        <p:spPr>
          <a:xfrm>
            <a:off x="3469093" y="554229"/>
            <a:ext cx="4361011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VN" sz="32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17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5C94F8-B797-4B5A-8FA7-69B4F7BE7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110861-B411-4448-8FFA-7B339207F1D8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3100F8D-6AF6-4013-9584-DF8604023542}"/>
              </a:ext>
            </a:extLst>
          </p:cNvPr>
          <p:cNvGrpSpPr/>
          <p:nvPr/>
        </p:nvGrpSpPr>
        <p:grpSpPr>
          <a:xfrm>
            <a:off x="3049701" y="1611353"/>
            <a:ext cx="6075250" cy="830997"/>
            <a:chOff x="3612990" y="3518642"/>
            <a:chExt cx="5669781" cy="83099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BAACF5A-0CA7-43CB-8C95-5C7EE1EE0CA1}"/>
                </a:ext>
              </a:extLst>
            </p:cNvPr>
            <p:cNvSpPr/>
            <p:nvPr/>
          </p:nvSpPr>
          <p:spPr>
            <a:xfrm>
              <a:off x="3612990" y="3929741"/>
              <a:ext cx="1144627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6C30775-2D1B-4064-BF20-F91336132747}"/>
                </a:ext>
              </a:extLst>
            </p:cNvPr>
            <p:cNvSpPr/>
            <p:nvPr/>
          </p:nvSpPr>
          <p:spPr>
            <a:xfrm>
              <a:off x="8138144" y="3929741"/>
              <a:ext cx="1144627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098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5BC02163-89B3-443A-9B38-474535BC1285}"/>
                </a:ext>
              </a:extLst>
            </p:cNvPr>
            <p:cNvSpPr txBox="1"/>
            <p:nvPr/>
          </p:nvSpPr>
          <p:spPr>
            <a:xfrm>
              <a:off x="5974410" y="3518642"/>
              <a:ext cx="9383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spc="600" dirty="0">
                  <a:solidFill>
                    <a:srgbClr val="2B8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7013202-4201-8043-B2CA-8CFB9A9205C7}"/>
              </a:ext>
            </a:extLst>
          </p:cNvPr>
          <p:cNvSpPr/>
          <p:nvPr/>
        </p:nvSpPr>
        <p:spPr>
          <a:xfrm>
            <a:off x="3381431" y="2637782"/>
            <a:ext cx="5427549" cy="1352550"/>
          </a:xfrm>
          <a:prstGeom prst="rect">
            <a:avLst/>
          </a:prstGeom>
          <a:solidFill>
            <a:srgbClr val="2B8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00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4D407BA-7178-4C37-B9A4-4CFE4C772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BA0DE53-E98D-4841-8B5D-2DB416491887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399C89B-9026-411E-9BF6-C0829E355301}"/>
              </a:ext>
            </a:extLst>
          </p:cNvPr>
          <p:cNvSpPr/>
          <p:nvPr/>
        </p:nvSpPr>
        <p:spPr>
          <a:xfrm>
            <a:off x="3291694" y="3298222"/>
            <a:ext cx="222970" cy="22297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7F4BE1D-6F6A-4A42-909F-D8B5B170F042}"/>
              </a:ext>
            </a:extLst>
          </p:cNvPr>
          <p:cNvSpPr/>
          <p:nvPr/>
        </p:nvSpPr>
        <p:spPr>
          <a:xfrm>
            <a:off x="5484349" y="3298222"/>
            <a:ext cx="222970" cy="22297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47A6CBE-4065-4B94-9A40-31D4BC81E222}"/>
              </a:ext>
            </a:extLst>
          </p:cNvPr>
          <p:cNvSpPr/>
          <p:nvPr/>
        </p:nvSpPr>
        <p:spPr>
          <a:xfrm>
            <a:off x="7637365" y="3298222"/>
            <a:ext cx="222970" cy="22297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3E7F84C-1BDF-12D0-7EC3-5DE5A94D91C3}"/>
              </a:ext>
            </a:extLst>
          </p:cNvPr>
          <p:cNvSpPr txBox="1">
            <a:spLocks/>
          </p:cNvSpPr>
          <p:nvPr/>
        </p:nvSpPr>
        <p:spPr>
          <a:xfrm>
            <a:off x="2296327" y="1471664"/>
            <a:ext cx="8229600" cy="2790620"/>
          </a:xfrm>
          <a:prstGeom prst="cloudCallou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endParaRPr lang="en-US" sz="5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en-US" sz="11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các chú thích có thành  ngữ </a:t>
            </a:r>
            <a:r>
              <a:rPr lang="en-US" sz="11200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 lửa tối đèn</a:t>
            </a:r>
            <a:r>
              <a:rPr lang="en-US" sz="11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1200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 sổi ở thì, hôi như cú mèo </a:t>
            </a:r>
            <a:r>
              <a:rPr lang="en-US" sz="11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 hiểu nghĩa. Sau đó đặt câu với mỗi thành ngữ.</a:t>
            </a:r>
            <a:endParaRPr lang="en-US" sz="1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45FB72E6-8CDD-5D0C-183C-2F4554BE1FFF}"/>
              </a:ext>
            </a:extLst>
          </p:cNvPr>
          <p:cNvSpPr/>
          <p:nvPr/>
        </p:nvSpPr>
        <p:spPr>
          <a:xfrm>
            <a:off x="4452289" y="389942"/>
            <a:ext cx="3185076" cy="740408"/>
          </a:xfrm>
          <a:prstGeom prst="plaqu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21273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929352" y="0"/>
            <a:ext cx="3185076" cy="740408"/>
          </a:xfrm>
          <a:prstGeom prst="plaque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5246" y="656582"/>
            <a:ext cx="10168182" cy="3409338"/>
            <a:chOff x="1065246" y="656582"/>
            <a:chExt cx="10168182" cy="3409338"/>
          </a:xfrm>
        </p:grpSpPr>
        <p:sp>
          <p:nvSpPr>
            <p:cNvPr id="8" name="Freeform 7"/>
            <p:cNvSpPr/>
            <p:nvPr/>
          </p:nvSpPr>
          <p:spPr>
            <a:xfrm>
              <a:off x="6126477" y="1804516"/>
              <a:ext cx="3514412" cy="6688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4432"/>
                  </a:lnTo>
                  <a:lnTo>
                    <a:pt x="3514412" y="334432"/>
                  </a:lnTo>
                  <a:lnTo>
                    <a:pt x="3514412" y="66886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080757" y="1804516"/>
              <a:ext cx="91440" cy="6688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6886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664299" y="1804516"/>
              <a:ext cx="3462177" cy="6688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62177" y="0"/>
                  </a:moveTo>
                  <a:lnTo>
                    <a:pt x="3462177" y="334432"/>
                  </a:lnTo>
                  <a:lnTo>
                    <a:pt x="0" y="334432"/>
                  </a:lnTo>
                  <a:lnTo>
                    <a:pt x="0" y="66886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533939" y="656582"/>
              <a:ext cx="3185076" cy="1147933"/>
            </a:xfrm>
            <a:custGeom>
              <a:avLst/>
              <a:gdLst>
                <a:gd name="connsiteX0" fmla="*/ 0 w 3185076"/>
                <a:gd name="connsiteY0" fmla="*/ 0 h 1147933"/>
                <a:gd name="connsiteX1" fmla="*/ 3185076 w 3185076"/>
                <a:gd name="connsiteY1" fmla="*/ 0 h 1147933"/>
                <a:gd name="connsiteX2" fmla="*/ 3185076 w 3185076"/>
                <a:gd name="connsiteY2" fmla="*/ 1147933 h 1147933"/>
                <a:gd name="connsiteX3" fmla="*/ 0 w 3185076"/>
                <a:gd name="connsiteY3" fmla="*/ 1147933 h 1147933"/>
                <a:gd name="connsiteX4" fmla="*/ 0 w 3185076"/>
                <a:gd name="connsiteY4" fmla="*/ 0 h 114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076" h="1147933">
                  <a:moveTo>
                    <a:pt x="0" y="0"/>
                  </a:moveTo>
                  <a:lnTo>
                    <a:pt x="3185076" y="0"/>
                  </a:lnTo>
                  <a:lnTo>
                    <a:pt x="3185076" y="1147933"/>
                  </a:lnTo>
                  <a:lnTo>
                    <a:pt x="0" y="1147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 Ý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65246" y="2453131"/>
              <a:ext cx="3185076" cy="1592538"/>
            </a:xfrm>
            <a:custGeom>
              <a:avLst/>
              <a:gdLst>
                <a:gd name="connsiteX0" fmla="*/ 0 w 3185076"/>
                <a:gd name="connsiteY0" fmla="*/ 0 h 1592538"/>
                <a:gd name="connsiteX1" fmla="*/ 3185076 w 3185076"/>
                <a:gd name="connsiteY1" fmla="*/ 0 h 1592538"/>
                <a:gd name="connsiteX2" fmla="*/ 3185076 w 3185076"/>
                <a:gd name="connsiteY2" fmla="*/ 1592538 h 1592538"/>
                <a:gd name="connsiteX3" fmla="*/ 0 w 3185076"/>
                <a:gd name="connsiteY3" fmla="*/ 1592538 h 1592538"/>
                <a:gd name="connsiteX4" fmla="*/ 0 w 3185076"/>
                <a:gd name="connsiteY4" fmla="*/ 0 h 15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076" h="1592538">
                  <a:moveTo>
                    <a:pt x="0" y="0"/>
                  </a:moveTo>
                  <a:lnTo>
                    <a:pt x="3185076" y="0"/>
                  </a:lnTo>
                  <a:lnTo>
                    <a:pt x="3185076" y="1592538"/>
                  </a:lnTo>
                  <a:lnTo>
                    <a:pt x="0" y="159253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xóm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giềng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sz="2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33939" y="2473382"/>
              <a:ext cx="3185076" cy="1592538"/>
            </a:xfrm>
            <a:custGeom>
              <a:avLst/>
              <a:gdLst>
                <a:gd name="connsiteX0" fmla="*/ 0 w 3185076"/>
                <a:gd name="connsiteY0" fmla="*/ 0 h 1592538"/>
                <a:gd name="connsiteX1" fmla="*/ 3185076 w 3185076"/>
                <a:gd name="connsiteY1" fmla="*/ 0 h 1592538"/>
                <a:gd name="connsiteX2" fmla="*/ 3185076 w 3185076"/>
                <a:gd name="connsiteY2" fmla="*/ 1592538 h 1592538"/>
                <a:gd name="connsiteX3" fmla="*/ 0 w 3185076"/>
                <a:gd name="connsiteY3" fmla="*/ 1592538 h 1592538"/>
                <a:gd name="connsiteX4" fmla="*/ 0 w 3185076"/>
                <a:gd name="connsiteY4" fmla="*/ 0 h 15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076" h="1592538">
                  <a:moveTo>
                    <a:pt x="0" y="0"/>
                  </a:moveTo>
                  <a:lnTo>
                    <a:pt x="3185076" y="0"/>
                  </a:lnTo>
                  <a:lnTo>
                    <a:pt x="3185076" y="1592538"/>
                  </a:lnTo>
                  <a:lnTo>
                    <a:pt x="0" y="159253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tạm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bợ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sổi</a:t>
              </a:r>
              <a:r>
                <a:rPr lang="en-US" sz="2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048352" y="2473382"/>
              <a:ext cx="3185076" cy="1592538"/>
            </a:xfrm>
            <a:custGeom>
              <a:avLst/>
              <a:gdLst>
                <a:gd name="connsiteX0" fmla="*/ 0 w 3185076"/>
                <a:gd name="connsiteY0" fmla="*/ 0 h 1592538"/>
                <a:gd name="connsiteX1" fmla="*/ 3185076 w 3185076"/>
                <a:gd name="connsiteY1" fmla="*/ 0 h 1592538"/>
                <a:gd name="connsiteX2" fmla="*/ 3185076 w 3185076"/>
                <a:gd name="connsiteY2" fmla="*/ 1592538 h 1592538"/>
                <a:gd name="connsiteX3" fmla="*/ 0 w 3185076"/>
                <a:gd name="connsiteY3" fmla="*/ 1592538 h 1592538"/>
                <a:gd name="connsiteX4" fmla="*/ 0 w 3185076"/>
                <a:gd name="connsiteY4" fmla="*/ 0 h 15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076" h="1592538">
                  <a:moveTo>
                    <a:pt x="0" y="0"/>
                  </a:moveTo>
                  <a:lnTo>
                    <a:pt x="3185076" y="0"/>
                  </a:lnTo>
                  <a:lnTo>
                    <a:pt x="3185076" y="1592538"/>
                  </a:lnTo>
                  <a:lnTo>
                    <a:pt x="0" y="159253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hôi</a:t>
              </a:r>
              <a:r>
                <a:rPr lang="en-US" sz="2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</a:t>
              </a:r>
              <a:r>
                <a:rPr lang="en-US" sz="2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r>
                <a:rPr lang="en-US" sz="2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39" y="4111015"/>
            <a:ext cx="3174275" cy="2006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879" y="4096267"/>
            <a:ext cx="3235544" cy="2006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61" y="4111015"/>
            <a:ext cx="3185076" cy="20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06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094" y="275095"/>
            <a:ext cx="3842982" cy="80153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8006" y="1502761"/>
            <a:ext cx="7347155" cy="2746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75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260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1380</Words>
  <Application>Microsoft Office PowerPoint</Application>
  <PresentationFormat>Widescreen</PresentationFormat>
  <Paragraphs>91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6 trang 20</vt:lpstr>
      <vt:lpstr>PowerPoint Presentation</vt:lpstr>
      <vt:lpstr>Bài tập bổ sung</vt:lpstr>
      <vt:lpstr>Gợi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Đặng Huyền My</cp:lastModifiedBy>
  <cp:revision>264</cp:revision>
  <dcterms:created xsi:type="dcterms:W3CDTF">2018-02-23T07:21:57Z</dcterms:created>
  <dcterms:modified xsi:type="dcterms:W3CDTF">2022-09-02T13:01:28Z</dcterms:modified>
</cp:coreProperties>
</file>