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64902-431A-4584-A7F5-DF32A3CB169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7C0E-DDE5-498A-909C-BA95606E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0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70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9459" name="Shape 70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70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9459" name="Shape 70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70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9459" name="Shape 70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70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9459" name="Shape 70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619D-F03B-4009-8D7C-9015C1BA36F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51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8435" name="Shape 51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91"/>
          <p:cNvGrpSpPr/>
          <p:nvPr/>
        </p:nvGrpSpPr>
        <p:grpSpPr bwMode="auto">
          <a:xfrm>
            <a:off x="7442200" y="-122238"/>
            <a:ext cx="1797050" cy="7108826"/>
            <a:chOff x="6023725" y="842300"/>
            <a:chExt cx="1358150" cy="4030375"/>
          </a:xfrm>
        </p:grpSpPr>
        <p:sp>
          <p:nvSpPr>
            <p:cNvPr id="5" name="Shape 292"/>
            <p:cNvSpPr/>
            <p:nvPr/>
          </p:nvSpPr>
          <p:spPr bwMode="auto">
            <a:xfrm>
              <a:off x="6371661" y="842300"/>
              <a:ext cx="397127" cy="492322"/>
            </a:xfrm>
            <a:custGeom>
              <a:avLst/>
              <a:gdLst>
                <a:gd name="T0" fmla="*/ 2147483646 w 15884"/>
                <a:gd name="T1" fmla="*/ 2147483646 h 19698"/>
                <a:gd name="T2" fmla="*/ 2147483646 w 15884"/>
                <a:gd name="T3" fmla="*/ 2147483646 h 19698"/>
                <a:gd name="T4" fmla="*/ 2147483646 w 15884"/>
                <a:gd name="T5" fmla="*/ 2147483646 h 19698"/>
                <a:gd name="T6" fmla="*/ 2147483646 w 15884"/>
                <a:gd name="T7" fmla="*/ 2147483646 h 19698"/>
                <a:gd name="T8" fmla="*/ 2147483646 w 15884"/>
                <a:gd name="T9" fmla="*/ 2147483646 h 19698"/>
                <a:gd name="T10" fmla="*/ 2147483646 w 15884"/>
                <a:gd name="T11" fmla="*/ 2147483646 h 19698"/>
                <a:gd name="T12" fmla="*/ 2147483646 w 15884"/>
                <a:gd name="T13" fmla="*/ 2147483646 h 19698"/>
                <a:gd name="T14" fmla="*/ 2147483646 w 15884"/>
                <a:gd name="T15" fmla="*/ 2147483646 h 19698"/>
                <a:gd name="T16" fmla="*/ 2147483646 w 15884"/>
                <a:gd name="T17" fmla="*/ 2147483646 h 19698"/>
                <a:gd name="T18" fmla="*/ 2147483646 w 15884"/>
                <a:gd name="T19" fmla="*/ 2147483646 h 19698"/>
                <a:gd name="T20" fmla="*/ 2147483646 w 15884"/>
                <a:gd name="T21" fmla="*/ 2147483646 h 19698"/>
                <a:gd name="T22" fmla="*/ 2147483646 w 15884"/>
                <a:gd name="T23" fmla="*/ 2147483646 h 19698"/>
                <a:gd name="T24" fmla="*/ 2147483646 w 15884"/>
                <a:gd name="T25" fmla="*/ 2147483646 h 19698"/>
                <a:gd name="T26" fmla="*/ 2147483646 w 15884"/>
                <a:gd name="T27" fmla="*/ 2147483646 h 19698"/>
                <a:gd name="T28" fmla="*/ 2147483646 w 15884"/>
                <a:gd name="T29" fmla="*/ 2147483646 h 19698"/>
                <a:gd name="T30" fmla="*/ 2147483646 w 15884"/>
                <a:gd name="T31" fmla="*/ 2147483646 h 19698"/>
                <a:gd name="T32" fmla="*/ 2147483646 w 15884"/>
                <a:gd name="T33" fmla="*/ 2147483646 h 19698"/>
                <a:gd name="T34" fmla="*/ 2147483646 w 15884"/>
                <a:gd name="T35" fmla="*/ 2147483646 h 19698"/>
                <a:gd name="T36" fmla="*/ 2147483646 w 15884"/>
                <a:gd name="T37" fmla="*/ 2147483646 h 19698"/>
                <a:gd name="T38" fmla="*/ 2147483646 w 15884"/>
                <a:gd name="T39" fmla="*/ 2147483646 h 19698"/>
                <a:gd name="T40" fmla="*/ 2147483646 w 15884"/>
                <a:gd name="T41" fmla="*/ 2147483646 h 19698"/>
                <a:gd name="T42" fmla="*/ 2147483646 w 15884"/>
                <a:gd name="T43" fmla="*/ 2147483646 h 19698"/>
                <a:gd name="T44" fmla="*/ 2147483646 w 15884"/>
                <a:gd name="T45" fmla="*/ 2147483646 h 19698"/>
                <a:gd name="T46" fmla="*/ 2147483646 w 15884"/>
                <a:gd name="T47" fmla="*/ 2147483646 h 19698"/>
                <a:gd name="T48" fmla="*/ 2147483646 w 15884"/>
                <a:gd name="T49" fmla="*/ 2147483646 h 19698"/>
                <a:gd name="T50" fmla="*/ 2147483646 w 15884"/>
                <a:gd name="T51" fmla="*/ 2147483646 h 19698"/>
                <a:gd name="T52" fmla="*/ 2147483646 w 15884"/>
                <a:gd name="T53" fmla="*/ 2147483646 h 19698"/>
                <a:gd name="T54" fmla="*/ 2147483646 w 15884"/>
                <a:gd name="T55" fmla="*/ 2147483646 h 19698"/>
                <a:gd name="T56" fmla="*/ 2147483646 w 15884"/>
                <a:gd name="T57" fmla="*/ 2147483646 h 19698"/>
                <a:gd name="T58" fmla="*/ 2147483646 w 15884"/>
                <a:gd name="T59" fmla="*/ 2147483646 h 19698"/>
                <a:gd name="T60" fmla="*/ 2147483646 w 15884"/>
                <a:gd name="T61" fmla="*/ 2147483646 h 19698"/>
                <a:gd name="T62" fmla="*/ 2147483646 w 15884"/>
                <a:gd name="T63" fmla="*/ 2147483646 h 19698"/>
                <a:gd name="T64" fmla="*/ 2147483646 w 15884"/>
                <a:gd name="T65" fmla="*/ 2147483646 h 19698"/>
                <a:gd name="T66" fmla="*/ 2147483646 w 15884"/>
                <a:gd name="T67" fmla="*/ 2147483646 h 19698"/>
                <a:gd name="T68" fmla="*/ 2147483646 w 15884"/>
                <a:gd name="T69" fmla="*/ 2147483646 h 19698"/>
                <a:gd name="T70" fmla="*/ 2147483646 w 15884"/>
                <a:gd name="T71" fmla="*/ 2147483646 h 19698"/>
                <a:gd name="T72" fmla="*/ 2147483646 w 15884"/>
                <a:gd name="T73" fmla="*/ 2147483646 h 19698"/>
                <a:gd name="T74" fmla="*/ 2147483646 w 15884"/>
                <a:gd name="T75" fmla="*/ 2147483646 h 19698"/>
                <a:gd name="T76" fmla="*/ 2147483646 w 15884"/>
                <a:gd name="T77" fmla="*/ 2147483646 h 19698"/>
                <a:gd name="T78" fmla="*/ 2147483646 w 15884"/>
                <a:gd name="T79" fmla="*/ 2147483646 h 19698"/>
                <a:gd name="T80" fmla="*/ 2147483646 w 15884"/>
                <a:gd name="T81" fmla="*/ 2147483646 h 19698"/>
                <a:gd name="T82" fmla="*/ 2147483646 w 15884"/>
                <a:gd name="T83" fmla="*/ 2147483646 h 19698"/>
                <a:gd name="T84" fmla="*/ 2147483646 w 15884"/>
                <a:gd name="T85" fmla="*/ 2147483646 h 19698"/>
                <a:gd name="T86" fmla="*/ 2147483646 w 15884"/>
                <a:gd name="T87" fmla="*/ 2147483646 h 19698"/>
                <a:gd name="T88" fmla="*/ 2147483646 w 15884"/>
                <a:gd name="T89" fmla="*/ 2147483646 h 19698"/>
                <a:gd name="T90" fmla="*/ 2147483646 w 15884"/>
                <a:gd name="T91" fmla="*/ 2147483646 h 19698"/>
                <a:gd name="T92" fmla="*/ 2147483646 w 15884"/>
                <a:gd name="T93" fmla="*/ 2147483646 h 19698"/>
                <a:gd name="T94" fmla="*/ 2147483646 w 15884"/>
                <a:gd name="T95" fmla="*/ 2147483646 h 19698"/>
                <a:gd name="T96" fmla="*/ 2147483646 w 15884"/>
                <a:gd name="T97" fmla="*/ 2147483646 h 19698"/>
                <a:gd name="T98" fmla="*/ 2147483646 w 15884"/>
                <a:gd name="T99" fmla="*/ 2147483646 h 19698"/>
                <a:gd name="T100" fmla="*/ 2147483646 w 15884"/>
                <a:gd name="T101" fmla="*/ 2147483646 h 19698"/>
                <a:gd name="T102" fmla="*/ 2147483646 w 15884"/>
                <a:gd name="T103" fmla="*/ 2147483646 h 19698"/>
                <a:gd name="T104" fmla="*/ 2147483646 w 15884"/>
                <a:gd name="T105" fmla="*/ 2147483646 h 19698"/>
                <a:gd name="T106" fmla="*/ 2147483646 w 15884"/>
                <a:gd name="T107" fmla="*/ 2147483646 h 19698"/>
                <a:gd name="T108" fmla="*/ 2147483646 w 15884"/>
                <a:gd name="T109" fmla="*/ 2147483646 h 19698"/>
                <a:gd name="T110" fmla="*/ 2147483646 w 15884"/>
                <a:gd name="T111" fmla="*/ 2147483646 h 19698"/>
                <a:gd name="T112" fmla="*/ 2147483646 w 15884"/>
                <a:gd name="T113" fmla="*/ 2147483646 h 19698"/>
                <a:gd name="T114" fmla="*/ 2147483646 w 15884"/>
                <a:gd name="T115" fmla="*/ 2147483646 h 19698"/>
                <a:gd name="T116" fmla="*/ 2147483646 w 15884"/>
                <a:gd name="T117" fmla="*/ 2147483646 h 19698"/>
                <a:gd name="T118" fmla="*/ 2147483646 w 15884"/>
                <a:gd name="T119" fmla="*/ 2147483646 h 19698"/>
                <a:gd name="T120" fmla="*/ 2147483646 w 15884"/>
                <a:gd name="T121" fmla="*/ 2147483646 h 19698"/>
                <a:gd name="T122" fmla="*/ 2147483646 w 15884"/>
                <a:gd name="T123" fmla="*/ 2147483646 h 19698"/>
                <a:gd name="T124" fmla="*/ 2147483646 w 15884"/>
                <a:gd name="T125" fmla="*/ 2147483646 h 196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884"/>
                <a:gd name="T190" fmla="*/ 0 h 19698"/>
                <a:gd name="T191" fmla="*/ 15884 w 15884"/>
                <a:gd name="T192" fmla="*/ 19698 h 196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lnTo>
                    <a:pt x="935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lnTo>
                    <a:pt x="11262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lnTo>
                    <a:pt x="11115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lnTo>
                    <a:pt x="8694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lnTo>
                    <a:pt x="11776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lnTo>
                    <a:pt x="8951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lnTo>
                    <a:pt x="6273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lnTo>
                    <a:pt x="9868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lnTo>
                    <a:pt x="1313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lnTo>
                    <a:pt x="13060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lnTo>
                    <a:pt x="1027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Shape 293"/>
            <p:cNvSpPr/>
            <p:nvPr/>
          </p:nvSpPr>
          <p:spPr bwMode="auto">
            <a:xfrm>
              <a:off x="6990747" y="2879088"/>
              <a:ext cx="391128" cy="444619"/>
            </a:xfrm>
            <a:custGeom>
              <a:avLst/>
              <a:gdLst>
                <a:gd name="T0" fmla="*/ 2147483646 w 15627"/>
                <a:gd name="T1" fmla="*/ 2147483646 h 17792"/>
                <a:gd name="T2" fmla="*/ 2147483646 w 15627"/>
                <a:gd name="T3" fmla="*/ 2147483646 h 17792"/>
                <a:gd name="T4" fmla="*/ 2147483646 w 15627"/>
                <a:gd name="T5" fmla="*/ 2147483646 h 17792"/>
                <a:gd name="T6" fmla="*/ 2147483646 w 15627"/>
                <a:gd name="T7" fmla="*/ 2147483646 h 17792"/>
                <a:gd name="T8" fmla="*/ 2147483646 w 15627"/>
                <a:gd name="T9" fmla="*/ 2147483646 h 17792"/>
                <a:gd name="T10" fmla="*/ 2147483646 w 15627"/>
                <a:gd name="T11" fmla="*/ 2147483646 h 17792"/>
                <a:gd name="T12" fmla="*/ 2147483646 w 15627"/>
                <a:gd name="T13" fmla="*/ 2147483646 h 17792"/>
                <a:gd name="T14" fmla="*/ 2147483646 w 15627"/>
                <a:gd name="T15" fmla="*/ 2147483646 h 17792"/>
                <a:gd name="T16" fmla="*/ 2147483646 w 15627"/>
                <a:gd name="T17" fmla="*/ 2147483646 h 17792"/>
                <a:gd name="T18" fmla="*/ 2147483646 w 15627"/>
                <a:gd name="T19" fmla="*/ 2147483646 h 17792"/>
                <a:gd name="T20" fmla="*/ 2147483646 w 15627"/>
                <a:gd name="T21" fmla="*/ 2147483646 h 17792"/>
                <a:gd name="T22" fmla="*/ 244990921 w 15627"/>
                <a:gd name="T23" fmla="*/ 2147483646 h 17792"/>
                <a:gd name="T24" fmla="*/ 2147483646 w 15627"/>
                <a:gd name="T25" fmla="*/ 2147483646 h 17792"/>
                <a:gd name="T26" fmla="*/ 2147483646 w 15627"/>
                <a:gd name="T27" fmla="*/ 2147483646 h 17792"/>
                <a:gd name="T28" fmla="*/ 2147483646 w 15627"/>
                <a:gd name="T29" fmla="*/ 2147483646 h 17792"/>
                <a:gd name="T30" fmla="*/ 2147483646 w 15627"/>
                <a:gd name="T31" fmla="*/ 2147483646 h 17792"/>
                <a:gd name="T32" fmla="*/ 2147483646 w 15627"/>
                <a:gd name="T33" fmla="*/ 2147483646 h 17792"/>
                <a:gd name="T34" fmla="*/ 2147483646 w 15627"/>
                <a:gd name="T35" fmla="*/ 2147483646 h 17792"/>
                <a:gd name="T36" fmla="*/ 2147483646 w 15627"/>
                <a:gd name="T37" fmla="*/ 2147483646 h 17792"/>
                <a:gd name="T38" fmla="*/ 2147483646 w 15627"/>
                <a:gd name="T39" fmla="*/ 2147483646 h 17792"/>
                <a:gd name="T40" fmla="*/ 2147483646 w 15627"/>
                <a:gd name="T41" fmla="*/ 2147483646 h 17792"/>
                <a:gd name="T42" fmla="*/ 2147483646 w 15627"/>
                <a:gd name="T43" fmla="*/ 2147483646 h 17792"/>
                <a:gd name="T44" fmla="*/ 2147483646 w 15627"/>
                <a:gd name="T45" fmla="*/ 2147483646 h 17792"/>
                <a:gd name="T46" fmla="*/ 2147483646 w 15627"/>
                <a:gd name="T47" fmla="*/ 2147483646 h 17792"/>
                <a:gd name="T48" fmla="*/ 2147483646 w 15627"/>
                <a:gd name="T49" fmla="*/ 2147483646 h 17792"/>
                <a:gd name="T50" fmla="*/ 2147483646 w 15627"/>
                <a:gd name="T51" fmla="*/ 2147483646 h 17792"/>
                <a:gd name="T52" fmla="*/ 2147483646 w 15627"/>
                <a:gd name="T53" fmla="*/ 2147483646 h 17792"/>
                <a:gd name="T54" fmla="*/ 2147483646 w 15627"/>
                <a:gd name="T55" fmla="*/ 2147483646 h 17792"/>
                <a:gd name="T56" fmla="*/ 2147483646 w 15627"/>
                <a:gd name="T57" fmla="*/ 2147483646 h 17792"/>
                <a:gd name="T58" fmla="*/ 2147483646 w 15627"/>
                <a:gd name="T59" fmla="*/ 2147483646 h 17792"/>
                <a:gd name="T60" fmla="*/ 2147483646 w 15627"/>
                <a:gd name="T61" fmla="*/ 2147483646 h 17792"/>
                <a:gd name="T62" fmla="*/ 2147483646 w 15627"/>
                <a:gd name="T63" fmla="*/ 2147483646 h 17792"/>
                <a:gd name="T64" fmla="*/ 2147483646 w 15627"/>
                <a:gd name="T65" fmla="*/ 2147483646 h 17792"/>
                <a:gd name="T66" fmla="*/ 2147483646 w 15627"/>
                <a:gd name="T67" fmla="*/ 2147483646 h 17792"/>
                <a:gd name="T68" fmla="*/ 2147483646 w 15627"/>
                <a:gd name="T69" fmla="*/ 2147483646 h 17792"/>
                <a:gd name="T70" fmla="*/ 2147483646 w 15627"/>
                <a:gd name="T71" fmla="*/ 2147483646 h 17792"/>
                <a:gd name="T72" fmla="*/ 2147483646 w 15627"/>
                <a:gd name="T73" fmla="*/ 2147483646 h 17792"/>
                <a:gd name="T74" fmla="*/ 2147483646 w 15627"/>
                <a:gd name="T75" fmla="*/ 2147483646 h 17792"/>
                <a:gd name="T76" fmla="*/ 2147483646 w 15627"/>
                <a:gd name="T77" fmla="*/ 2147483646 h 17792"/>
                <a:gd name="T78" fmla="*/ 2147483646 w 15627"/>
                <a:gd name="T79" fmla="*/ 2147483646 h 17792"/>
                <a:gd name="T80" fmla="*/ 2147483646 w 15627"/>
                <a:gd name="T81" fmla="*/ 2147483646 h 17792"/>
                <a:gd name="T82" fmla="*/ 2147483646 w 15627"/>
                <a:gd name="T83" fmla="*/ 2147483646 h 17792"/>
                <a:gd name="T84" fmla="*/ 2147483646 w 15627"/>
                <a:gd name="T85" fmla="*/ 2147483646 h 17792"/>
                <a:gd name="T86" fmla="*/ 2147483646 w 15627"/>
                <a:gd name="T87" fmla="*/ 2147483646 h 17792"/>
                <a:gd name="T88" fmla="*/ 2147483646 w 15627"/>
                <a:gd name="T89" fmla="*/ 2147483646 h 17792"/>
                <a:gd name="T90" fmla="*/ 2147483646 w 15627"/>
                <a:gd name="T91" fmla="*/ 2147483646 h 17792"/>
                <a:gd name="T92" fmla="*/ 2147483646 w 15627"/>
                <a:gd name="T93" fmla="*/ 2147483646 h 17792"/>
                <a:gd name="T94" fmla="*/ 2147483646 w 15627"/>
                <a:gd name="T95" fmla="*/ 2147483646 h 17792"/>
                <a:gd name="T96" fmla="*/ 2147483646 w 15627"/>
                <a:gd name="T97" fmla="*/ 2147483646 h 17792"/>
                <a:gd name="T98" fmla="*/ 2147483646 w 15627"/>
                <a:gd name="T99" fmla="*/ 2147483646 h 17792"/>
                <a:gd name="T100" fmla="*/ 2147483646 w 15627"/>
                <a:gd name="T101" fmla="*/ 2147483646 h 17792"/>
                <a:gd name="T102" fmla="*/ 2147483646 w 15627"/>
                <a:gd name="T103" fmla="*/ 2147483646 h 17792"/>
                <a:gd name="T104" fmla="*/ 2147483646 w 15627"/>
                <a:gd name="T105" fmla="*/ 2147483646 h 17792"/>
                <a:gd name="T106" fmla="*/ 2147483646 w 15627"/>
                <a:gd name="T107" fmla="*/ 2147483646 h 17792"/>
                <a:gd name="T108" fmla="*/ 2147483646 w 15627"/>
                <a:gd name="T109" fmla="*/ 2147483646 h 17792"/>
                <a:gd name="T110" fmla="*/ 2147483646 w 15627"/>
                <a:gd name="T111" fmla="*/ 2147483646 h 17792"/>
                <a:gd name="T112" fmla="*/ 2147483646 w 15627"/>
                <a:gd name="T113" fmla="*/ 2147483646 h 17792"/>
                <a:gd name="T114" fmla="*/ 2147483646 w 15627"/>
                <a:gd name="T115" fmla="*/ 2147483646 h 17792"/>
                <a:gd name="T116" fmla="*/ 2147483646 w 15627"/>
                <a:gd name="T117" fmla="*/ 2147483646 h 17792"/>
                <a:gd name="T118" fmla="*/ 2147483646 w 15627"/>
                <a:gd name="T119" fmla="*/ 2147483646 h 17792"/>
                <a:gd name="T120" fmla="*/ 2147483646 w 15627"/>
                <a:gd name="T121" fmla="*/ 2147483646 h 17792"/>
                <a:gd name="T122" fmla="*/ 2147483646 w 15627"/>
                <a:gd name="T123" fmla="*/ 2147483646 h 17792"/>
                <a:gd name="T124" fmla="*/ 2147483646 w 15627"/>
                <a:gd name="T125" fmla="*/ 2147483646 h 177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627"/>
                <a:gd name="T190" fmla="*/ 0 h 17792"/>
                <a:gd name="T191" fmla="*/ 15627 w 15627"/>
                <a:gd name="T192" fmla="*/ 17792 h 177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lnTo>
                    <a:pt x="10528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lnTo>
                    <a:pt x="3559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lnTo>
                    <a:pt x="6677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lnTo>
                    <a:pt x="12876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lnTo>
                    <a:pt x="3962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Shape 294"/>
            <p:cNvSpPr/>
            <p:nvPr/>
          </p:nvSpPr>
          <p:spPr bwMode="auto">
            <a:xfrm>
              <a:off x="6244484" y="2547874"/>
              <a:ext cx="185966" cy="404118"/>
            </a:xfrm>
            <a:custGeom>
              <a:avLst/>
              <a:gdLst>
                <a:gd name="T0" fmla="*/ 2147483646 w 7411"/>
                <a:gd name="T1" fmla="*/ 2147483646 h 16178"/>
                <a:gd name="T2" fmla="*/ 2147483646 w 7411"/>
                <a:gd name="T3" fmla="*/ 2147483646 h 16178"/>
                <a:gd name="T4" fmla="*/ 2147483646 w 7411"/>
                <a:gd name="T5" fmla="*/ 2147483646 h 16178"/>
                <a:gd name="T6" fmla="*/ 2147483646 w 7411"/>
                <a:gd name="T7" fmla="*/ 2147483646 h 16178"/>
                <a:gd name="T8" fmla="*/ 2147483646 w 7411"/>
                <a:gd name="T9" fmla="*/ 2147483646 h 16178"/>
                <a:gd name="T10" fmla="*/ 2147483646 w 7411"/>
                <a:gd name="T11" fmla="*/ 2147483646 h 16178"/>
                <a:gd name="T12" fmla="*/ 2147483646 w 7411"/>
                <a:gd name="T13" fmla="*/ 2147483646 h 16178"/>
                <a:gd name="T14" fmla="*/ 2147483646 w 7411"/>
                <a:gd name="T15" fmla="*/ 2147483646 h 16178"/>
                <a:gd name="T16" fmla="*/ 2147483646 w 7411"/>
                <a:gd name="T17" fmla="*/ 2147483646 h 16178"/>
                <a:gd name="T18" fmla="*/ 2147483646 w 7411"/>
                <a:gd name="T19" fmla="*/ 2147483646 h 16178"/>
                <a:gd name="T20" fmla="*/ 2147483646 w 7411"/>
                <a:gd name="T21" fmla="*/ 2147483646 h 16178"/>
                <a:gd name="T22" fmla="*/ 2147483646 w 7411"/>
                <a:gd name="T23" fmla="*/ 2147483646 h 16178"/>
                <a:gd name="T24" fmla="*/ 2147483646 w 7411"/>
                <a:gd name="T25" fmla="*/ 2147483646 h 16178"/>
                <a:gd name="T26" fmla="*/ 2147483646 w 7411"/>
                <a:gd name="T27" fmla="*/ 2147483646 h 16178"/>
                <a:gd name="T28" fmla="*/ 2147483646 w 7411"/>
                <a:gd name="T29" fmla="*/ 2147483646 h 16178"/>
                <a:gd name="T30" fmla="*/ 2147483646 w 7411"/>
                <a:gd name="T31" fmla="*/ 2147483646 h 16178"/>
                <a:gd name="T32" fmla="*/ 2147483646 w 7411"/>
                <a:gd name="T33" fmla="*/ 2147483646 h 16178"/>
                <a:gd name="T34" fmla="*/ 2147483646 w 7411"/>
                <a:gd name="T35" fmla="*/ 2147483646 h 16178"/>
                <a:gd name="T36" fmla="*/ 2147483646 w 7411"/>
                <a:gd name="T37" fmla="*/ 2147483646 h 16178"/>
                <a:gd name="T38" fmla="*/ 2147483646 w 7411"/>
                <a:gd name="T39" fmla="*/ 2147483646 h 16178"/>
                <a:gd name="T40" fmla="*/ 2147483646 w 7411"/>
                <a:gd name="T41" fmla="*/ 2147483646 h 16178"/>
                <a:gd name="T42" fmla="*/ 2147483646 w 7411"/>
                <a:gd name="T43" fmla="*/ 2147483646 h 16178"/>
                <a:gd name="T44" fmla="*/ 2147483646 w 7411"/>
                <a:gd name="T45" fmla="*/ 2147483646 h 16178"/>
                <a:gd name="T46" fmla="*/ 2147483646 w 7411"/>
                <a:gd name="T47" fmla="*/ 2147483646 h 16178"/>
                <a:gd name="T48" fmla="*/ 2147483646 w 7411"/>
                <a:gd name="T49" fmla="*/ 2147483646 h 16178"/>
                <a:gd name="T50" fmla="*/ 2147483646 w 7411"/>
                <a:gd name="T51" fmla="*/ 2147483646 h 16178"/>
                <a:gd name="T52" fmla="*/ 2147483646 w 7411"/>
                <a:gd name="T53" fmla="*/ 2147483646 h 16178"/>
                <a:gd name="T54" fmla="*/ 2147483646 w 7411"/>
                <a:gd name="T55" fmla="*/ 2147483646 h 16178"/>
                <a:gd name="T56" fmla="*/ 2147483646 w 7411"/>
                <a:gd name="T57" fmla="*/ 2147483646 h 16178"/>
                <a:gd name="T58" fmla="*/ 2147483646 w 7411"/>
                <a:gd name="T59" fmla="*/ 2147483646 h 16178"/>
                <a:gd name="T60" fmla="*/ 2147483646 w 7411"/>
                <a:gd name="T61" fmla="*/ 2147483646 h 16178"/>
                <a:gd name="T62" fmla="*/ 2147483646 w 7411"/>
                <a:gd name="T63" fmla="*/ 2147483646 h 16178"/>
                <a:gd name="T64" fmla="*/ 2147483646 w 7411"/>
                <a:gd name="T65" fmla="*/ 2147483646 h 16178"/>
                <a:gd name="T66" fmla="*/ 2147483646 w 7411"/>
                <a:gd name="T67" fmla="*/ 2147483646 h 16178"/>
                <a:gd name="T68" fmla="*/ 2147483646 w 7411"/>
                <a:gd name="T69" fmla="*/ 2147483646 h 16178"/>
                <a:gd name="T70" fmla="*/ 2147483646 w 7411"/>
                <a:gd name="T71" fmla="*/ 2147483646 h 16178"/>
                <a:gd name="T72" fmla="*/ 2147483646 w 7411"/>
                <a:gd name="T73" fmla="*/ 2147483646 h 16178"/>
                <a:gd name="T74" fmla="*/ 2147483646 w 7411"/>
                <a:gd name="T75" fmla="*/ 2147483646 h 16178"/>
                <a:gd name="T76" fmla="*/ 2147483646 w 7411"/>
                <a:gd name="T77" fmla="*/ 2147483646 h 16178"/>
                <a:gd name="T78" fmla="*/ 2147483646 w 7411"/>
                <a:gd name="T79" fmla="*/ 2147483646 h 16178"/>
                <a:gd name="T80" fmla="*/ 2147483646 w 7411"/>
                <a:gd name="T81" fmla="*/ 2147483646 h 16178"/>
                <a:gd name="T82" fmla="*/ 2147483646 w 7411"/>
                <a:gd name="T83" fmla="*/ 2147483646 h 16178"/>
                <a:gd name="T84" fmla="*/ 2147483646 w 7411"/>
                <a:gd name="T85" fmla="*/ 2147483646 h 16178"/>
                <a:gd name="T86" fmla="*/ 2147483646 w 7411"/>
                <a:gd name="T87" fmla="*/ 2147483646 h 16178"/>
                <a:gd name="T88" fmla="*/ 2147483646 w 7411"/>
                <a:gd name="T89" fmla="*/ 2147483646 h 16178"/>
                <a:gd name="T90" fmla="*/ 2147483646 w 7411"/>
                <a:gd name="T91" fmla="*/ 2147483646 h 16178"/>
                <a:gd name="T92" fmla="*/ 2147483646 w 7411"/>
                <a:gd name="T93" fmla="*/ 2147483646 h 16178"/>
                <a:gd name="T94" fmla="*/ 2147483646 w 7411"/>
                <a:gd name="T95" fmla="*/ 2147483646 h 16178"/>
                <a:gd name="T96" fmla="*/ 2147483646 w 7411"/>
                <a:gd name="T97" fmla="*/ 2147483646 h 16178"/>
                <a:gd name="T98" fmla="*/ 2147483646 w 7411"/>
                <a:gd name="T99" fmla="*/ 2147483646 h 16178"/>
                <a:gd name="T100" fmla="*/ 2147483646 w 7411"/>
                <a:gd name="T101" fmla="*/ 2147483646 h 16178"/>
                <a:gd name="T102" fmla="*/ 246882550 w 7411"/>
                <a:gd name="T103" fmla="*/ 2147483646 h 16178"/>
                <a:gd name="T104" fmla="*/ 2147483646 w 7411"/>
                <a:gd name="T105" fmla="*/ 2147483646 h 16178"/>
                <a:gd name="T106" fmla="*/ 2147483646 w 7411"/>
                <a:gd name="T107" fmla="*/ 2147483646 h 16178"/>
                <a:gd name="T108" fmla="*/ 2147483646 w 7411"/>
                <a:gd name="T109" fmla="*/ 2147483646 h 16178"/>
                <a:gd name="T110" fmla="*/ 2147483646 w 7411"/>
                <a:gd name="T111" fmla="*/ 2147483646 h 16178"/>
                <a:gd name="T112" fmla="*/ 2147483646 w 7411"/>
                <a:gd name="T113" fmla="*/ 2147483646 h 16178"/>
                <a:gd name="T114" fmla="*/ 2147483646 w 7411"/>
                <a:gd name="T115" fmla="*/ 2147483646 h 16178"/>
                <a:gd name="T116" fmla="*/ 2147483646 w 7411"/>
                <a:gd name="T117" fmla="*/ 2147483646 h 16178"/>
                <a:gd name="T118" fmla="*/ 2147483646 w 7411"/>
                <a:gd name="T119" fmla="*/ 2147483646 h 16178"/>
                <a:gd name="T120" fmla="*/ 2147483646 w 7411"/>
                <a:gd name="T121" fmla="*/ 2147483646 h 16178"/>
                <a:gd name="T122" fmla="*/ 2147483646 w 7411"/>
                <a:gd name="T123" fmla="*/ 2147483646 h 16178"/>
                <a:gd name="T124" fmla="*/ 2147483646 w 7411"/>
                <a:gd name="T125" fmla="*/ 2147483646 h 16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11"/>
                <a:gd name="T190" fmla="*/ 0 h 16178"/>
                <a:gd name="T191" fmla="*/ 7411 w 7411"/>
                <a:gd name="T192" fmla="*/ 16178 h 161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lnTo>
                    <a:pt x="3339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lnTo>
                    <a:pt x="6273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lnTo>
                    <a:pt x="4879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lnTo>
                    <a:pt x="3265" y="7484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Shape 295"/>
            <p:cNvSpPr/>
            <p:nvPr/>
          </p:nvSpPr>
          <p:spPr bwMode="auto">
            <a:xfrm>
              <a:off x="6822778" y="1978150"/>
              <a:ext cx="365933" cy="448219"/>
            </a:xfrm>
            <a:custGeom>
              <a:avLst/>
              <a:gdLst>
                <a:gd name="T0" fmla="*/ 2147483646 w 14601"/>
                <a:gd name="T1" fmla="*/ 2147483646 h 17901"/>
                <a:gd name="T2" fmla="*/ 2147483646 w 14601"/>
                <a:gd name="T3" fmla="*/ 2147483646 h 17901"/>
                <a:gd name="T4" fmla="*/ 2147483646 w 14601"/>
                <a:gd name="T5" fmla="*/ 2147483646 h 17901"/>
                <a:gd name="T6" fmla="*/ 2147483646 w 14601"/>
                <a:gd name="T7" fmla="*/ 2147483646 h 17901"/>
                <a:gd name="T8" fmla="*/ 2147483646 w 14601"/>
                <a:gd name="T9" fmla="*/ 2147483646 h 17901"/>
                <a:gd name="T10" fmla="*/ 2147483646 w 14601"/>
                <a:gd name="T11" fmla="*/ 2147483646 h 17901"/>
                <a:gd name="T12" fmla="*/ 2147483646 w 14601"/>
                <a:gd name="T13" fmla="*/ 2147483646 h 17901"/>
                <a:gd name="T14" fmla="*/ 2147483646 w 14601"/>
                <a:gd name="T15" fmla="*/ 2147483646 h 17901"/>
                <a:gd name="T16" fmla="*/ 2147483646 w 14601"/>
                <a:gd name="T17" fmla="*/ 2147483646 h 17901"/>
                <a:gd name="T18" fmla="*/ 2147483646 w 14601"/>
                <a:gd name="T19" fmla="*/ 2147483646 h 17901"/>
                <a:gd name="T20" fmla="*/ 2147483646 w 14601"/>
                <a:gd name="T21" fmla="*/ 2147483646 h 17901"/>
                <a:gd name="T22" fmla="*/ 2147483646 w 14601"/>
                <a:gd name="T23" fmla="*/ 2147483646 h 17901"/>
                <a:gd name="T24" fmla="*/ 2147483646 w 14601"/>
                <a:gd name="T25" fmla="*/ 2147483646 h 17901"/>
                <a:gd name="T26" fmla="*/ 2147483646 w 14601"/>
                <a:gd name="T27" fmla="*/ 2147483646 h 17901"/>
                <a:gd name="T28" fmla="*/ 2147483646 w 14601"/>
                <a:gd name="T29" fmla="*/ 2147483646 h 17901"/>
                <a:gd name="T30" fmla="*/ 2147483646 w 14601"/>
                <a:gd name="T31" fmla="*/ 2147483646 h 17901"/>
                <a:gd name="T32" fmla="*/ 2147483646 w 14601"/>
                <a:gd name="T33" fmla="*/ 2147483646 h 17901"/>
                <a:gd name="T34" fmla="*/ 2147483646 w 14601"/>
                <a:gd name="T35" fmla="*/ 2147483646 h 17901"/>
                <a:gd name="T36" fmla="*/ 2147483646 w 14601"/>
                <a:gd name="T37" fmla="*/ 2147483646 h 17901"/>
                <a:gd name="T38" fmla="*/ 2147483646 w 14601"/>
                <a:gd name="T39" fmla="*/ 2147483646 h 17901"/>
                <a:gd name="T40" fmla="*/ 2147483646 w 14601"/>
                <a:gd name="T41" fmla="*/ 2147483646 h 17901"/>
                <a:gd name="T42" fmla="*/ 2147483646 w 14601"/>
                <a:gd name="T43" fmla="*/ 2147483646 h 17901"/>
                <a:gd name="T44" fmla="*/ 2147483646 w 14601"/>
                <a:gd name="T45" fmla="*/ 2147483646 h 17901"/>
                <a:gd name="T46" fmla="*/ 2147483646 w 14601"/>
                <a:gd name="T47" fmla="*/ 2147483646 h 17901"/>
                <a:gd name="T48" fmla="*/ 2147483646 w 14601"/>
                <a:gd name="T49" fmla="*/ 2147483646 h 17901"/>
                <a:gd name="T50" fmla="*/ 2147483646 w 14601"/>
                <a:gd name="T51" fmla="*/ 2147483646 h 17901"/>
                <a:gd name="T52" fmla="*/ 2147483646 w 14601"/>
                <a:gd name="T53" fmla="*/ 2147483646 h 17901"/>
                <a:gd name="T54" fmla="*/ 2147483646 w 14601"/>
                <a:gd name="T55" fmla="*/ 2147483646 h 17901"/>
                <a:gd name="T56" fmla="*/ 2147483646 w 14601"/>
                <a:gd name="T57" fmla="*/ 2147483646 h 17901"/>
                <a:gd name="T58" fmla="*/ 2147483646 w 14601"/>
                <a:gd name="T59" fmla="*/ 2147483646 h 17901"/>
                <a:gd name="T60" fmla="*/ 2147483646 w 14601"/>
                <a:gd name="T61" fmla="*/ 2147483646 h 17901"/>
                <a:gd name="T62" fmla="*/ 2147483646 w 14601"/>
                <a:gd name="T63" fmla="*/ 2147483646 h 17901"/>
                <a:gd name="T64" fmla="*/ 2147483646 w 14601"/>
                <a:gd name="T65" fmla="*/ 2147483646 h 17901"/>
                <a:gd name="T66" fmla="*/ 2147483646 w 14601"/>
                <a:gd name="T67" fmla="*/ 2147483646 h 17901"/>
                <a:gd name="T68" fmla="*/ 2147483646 w 14601"/>
                <a:gd name="T69" fmla="*/ 2147483646 h 17901"/>
                <a:gd name="T70" fmla="*/ 2147483646 w 14601"/>
                <a:gd name="T71" fmla="*/ 2147483646 h 17901"/>
                <a:gd name="T72" fmla="*/ 2147483646 w 14601"/>
                <a:gd name="T73" fmla="*/ 2147483646 h 17901"/>
                <a:gd name="T74" fmla="*/ 2147483646 w 14601"/>
                <a:gd name="T75" fmla="*/ 2147483646 h 17901"/>
                <a:gd name="T76" fmla="*/ 2147483646 w 14601"/>
                <a:gd name="T77" fmla="*/ 2147483646 h 17901"/>
                <a:gd name="T78" fmla="*/ 2147483646 w 14601"/>
                <a:gd name="T79" fmla="*/ 2147483646 h 17901"/>
                <a:gd name="T80" fmla="*/ 2147483646 w 14601"/>
                <a:gd name="T81" fmla="*/ 2147483646 h 17901"/>
                <a:gd name="T82" fmla="*/ 2147483646 w 14601"/>
                <a:gd name="T83" fmla="*/ 2147483646 h 17901"/>
                <a:gd name="T84" fmla="*/ 2147483646 w 14601"/>
                <a:gd name="T85" fmla="*/ 2147483646 h 17901"/>
                <a:gd name="T86" fmla="*/ 2147483646 w 14601"/>
                <a:gd name="T87" fmla="*/ 2147483646 h 17901"/>
                <a:gd name="T88" fmla="*/ 2147483646 w 14601"/>
                <a:gd name="T89" fmla="*/ 2147483646 h 17901"/>
                <a:gd name="T90" fmla="*/ 2147483646 w 14601"/>
                <a:gd name="T91" fmla="*/ 2147483646 h 17901"/>
                <a:gd name="T92" fmla="*/ 2147483646 w 14601"/>
                <a:gd name="T93" fmla="*/ 2147483646 h 17901"/>
                <a:gd name="T94" fmla="*/ 2147483646 w 14601"/>
                <a:gd name="T95" fmla="*/ 2147483646 h 17901"/>
                <a:gd name="T96" fmla="*/ 2147483646 w 14601"/>
                <a:gd name="T97" fmla="*/ 2147483646 h 17901"/>
                <a:gd name="T98" fmla="*/ 2147483646 w 14601"/>
                <a:gd name="T99" fmla="*/ 2147483646 h 17901"/>
                <a:gd name="T100" fmla="*/ 2147483646 w 14601"/>
                <a:gd name="T101" fmla="*/ 2147483646 h 17901"/>
                <a:gd name="T102" fmla="*/ 2147483646 w 14601"/>
                <a:gd name="T103" fmla="*/ 2147483646 h 17901"/>
                <a:gd name="T104" fmla="*/ 2147483646 w 14601"/>
                <a:gd name="T105" fmla="*/ 2147483646 h 17901"/>
                <a:gd name="T106" fmla="*/ 2147483646 w 14601"/>
                <a:gd name="T107" fmla="*/ 2147483646 h 17901"/>
                <a:gd name="T108" fmla="*/ 2147483646 w 14601"/>
                <a:gd name="T109" fmla="*/ 2147483646 h 17901"/>
                <a:gd name="T110" fmla="*/ 2147483646 w 14601"/>
                <a:gd name="T111" fmla="*/ 2147483646 h 17901"/>
                <a:gd name="T112" fmla="*/ 2147483646 w 14601"/>
                <a:gd name="T113" fmla="*/ 2147483646 h 17901"/>
                <a:gd name="T114" fmla="*/ 2147483646 w 14601"/>
                <a:gd name="T115" fmla="*/ 2147483646 h 17901"/>
                <a:gd name="T116" fmla="*/ 2147483646 w 14601"/>
                <a:gd name="T117" fmla="*/ 2147483646 h 17901"/>
                <a:gd name="T118" fmla="*/ 2147483646 w 14601"/>
                <a:gd name="T119" fmla="*/ 2147483646 h 179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601"/>
                <a:gd name="T181" fmla="*/ 0 h 17901"/>
                <a:gd name="T182" fmla="*/ 14601 w 14601"/>
                <a:gd name="T183" fmla="*/ 17901 h 179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lnTo>
                    <a:pt x="689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lnTo>
                    <a:pt x="6457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lnTo>
                    <a:pt x="9135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lnTo>
                    <a:pt x="6970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lnTo>
                    <a:pt x="9795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Shape 296"/>
            <p:cNvSpPr/>
            <p:nvPr/>
          </p:nvSpPr>
          <p:spPr bwMode="auto">
            <a:xfrm>
              <a:off x="6071716" y="1791841"/>
              <a:ext cx="401926" cy="374416"/>
            </a:xfrm>
            <a:custGeom>
              <a:avLst/>
              <a:gdLst>
                <a:gd name="T0" fmla="*/ 2147483646 w 16105"/>
                <a:gd name="T1" fmla="*/ 2147483646 h 15004"/>
                <a:gd name="T2" fmla="*/ 2147483646 w 16105"/>
                <a:gd name="T3" fmla="*/ 2147483646 h 15004"/>
                <a:gd name="T4" fmla="*/ 2147483646 w 16105"/>
                <a:gd name="T5" fmla="*/ 2147483646 h 15004"/>
                <a:gd name="T6" fmla="*/ 2147483646 w 16105"/>
                <a:gd name="T7" fmla="*/ 2147483646 h 15004"/>
                <a:gd name="T8" fmla="*/ 2147483646 w 16105"/>
                <a:gd name="T9" fmla="*/ 2147483646 h 15004"/>
                <a:gd name="T10" fmla="*/ 2147483646 w 16105"/>
                <a:gd name="T11" fmla="*/ 2147483646 h 15004"/>
                <a:gd name="T12" fmla="*/ 2147483646 w 16105"/>
                <a:gd name="T13" fmla="*/ 2147483646 h 15004"/>
                <a:gd name="T14" fmla="*/ 2147483646 w 16105"/>
                <a:gd name="T15" fmla="*/ 2147483646 h 15004"/>
                <a:gd name="T16" fmla="*/ 2147483646 w 16105"/>
                <a:gd name="T17" fmla="*/ 2147483646 h 15004"/>
                <a:gd name="T18" fmla="*/ 2147483646 w 16105"/>
                <a:gd name="T19" fmla="*/ 2147483646 h 15004"/>
                <a:gd name="T20" fmla="*/ 2147483646 w 16105"/>
                <a:gd name="T21" fmla="*/ 2147483646 h 15004"/>
                <a:gd name="T22" fmla="*/ 2147483646 w 16105"/>
                <a:gd name="T23" fmla="*/ 2147483646 h 15004"/>
                <a:gd name="T24" fmla="*/ 2147483646 w 16105"/>
                <a:gd name="T25" fmla="*/ 2147483646 h 15004"/>
                <a:gd name="T26" fmla="*/ 2147483646 w 16105"/>
                <a:gd name="T27" fmla="*/ 2147483646 h 15004"/>
                <a:gd name="T28" fmla="*/ 2147483646 w 16105"/>
                <a:gd name="T29" fmla="*/ 2147483646 h 15004"/>
                <a:gd name="T30" fmla="*/ 2147483646 w 16105"/>
                <a:gd name="T31" fmla="*/ 2147483646 h 15004"/>
                <a:gd name="T32" fmla="*/ 2147483646 w 16105"/>
                <a:gd name="T33" fmla="*/ 2147483646 h 15004"/>
                <a:gd name="T34" fmla="*/ 2147483646 w 16105"/>
                <a:gd name="T35" fmla="*/ 2147483646 h 15004"/>
                <a:gd name="T36" fmla="*/ 2147483646 w 16105"/>
                <a:gd name="T37" fmla="*/ 2147483646 h 15004"/>
                <a:gd name="T38" fmla="*/ 2147483646 w 16105"/>
                <a:gd name="T39" fmla="*/ 2147483646 h 15004"/>
                <a:gd name="T40" fmla="*/ 2147483646 w 16105"/>
                <a:gd name="T41" fmla="*/ 2147483646 h 15004"/>
                <a:gd name="T42" fmla="*/ 2147483646 w 16105"/>
                <a:gd name="T43" fmla="*/ 2147483646 h 15004"/>
                <a:gd name="T44" fmla="*/ 2147483646 w 16105"/>
                <a:gd name="T45" fmla="*/ 2147483646 h 15004"/>
                <a:gd name="T46" fmla="*/ 2147483646 w 16105"/>
                <a:gd name="T47" fmla="*/ 2147483646 h 15004"/>
                <a:gd name="T48" fmla="*/ 2147483646 w 16105"/>
                <a:gd name="T49" fmla="*/ 2147483646 h 15004"/>
                <a:gd name="T50" fmla="*/ 2147483646 w 16105"/>
                <a:gd name="T51" fmla="*/ 2147483646 h 15004"/>
                <a:gd name="T52" fmla="*/ 2147483646 w 16105"/>
                <a:gd name="T53" fmla="*/ 2147483646 h 15004"/>
                <a:gd name="T54" fmla="*/ 2147483646 w 16105"/>
                <a:gd name="T55" fmla="*/ 2147483646 h 15004"/>
                <a:gd name="T56" fmla="*/ 2147483646 w 16105"/>
                <a:gd name="T57" fmla="*/ 2147483646 h 15004"/>
                <a:gd name="T58" fmla="*/ 2147483646 w 16105"/>
                <a:gd name="T59" fmla="*/ 2147483646 h 15004"/>
                <a:gd name="T60" fmla="*/ 2147483646 w 16105"/>
                <a:gd name="T61" fmla="*/ 2147483646 h 15004"/>
                <a:gd name="T62" fmla="*/ 2147483646 w 16105"/>
                <a:gd name="T63" fmla="*/ 2147483646 h 15004"/>
                <a:gd name="T64" fmla="*/ 2147483646 w 16105"/>
                <a:gd name="T65" fmla="*/ 2147483646 h 15004"/>
                <a:gd name="T66" fmla="*/ 2147483646 w 16105"/>
                <a:gd name="T67" fmla="*/ 2147483646 h 15004"/>
                <a:gd name="T68" fmla="*/ 2147483646 w 16105"/>
                <a:gd name="T69" fmla="*/ 2147483646 h 15004"/>
                <a:gd name="T70" fmla="*/ 2147483646 w 16105"/>
                <a:gd name="T71" fmla="*/ 2147483646 h 15004"/>
                <a:gd name="T72" fmla="*/ 2147483646 w 16105"/>
                <a:gd name="T73" fmla="*/ 2147483646 h 15004"/>
                <a:gd name="T74" fmla="*/ 2147483646 w 16105"/>
                <a:gd name="T75" fmla="*/ 2147483646 h 15004"/>
                <a:gd name="T76" fmla="*/ 2147483646 w 16105"/>
                <a:gd name="T77" fmla="*/ 2147483646 h 15004"/>
                <a:gd name="T78" fmla="*/ 2147483646 w 16105"/>
                <a:gd name="T79" fmla="*/ 2147483646 h 15004"/>
                <a:gd name="T80" fmla="*/ 2147483646 w 16105"/>
                <a:gd name="T81" fmla="*/ 2147483646 h 15004"/>
                <a:gd name="T82" fmla="*/ 2147483646 w 16105"/>
                <a:gd name="T83" fmla="*/ 2147483646 h 15004"/>
                <a:gd name="T84" fmla="*/ 2147483646 w 16105"/>
                <a:gd name="T85" fmla="*/ 2147483646 h 15004"/>
                <a:gd name="T86" fmla="*/ 2147483646 w 16105"/>
                <a:gd name="T87" fmla="*/ 2147483646 h 15004"/>
                <a:gd name="T88" fmla="*/ 2147483646 w 16105"/>
                <a:gd name="T89" fmla="*/ 2147483646 h 15004"/>
                <a:gd name="T90" fmla="*/ 2147483646 w 16105"/>
                <a:gd name="T91" fmla="*/ 2147483646 h 15004"/>
                <a:gd name="T92" fmla="*/ 2147483646 w 16105"/>
                <a:gd name="T93" fmla="*/ 2147483646 h 15004"/>
                <a:gd name="T94" fmla="*/ 2147483646 w 16105"/>
                <a:gd name="T95" fmla="*/ 2147483646 h 15004"/>
                <a:gd name="T96" fmla="*/ 2147483646 w 16105"/>
                <a:gd name="T97" fmla="*/ 2147483646 h 15004"/>
                <a:gd name="T98" fmla="*/ 2147483646 w 16105"/>
                <a:gd name="T99" fmla="*/ 2147483646 h 15004"/>
                <a:gd name="T100" fmla="*/ 2147483646 w 16105"/>
                <a:gd name="T101" fmla="*/ 2147483646 h 15004"/>
                <a:gd name="T102" fmla="*/ 2147483646 w 16105"/>
                <a:gd name="T103" fmla="*/ 2147483646 h 15004"/>
                <a:gd name="T104" fmla="*/ 2147483646 w 16105"/>
                <a:gd name="T105" fmla="*/ 2147483646 h 15004"/>
                <a:gd name="T106" fmla="*/ 2147483646 w 16105"/>
                <a:gd name="T107" fmla="*/ 2147483646 h 15004"/>
                <a:gd name="T108" fmla="*/ 2147483646 w 16105"/>
                <a:gd name="T109" fmla="*/ 2147483646 h 15004"/>
                <a:gd name="T110" fmla="*/ 2147483646 w 16105"/>
                <a:gd name="T111" fmla="*/ 2147483646 h 15004"/>
                <a:gd name="T112" fmla="*/ 2147483646 w 16105"/>
                <a:gd name="T113" fmla="*/ 2147483646 h 15004"/>
                <a:gd name="T114" fmla="*/ 2147483646 w 16105"/>
                <a:gd name="T115" fmla="*/ 2147483646 h 15004"/>
                <a:gd name="T116" fmla="*/ 2147483646 w 16105"/>
                <a:gd name="T117" fmla="*/ 2147483646 h 15004"/>
                <a:gd name="T118" fmla="*/ 2147483646 w 16105"/>
                <a:gd name="T119" fmla="*/ 2147483646 h 15004"/>
                <a:gd name="T120" fmla="*/ 2147483646 w 16105"/>
                <a:gd name="T121" fmla="*/ 2147483646 h 150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105"/>
                <a:gd name="T184" fmla="*/ 0 h 15004"/>
                <a:gd name="T185" fmla="*/ 16105 w 16105"/>
                <a:gd name="T186" fmla="*/ 15004 h 150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lnTo>
                    <a:pt x="14123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lnTo>
                    <a:pt x="13757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lnTo>
                    <a:pt x="6530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lnTo>
                    <a:pt x="935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lnTo>
                    <a:pt x="7154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lnTo>
                    <a:pt x="7704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lnTo>
                    <a:pt x="6824" y="2385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Shape 297"/>
            <p:cNvSpPr/>
            <p:nvPr/>
          </p:nvSpPr>
          <p:spPr bwMode="auto">
            <a:xfrm>
              <a:off x="6901963" y="3951035"/>
              <a:ext cx="436720" cy="299713"/>
            </a:xfrm>
            <a:custGeom>
              <a:avLst/>
              <a:gdLst>
                <a:gd name="T0" fmla="*/ 2147483646 w 17461"/>
                <a:gd name="T1" fmla="*/ 2147483646 h 11995"/>
                <a:gd name="T2" fmla="*/ 2147483646 w 17461"/>
                <a:gd name="T3" fmla="*/ 2147483646 h 11995"/>
                <a:gd name="T4" fmla="*/ 2147483646 w 17461"/>
                <a:gd name="T5" fmla="*/ 2147483646 h 11995"/>
                <a:gd name="T6" fmla="*/ 2147483646 w 17461"/>
                <a:gd name="T7" fmla="*/ 2147483646 h 11995"/>
                <a:gd name="T8" fmla="*/ 2147483646 w 17461"/>
                <a:gd name="T9" fmla="*/ 2147483646 h 11995"/>
                <a:gd name="T10" fmla="*/ 2147483646 w 17461"/>
                <a:gd name="T11" fmla="*/ 2147483646 h 11995"/>
                <a:gd name="T12" fmla="*/ 2147483646 w 17461"/>
                <a:gd name="T13" fmla="*/ 2147483646 h 11995"/>
                <a:gd name="T14" fmla="*/ 2147483646 w 17461"/>
                <a:gd name="T15" fmla="*/ 2147483646 h 11995"/>
                <a:gd name="T16" fmla="*/ 2147483646 w 17461"/>
                <a:gd name="T17" fmla="*/ 2147483646 h 11995"/>
                <a:gd name="T18" fmla="*/ 2147483646 w 17461"/>
                <a:gd name="T19" fmla="*/ 2147483646 h 11995"/>
                <a:gd name="T20" fmla="*/ 2147483646 w 17461"/>
                <a:gd name="T21" fmla="*/ 2147483646 h 11995"/>
                <a:gd name="T22" fmla="*/ 2147483646 w 17461"/>
                <a:gd name="T23" fmla="*/ 2147483646 h 11995"/>
                <a:gd name="T24" fmla="*/ 2147483646 w 17461"/>
                <a:gd name="T25" fmla="*/ 2147483646 h 11995"/>
                <a:gd name="T26" fmla="*/ 2147483646 w 17461"/>
                <a:gd name="T27" fmla="*/ 2147483646 h 11995"/>
                <a:gd name="T28" fmla="*/ 2147483646 w 17461"/>
                <a:gd name="T29" fmla="*/ 2147483646 h 11995"/>
                <a:gd name="T30" fmla="*/ 2147483646 w 17461"/>
                <a:gd name="T31" fmla="*/ 2147483646 h 11995"/>
                <a:gd name="T32" fmla="*/ 2147483646 w 17461"/>
                <a:gd name="T33" fmla="*/ 2147483646 h 11995"/>
                <a:gd name="T34" fmla="*/ 2147483646 w 17461"/>
                <a:gd name="T35" fmla="*/ 2147483646 h 11995"/>
                <a:gd name="T36" fmla="*/ 2147483646 w 17461"/>
                <a:gd name="T37" fmla="*/ 2147483646 h 11995"/>
                <a:gd name="T38" fmla="*/ 2147483646 w 17461"/>
                <a:gd name="T39" fmla="*/ 2147483646 h 11995"/>
                <a:gd name="T40" fmla="*/ 2147483646 w 17461"/>
                <a:gd name="T41" fmla="*/ 2147483646 h 11995"/>
                <a:gd name="T42" fmla="*/ 2147483646 w 17461"/>
                <a:gd name="T43" fmla="*/ 2147483646 h 11995"/>
                <a:gd name="T44" fmla="*/ 2147483646 w 17461"/>
                <a:gd name="T45" fmla="*/ 2147483646 h 11995"/>
                <a:gd name="T46" fmla="*/ 2147483646 w 17461"/>
                <a:gd name="T47" fmla="*/ 2147483646 h 11995"/>
                <a:gd name="T48" fmla="*/ 2147483646 w 17461"/>
                <a:gd name="T49" fmla="*/ 2147483646 h 11995"/>
                <a:gd name="T50" fmla="*/ 2147483646 w 17461"/>
                <a:gd name="T51" fmla="*/ 2147483646 h 11995"/>
                <a:gd name="T52" fmla="*/ 2147483646 w 17461"/>
                <a:gd name="T53" fmla="*/ 2147483646 h 11995"/>
                <a:gd name="T54" fmla="*/ 2147483646 w 17461"/>
                <a:gd name="T55" fmla="*/ 2147483646 h 11995"/>
                <a:gd name="T56" fmla="*/ 2147483646 w 17461"/>
                <a:gd name="T57" fmla="*/ 2147483646 h 11995"/>
                <a:gd name="T58" fmla="*/ 2147483646 w 17461"/>
                <a:gd name="T59" fmla="*/ 2147483646 h 11995"/>
                <a:gd name="T60" fmla="*/ 2147483646 w 17461"/>
                <a:gd name="T61" fmla="*/ 2147483646 h 11995"/>
                <a:gd name="T62" fmla="*/ 2147483646 w 17461"/>
                <a:gd name="T63" fmla="*/ 2147483646 h 11995"/>
                <a:gd name="T64" fmla="*/ 2147483646 w 17461"/>
                <a:gd name="T65" fmla="*/ 2147483646 h 11995"/>
                <a:gd name="T66" fmla="*/ 2147483646 w 17461"/>
                <a:gd name="T67" fmla="*/ 2147483646 h 11995"/>
                <a:gd name="T68" fmla="*/ 2147483646 w 17461"/>
                <a:gd name="T69" fmla="*/ 2147483646 h 11995"/>
                <a:gd name="T70" fmla="*/ 2147483646 w 17461"/>
                <a:gd name="T71" fmla="*/ 2147483646 h 11995"/>
                <a:gd name="T72" fmla="*/ 2147483646 w 17461"/>
                <a:gd name="T73" fmla="*/ 2147483646 h 11995"/>
                <a:gd name="T74" fmla="*/ 2147483646 w 17461"/>
                <a:gd name="T75" fmla="*/ 2147483646 h 11995"/>
                <a:gd name="T76" fmla="*/ 2147483646 w 17461"/>
                <a:gd name="T77" fmla="*/ 2147483646 h 11995"/>
                <a:gd name="T78" fmla="*/ 2147483646 w 17461"/>
                <a:gd name="T79" fmla="*/ 2147483646 h 11995"/>
                <a:gd name="T80" fmla="*/ 2147483646 w 17461"/>
                <a:gd name="T81" fmla="*/ 2147483646 h 11995"/>
                <a:gd name="T82" fmla="*/ 2147483646 w 17461"/>
                <a:gd name="T83" fmla="*/ 2147483646 h 11995"/>
                <a:gd name="T84" fmla="*/ 2147483646 w 17461"/>
                <a:gd name="T85" fmla="*/ 2147483646 h 11995"/>
                <a:gd name="T86" fmla="*/ 2147483646 w 17461"/>
                <a:gd name="T87" fmla="*/ 2147483646 h 11995"/>
                <a:gd name="T88" fmla="*/ 2147483646 w 17461"/>
                <a:gd name="T89" fmla="*/ 2147483646 h 11995"/>
                <a:gd name="T90" fmla="*/ 2147483646 w 17461"/>
                <a:gd name="T91" fmla="*/ 2147483646 h 11995"/>
                <a:gd name="T92" fmla="*/ 2147483646 w 17461"/>
                <a:gd name="T93" fmla="*/ 2147483646 h 11995"/>
                <a:gd name="T94" fmla="*/ 2147483646 w 17461"/>
                <a:gd name="T95" fmla="*/ 2147483646 h 11995"/>
                <a:gd name="T96" fmla="*/ 2147483646 w 17461"/>
                <a:gd name="T97" fmla="*/ 2147483646 h 11995"/>
                <a:gd name="T98" fmla="*/ 2147483646 w 17461"/>
                <a:gd name="T99" fmla="*/ 2147483646 h 11995"/>
                <a:gd name="T100" fmla="*/ 2147483646 w 17461"/>
                <a:gd name="T101" fmla="*/ 2147483646 h 11995"/>
                <a:gd name="T102" fmla="*/ 2147483646 w 17461"/>
                <a:gd name="T103" fmla="*/ 2147483646 h 11995"/>
                <a:gd name="T104" fmla="*/ 2147483646 w 17461"/>
                <a:gd name="T105" fmla="*/ 2147483646 h 11995"/>
                <a:gd name="T106" fmla="*/ 2147483646 w 17461"/>
                <a:gd name="T107" fmla="*/ 2147483646 h 11995"/>
                <a:gd name="T108" fmla="*/ 2147483646 w 17461"/>
                <a:gd name="T109" fmla="*/ 2147483646 h 11995"/>
                <a:gd name="T110" fmla="*/ 2147483646 w 17461"/>
                <a:gd name="T111" fmla="*/ 2147483646 h 11995"/>
                <a:gd name="T112" fmla="*/ 2147483646 w 17461"/>
                <a:gd name="T113" fmla="*/ 2147483646 h 11995"/>
                <a:gd name="T114" fmla="*/ 2147483646 w 17461"/>
                <a:gd name="T115" fmla="*/ 2147483646 h 11995"/>
                <a:gd name="T116" fmla="*/ 2147483646 w 17461"/>
                <a:gd name="T117" fmla="*/ 2147483646 h 11995"/>
                <a:gd name="T118" fmla="*/ 2147483646 w 17461"/>
                <a:gd name="T119" fmla="*/ 2147483646 h 11995"/>
                <a:gd name="T120" fmla="*/ 2147483646 w 17461"/>
                <a:gd name="T121" fmla="*/ 2147483646 h 11995"/>
                <a:gd name="T122" fmla="*/ 2147483646 w 17461"/>
                <a:gd name="T123" fmla="*/ 2147483646 h 11995"/>
                <a:gd name="T124" fmla="*/ 2147483646 w 17461"/>
                <a:gd name="T125" fmla="*/ 2147483646 h 119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61"/>
                <a:gd name="T190" fmla="*/ 0 h 11995"/>
                <a:gd name="T191" fmla="*/ 17461 w 17461"/>
                <a:gd name="T192" fmla="*/ 11995 h 119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lnTo>
                    <a:pt x="9758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lnTo>
                    <a:pt x="9795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lnTo>
                    <a:pt x="8914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lnTo>
                    <a:pt x="10528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lnTo>
                    <a:pt x="9354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lnTo>
                    <a:pt x="13243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lnTo>
                    <a:pt x="12729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lnTo>
                    <a:pt x="10051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lnTo>
                    <a:pt x="16324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Shape 298"/>
            <p:cNvSpPr/>
            <p:nvPr/>
          </p:nvSpPr>
          <p:spPr bwMode="auto">
            <a:xfrm>
              <a:off x="6405255" y="2154557"/>
              <a:ext cx="328739" cy="339314"/>
            </a:xfrm>
            <a:custGeom>
              <a:avLst/>
              <a:gdLst>
                <a:gd name="T0" fmla="*/ 2147483646 w 13133"/>
                <a:gd name="T1" fmla="*/ 2147483646 h 13573"/>
                <a:gd name="T2" fmla="*/ 2147483646 w 13133"/>
                <a:gd name="T3" fmla="*/ 2147483646 h 13573"/>
                <a:gd name="T4" fmla="*/ 2147483646 w 13133"/>
                <a:gd name="T5" fmla="*/ 2147483646 h 13573"/>
                <a:gd name="T6" fmla="*/ 2147483646 w 13133"/>
                <a:gd name="T7" fmla="*/ 2147483646 h 13573"/>
                <a:gd name="T8" fmla="*/ 2147483646 w 13133"/>
                <a:gd name="T9" fmla="*/ 2147483646 h 13573"/>
                <a:gd name="T10" fmla="*/ 2147483646 w 13133"/>
                <a:gd name="T11" fmla="*/ 2147483646 h 13573"/>
                <a:gd name="T12" fmla="*/ 2147483646 w 13133"/>
                <a:gd name="T13" fmla="*/ 2147483646 h 13573"/>
                <a:gd name="T14" fmla="*/ 2147483646 w 13133"/>
                <a:gd name="T15" fmla="*/ 2147483646 h 13573"/>
                <a:gd name="T16" fmla="*/ 2147483646 w 13133"/>
                <a:gd name="T17" fmla="*/ 2147483646 h 13573"/>
                <a:gd name="T18" fmla="*/ 2147483646 w 13133"/>
                <a:gd name="T19" fmla="*/ 2147483646 h 13573"/>
                <a:gd name="T20" fmla="*/ 2147483646 w 13133"/>
                <a:gd name="T21" fmla="*/ 2147483646 h 13573"/>
                <a:gd name="T22" fmla="*/ 2147483646 w 13133"/>
                <a:gd name="T23" fmla="*/ 2147483646 h 13573"/>
                <a:gd name="T24" fmla="*/ 2147483646 w 13133"/>
                <a:gd name="T25" fmla="*/ 2147483646 h 13573"/>
                <a:gd name="T26" fmla="*/ 2147483646 w 13133"/>
                <a:gd name="T27" fmla="*/ 2147483646 h 13573"/>
                <a:gd name="T28" fmla="*/ 2147483646 w 13133"/>
                <a:gd name="T29" fmla="*/ 2147483646 h 13573"/>
                <a:gd name="T30" fmla="*/ 2147483646 w 13133"/>
                <a:gd name="T31" fmla="*/ 2147483646 h 13573"/>
                <a:gd name="T32" fmla="*/ 2147483646 w 13133"/>
                <a:gd name="T33" fmla="*/ 2147483646 h 13573"/>
                <a:gd name="T34" fmla="*/ 2147483646 w 13133"/>
                <a:gd name="T35" fmla="*/ 2147483646 h 13573"/>
                <a:gd name="T36" fmla="*/ 2147483646 w 13133"/>
                <a:gd name="T37" fmla="*/ 2147483646 h 13573"/>
                <a:gd name="T38" fmla="*/ 2147483646 w 13133"/>
                <a:gd name="T39" fmla="*/ 2147483646 h 13573"/>
                <a:gd name="T40" fmla="*/ 2147483646 w 13133"/>
                <a:gd name="T41" fmla="*/ 2147483646 h 13573"/>
                <a:gd name="T42" fmla="*/ 2147483646 w 13133"/>
                <a:gd name="T43" fmla="*/ 2147483646 h 13573"/>
                <a:gd name="T44" fmla="*/ 2147483646 w 13133"/>
                <a:gd name="T45" fmla="*/ 2147483646 h 13573"/>
                <a:gd name="T46" fmla="*/ 2147483646 w 13133"/>
                <a:gd name="T47" fmla="*/ 2147483646 h 13573"/>
                <a:gd name="T48" fmla="*/ 2147483646 w 13133"/>
                <a:gd name="T49" fmla="*/ 2147483646 h 13573"/>
                <a:gd name="T50" fmla="*/ 2147483646 w 13133"/>
                <a:gd name="T51" fmla="*/ 2147483646 h 13573"/>
                <a:gd name="T52" fmla="*/ 2147483646 w 13133"/>
                <a:gd name="T53" fmla="*/ 2147483646 h 13573"/>
                <a:gd name="T54" fmla="*/ 2147483646 w 13133"/>
                <a:gd name="T55" fmla="*/ 2147483646 h 13573"/>
                <a:gd name="T56" fmla="*/ 2147483646 w 13133"/>
                <a:gd name="T57" fmla="*/ 2147483646 h 13573"/>
                <a:gd name="T58" fmla="*/ 2147483646 w 13133"/>
                <a:gd name="T59" fmla="*/ 2147483646 h 13573"/>
                <a:gd name="T60" fmla="*/ 2147483646 w 13133"/>
                <a:gd name="T61" fmla="*/ 2147483646 h 13573"/>
                <a:gd name="T62" fmla="*/ 2147483646 w 13133"/>
                <a:gd name="T63" fmla="*/ 2147483646 h 13573"/>
                <a:gd name="T64" fmla="*/ 2147483646 w 13133"/>
                <a:gd name="T65" fmla="*/ 2147483646 h 13573"/>
                <a:gd name="T66" fmla="*/ 2147483646 w 13133"/>
                <a:gd name="T67" fmla="*/ 2147483646 h 13573"/>
                <a:gd name="T68" fmla="*/ 2147483646 w 13133"/>
                <a:gd name="T69" fmla="*/ 2147483646 h 13573"/>
                <a:gd name="T70" fmla="*/ 2147483646 w 13133"/>
                <a:gd name="T71" fmla="*/ 2147483646 h 13573"/>
                <a:gd name="T72" fmla="*/ 2147483646 w 13133"/>
                <a:gd name="T73" fmla="*/ 2147483646 h 13573"/>
                <a:gd name="T74" fmla="*/ 2147483646 w 13133"/>
                <a:gd name="T75" fmla="*/ 2147483646 h 13573"/>
                <a:gd name="T76" fmla="*/ 2147483646 w 13133"/>
                <a:gd name="T77" fmla="*/ 2147483646 h 13573"/>
                <a:gd name="T78" fmla="*/ 2147483646 w 13133"/>
                <a:gd name="T79" fmla="*/ 2147483646 h 13573"/>
                <a:gd name="T80" fmla="*/ 2147483646 w 13133"/>
                <a:gd name="T81" fmla="*/ 2147483646 h 13573"/>
                <a:gd name="T82" fmla="*/ 2147483646 w 13133"/>
                <a:gd name="T83" fmla="*/ 2147483646 h 13573"/>
                <a:gd name="T84" fmla="*/ 2147483646 w 13133"/>
                <a:gd name="T85" fmla="*/ 2147483646 h 13573"/>
                <a:gd name="T86" fmla="*/ 2147483646 w 13133"/>
                <a:gd name="T87" fmla="*/ 2147483646 h 13573"/>
                <a:gd name="T88" fmla="*/ 2147483646 w 13133"/>
                <a:gd name="T89" fmla="*/ 2147483646 h 13573"/>
                <a:gd name="T90" fmla="*/ 2147483646 w 13133"/>
                <a:gd name="T91" fmla="*/ 2147483646 h 13573"/>
                <a:gd name="T92" fmla="*/ 2147483646 w 13133"/>
                <a:gd name="T93" fmla="*/ 2147483646 h 13573"/>
                <a:gd name="T94" fmla="*/ 2147483646 w 13133"/>
                <a:gd name="T95" fmla="*/ 2147483646 h 13573"/>
                <a:gd name="T96" fmla="*/ 2147483646 w 13133"/>
                <a:gd name="T97" fmla="*/ 2147483646 h 13573"/>
                <a:gd name="T98" fmla="*/ 2147483646 w 13133"/>
                <a:gd name="T99" fmla="*/ 2147483646 h 13573"/>
                <a:gd name="T100" fmla="*/ 2147483646 w 13133"/>
                <a:gd name="T101" fmla="*/ 2147483646 h 13573"/>
                <a:gd name="T102" fmla="*/ 2147483646 w 13133"/>
                <a:gd name="T103" fmla="*/ 2147483646 h 13573"/>
                <a:gd name="T104" fmla="*/ 2147483646 w 13133"/>
                <a:gd name="T105" fmla="*/ 2147483646 h 13573"/>
                <a:gd name="T106" fmla="*/ 2147483646 w 13133"/>
                <a:gd name="T107" fmla="*/ 2147483646 h 13573"/>
                <a:gd name="T108" fmla="*/ 2147483646 w 13133"/>
                <a:gd name="T109" fmla="*/ 2147483646 h 13573"/>
                <a:gd name="T110" fmla="*/ 2147483646 w 13133"/>
                <a:gd name="T111" fmla="*/ 2147483646 h 13573"/>
                <a:gd name="T112" fmla="*/ 2147483646 w 13133"/>
                <a:gd name="T113" fmla="*/ 2147483646 h 13573"/>
                <a:gd name="T114" fmla="*/ 2147483646 w 13133"/>
                <a:gd name="T115" fmla="*/ 2147483646 h 13573"/>
                <a:gd name="T116" fmla="*/ 2147483646 w 13133"/>
                <a:gd name="T117" fmla="*/ 2147483646 h 13573"/>
                <a:gd name="T118" fmla="*/ 2147483646 w 13133"/>
                <a:gd name="T119" fmla="*/ 2147483646 h 13573"/>
                <a:gd name="T120" fmla="*/ 2147483646 w 13133"/>
                <a:gd name="T121" fmla="*/ 2147483646 h 13573"/>
                <a:gd name="T122" fmla="*/ 2147483646 w 13133"/>
                <a:gd name="T123" fmla="*/ 0 h 135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33"/>
                <a:gd name="T187" fmla="*/ 0 h 13573"/>
                <a:gd name="T188" fmla="*/ 13133 w 13133"/>
                <a:gd name="T189" fmla="*/ 13573 h 135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lnTo>
                    <a:pt x="4879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lnTo>
                    <a:pt x="8877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lnTo>
                    <a:pt x="8914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lnTo>
                    <a:pt x="876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lnTo>
                    <a:pt x="9024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Shape 299"/>
            <p:cNvSpPr/>
            <p:nvPr/>
          </p:nvSpPr>
          <p:spPr bwMode="auto">
            <a:xfrm>
              <a:off x="6537230" y="2750383"/>
              <a:ext cx="459516" cy="475221"/>
            </a:xfrm>
            <a:custGeom>
              <a:avLst/>
              <a:gdLst>
                <a:gd name="T0" fmla="*/ 2147483646 w 18378"/>
                <a:gd name="T1" fmla="*/ 2147483646 h 19002"/>
                <a:gd name="T2" fmla="*/ 2147483646 w 18378"/>
                <a:gd name="T3" fmla="*/ 2147483646 h 19002"/>
                <a:gd name="T4" fmla="*/ 2147483646 w 18378"/>
                <a:gd name="T5" fmla="*/ 2147483646 h 19002"/>
                <a:gd name="T6" fmla="*/ 2147483646 w 18378"/>
                <a:gd name="T7" fmla="*/ 2147483646 h 19002"/>
                <a:gd name="T8" fmla="*/ 2147483646 w 18378"/>
                <a:gd name="T9" fmla="*/ 2147483646 h 19002"/>
                <a:gd name="T10" fmla="*/ 2147483646 w 18378"/>
                <a:gd name="T11" fmla="*/ 2147483646 h 19002"/>
                <a:gd name="T12" fmla="*/ 2147483646 w 18378"/>
                <a:gd name="T13" fmla="*/ 2147483646 h 19002"/>
                <a:gd name="T14" fmla="*/ 2147483646 w 18378"/>
                <a:gd name="T15" fmla="*/ 2147483646 h 19002"/>
                <a:gd name="T16" fmla="*/ 2147483646 w 18378"/>
                <a:gd name="T17" fmla="*/ 2147483646 h 19002"/>
                <a:gd name="T18" fmla="*/ 2147483646 w 18378"/>
                <a:gd name="T19" fmla="*/ 2147483646 h 19002"/>
                <a:gd name="T20" fmla="*/ 2147483646 w 18378"/>
                <a:gd name="T21" fmla="*/ 2147483646 h 19002"/>
                <a:gd name="T22" fmla="*/ 2147483646 w 18378"/>
                <a:gd name="T23" fmla="*/ 2147483646 h 19002"/>
                <a:gd name="T24" fmla="*/ 2147483646 w 18378"/>
                <a:gd name="T25" fmla="*/ 2147483646 h 19002"/>
                <a:gd name="T26" fmla="*/ 2147483646 w 18378"/>
                <a:gd name="T27" fmla="*/ 2147483646 h 19002"/>
                <a:gd name="T28" fmla="*/ 2147483646 w 18378"/>
                <a:gd name="T29" fmla="*/ 2147483646 h 19002"/>
                <a:gd name="T30" fmla="*/ 2147483646 w 18378"/>
                <a:gd name="T31" fmla="*/ 2147483646 h 19002"/>
                <a:gd name="T32" fmla="*/ 2147483646 w 18378"/>
                <a:gd name="T33" fmla="*/ 2147483646 h 19002"/>
                <a:gd name="T34" fmla="*/ 2147483646 w 18378"/>
                <a:gd name="T35" fmla="*/ 2147483646 h 19002"/>
                <a:gd name="T36" fmla="*/ 2147483646 w 18378"/>
                <a:gd name="T37" fmla="*/ 2147483646 h 19002"/>
                <a:gd name="T38" fmla="*/ 2147483646 w 18378"/>
                <a:gd name="T39" fmla="*/ 2147483646 h 19002"/>
                <a:gd name="T40" fmla="*/ 2147483646 w 18378"/>
                <a:gd name="T41" fmla="*/ 2147483646 h 19002"/>
                <a:gd name="T42" fmla="*/ 2147483646 w 18378"/>
                <a:gd name="T43" fmla="*/ 2147483646 h 19002"/>
                <a:gd name="T44" fmla="*/ 2147483646 w 18378"/>
                <a:gd name="T45" fmla="*/ 2147483646 h 19002"/>
                <a:gd name="T46" fmla="*/ 2147483646 w 18378"/>
                <a:gd name="T47" fmla="*/ 2147483646 h 19002"/>
                <a:gd name="T48" fmla="*/ 2147483646 w 18378"/>
                <a:gd name="T49" fmla="*/ 2147483646 h 19002"/>
                <a:gd name="T50" fmla="*/ 2147483646 w 18378"/>
                <a:gd name="T51" fmla="*/ 2147483646 h 19002"/>
                <a:gd name="T52" fmla="*/ 2147483646 w 18378"/>
                <a:gd name="T53" fmla="*/ 2147483646 h 19002"/>
                <a:gd name="T54" fmla="*/ 2147483646 w 18378"/>
                <a:gd name="T55" fmla="*/ 2147483646 h 19002"/>
                <a:gd name="T56" fmla="*/ 2147483646 w 18378"/>
                <a:gd name="T57" fmla="*/ 2147483646 h 19002"/>
                <a:gd name="T58" fmla="*/ 2147483646 w 18378"/>
                <a:gd name="T59" fmla="*/ 2147483646 h 19002"/>
                <a:gd name="T60" fmla="*/ 2147483646 w 18378"/>
                <a:gd name="T61" fmla="*/ 2147483646 h 19002"/>
                <a:gd name="T62" fmla="*/ 2147483646 w 18378"/>
                <a:gd name="T63" fmla="*/ 2147483646 h 19002"/>
                <a:gd name="T64" fmla="*/ 2147483646 w 18378"/>
                <a:gd name="T65" fmla="*/ 2147483646 h 19002"/>
                <a:gd name="T66" fmla="*/ 2147483646 w 18378"/>
                <a:gd name="T67" fmla="*/ 2147483646 h 19002"/>
                <a:gd name="T68" fmla="*/ 2147483646 w 18378"/>
                <a:gd name="T69" fmla="*/ 2147483646 h 19002"/>
                <a:gd name="T70" fmla="*/ 2147483646 w 18378"/>
                <a:gd name="T71" fmla="*/ 2147483646 h 19002"/>
                <a:gd name="T72" fmla="*/ 2147483646 w 18378"/>
                <a:gd name="T73" fmla="*/ 2147483646 h 19002"/>
                <a:gd name="T74" fmla="*/ 2147483646 w 18378"/>
                <a:gd name="T75" fmla="*/ 2147483646 h 19002"/>
                <a:gd name="T76" fmla="*/ 2147483646 w 18378"/>
                <a:gd name="T77" fmla="*/ 2147483646 h 19002"/>
                <a:gd name="T78" fmla="*/ 2147483646 w 18378"/>
                <a:gd name="T79" fmla="*/ 2147483646 h 19002"/>
                <a:gd name="T80" fmla="*/ 2147483646 w 18378"/>
                <a:gd name="T81" fmla="*/ 2147483646 h 19002"/>
                <a:gd name="T82" fmla="*/ 2147483646 w 18378"/>
                <a:gd name="T83" fmla="*/ 2147483646 h 19002"/>
                <a:gd name="T84" fmla="*/ 2147483646 w 18378"/>
                <a:gd name="T85" fmla="*/ 2147483646 h 19002"/>
                <a:gd name="T86" fmla="*/ 2147483646 w 18378"/>
                <a:gd name="T87" fmla="*/ 2147483646 h 19002"/>
                <a:gd name="T88" fmla="*/ 2147483646 w 18378"/>
                <a:gd name="T89" fmla="*/ 2147483646 h 19002"/>
                <a:gd name="T90" fmla="*/ 2147483646 w 18378"/>
                <a:gd name="T91" fmla="*/ 2147483646 h 19002"/>
                <a:gd name="T92" fmla="*/ 2147483646 w 18378"/>
                <a:gd name="T93" fmla="*/ 2147483646 h 19002"/>
                <a:gd name="T94" fmla="*/ 2147483646 w 18378"/>
                <a:gd name="T95" fmla="*/ 2147483646 h 19002"/>
                <a:gd name="T96" fmla="*/ 2147483646 w 18378"/>
                <a:gd name="T97" fmla="*/ 2147483646 h 19002"/>
                <a:gd name="T98" fmla="*/ 2147483646 w 18378"/>
                <a:gd name="T99" fmla="*/ 2147483646 h 19002"/>
                <a:gd name="T100" fmla="*/ 2147483646 w 18378"/>
                <a:gd name="T101" fmla="*/ 2147483646 h 19002"/>
                <a:gd name="T102" fmla="*/ 2147483646 w 18378"/>
                <a:gd name="T103" fmla="*/ 2147483646 h 19002"/>
                <a:gd name="T104" fmla="*/ 2147483646 w 18378"/>
                <a:gd name="T105" fmla="*/ 2147483646 h 19002"/>
                <a:gd name="T106" fmla="*/ 2147483646 w 18378"/>
                <a:gd name="T107" fmla="*/ 2147483646 h 19002"/>
                <a:gd name="T108" fmla="*/ 2147483646 w 18378"/>
                <a:gd name="T109" fmla="*/ 2147483646 h 19002"/>
                <a:gd name="T110" fmla="*/ 2147483646 w 18378"/>
                <a:gd name="T111" fmla="*/ 2147483646 h 19002"/>
                <a:gd name="T112" fmla="*/ 2147483646 w 18378"/>
                <a:gd name="T113" fmla="*/ 2147483646 h 19002"/>
                <a:gd name="T114" fmla="*/ 2147483646 w 18378"/>
                <a:gd name="T115" fmla="*/ 2147483646 h 19002"/>
                <a:gd name="T116" fmla="*/ 2147483646 w 18378"/>
                <a:gd name="T117" fmla="*/ 2147483646 h 19002"/>
                <a:gd name="T118" fmla="*/ 2147483646 w 18378"/>
                <a:gd name="T119" fmla="*/ 2147483646 h 19002"/>
                <a:gd name="T120" fmla="*/ 2147483646 w 18378"/>
                <a:gd name="T121" fmla="*/ 2147483646 h 19002"/>
                <a:gd name="T122" fmla="*/ 2147483646 w 18378"/>
                <a:gd name="T123" fmla="*/ 2147483646 h 19002"/>
                <a:gd name="T124" fmla="*/ 2147483646 w 18378"/>
                <a:gd name="T125" fmla="*/ 2147483646 h 190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78"/>
                <a:gd name="T190" fmla="*/ 0 h 19002"/>
                <a:gd name="T191" fmla="*/ 18378 w 18378"/>
                <a:gd name="T192" fmla="*/ 19002 h 190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lnTo>
                    <a:pt x="1379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lnTo>
                    <a:pt x="12692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lnTo>
                    <a:pt x="9611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lnTo>
                    <a:pt x="4806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lnTo>
                    <a:pt x="271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lnTo>
                    <a:pt x="4402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lnTo>
                    <a:pt x="3595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lnTo>
                    <a:pt x="9464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lnTo>
                    <a:pt x="9831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lnTo>
                    <a:pt x="9464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Shape 300"/>
            <p:cNvSpPr/>
            <p:nvPr/>
          </p:nvSpPr>
          <p:spPr bwMode="auto">
            <a:xfrm>
              <a:off x="6855172" y="1544331"/>
              <a:ext cx="445118" cy="353715"/>
            </a:xfrm>
            <a:custGeom>
              <a:avLst/>
              <a:gdLst>
                <a:gd name="T0" fmla="*/ 2147483646 w 17792"/>
                <a:gd name="T1" fmla="*/ 2147483646 h 14124"/>
                <a:gd name="T2" fmla="*/ 2147483646 w 17792"/>
                <a:gd name="T3" fmla="*/ 2147483646 h 14124"/>
                <a:gd name="T4" fmla="*/ 2147483646 w 17792"/>
                <a:gd name="T5" fmla="*/ 2147483646 h 14124"/>
                <a:gd name="T6" fmla="*/ 2147483646 w 17792"/>
                <a:gd name="T7" fmla="*/ 2147483646 h 14124"/>
                <a:gd name="T8" fmla="*/ 2147483646 w 17792"/>
                <a:gd name="T9" fmla="*/ 2147483646 h 14124"/>
                <a:gd name="T10" fmla="*/ 2147483646 w 17792"/>
                <a:gd name="T11" fmla="*/ 2147483646 h 14124"/>
                <a:gd name="T12" fmla="*/ 2147483646 w 17792"/>
                <a:gd name="T13" fmla="*/ 2147483646 h 14124"/>
                <a:gd name="T14" fmla="*/ 2147483646 w 17792"/>
                <a:gd name="T15" fmla="*/ 2147483646 h 14124"/>
                <a:gd name="T16" fmla="*/ 2147483646 w 17792"/>
                <a:gd name="T17" fmla="*/ 2147483646 h 14124"/>
                <a:gd name="T18" fmla="*/ 2147483646 w 17792"/>
                <a:gd name="T19" fmla="*/ 2147483646 h 14124"/>
                <a:gd name="T20" fmla="*/ 2147483646 w 17792"/>
                <a:gd name="T21" fmla="*/ 2147483646 h 14124"/>
                <a:gd name="T22" fmla="*/ 2147483646 w 17792"/>
                <a:gd name="T23" fmla="*/ 2147483646 h 14124"/>
                <a:gd name="T24" fmla="*/ 2147483646 w 17792"/>
                <a:gd name="T25" fmla="*/ 2147483646 h 14124"/>
                <a:gd name="T26" fmla="*/ 2147483646 w 17792"/>
                <a:gd name="T27" fmla="*/ 2147483646 h 14124"/>
                <a:gd name="T28" fmla="*/ 2147483646 w 17792"/>
                <a:gd name="T29" fmla="*/ 2147483646 h 14124"/>
                <a:gd name="T30" fmla="*/ 2147483646 w 17792"/>
                <a:gd name="T31" fmla="*/ 2147483646 h 14124"/>
                <a:gd name="T32" fmla="*/ 2147483646 w 17792"/>
                <a:gd name="T33" fmla="*/ 2147483646 h 14124"/>
                <a:gd name="T34" fmla="*/ 2147483646 w 17792"/>
                <a:gd name="T35" fmla="*/ 2147483646 h 14124"/>
                <a:gd name="T36" fmla="*/ 2147483646 w 17792"/>
                <a:gd name="T37" fmla="*/ 2147483646 h 14124"/>
                <a:gd name="T38" fmla="*/ 2147483646 w 17792"/>
                <a:gd name="T39" fmla="*/ 2147483646 h 14124"/>
                <a:gd name="T40" fmla="*/ 2147483646 w 17792"/>
                <a:gd name="T41" fmla="*/ 2147483646 h 14124"/>
                <a:gd name="T42" fmla="*/ 2147483646 w 17792"/>
                <a:gd name="T43" fmla="*/ 2147483646 h 14124"/>
                <a:gd name="T44" fmla="*/ 2147483646 w 17792"/>
                <a:gd name="T45" fmla="*/ 2147483646 h 14124"/>
                <a:gd name="T46" fmla="*/ 2147483646 w 17792"/>
                <a:gd name="T47" fmla="*/ 2147483646 h 14124"/>
                <a:gd name="T48" fmla="*/ 2147483646 w 17792"/>
                <a:gd name="T49" fmla="*/ 2147483646 h 14124"/>
                <a:gd name="T50" fmla="*/ 2147483646 w 17792"/>
                <a:gd name="T51" fmla="*/ 2147483646 h 14124"/>
                <a:gd name="T52" fmla="*/ 2147483646 w 17792"/>
                <a:gd name="T53" fmla="*/ 2147483646 h 14124"/>
                <a:gd name="T54" fmla="*/ 2147483646 w 17792"/>
                <a:gd name="T55" fmla="*/ 2147483646 h 14124"/>
                <a:gd name="T56" fmla="*/ 2147483646 w 17792"/>
                <a:gd name="T57" fmla="*/ 2147483646 h 14124"/>
                <a:gd name="T58" fmla="*/ 2147483646 w 17792"/>
                <a:gd name="T59" fmla="*/ 2147483646 h 14124"/>
                <a:gd name="T60" fmla="*/ 2147483646 w 17792"/>
                <a:gd name="T61" fmla="*/ 2147483646 h 14124"/>
                <a:gd name="T62" fmla="*/ 2147483646 w 17792"/>
                <a:gd name="T63" fmla="*/ 2147483646 h 14124"/>
                <a:gd name="T64" fmla="*/ 2147483646 w 17792"/>
                <a:gd name="T65" fmla="*/ 2147483646 h 14124"/>
                <a:gd name="T66" fmla="*/ 2147483646 w 17792"/>
                <a:gd name="T67" fmla="*/ 2147483646 h 14124"/>
                <a:gd name="T68" fmla="*/ 2147483646 w 17792"/>
                <a:gd name="T69" fmla="*/ 2147483646 h 14124"/>
                <a:gd name="T70" fmla="*/ 2147483646 w 17792"/>
                <a:gd name="T71" fmla="*/ 2147483646 h 14124"/>
                <a:gd name="T72" fmla="*/ 2147483646 w 17792"/>
                <a:gd name="T73" fmla="*/ 2147483646 h 14124"/>
                <a:gd name="T74" fmla="*/ 2147483646 w 17792"/>
                <a:gd name="T75" fmla="*/ 2147483646 h 14124"/>
                <a:gd name="T76" fmla="*/ 2147483646 w 17792"/>
                <a:gd name="T77" fmla="*/ 2147483646 h 14124"/>
                <a:gd name="T78" fmla="*/ 2147483646 w 17792"/>
                <a:gd name="T79" fmla="*/ 2147483646 h 14124"/>
                <a:gd name="T80" fmla="*/ 2147483646 w 17792"/>
                <a:gd name="T81" fmla="*/ 2147483646 h 14124"/>
                <a:gd name="T82" fmla="*/ 2147483646 w 17792"/>
                <a:gd name="T83" fmla="*/ 2147483646 h 14124"/>
                <a:gd name="T84" fmla="*/ 2147483646 w 17792"/>
                <a:gd name="T85" fmla="*/ 2147483646 h 14124"/>
                <a:gd name="T86" fmla="*/ 2147483646 w 17792"/>
                <a:gd name="T87" fmla="*/ 2147483646 h 14124"/>
                <a:gd name="T88" fmla="*/ 2147483646 w 17792"/>
                <a:gd name="T89" fmla="*/ 2147483646 h 14124"/>
                <a:gd name="T90" fmla="*/ 2147483646 w 17792"/>
                <a:gd name="T91" fmla="*/ 2147483646 h 14124"/>
                <a:gd name="T92" fmla="*/ 2147483646 w 17792"/>
                <a:gd name="T93" fmla="*/ 2147483646 h 14124"/>
                <a:gd name="T94" fmla="*/ 2147483646 w 17792"/>
                <a:gd name="T95" fmla="*/ 2147483646 h 14124"/>
                <a:gd name="T96" fmla="*/ 2147483646 w 17792"/>
                <a:gd name="T97" fmla="*/ 2147483646 h 14124"/>
                <a:gd name="T98" fmla="*/ 2147483646 w 17792"/>
                <a:gd name="T99" fmla="*/ 2147483646 h 14124"/>
                <a:gd name="T100" fmla="*/ 2147483646 w 17792"/>
                <a:gd name="T101" fmla="*/ 2147483646 h 14124"/>
                <a:gd name="T102" fmla="*/ 2147483646 w 17792"/>
                <a:gd name="T103" fmla="*/ 2147483646 h 14124"/>
                <a:gd name="T104" fmla="*/ 2147483646 w 17792"/>
                <a:gd name="T105" fmla="*/ 2147483646 h 14124"/>
                <a:gd name="T106" fmla="*/ 2147483646 w 17792"/>
                <a:gd name="T107" fmla="*/ 2147483646 h 14124"/>
                <a:gd name="T108" fmla="*/ 2147483646 w 17792"/>
                <a:gd name="T109" fmla="*/ 2147483646 h 14124"/>
                <a:gd name="T110" fmla="*/ 2147483646 w 17792"/>
                <a:gd name="T111" fmla="*/ 2147483646 h 14124"/>
                <a:gd name="T112" fmla="*/ 2147483646 w 17792"/>
                <a:gd name="T113" fmla="*/ 2147483646 h 14124"/>
                <a:gd name="T114" fmla="*/ 2147483646 w 17792"/>
                <a:gd name="T115" fmla="*/ 2147483646 h 14124"/>
                <a:gd name="T116" fmla="*/ 2147483646 w 17792"/>
                <a:gd name="T117" fmla="*/ 2147483646 h 14124"/>
                <a:gd name="T118" fmla="*/ 2147483646 w 17792"/>
                <a:gd name="T119" fmla="*/ 2147483646 h 14124"/>
                <a:gd name="T120" fmla="*/ 2147483646 w 17792"/>
                <a:gd name="T121" fmla="*/ 2147483646 h 14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92"/>
                <a:gd name="T184" fmla="*/ 0 h 14124"/>
                <a:gd name="T185" fmla="*/ 17792 w 17792"/>
                <a:gd name="T186" fmla="*/ 14124 h 14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lnTo>
                    <a:pt x="1056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lnTo>
                    <a:pt x="1285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lnTo>
                    <a:pt x="1460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Shape 301"/>
            <p:cNvSpPr/>
            <p:nvPr/>
          </p:nvSpPr>
          <p:spPr bwMode="auto">
            <a:xfrm>
              <a:off x="6844374" y="1037609"/>
              <a:ext cx="415124" cy="389717"/>
            </a:xfrm>
            <a:custGeom>
              <a:avLst/>
              <a:gdLst>
                <a:gd name="T0" fmla="*/ 2147483646 w 16581"/>
                <a:gd name="T1" fmla="*/ 2147483646 h 15590"/>
                <a:gd name="T2" fmla="*/ 2147483646 w 16581"/>
                <a:gd name="T3" fmla="*/ 2147483646 h 15590"/>
                <a:gd name="T4" fmla="*/ 2147483646 w 16581"/>
                <a:gd name="T5" fmla="*/ 2147483646 h 15590"/>
                <a:gd name="T6" fmla="*/ 2147483646 w 16581"/>
                <a:gd name="T7" fmla="*/ 2147483646 h 15590"/>
                <a:gd name="T8" fmla="*/ 2147483646 w 16581"/>
                <a:gd name="T9" fmla="*/ 2147483646 h 15590"/>
                <a:gd name="T10" fmla="*/ 2147483646 w 16581"/>
                <a:gd name="T11" fmla="*/ 2147483646 h 15590"/>
                <a:gd name="T12" fmla="*/ 2147483646 w 16581"/>
                <a:gd name="T13" fmla="*/ 2147483646 h 15590"/>
                <a:gd name="T14" fmla="*/ 2147483646 w 16581"/>
                <a:gd name="T15" fmla="*/ 2147483646 h 15590"/>
                <a:gd name="T16" fmla="*/ 2147483646 w 16581"/>
                <a:gd name="T17" fmla="*/ 2147483646 h 15590"/>
                <a:gd name="T18" fmla="*/ 2147483646 w 16581"/>
                <a:gd name="T19" fmla="*/ 2147483646 h 15590"/>
                <a:gd name="T20" fmla="*/ 2147483646 w 16581"/>
                <a:gd name="T21" fmla="*/ 2147483646 h 15590"/>
                <a:gd name="T22" fmla="*/ 2147483646 w 16581"/>
                <a:gd name="T23" fmla="*/ 2147483646 h 15590"/>
                <a:gd name="T24" fmla="*/ 2147483646 w 16581"/>
                <a:gd name="T25" fmla="*/ 2147483646 h 15590"/>
                <a:gd name="T26" fmla="*/ 2147483646 w 16581"/>
                <a:gd name="T27" fmla="*/ 2147483646 h 15590"/>
                <a:gd name="T28" fmla="*/ 2147483646 w 16581"/>
                <a:gd name="T29" fmla="*/ 2147483646 h 15590"/>
                <a:gd name="T30" fmla="*/ 2147483646 w 16581"/>
                <a:gd name="T31" fmla="*/ 2147483646 h 15590"/>
                <a:gd name="T32" fmla="*/ 2147483646 w 16581"/>
                <a:gd name="T33" fmla="*/ 2147483646 h 15590"/>
                <a:gd name="T34" fmla="*/ 2147483646 w 16581"/>
                <a:gd name="T35" fmla="*/ 2147483646 h 15590"/>
                <a:gd name="T36" fmla="*/ 2147483646 w 16581"/>
                <a:gd name="T37" fmla="*/ 2147483646 h 15590"/>
                <a:gd name="T38" fmla="*/ 2147483646 w 16581"/>
                <a:gd name="T39" fmla="*/ 2147483646 h 15590"/>
                <a:gd name="T40" fmla="*/ 2147483646 w 16581"/>
                <a:gd name="T41" fmla="*/ 2147483646 h 15590"/>
                <a:gd name="T42" fmla="*/ 2147483646 w 16581"/>
                <a:gd name="T43" fmla="*/ 2147483646 h 15590"/>
                <a:gd name="T44" fmla="*/ 2147483646 w 16581"/>
                <a:gd name="T45" fmla="*/ 2147483646 h 15590"/>
                <a:gd name="T46" fmla="*/ 2147483646 w 16581"/>
                <a:gd name="T47" fmla="*/ 2147483646 h 15590"/>
                <a:gd name="T48" fmla="*/ 2147483646 w 16581"/>
                <a:gd name="T49" fmla="*/ 2147483646 h 15590"/>
                <a:gd name="T50" fmla="*/ 2147483646 w 16581"/>
                <a:gd name="T51" fmla="*/ 2147483646 h 15590"/>
                <a:gd name="T52" fmla="*/ 2147483646 w 16581"/>
                <a:gd name="T53" fmla="*/ 2147483646 h 15590"/>
                <a:gd name="T54" fmla="*/ 2147483646 w 16581"/>
                <a:gd name="T55" fmla="*/ 2147483646 h 15590"/>
                <a:gd name="T56" fmla="*/ 2147483646 w 16581"/>
                <a:gd name="T57" fmla="*/ 2147483646 h 15590"/>
                <a:gd name="T58" fmla="*/ 2147483646 w 16581"/>
                <a:gd name="T59" fmla="*/ 2147483646 h 15590"/>
                <a:gd name="T60" fmla="*/ 2147483646 w 16581"/>
                <a:gd name="T61" fmla="*/ 2147483646 h 15590"/>
                <a:gd name="T62" fmla="*/ 2147483646 w 16581"/>
                <a:gd name="T63" fmla="*/ 2147483646 h 15590"/>
                <a:gd name="T64" fmla="*/ 2147483646 w 16581"/>
                <a:gd name="T65" fmla="*/ 2147483646 h 15590"/>
                <a:gd name="T66" fmla="*/ 2147483646 w 16581"/>
                <a:gd name="T67" fmla="*/ 2147483646 h 15590"/>
                <a:gd name="T68" fmla="*/ 2147483646 w 16581"/>
                <a:gd name="T69" fmla="*/ 2147483646 h 15590"/>
                <a:gd name="T70" fmla="*/ 2147483646 w 16581"/>
                <a:gd name="T71" fmla="*/ 2147483646 h 15590"/>
                <a:gd name="T72" fmla="*/ 2147483646 w 16581"/>
                <a:gd name="T73" fmla="*/ 2147483646 h 15590"/>
                <a:gd name="T74" fmla="*/ 2147483646 w 16581"/>
                <a:gd name="T75" fmla="*/ 2147483646 h 15590"/>
                <a:gd name="T76" fmla="*/ 2147483646 w 16581"/>
                <a:gd name="T77" fmla="*/ 2147483646 h 15590"/>
                <a:gd name="T78" fmla="*/ 2147483646 w 16581"/>
                <a:gd name="T79" fmla="*/ 2147483646 h 15590"/>
                <a:gd name="T80" fmla="*/ 2147483646 w 16581"/>
                <a:gd name="T81" fmla="*/ 2147483646 h 15590"/>
                <a:gd name="T82" fmla="*/ 2147483646 w 16581"/>
                <a:gd name="T83" fmla="*/ 2147483646 h 15590"/>
                <a:gd name="T84" fmla="*/ 2147483646 w 16581"/>
                <a:gd name="T85" fmla="*/ 2147483646 h 15590"/>
                <a:gd name="T86" fmla="*/ 2147483646 w 16581"/>
                <a:gd name="T87" fmla="*/ 2147483646 h 15590"/>
                <a:gd name="T88" fmla="*/ 2147483646 w 16581"/>
                <a:gd name="T89" fmla="*/ 2147483646 h 15590"/>
                <a:gd name="T90" fmla="*/ 2147483646 w 16581"/>
                <a:gd name="T91" fmla="*/ 2147483646 h 15590"/>
                <a:gd name="T92" fmla="*/ 2147483646 w 16581"/>
                <a:gd name="T93" fmla="*/ 2147483646 h 15590"/>
                <a:gd name="T94" fmla="*/ 2147483646 w 16581"/>
                <a:gd name="T95" fmla="*/ 2147483646 h 15590"/>
                <a:gd name="T96" fmla="*/ 2147483646 w 16581"/>
                <a:gd name="T97" fmla="*/ 2147483646 h 15590"/>
                <a:gd name="T98" fmla="*/ 2147483646 w 16581"/>
                <a:gd name="T99" fmla="*/ 2147483646 h 15590"/>
                <a:gd name="T100" fmla="*/ 2147483646 w 16581"/>
                <a:gd name="T101" fmla="*/ 2147483646 h 15590"/>
                <a:gd name="T102" fmla="*/ 2147483646 w 16581"/>
                <a:gd name="T103" fmla="*/ 2147483646 h 15590"/>
                <a:gd name="T104" fmla="*/ 2147483646 w 16581"/>
                <a:gd name="T105" fmla="*/ 2147483646 h 15590"/>
                <a:gd name="T106" fmla="*/ 2147483646 w 16581"/>
                <a:gd name="T107" fmla="*/ 2147483646 h 15590"/>
                <a:gd name="T108" fmla="*/ 2147483646 w 16581"/>
                <a:gd name="T109" fmla="*/ 2147483646 h 15590"/>
                <a:gd name="T110" fmla="*/ 2147483646 w 16581"/>
                <a:gd name="T111" fmla="*/ 2147483646 h 15590"/>
                <a:gd name="T112" fmla="*/ 2147483646 w 16581"/>
                <a:gd name="T113" fmla="*/ 2147483646 h 15590"/>
                <a:gd name="T114" fmla="*/ 2147483646 w 16581"/>
                <a:gd name="T115" fmla="*/ 2147483646 h 15590"/>
                <a:gd name="T116" fmla="*/ 2147483646 w 16581"/>
                <a:gd name="T117" fmla="*/ 2147483646 h 15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81"/>
                <a:gd name="T178" fmla="*/ 0 h 15590"/>
                <a:gd name="T179" fmla="*/ 16581 w 16581"/>
                <a:gd name="T180" fmla="*/ 15590 h 155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lnTo>
                    <a:pt x="13096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lnTo>
                    <a:pt x="3155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lnTo>
                    <a:pt x="8181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lnTo>
                    <a:pt x="8291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lnTo>
                    <a:pt x="6493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Shape 302"/>
            <p:cNvSpPr/>
            <p:nvPr/>
          </p:nvSpPr>
          <p:spPr bwMode="auto">
            <a:xfrm>
              <a:off x="6554027" y="1840443"/>
              <a:ext cx="233957" cy="276312"/>
            </a:xfrm>
            <a:custGeom>
              <a:avLst/>
              <a:gdLst>
                <a:gd name="T0" fmla="*/ 2147483646 w 9391"/>
                <a:gd name="T1" fmla="*/ 2147483646 h 11079"/>
                <a:gd name="T2" fmla="*/ 2147483646 w 9391"/>
                <a:gd name="T3" fmla="*/ 2147483646 h 11079"/>
                <a:gd name="T4" fmla="*/ 2147483646 w 9391"/>
                <a:gd name="T5" fmla="*/ 2147483646 h 11079"/>
                <a:gd name="T6" fmla="*/ 2147483646 w 9391"/>
                <a:gd name="T7" fmla="*/ 2147483646 h 11079"/>
                <a:gd name="T8" fmla="*/ 2147483646 w 9391"/>
                <a:gd name="T9" fmla="*/ 2147483646 h 11079"/>
                <a:gd name="T10" fmla="*/ 2147483646 w 9391"/>
                <a:gd name="T11" fmla="*/ 2147483646 h 11079"/>
                <a:gd name="T12" fmla="*/ 2147483646 w 9391"/>
                <a:gd name="T13" fmla="*/ 2147483646 h 11079"/>
                <a:gd name="T14" fmla="*/ 2147483646 w 9391"/>
                <a:gd name="T15" fmla="*/ 2147483646 h 11079"/>
                <a:gd name="T16" fmla="*/ 2147483646 w 9391"/>
                <a:gd name="T17" fmla="*/ 2147483646 h 11079"/>
                <a:gd name="T18" fmla="*/ 2147483646 w 9391"/>
                <a:gd name="T19" fmla="*/ 2147483646 h 11079"/>
                <a:gd name="T20" fmla="*/ 2147483646 w 9391"/>
                <a:gd name="T21" fmla="*/ 2147483646 h 11079"/>
                <a:gd name="T22" fmla="*/ 2147483646 w 9391"/>
                <a:gd name="T23" fmla="*/ 2147483646 h 11079"/>
                <a:gd name="T24" fmla="*/ 2147483646 w 9391"/>
                <a:gd name="T25" fmla="*/ 2147483646 h 11079"/>
                <a:gd name="T26" fmla="*/ 2147483646 w 9391"/>
                <a:gd name="T27" fmla="*/ 2147483646 h 11079"/>
                <a:gd name="T28" fmla="*/ 2147483646 w 9391"/>
                <a:gd name="T29" fmla="*/ 2147483646 h 11079"/>
                <a:gd name="T30" fmla="*/ 2147483646 w 9391"/>
                <a:gd name="T31" fmla="*/ 2147483646 h 11079"/>
                <a:gd name="T32" fmla="*/ 2147483646 w 9391"/>
                <a:gd name="T33" fmla="*/ 2147483646 h 11079"/>
                <a:gd name="T34" fmla="*/ 2147483646 w 9391"/>
                <a:gd name="T35" fmla="*/ 2147483646 h 11079"/>
                <a:gd name="T36" fmla="*/ 2147483646 w 9391"/>
                <a:gd name="T37" fmla="*/ 2147483646 h 11079"/>
                <a:gd name="T38" fmla="*/ 2147483646 w 9391"/>
                <a:gd name="T39" fmla="*/ 2147483646 h 11079"/>
                <a:gd name="T40" fmla="*/ 2147483646 w 9391"/>
                <a:gd name="T41" fmla="*/ 2147483646 h 11079"/>
                <a:gd name="T42" fmla="*/ 2147483646 w 9391"/>
                <a:gd name="T43" fmla="*/ 2147483646 h 11079"/>
                <a:gd name="T44" fmla="*/ 2147483646 w 9391"/>
                <a:gd name="T45" fmla="*/ 2147483646 h 11079"/>
                <a:gd name="T46" fmla="*/ 2147483646 w 9391"/>
                <a:gd name="T47" fmla="*/ 2147483646 h 11079"/>
                <a:gd name="T48" fmla="*/ 2147483646 w 9391"/>
                <a:gd name="T49" fmla="*/ 2147483646 h 11079"/>
                <a:gd name="T50" fmla="*/ 2147483646 w 9391"/>
                <a:gd name="T51" fmla="*/ 2147483646 h 11079"/>
                <a:gd name="T52" fmla="*/ 2147483646 w 9391"/>
                <a:gd name="T53" fmla="*/ 2147483646 h 11079"/>
                <a:gd name="T54" fmla="*/ 2147483646 w 9391"/>
                <a:gd name="T55" fmla="*/ 2147483646 h 11079"/>
                <a:gd name="T56" fmla="*/ 2147483646 w 9391"/>
                <a:gd name="T57" fmla="*/ 2147483646 h 11079"/>
                <a:gd name="T58" fmla="*/ 2147483646 w 9391"/>
                <a:gd name="T59" fmla="*/ 2147483646 h 11079"/>
                <a:gd name="T60" fmla="*/ 2147483646 w 9391"/>
                <a:gd name="T61" fmla="*/ 2147483646 h 11079"/>
                <a:gd name="T62" fmla="*/ 2147483646 w 9391"/>
                <a:gd name="T63" fmla="*/ 2147483646 h 11079"/>
                <a:gd name="T64" fmla="*/ 2147483646 w 9391"/>
                <a:gd name="T65" fmla="*/ 2147483646 h 11079"/>
                <a:gd name="T66" fmla="*/ 2147483646 w 9391"/>
                <a:gd name="T67" fmla="*/ 2147483646 h 11079"/>
                <a:gd name="T68" fmla="*/ 0 w 9391"/>
                <a:gd name="T69" fmla="*/ 2147483646 h 11079"/>
                <a:gd name="T70" fmla="*/ 2147483646 w 9391"/>
                <a:gd name="T71" fmla="*/ 2147483646 h 11079"/>
                <a:gd name="T72" fmla="*/ 2147483646 w 9391"/>
                <a:gd name="T73" fmla="*/ 2147483646 h 11079"/>
                <a:gd name="T74" fmla="*/ 2147483646 w 9391"/>
                <a:gd name="T75" fmla="*/ 2147483646 h 11079"/>
                <a:gd name="T76" fmla="*/ 2147483646 w 9391"/>
                <a:gd name="T77" fmla="*/ 2147483646 h 11079"/>
                <a:gd name="T78" fmla="*/ 2147483646 w 9391"/>
                <a:gd name="T79" fmla="*/ 2147483646 h 11079"/>
                <a:gd name="T80" fmla="*/ 2147483646 w 9391"/>
                <a:gd name="T81" fmla="*/ 2147483646 h 11079"/>
                <a:gd name="T82" fmla="*/ 2147483646 w 9391"/>
                <a:gd name="T83" fmla="*/ 2147483646 h 11079"/>
                <a:gd name="T84" fmla="*/ 2147483646 w 9391"/>
                <a:gd name="T85" fmla="*/ 2147483646 h 11079"/>
                <a:gd name="T86" fmla="*/ 2147483646 w 9391"/>
                <a:gd name="T87" fmla="*/ 2147483646 h 11079"/>
                <a:gd name="T88" fmla="*/ 2147483646 w 9391"/>
                <a:gd name="T89" fmla="*/ 2147483646 h 11079"/>
                <a:gd name="T90" fmla="*/ 2147483646 w 9391"/>
                <a:gd name="T91" fmla="*/ 2147483646 h 11079"/>
                <a:gd name="T92" fmla="*/ 2147483646 w 9391"/>
                <a:gd name="T93" fmla="*/ 2147483646 h 11079"/>
                <a:gd name="T94" fmla="*/ 2147483646 w 9391"/>
                <a:gd name="T95" fmla="*/ 2147483646 h 11079"/>
                <a:gd name="T96" fmla="*/ 2147483646 w 9391"/>
                <a:gd name="T97" fmla="*/ 2147483646 h 11079"/>
                <a:gd name="T98" fmla="*/ 2147483646 w 9391"/>
                <a:gd name="T99" fmla="*/ 2147483646 h 11079"/>
                <a:gd name="T100" fmla="*/ 2147483646 w 9391"/>
                <a:gd name="T101" fmla="*/ 2147483646 h 11079"/>
                <a:gd name="T102" fmla="*/ 2147483646 w 9391"/>
                <a:gd name="T103" fmla="*/ 2147483646 h 11079"/>
                <a:gd name="T104" fmla="*/ 2147483646 w 9391"/>
                <a:gd name="T105" fmla="*/ 2147483646 h 11079"/>
                <a:gd name="T106" fmla="*/ 2147483646 w 9391"/>
                <a:gd name="T107" fmla="*/ 2147483646 h 11079"/>
                <a:gd name="T108" fmla="*/ 2147483646 w 9391"/>
                <a:gd name="T109" fmla="*/ 2147483646 h 11079"/>
                <a:gd name="T110" fmla="*/ 2147483646 w 9391"/>
                <a:gd name="T111" fmla="*/ 2147483646 h 11079"/>
                <a:gd name="T112" fmla="*/ 2147483646 w 9391"/>
                <a:gd name="T113" fmla="*/ 0 h 110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91"/>
                <a:gd name="T172" fmla="*/ 0 h 11079"/>
                <a:gd name="T173" fmla="*/ 9391 w 9391"/>
                <a:gd name="T174" fmla="*/ 11079 h 110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lnTo>
                    <a:pt x="4916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lnTo>
                    <a:pt x="5209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lnTo>
                    <a:pt x="4696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Shape 303"/>
            <p:cNvSpPr/>
            <p:nvPr/>
          </p:nvSpPr>
          <p:spPr bwMode="auto">
            <a:xfrm>
              <a:off x="6618815" y="2550575"/>
              <a:ext cx="407925" cy="156607"/>
            </a:xfrm>
            <a:custGeom>
              <a:avLst/>
              <a:gdLst>
                <a:gd name="T0" fmla="*/ 2147483646 w 16325"/>
                <a:gd name="T1" fmla="*/ 2147483646 h 6274"/>
                <a:gd name="T2" fmla="*/ 2147483646 w 16325"/>
                <a:gd name="T3" fmla="*/ 2147483646 h 6274"/>
                <a:gd name="T4" fmla="*/ 2147483646 w 16325"/>
                <a:gd name="T5" fmla="*/ 2147483646 h 6274"/>
                <a:gd name="T6" fmla="*/ 2147483646 w 16325"/>
                <a:gd name="T7" fmla="*/ 2147483646 h 6274"/>
                <a:gd name="T8" fmla="*/ 2147483646 w 16325"/>
                <a:gd name="T9" fmla="*/ 2147483646 h 6274"/>
                <a:gd name="T10" fmla="*/ 2147483646 w 16325"/>
                <a:gd name="T11" fmla="*/ 2147483646 h 6274"/>
                <a:gd name="T12" fmla="*/ 2147483646 w 16325"/>
                <a:gd name="T13" fmla="*/ 2147483646 h 6274"/>
                <a:gd name="T14" fmla="*/ 2147483646 w 16325"/>
                <a:gd name="T15" fmla="*/ 2147483646 h 6274"/>
                <a:gd name="T16" fmla="*/ 2147483646 w 16325"/>
                <a:gd name="T17" fmla="*/ 243007786 h 6274"/>
                <a:gd name="T18" fmla="*/ 2147483646 w 16325"/>
                <a:gd name="T19" fmla="*/ 2147483646 h 6274"/>
                <a:gd name="T20" fmla="*/ 2147483646 w 16325"/>
                <a:gd name="T21" fmla="*/ 2147483646 h 6274"/>
                <a:gd name="T22" fmla="*/ 2147483646 w 16325"/>
                <a:gd name="T23" fmla="*/ 2147483646 h 6274"/>
                <a:gd name="T24" fmla="*/ 2147483646 w 16325"/>
                <a:gd name="T25" fmla="*/ 2147483646 h 6274"/>
                <a:gd name="T26" fmla="*/ 2147483646 w 16325"/>
                <a:gd name="T27" fmla="*/ 2147483646 h 6274"/>
                <a:gd name="T28" fmla="*/ 2147483646 w 16325"/>
                <a:gd name="T29" fmla="*/ 2147483646 h 6274"/>
                <a:gd name="T30" fmla="*/ 2147483646 w 16325"/>
                <a:gd name="T31" fmla="*/ 2147483646 h 6274"/>
                <a:gd name="T32" fmla="*/ 2147483646 w 16325"/>
                <a:gd name="T33" fmla="*/ 2147483646 h 6274"/>
                <a:gd name="T34" fmla="*/ 2147483646 w 16325"/>
                <a:gd name="T35" fmla="*/ 2147483646 h 6274"/>
                <a:gd name="T36" fmla="*/ 2147483646 w 16325"/>
                <a:gd name="T37" fmla="*/ 2147483646 h 6274"/>
                <a:gd name="T38" fmla="*/ 2147483646 w 16325"/>
                <a:gd name="T39" fmla="*/ 2147483646 h 6274"/>
                <a:gd name="T40" fmla="*/ 2147483646 w 16325"/>
                <a:gd name="T41" fmla="*/ 2147483646 h 6274"/>
                <a:gd name="T42" fmla="*/ 2147483646 w 16325"/>
                <a:gd name="T43" fmla="*/ 2147483646 h 6274"/>
                <a:gd name="T44" fmla="*/ 2147483646 w 16325"/>
                <a:gd name="T45" fmla="*/ 2147483646 h 6274"/>
                <a:gd name="T46" fmla="*/ 2147483646 w 16325"/>
                <a:gd name="T47" fmla="*/ 2147483646 h 6274"/>
                <a:gd name="T48" fmla="*/ 2147483646 w 16325"/>
                <a:gd name="T49" fmla="*/ 2147483646 h 6274"/>
                <a:gd name="T50" fmla="*/ 2147483646 w 16325"/>
                <a:gd name="T51" fmla="*/ 2147483646 h 6274"/>
                <a:gd name="T52" fmla="*/ 2147483646 w 16325"/>
                <a:gd name="T53" fmla="*/ 2147483646 h 6274"/>
                <a:gd name="T54" fmla="*/ 2147483646 w 16325"/>
                <a:gd name="T55" fmla="*/ 2147483646 h 6274"/>
                <a:gd name="T56" fmla="*/ 2147483646 w 16325"/>
                <a:gd name="T57" fmla="*/ 2147483646 h 6274"/>
                <a:gd name="T58" fmla="*/ 2147483646 w 16325"/>
                <a:gd name="T59" fmla="*/ 2147483646 h 6274"/>
                <a:gd name="T60" fmla="*/ 2147483646 w 16325"/>
                <a:gd name="T61" fmla="*/ 2147483646 h 6274"/>
                <a:gd name="T62" fmla="*/ 2147483646 w 16325"/>
                <a:gd name="T63" fmla="*/ 2147483646 h 6274"/>
                <a:gd name="T64" fmla="*/ 2147483646 w 16325"/>
                <a:gd name="T65" fmla="*/ 2147483646 h 6274"/>
                <a:gd name="T66" fmla="*/ 2147483646 w 16325"/>
                <a:gd name="T67" fmla="*/ 2147483646 h 6274"/>
                <a:gd name="T68" fmla="*/ 2147483646 w 16325"/>
                <a:gd name="T69" fmla="*/ 2147483646 h 6274"/>
                <a:gd name="T70" fmla="*/ 2147483646 w 16325"/>
                <a:gd name="T71" fmla="*/ 2147483646 h 6274"/>
                <a:gd name="T72" fmla="*/ 2147483646 w 16325"/>
                <a:gd name="T73" fmla="*/ 2147483646 h 6274"/>
                <a:gd name="T74" fmla="*/ 2147483646 w 16325"/>
                <a:gd name="T75" fmla="*/ 2147483646 h 6274"/>
                <a:gd name="T76" fmla="*/ 2147483646 w 16325"/>
                <a:gd name="T77" fmla="*/ 2147483646 h 6274"/>
                <a:gd name="T78" fmla="*/ 2147483646 w 16325"/>
                <a:gd name="T79" fmla="*/ 2147483646 h 6274"/>
                <a:gd name="T80" fmla="*/ 2147483646 w 16325"/>
                <a:gd name="T81" fmla="*/ 2147483646 h 6274"/>
                <a:gd name="T82" fmla="*/ 2147483646 w 16325"/>
                <a:gd name="T83" fmla="*/ 2147483646 h 6274"/>
                <a:gd name="T84" fmla="*/ 2147483646 w 16325"/>
                <a:gd name="T85" fmla="*/ 2147483646 h 6274"/>
                <a:gd name="T86" fmla="*/ 2147483646 w 16325"/>
                <a:gd name="T87" fmla="*/ 2147483646 h 6274"/>
                <a:gd name="T88" fmla="*/ 2147483646 w 16325"/>
                <a:gd name="T89" fmla="*/ 2147483646 h 6274"/>
                <a:gd name="T90" fmla="*/ 2147483646 w 16325"/>
                <a:gd name="T91" fmla="*/ 2147483646 h 6274"/>
                <a:gd name="T92" fmla="*/ 2147483646 w 16325"/>
                <a:gd name="T93" fmla="*/ 2147483646 h 6274"/>
                <a:gd name="T94" fmla="*/ 2147483646 w 16325"/>
                <a:gd name="T95" fmla="*/ 2147483646 h 6274"/>
                <a:gd name="T96" fmla="*/ 2147483646 w 16325"/>
                <a:gd name="T97" fmla="*/ 2147483646 h 6274"/>
                <a:gd name="T98" fmla="*/ 2147483646 w 16325"/>
                <a:gd name="T99" fmla="*/ 2147483646 h 6274"/>
                <a:gd name="T100" fmla="*/ 2147483646 w 16325"/>
                <a:gd name="T101" fmla="*/ 2147483646 h 6274"/>
                <a:gd name="T102" fmla="*/ 2147483646 w 16325"/>
                <a:gd name="T103" fmla="*/ 2147483646 h 6274"/>
                <a:gd name="T104" fmla="*/ 2147483646 w 16325"/>
                <a:gd name="T105" fmla="*/ 2147483646 h 6274"/>
                <a:gd name="T106" fmla="*/ 2147483646 w 16325"/>
                <a:gd name="T107" fmla="*/ 2147483646 h 62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325"/>
                <a:gd name="T163" fmla="*/ 0 h 6274"/>
                <a:gd name="T164" fmla="*/ 16325 w 16325"/>
                <a:gd name="T165" fmla="*/ 6274 h 62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lnTo>
                    <a:pt x="14710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lnTo>
                    <a:pt x="6787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lnTo>
                    <a:pt x="2715" y="1138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Shape 304"/>
            <p:cNvSpPr/>
            <p:nvPr/>
          </p:nvSpPr>
          <p:spPr bwMode="auto">
            <a:xfrm>
              <a:off x="6336868" y="4507259"/>
              <a:ext cx="519504" cy="365416"/>
            </a:xfrm>
            <a:custGeom>
              <a:avLst/>
              <a:gdLst>
                <a:gd name="T0" fmla="*/ 2147483646 w 20800"/>
                <a:gd name="T1" fmla="*/ 2147483646 h 14600"/>
                <a:gd name="T2" fmla="*/ 2147483646 w 20800"/>
                <a:gd name="T3" fmla="*/ 2147483646 h 14600"/>
                <a:gd name="T4" fmla="*/ 2147483646 w 20800"/>
                <a:gd name="T5" fmla="*/ 2147483646 h 14600"/>
                <a:gd name="T6" fmla="*/ 2147483646 w 20800"/>
                <a:gd name="T7" fmla="*/ 2147483646 h 14600"/>
                <a:gd name="T8" fmla="*/ 2147483646 w 20800"/>
                <a:gd name="T9" fmla="*/ 2147483646 h 14600"/>
                <a:gd name="T10" fmla="*/ 2147483646 w 20800"/>
                <a:gd name="T11" fmla="*/ 2147483646 h 14600"/>
                <a:gd name="T12" fmla="*/ 2147483646 w 20800"/>
                <a:gd name="T13" fmla="*/ 2147483646 h 14600"/>
                <a:gd name="T14" fmla="*/ 2147483646 w 20800"/>
                <a:gd name="T15" fmla="*/ 2147483646 h 14600"/>
                <a:gd name="T16" fmla="*/ 2147483646 w 20800"/>
                <a:gd name="T17" fmla="*/ 2147483646 h 14600"/>
                <a:gd name="T18" fmla="*/ 2147483646 w 20800"/>
                <a:gd name="T19" fmla="*/ 2147483646 h 14600"/>
                <a:gd name="T20" fmla="*/ 2147483646 w 20800"/>
                <a:gd name="T21" fmla="*/ 2147483646 h 14600"/>
                <a:gd name="T22" fmla="*/ 2147483646 w 20800"/>
                <a:gd name="T23" fmla="*/ 2147483646 h 14600"/>
                <a:gd name="T24" fmla="*/ 2147483646 w 20800"/>
                <a:gd name="T25" fmla="*/ 2147483646 h 14600"/>
                <a:gd name="T26" fmla="*/ 2147483646 w 20800"/>
                <a:gd name="T27" fmla="*/ 2147483646 h 14600"/>
                <a:gd name="T28" fmla="*/ 2147483646 w 20800"/>
                <a:gd name="T29" fmla="*/ 2147483646 h 14600"/>
                <a:gd name="T30" fmla="*/ 2147483646 w 20800"/>
                <a:gd name="T31" fmla="*/ 2147483646 h 14600"/>
                <a:gd name="T32" fmla="*/ 2147483646 w 20800"/>
                <a:gd name="T33" fmla="*/ 2147483646 h 14600"/>
                <a:gd name="T34" fmla="*/ 2147483646 w 20800"/>
                <a:gd name="T35" fmla="*/ 2147483646 h 14600"/>
                <a:gd name="T36" fmla="*/ 2147483646 w 20800"/>
                <a:gd name="T37" fmla="*/ 2147483646 h 14600"/>
                <a:gd name="T38" fmla="*/ 2147483646 w 20800"/>
                <a:gd name="T39" fmla="*/ 2147483646 h 14600"/>
                <a:gd name="T40" fmla="*/ 2147483646 w 20800"/>
                <a:gd name="T41" fmla="*/ 2147483646 h 14600"/>
                <a:gd name="T42" fmla="*/ 2147483646 w 20800"/>
                <a:gd name="T43" fmla="*/ 2147483646 h 14600"/>
                <a:gd name="T44" fmla="*/ 2147483646 w 20800"/>
                <a:gd name="T45" fmla="*/ 2147483646 h 14600"/>
                <a:gd name="T46" fmla="*/ 2147483646 w 20800"/>
                <a:gd name="T47" fmla="*/ 2147483646 h 14600"/>
                <a:gd name="T48" fmla="*/ 2147483646 w 20800"/>
                <a:gd name="T49" fmla="*/ 2147483646 h 14600"/>
                <a:gd name="T50" fmla="*/ 2147483646 w 20800"/>
                <a:gd name="T51" fmla="*/ 2147483646 h 14600"/>
                <a:gd name="T52" fmla="*/ 2147483646 w 20800"/>
                <a:gd name="T53" fmla="*/ 2147483646 h 14600"/>
                <a:gd name="T54" fmla="*/ 2147483646 w 20800"/>
                <a:gd name="T55" fmla="*/ 2147483646 h 14600"/>
                <a:gd name="T56" fmla="*/ 2147483646 w 20800"/>
                <a:gd name="T57" fmla="*/ 2147483646 h 14600"/>
                <a:gd name="T58" fmla="*/ 2147483646 w 20800"/>
                <a:gd name="T59" fmla="*/ 2147483646 h 14600"/>
                <a:gd name="T60" fmla="*/ 2147483646 w 20800"/>
                <a:gd name="T61" fmla="*/ 2147483646 h 14600"/>
                <a:gd name="T62" fmla="*/ 2147483646 w 20800"/>
                <a:gd name="T63" fmla="*/ 2147483646 h 14600"/>
                <a:gd name="T64" fmla="*/ 2147483646 w 20800"/>
                <a:gd name="T65" fmla="*/ 2147483646 h 14600"/>
                <a:gd name="T66" fmla="*/ 2147483646 w 20800"/>
                <a:gd name="T67" fmla="*/ 2147483646 h 14600"/>
                <a:gd name="T68" fmla="*/ 2147483646 w 20800"/>
                <a:gd name="T69" fmla="*/ 2147483646 h 14600"/>
                <a:gd name="T70" fmla="*/ 2147483646 w 20800"/>
                <a:gd name="T71" fmla="*/ 2147483646 h 14600"/>
                <a:gd name="T72" fmla="*/ 2147483646 w 20800"/>
                <a:gd name="T73" fmla="*/ 2147483646 h 14600"/>
                <a:gd name="T74" fmla="*/ 2147483646 w 20800"/>
                <a:gd name="T75" fmla="*/ 2147483646 h 14600"/>
                <a:gd name="T76" fmla="*/ 2147483646 w 20800"/>
                <a:gd name="T77" fmla="*/ 2147483646 h 14600"/>
                <a:gd name="T78" fmla="*/ 2147483646 w 20800"/>
                <a:gd name="T79" fmla="*/ 2147483646 h 14600"/>
                <a:gd name="T80" fmla="*/ 2147483646 w 20800"/>
                <a:gd name="T81" fmla="*/ 2147483646 h 14600"/>
                <a:gd name="T82" fmla="*/ 2147483646 w 20800"/>
                <a:gd name="T83" fmla="*/ 2147483646 h 14600"/>
                <a:gd name="T84" fmla="*/ 2147483646 w 20800"/>
                <a:gd name="T85" fmla="*/ 2147483646 h 14600"/>
                <a:gd name="T86" fmla="*/ 2147483646 w 20800"/>
                <a:gd name="T87" fmla="*/ 2147483646 h 14600"/>
                <a:gd name="T88" fmla="*/ 2147483646 w 20800"/>
                <a:gd name="T89" fmla="*/ 2147483646 h 14600"/>
                <a:gd name="T90" fmla="*/ 2147483646 w 20800"/>
                <a:gd name="T91" fmla="*/ 2147483646 h 14600"/>
                <a:gd name="T92" fmla="*/ 2147483646 w 20800"/>
                <a:gd name="T93" fmla="*/ 2147483646 h 14600"/>
                <a:gd name="T94" fmla="*/ 2147483646 w 20800"/>
                <a:gd name="T95" fmla="*/ 2147483646 h 14600"/>
                <a:gd name="T96" fmla="*/ 2147483646 w 20800"/>
                <a:gd name="T97" fmla="*/ 2147483646 h 14600"/>
                <a:gd name="T98" fmla="*/ 2147483646 w 20800"/>
                <a:gd name="T99" fmla="*/ 2147483646 h 14600"/>
                <a:gd name="T100" fmla="*/ 2147483646 w 20800"/>
                <a:gd name="T101" fmla="*/ 2147483646 h 14600"/>
                <a:gd name="T102" fmla="*/ 2147483646 w 20800"/>
                <a:gd name="T103" fmla="*/ 2147483646 h 14600"/>
                <a:gd name="T104" fmla="*/ 2147483646 w 20800"/>
                <a:gd name="T105" fmla="*/ 2147483646 h 14600"/>
                <a:gd name="T106" fmla="*/ 2147483646 w 20800"/>
                <a:gd name="T107" fmla="*/ 2147483646 h 14600"/>
                <a:gd name="T108" fmla="*/ 2147483646 w 20800"/>
                <a:gd name="T109" fmla="*/ 2147483646 h 14600"/>
                <a:gd name="T110" fmla="*/ 2147483646 w 20800"/>
                <a:gd name="T111" fmla="*/ 2147483646 h 14600"/>
                <a:gd name="T112" fmla="*/ 2147483646 w 20800"/>
                <a:gd name="T113" fmla="*/ 2147483646 h 14600"/>
                <a:gd name="T114" fmla="*/ 2147483646 w 20800"/>
                <a:gd name="T115" fmla="*/ 2147483646 h 14600"/>
                <a:gd name="T116" fmla="*/ 2147483646 w 20800"/>
                <a:gd name="T117" fmla="*/ 2147483646 h 14600"/>
                <a:gd name="T118" fmla="*/ 2147483646 w 20800"/>
                <a:gd name="T119" fmla="*/ 2147483646 h 14600"/>
                <a:gd name="T120" fmla="*/ 2147483646 w 20800"/>
                <a:gd name="T121" fmla="*/ 2147483646 h 146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800"/>
                <a:gd name="T184" fmla="*/ 0 h 14600"/>
                <a:gd name="T185" fmla="*/ 20800 w 20800"/>
                <a:gd name="T186" fmla="*/ 14600 h 146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lnTo>
                    <a:pt x="1505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lnTo>
                    <a:pt x="788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lnTo>
                    <a:pt x="495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lnTo>
                    <a:pt x="15114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lnTo>
                    <a:pt x="1999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lnTo>
                    <a:pt x="1665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lnTo>
                    <a:pt x="14857" y="631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Shape 305"/>
            <p:cNvSpPr/>
            <p:nvPr/>
          </p:nvSpPr>
          <p:spPr bwMode="auto">
            <a:xfrm>
              <a:off x="6425651" y="3727825"/>
              <a:ext cx="341937" cy="360915"/>
            </a:xfrm>
            <a:custGeom>
              <a:avLst/>
              <a:gdLst>
                <a:gd name="T0" fmla="*/ 2147483646 w 13683"/>
                <a:gd name="T1" fmla="*/ 2147483646 h 14417"/>
                <a:gd name="T2" fmla="*/ 2147483646 w 13683"/>
                <a:gd name="T3" fmla="*/ 2147483646 h 14417"/>
                <a:gd name="T4" fmla="*/ 2147483646 w 13683"/>
                <a:gd name="T5" fmla="*/ 2147483646 h 14417"/>
                <a:gd name="T6" fmla="*/ 2147483646 w 13683"/>
                <a:gd name="T7" fmla="*/ 2147483646 h 14417"/>
                <a:gd name="T8" fmla="*/ 2147483646 w 13683"/>
                <a:gd name="T9" fmla="*/ 2147483646 h 14417"/>
                <a:gd name="T10" fmla="*/ 2147483646 w 13683"/>
                <a:gd name="T11" fmla="*/ 2147483646 h 14417"/>
                <a:gd name="T12" fmla="*/ 2147483646 w 13683"/>
                <a:gd name="T13" fmla="*/ 2147483646 h 14417"/>
                <a:gd name="T14" fmla="*/ 2147483646 w 13683"/>
                <a:gd name="T15" fmla="*/ 2147483646 h 14417"/>
                <a:gd name="T16" fmla="*/ 2147483646 w 13683"/>
                <a:gd name="T17" fmla="*/ 2147483646 h 14417"/>
                <a:gd name="T18" fmla="*/ 2147483646 w 13683"/>
                <a:gd name="T19" fmla="*/ 2147483646 h 14417"/>
                <a:gd name="T20" fmla="*/ 2147483646 w 13683"/>
                <a:gd name="T21" fmla="*/ 2147483646 h 14417"/>
                <a:gd name="T22" fmla="*/ 2147483646 w 13683"/>
                <a:gd name="T23" fmla="*/ 2147483646 h 14417"/>
                <a:gd name="T24" fmla="*/ 2147483646 w 13683"/>
                <a:gd name="T25" fmla="*/ 2147483646 h 14417"/>
                <a:gd name="T26" fmla="*/ 2147483646 w 13683"/>
                <a:gd name="T27" fmla="*/ 2147483646 h 14417"/>
                <a:gd name="T28" fmla="*/ 2147483646 w 13683"/>
                <a:gd name="T29" fmla="*/ 2147483646 h 14417"/>
                <a:gd name="T30" fmla="*/ 2147483646 w 13683"/>
                <a:gd name="T31" fmla="*/ 2147483646 h 14417"/>
                <a:gd name="T32" fmla="*/ 2147483646 w 13683"/>
                <a:gd name="T33" fmla="*/ 2147483646 h 14417"/>
                <a:gd name="T34" fmla="*/ 2147483646 w 13683"/>
                <a:gd name="T35" fmla="*/ 2147483646 h 14417"/>
                <a:gd name="T36" fmla="*/ 2147483646 w 13683"/>
                <a:gd name="T37" fmla="*/ 2147483646 h 14417"/>
                <a:gd name="T38" fmla="*/ 2147483646 w 13683"/>
                <a:gd name="T39" fmla="*/ 2147483646 h 14417"/>
                <a:gd name="T40" fmla="*/ 2147483646 w 13683"/>
                <a:gd name="T41" fmla="*/ 2147483646 h 14417"/>
                <a:gd name="T42" fmla="*/ 2147483646 w 13683"/>
                <a:gd name="T43" fmla="*/ 2147483646 h 14417"/>
                <a:gd name="T44" fmla="*/ 2147483646 w 13683"/>
                <a:gd name="T45" fmla="*/ 2147483646 h 14417"/>
                <a:gd name="T46" fmla="*/ 2147483646 w 13683"/>
                <a:gd name="T47" fmla="*/ 2147483646 h 14417"/>
                <a:gd name="T48" fmla="*/ 2147483646 w 13683"/>
                <a:gd name="T49" fmla="*/ 2147483646 h 14417"/>
                <a:gd name="T50" fmla="*/ 2147483646 w 13683"/>
                <a:gd name="T51" fmla="*/ 2147483646 h 14417"/>
                <a:gd name="T52" fmla="*/ 2147483646 w 13683"/>
                <a:gd name="T53" fmla="*/ 2147483646 h 14417"/>
                <a:gd name="T54" fmla="*/ 2147483646 w 13683"/>
                <a:gd name="T55" fmla="*/ 2147483646 h 14417"/>
                <a:gd name="T56" fmla="*/ 2147483646 w 13683"/>
                <a:gd name="T57" fmla="*/ 2147483646 h 14417"/>
                <a:gd name="T58" fmla="*/ 2147483646 w 13683"/>
                <a:gd name="T59" fmla="*/ 2147483646 h 14417"/>
                <a:gd name="T60" fmla="*/ 2147483646 w 13683"/>
                <a:gd name="T61" fmla="*/ 2147483646 h 14417"/>
                <a:gd name="T62" fmla="*/ 2147483646 w 13683"/>
                <a:gd name="T63" fmla="*/ 2147483646 h 14417"/>
                <a:gd name="T64" fmla="*/ 2147483646 w 13683"/>
                <a:gd name="T65" fmla="*/ 2147483646 h 14417"/>
                <a:gd name="T66" fmla="*/ 2147483646 w 13683"/>
                <a:gd name="T67" fmla="*/ 2147483646 h 14417"/>
                <a:gd name="T68" fmla="*/ 2147483646 w 13683"/>
                <a:gd name="T69" fmla="*/ 2147483646 h 14417"/>
                <a:gd name="T70" fmla="*/ 2147483646 w 13683"/>
                <a:gd name="T71" fmla="*/ 2147483646 h 14417"/>
                <a:gd name="T72" fmla="*/ 2147483646 w 13683"/>
                <a:gd name="T73" fmla="*/ 2147483646 h 14417"/>
                <a:gd name="T74" fmla="*/ 2147483646 w 13683"/>
                <a:gd name="T75" fmla="*/ 2147483646 h 14417"/>
                <a:gd name="T76" fmla="*/ 2147483646 w 13683"/>
                <a:gd name="T77" fmla="*/ 2147483646 h 14417"/>
                <a:gd name="T78" fmla="*/ 2147483646 w 13683"/>
                <a:gd name="T79" fmla="*/ 2147483646 h 14417"/>
                <a:gd name="T80" fmla="*/ 2147483646 w 13683"/>
                <a:gd name="T81" fmla="*/ 2147483646 h 14417"/>
                <a:gd name="T82" fmla="*/ 2147483646 w 13683"/>
                <a:gd name="T83" fmla="*/ 2147483646 h 14417"/>
                <a:gd name="T84" fmla="*/ 2147483646 w 13683"/>
                <a:gd name="T85" fmla="*/ 2147483646 h 14417"/>
                <a:gd name="T86" fmla="*/ 2147483646 w 13683"/>
                <a:gd name="T87" fmla="*/ 2147483646 h 14417"/>
                <a:gd name="T88" fmla="*/ 2147483646 w 13683"/>
                <a:gd name="T89" fmla="*/ 2147483646 h 14417"/>
                <a:gd name="T90" fmla="*/ 2147483646 w 13683"/>
                <a:gd name="T91" fmla="*/ 2147483646 h 14417"/>
                <a:gd name="T92" fmla="*/ 2147483646 w 13683"/>
                <a:gd name="T93" fmla="*/ 2147483646 h 14417"/>
                <a:gd name="T94" fmla="*/ 2147483646 w 13683"/>
                <a:gd name="T95" fmla="*/ 2147483646 h 14417"/>
                <a:gd name="T96" fmla="*/ 2147483646 w 13683"/>
                <a:gd name="T97" fmla="*/ 2147483646 h 14417"/>
                <a:gd name="T98" fmla="*/ 2147483646 w 13683"/>
                <a:gd name="T99" fmla="*/ 2147483646 h 14417"/>
                <a:gd name="T100" fmla="*/ 2147483646 w 13683"/>
                <a:gd name="T101" fmla="*/ 2147483646 h 14417"/>
                <a:gd name="T102" fmla="*/ 2147483646 w 13683"/>
                <a:gd name="T103" fmla="*/ 2147483646 h 14417"/>
                <a:gd name="T104" fmla="*/ 2147483646 w 13683"/>
                <a:gd name="T105" fmla="*/ 2147483646 h 14417"/>
                <a:gd name="T106" fmla="*/ 2147483646 w 13683"/>
                <a:gd name="T107" fmla="*/ 2147483646 h 14417"/>
                <a:gd name="T108" fmla="*/ 2147483646 w 13683"/>
                <a:gd name="T109" fmla="*/ 2147483646 h 14417"/>
                <a:gd name="T110" fmla="*/ 2147483646 w 13683"/>
                <a:gd name="T111" fmla="*/ 2147483646 h 14417"/>
                <a:gd name="T112" fmla="*/ 2147483646 w 13683"/>
                <a:gd name="T113" fmla="*/ 2147483646 h 14417"/>
                <a:gd name="T114" fmla="*/ 2147483646 w 13683"/>
                <a:gd name="T115" fmla="*/ 2147483646 h 14417"/>
                <a:gd name="T116" fmla="*/ 2147483646 w 13683"/>
                <a:gd name="T117" fmla="*/ 2147483646 h 14417"/>
                <a:gd name="T118" fmla="*/ 2147483646 w 13683"/>
                <a:gd name="T119" fmla="*/ 2147483646 h 14417"/>
                <a:gd name="T120" fmla="*/ 2147483646 w 13683"/>
                <a:gd name="T121" fmla="*/ 2147483646 h 14417"/>
                <a:gd name="T122" fmla="*/ 2147483646 w 13683"/>
                <a:gd name="T123" fmla="*/ 2147483646 h 14417"/>
                <a:gd name="T124" fmla="*/ 2147483646 w 13683"/>
                <a:gd name="T125" fmla="*/ 2147483646 h 144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683"/>
                <a:gd name="T190" fmla="*/ 0 h 14417"/>
                <a:gd name="T191" fmla="*/ 13683 w 13683"/>
                <a:gd name="T192" fmla="*/ 14417 h 144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lnTo>
                    <a:pt x="9281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lnTo>
                    <a:pt x="8877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lnTo>
                    <a:pt x="2128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lnTo>
                    <a:pt x="561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lnTo>
                    <a:pt x="8730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lnTo>
                    <a:pt x="4769" y="1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Shape 306"/>
            <p:cNvSpPr/>
            <p:nvPr/>
          </p:nvSpPr>
          <p:spPr bwMode="auto">
            <a:xfrm>
              <a:off x="6789184" y="3384011"/>
              <a:ext cx="262752" cy="186308"/>
            </a:xfrm>
            <a:custGeom>
              <a:avLst/>
              <a:gdLst>
                <a:gd name="T0" fmla="*/ 2147483646 w 10492"/>
                <a:gd name="T1" fmla="*/ 2147483646 h 7447"/>
                <a:gd name="T2" fmla="*/ 2147483646 w 10492"/>
                <a:gd name="T3" fmla="*/ 2147483646 h 7447"/>
                <a:gd name="T4" fmla="*/ 2147483646 w 10492"/>
                <a:gd name="T5" fmla="*/ 2147483646 h 7447"/>
                <a:gd name="T6" fmla="*/ 2147483646 w 10492"/>
                <a:gd name="T7" fmla="*/ 2147483646 h 7447"/>
                <a:gd name="T8" fmla="*/ 2147483646 w 10492"/>
                <a:gd name="T9" fmla="*/ 2147483646 h 7447"/>
                <a:gd name="T10" fmla="*/ 2147483646 w 10492"/>
                <a:gd name="T11" fmla="*/ 2147483646 h 7447"/>
                <a:gd name="T12" fmla="*/ 2147483646 w 10492"/>
                <a:gd name="T13" fmla="*/ 2147483646 h 7447"/>
                <a:gd name="T14" fmla="*/ 2147483646 w 10492"/>
                <a:gd name="T15" fmla="*/ 2147483646 h 7447"/>
                <a:gd name="T16" fmla="*/ 2147483646 w 10492"/>
                <a:gd name="T17" fmla="*/ 2147483646 h 7447"/>
                <a:gd name="T18" fmla="*/ 2147483646 w 10492"/>
                <a:gd name="T19" fmla="*/ 2147483646 h 7447"/>
                <a:gd name="T20" fmla="*/ 2147483646 w 10492"/>
                <a:gd name="T21" fmla="*/ 2147483646 h 7447"/>
                <a:gd name="T22" fmla="*/ 2147483646 w 10492"/>
                <a:gd name="T23" fmla="*/ 2147483646 h 7447"/>
                <a:gd name="T24" fmla="*/ 2147483646 w 10492"/>
                <a:gd name="T25" fmla="*/ 2147483646 h 7447"/>
                <a:gd name="T26" fmla="*/ 2147483646 w 10492"/>
                <a:gd name="T27" fmla="*/ 2147483646 h 7447"/>
                <a:gd name="T28" fmla="*/ 2147483646 w 10492"/>
                <a:gd name="T29" fmla="*/ 2147483646 h 7447"/>
                <a:gd name="T30" fmla="*/ 2147483646 w 10492"/>
                <a:gd name="T31" fmla="*/ 2147483646 h 7447"/>
                <a:gd name="T32" fmla="*/ 2147483646 w 10492"/>
                <a:gd name="T33" fmla="*/ 2147483646 h 7447"/>
                <a:gd name="T34" fmla="*/ 2147483646 w 10492"/>
                <a:gd name="T35" fmla="*/ 2147483646 h 7447"/>
                <a:gd name="T36" fmla="*/ 2147483646 w 10492"/>
                <a:gd name="T37" fmla="*/ 2147483646 h 7447"/>
                <a:gd name="T38" fmla="*/ 2147483646 w 10492"/>
                <a:gd name="T39" fmla="*/ 2147483646 h 7447"/>
                <a:gd name="T40" fmla="*/ 2147483646 w 10492"/>
                <a:gd name="T41" fmla="*/ 2147483646 h 7447"/>
                <a:gd name="T42" fmla="*/ 2147483646 w 10492"/>
                <a:gd name="T43" fmla="*/ 2147483646 h 7447"/>
                <a:gd name="T44" fmla="*/ 2147483646 w 10492"/>
                <a:gd name="T45" fmla="*/ 2147483646 h 7447"/>
                <a:gd name="T46" fmla="*/ 2147483646 w 10492"/>
                <a:gd name="T47" fmla="*/ 2147483646 h 7447"/>
                <a:gd name="T48" fmla="*/ 245404833 w 10492"/>
                <a:gd name="T49" fmla="*/ 2147483646 h 7447"/>
                <a:gd name="T50" fmla="*/ 2147483646 w 10492"/>
                <a:gd name="T51" fmla="*/ 2147483646 h 7447"/>
                <a:gd name="T52" fmla="*/ 2147483646 w 10492"/>
                <a:gd name="T53" fmla="*/ 2147483646 h 7447"/>
                <a:gd name="T54" fmla="*/ 2147483646 w 10492"/>
                <a:gd name="T55" fmla="*/ 2147483646 h 7447"/>
                <a:gd name="T56" fmla="*/ 2147483646 w 10492"/>
                <a:gd name="T57" fmla="*/ 2147483646 h 7447"/>
                <a:gd name="T58" fmla="*/ 2147483646 w 10492"/>
                <a:gd name="T59" fmla="*/ 2147483646 h 7447"/>
                <a:gd name="T60" fmla="*/ 2147483646 w 10492"/>
                <a:gd name="T61" fmla="*/ 2147483646 h 7447"/>
                <a:gd name="T62" fmla="*/ 2147483646 w 10492"/>
                <a:gd name="T63" fmla="*/ 2147483646 h 7447"/>
                <a:gd name="T64" fmla="*/ 2147483646 w 10492"/>
                <a:gd name="T65" fmla="*/ 2147483646 h 7447"/>
                <a:gd name="T66" fmla="*/ 2147483646 w 10492"/>
                <a:gd name="T67" fmla="*/ 2147483646 h 7447"/>
                <a:gd name="T68" fmla="*/ 2147483646 w 10492"/>
                <a:gd name="T69" fmla="*/ 2147483646 h 7447"/>
                <a:gd name="T70" fmla="*/ 2147483646 w 10492"/>
                <a:gd name="T71" fmla="*/ 2147483646 h 7447"/>
                <a:gd name="T72" fmla="*/ 2147483646 w 10492"/>
                <a:gd name="T73" fmla="*/ 2147483646 h 7447"/>
                <a:gd name="T74" fmla="*/ 2147483646 w 10492"/>
                <a:gd name="T75" fmla="*/ 2147483646 h 7447"/>
                <a:gd name="T76" fmla="*/ 2147483646 w 10492"/>
                <a:gd name="T77" fmla="*/ 2147483646 h 7447"/>
                <a:gd name="T78" fmla="*/ 2147483646 w 10492"/>
                <a:gd name="T79" fmla="*/ 2147483646 h 7447"/>
                <a:gd name="T80" fmla="*/ 2147483646 w 10492"/>
                <a:gd name="T81" fmla="*/ 2147483646 h 7447"/>
                <a:gd name="T82" fmla="*/ 2147483646 w 10492"/>
                <a:gd name="T83" fmla="*/ 2147483646 h 7447"/>
                <a:gd name="T84" fmla="*/ 2147483646 w 10492"/>
                <a:gd name="T85" fmla="*/ 2147483646 h 7447"/>
                <a:gd name="T86" fmla="*/ 2147483646 w 10492"/>
                <a:gd name="T87" fmla="*/ 2147483646 h 7447"/>
                <a:gd name="T88" fmla="*/ 2147483646 w 10492"/>
                <a:gd name="T89" fmla="*/ 2147483646 h 7447"/>
                <a:gd name="T90" fmla="*/ 2147483646 w 10492"/>
                <a:gd name="T91" fmla="*/ 0 h 74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92"/>
                <a:gd name="T139" fmla="*/ 0 h 7447"/>
                <a:gd name="T140" fmla="*/ 10492 w 10492"/>
                <a:gd name="T141" fmla="*/ 7447 h 74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lnTo>
                    <a:pt x="7300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Shape 307"/>
            <p:cNvSpPr/>
            <p:nvPr/>
          </p:nvSpPr>
          <p:spPr bwMode="auto">
            <a:xfrm>
              <a:off x="6951155" y="4617964"/>
              <a:ext cx="253153" cy="162007"/>
            </a:xfrm>
            <a:custGeom>
              <a:avLst/>
              <a:gdLst>
                <a:gd name="T0" fmla="*/ 2147483646 w 10162"/>
                <a:gd name="T1" fmla="*/ 2147483646 h 6494"/>
                <a:gd name="T2" fmla="*/ 2147483646 w 10162"/>
                <a:gd name="T3" fmla="*/ 2147483646 h 6494"/>
                <a:gd name="T4" fmla="*/ 2147483646 w 10162"/>
                <a:gd name="T5" fmla="*/ 2147483646 h 6494"/>
                <a:gd name="T6" fmla="*/ 2147483646 w 10162"/>
                <a:gd name="T7" fmla="*/ 2147483646 h 6494"/>
                <a:gd name="T8" fmla="*/ 2147483646 w 10162"/>
                <a:gd name="T9" fmla="*/ 2147483646 h 6494"/>
                <a:gd name="T10" fmla="*/ 2147483646 w 10162"/>
                <a:gd name="T11" fmla="*/ 2147483646 h 6494"/>
                <a:gd name="T12" fmla="*/ 2147483646 w 10162"/>
                <a:gd name="T13" fmla="*/ 2147483646 h 6494"/>
                <a:gd name="T14" fmla="*/ 2147483646 w 10162"/>
                <a:gd name="T15" fmla="*/ 2147483646 h 6494"/>
                <a:gd name="T16" fmla="*/ 2147483646 w 10162"/>
                <a:gd name="T17" fmla="*/ 2147483646 h 6494"/>
                <a:gd name="T18" fmla="*/ 2147483646 w 10162"/>
                <a:gd name="T19" fmla="*/ 2147483646 h 6494"/>
                <a:gd name="T20" fmla="*/ 2147483646 w 10162"/>
                <a:gd name="T21" fmla="*/ 2147483646 h 6494"/>
                <a:gd name="T22" fmla="*/ 2147483646 w 10162"/>
                <a:gd name="T23" fmla="*/ 2147483646 h 6494"/>
                <a:gd name="T24" fmla="*/ 2147483646 w 10162"/>
                <a:gd name="T25" fmla="*/ 2147483646 h 6494"/>
                <a:gd name="T26" fmla="*/ 2147483646 w 10162"/>
                <a:gd name="T27" fmla="*/ 2147483646 h 6494"/>
                <a:gd name="T28" fmla="*/ 2147483646 w 10162"/>
                <a:gd name="T29" fmla="*/ 2147483646 h 6494"/>
                <a:gd name="T30" fmla="*/ 2147483646 w 10162"/>
                <a:gd name="T31" fmla="*/ 2147483646 h 6494"/>
                <a:gd name="T32" fmla="*/ 2147483646 w 10162"/>
                <a:gd name="T33" fmla="*/ 2147483646 h 6494"/>
                <a:gd name="T34" fmla="*/ 2147483646 w 10162"/>
                <a:gd name="T35" fmla="*/ 2147483646 h 6494"/>
                <a:gd name="T36" fmla="*/ 2147483646 w 10162"/>
                <a:gd name="T37" fmla="*/ 2147483646 h 6494"/>
                <a:gd name="T38" fmla="*/ 2147483646 w 10162"/>
                <a:gd name="T39" fmla="*/ 2147483646 h 6494"/>
                <a:gd name="T40" fmla="*/ 2147483646 w 10162"/>
                <a:gd name="T41" fmla="*/ 2147483646 h 6494"/>
                <a:gd name="T42" fmla="*/ 2147483646 w 10162"/>
                <a:gd name="T43" fmla="*/ 2147483646 h 6494"/>
                <a:gd name="T44" fmla="*/ 2147483646 w 10162"/>
                <a:gd name="T45" fmla="*/ 2147483646 h 6494"/>
                <a:gd name="T46" fmla="*/ 2147483646 w 10162"/>
                <a:gd name="T47" fmla="*/ 2147483646 h 6494"/>
                <a:gd name="T48" fmla="*/ 2147483646 w 10162"/>
                <a:gd name="T49" fmla="*/ 2147483646 h 6494"/>
                <a:gd name="T50" fmla="*/ 2147483646 w 10162"/>
                <a:gd name="T51" fmla="*/ 2147483646 h 6494"/>
                <a:gd name="T52" fmla="*/ 2147483646 w 10162"/>
                <a:gd name="T53" fmla="*/ 2147483646 h 6494"/>
                <a:gd name="T54" fmla="*/ 2147483646 w 10162"/>
                <a:gd name="T55" fmla="*/ 2147483646 h 6494"/>
                <a:gd name="T56" fmla="*/ 2147483646 w 10162"/>
                <a:gd name="T57" fmla="*/ 2147483646 h 6494"/>
                <a:gd name="T58" fmla="*/ 2147483646 w 10162"/>
                <a:gd name="T59" fmla="*/ 2147483646 h 6494"/>
                <a:gd name="T60" fmla="*/ 2147483646 w 10162"/>
                <a:gd name="T61" fmla="*/ 2147483646 h 6494"/>
                <a:gd name="T62" fmla="*/ 2147483646 w 10162"/>
                <a:gd name="T63" fmla="*/ 2147483646 h 6494"/>
                <a:gd name="T64" fmla="*/ 2147483646 w 10162"/>
                <a:gd name="T65" fmla="*/ 2147483646 h 6494"/>
                <a:gd name="T66" fmla="*/ 2147483646 w 10162"/>
                <a:gd name="T67" fmla="*/ 2147483646 h 6494"/>
                <a:gd name="T68" fmla="*/ 2147483646 w 10162"/>
                <a:gd name="T69" fmla="*/ 2147483646 h 6494"/>
                <a:gd name="T70" fmla="*/ 2147483646 w 10162"/>
                <a:gd name="T71" fmla="*/ 2147483646 h 6494"/>
                <a:gd name="T72" fmla="*/ 2147483646 w 10162"/>
                <a:gd name="T73" fmla="*/ 2147483646 h 6494"/>
                <a:gd name="T74" fmla="*/ 2147483646 w 10162"/>
                <a:gd name="T75" fmla="*/ 2147483646 h 6494"/>
                <a:gd name="T76" fmla="*/ 2147483646 w 10162"/>
                <a:gd name="T77" fmla="*/ 2147483646 h 6494"/>
                <a:gd name="T78" fmla="*/ 2147483646 w 10162"/>
                <a:gd name="T79" fmla="*/ 2147483646 h 6494"/>
                <a:gd name="T80" fmla="*/ 2147483646 w 10162"/>
                <a:gd name="T81" fmla="*/ 2147483646 h 6494"/>
                <a:gd name="T82" fmla="*/ 2147483646 w 10162"/>
                <a:gd name="T83" fmla="*/ 2147483646 h 6494"/>
                <a:gd name="T84" fmla="*/ 2147483646 w 10162"/>
                <a:gd name="T85" fmla="*/ 2147483646 h 6494"/>
                <a:gd name="T86" fmla="*/ 2147483646 w 10162"/>
                <a:gd name="T87" fmla="*/ 2147483646 h 6494"/>
                <a:gd name="T88" fmla="*/ 2147483646 w 10162"/>
                <a:gd name="T89" fmla="*/ 2147483646 h 6494"/>
                <a:gd name="T90" fmla="*/ 2147483646 w 10162"/>
                <a:gd name="T91" fmla="*/ 2147483646 h 6494"/>
                <a:gd name="T92" fmla="*/ 2147483646 w 10162"/>
                <a:gd name="T93" fmla="*/ 2147483646 h 6494"/>
                <a:gd name="T94" fmla="*/ 2147483646 w 10162"/>
                <a:gd name="T95" fmla="*/ 2147483646 h 6494"/>
                <a:gd name="T96" fmla="*/ 2147483646 w 10162"/>
                <a:gd name="T97" fmla="*/ 2147483646 h 6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162"/>
                <a:gd name="T148" fmla="*/ 0 h 6494"/>
                <a:gd name="T149" fmla="*/ 10162 w 10162"/>
                <a:gd name="T150" fmla="*/ 6494 h 6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lnTo>
                    <a:pt x="840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lnTo>
                    <a:pt x="5503" y="3779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Shape 308"/>
            <p:cNvSpPr/>
            <p:nvPr/>
          </p:nvSpPr>
          <p:spPr bwMode="auto">
            <a:xfrm>
              <a:off x="6051320" y="1090711"/>
              <a:ext cx="285547" cy="283512"/>
            </a:xfrm>
            <a:custGeom>
              <a:avLst/>
              <a:gdLst>
                <a:gd name="T0" fmla="*/ 2147483646 w 11409"/>
                <a:gd name="T1" fmla="*/ 2147483646 h 11336"/>
                <a:gd name="T2" fmla="*/ 2147483646 w 11409"/>
                <a:gd name="T3" fmla="*/ 2147483646 h 11336"/>
                <a:gd name="T4" fmla="*/ 2147483646 w 11409"/>
                <a:gd name="T5" fmla="*/ 2147483646 h 11336"/>
                <a:gd name="T6" fmla="*/ 2147483646 w 11409"/>
                <a:gd name="T7" fmla="*/ 2147483646 h 11336"/>
                <a:gd name="T8" fmla="*/ 2147483646 w 11409"/>
                <a:gd name="T9" fmla="*/ 2147483646 h 11336"/>
                <a:gd name="T10" fmla="*/ 2147483646 w 11409"/>
                <a:gd name="T11" fmla="*/ 2147483646 h 11336"/>
                <a:gd name="T12" fmla="*/ 2147483646 w 11409"/>
                <a:gd name="T13" fmla="*/ 2147483646 h 11336"/>
                <a:gd name="T14" fmla="*/ 2147483646 w 11409"/>
                <a:gd name="T15" fmla="*/ 2147483646 h 11336"/>
                <a:gd name="T16" fmla="*/ 2147483646 w 11409"/>
                <a:gd name="T17" fmla="*/ 2147483646 h 11336"/>
                <a:gd name="T18" fmla="*/ 2147483646 w 11409"/>
                <a:gd name="T19" fmla="*/ 2147483646 h 11336"/>
                <a:gd name="T20" fmla="*/ 2147483646 w 11409"/>
                <a:gd name="T21" fmla="*/ 2147483646 h 11336"/>
                <a:gd name="T22" fmla="*/ 2147483646 w 11409"/>
                <a:gd name="T23" fmla="*/ 2147483646 h 11336"/>
                <a:gd name="T24" fmla="*/ 2147483646 w 11409"/>
                <a:gd name="T25" fmla="*/ 2147483646 h 11336"/>
                <a:gd name="T26" fmla="*/ 2147483646 w 11409"/>
                <a:gd name="T27" fmla="*/ 2147483646 h 11336"/>
                <a:gd name="T28" fmla="*/ 2147483646 w 11409"/>
                <a:gd name="T29" fmla="*/ 2147483646 h 11336"/>
                <a:gd name="T30" fmla="*/ 2147483646 w 11409"/>
                <a:gd name="T31" fmla="*/ 2147483646 h 11336"/>
                <a:gd name="T32" fmla="*/ 2147483646 w 11409"/>
                <a:gd name="T33" fmla="*/ 2147483646 h 11336"/>
                <a:gd name="T34" fmla="*/ 2147483646 w 11409"/>
                <a:gd name="T35" fmla="*/ 2147483646 h 11336"/>
                <a:gd name="T36" fmla="*/ 2147483646 w 11409"/>
                <a:gd name="T37" fmla="*/ 2147483646 h 11336"/>
                <a:gd name="T38" fmla="*/ 2147483646 w 11409"/>
                <a:gd name="T39" fmla="*/ 2147483646 h 11336"/>
                <a:gd name="T40" fmla="*/ 2147483646 w 11409"/>
                <a:gd name="T41" fmla="*/ 2147483646 h 11336"/>
                <a:gd name="T42" fmla="*/ 2147483646 w 11409"/>
                <a:gd name="T43" fmla="*/ 2147483646 h 11336"/>
                <a:gd name="T44" fmla="*/ 2147483646 w 11409"/>
                <a:gd name="T45" fmla="*/ 2147483646 h 11336"/>
                <a:gd name="T46" fmla="*/ 2147483646 w 11409"/>
                <a:gd name="T47" fmla="*/ 2147483646 h 11336"/>
                <a:gd name="T48" fmla="*/ 2147483646 w 11409"/>
                <a:gd name="T49" fmla="*/ 2147483646 h 11336"/>
                <a:gd name="T50" fmla="*/ 2147483646 w 11409"/>
                <a:gd name="T51" fmla="*/ 2147483646 h 11336"/>
                <a:gd name="T52" fmla="*/ 2147483646 w 11409"/>
                <a:gd name="T53" fmla="*/ 2147483646 h 11336"/>
                <a:gd name="T54" fmla="*/ 2147483646 w 11409"/>
                <a:gd name="T55" fmla="*/ 2147483646 h 11336"/>
                <a:gd name="T56" fmla="*/ 2147483646 w 11409"/>
                <a:gd name="T57" fmla="*/ 2147483646 h 11336"/>
                <a:gd name="T58" fmla="*/ 2147483646 w 11409"/>
                <a:gd name="T59" fmla="*/ 2147483646 h 11336"/>
                <a:gd name="T60" fmla="*/ 2147483646 w 11409"/>
                <a:gd name="T61" fmla="*/ 2147483646 h 11336"/>
                <a:gd name="T62" fmla="*/ 2147483646 w 11409"/>
                <a:gd name="T63" fmla="*/ 2147483646 h 11336"/>
                <a:gd name="T64" fmla="*/ 2147483646 w 11409"/>
                <a:gd name="T65" fmla="*/ 2147483646 h 11336"/>
                <a:gd name="T66" fmla="*/ 2147483646 w 11409"/>
                <a:gd name="T67" fmla="*/ 2147483646 h 11336"/>
                <a:gd name="T68" fmla="*/ 2147483646 w 11409"/>
                <a:gd name="T69" fmla="*/ 2147483646 h 11336"/>
                <a:gd name="T70" fmla="*/ 2147483646 w 11409"/>
                <a:gd name="T71" fmla="*/ 2147483646 h 11336"/>
                <a:gd name="T72" fmla="*/ 2147483646 w 11409"/>
                <a:gd name="T73" fmla="*/ 2147483646 h 11336"/>
                <a:gd name="T74" fmla="*/ 2147483646 w 11409"/>
                <a:gd name="T75" fmla="*/ 2147483646 h 11336"/>
                <a:gd name="T76" fmla="*/ 2147483646 w 11409"/>
                <a:gd name="T77" fmla="*/ 2147483646 h 11336"/>
                <a:gd name="T78" fmla="*/ 2147483646 w 11409"/>
                <a:gd name="T79" fmla="*/ 2147483646 h 11336"/>
                <a:gd name="T80" fmla="*/ 2147483646 w 11409"/>
                <a:gd name="T81" fmla="*/ 2147483646 h 11336"/>
                <a:gd name="T82" fmla="*/ 2147483646 w 11409"/>
                <a:gd name="T83" fmla="*/ 2147483646 h 11336"/>
                <a:gd name="T84" fmla="*/ 2147483646 w 11409"/>
                <a:gd name="T85" fmla="*/ 2147483646 h 11336"/>
                <a:gd name="T86" fmla="*/ 2147483646 w 11409"/>
                <a:gd name="T87" fmla="*/ 2147483646 h 11336"/>
                <a:gd name="T88" fmla="*/ 2147483646 w 11409"/>
                <a:gd name="T89" fmla="*/ 2147483646 h 11336"/>
                <a:gd name="T90" fmla="*/ 2147483646 w 11409"/>
                <a:gd name="T91" fmla="*/ 2147483646 h 11336"/>
                <a:gd name="T92" fmla="*/ 2147483646 w 11409"/>
                <a:gd name="T93" fmla="*/ 2147483646 h 11336"/>
                <a:gd name="T94" fmla="*/ 2147483646 w 11409"/>
                <a:gd name="T95" fmla="*/ 2147483646 h 11336"/>
                <a:gd name="T96" fmla="*/ 2147483646 w 11409"/>
                <a:gd name="T97" fmla="*/ 2147483646 h 11336"/>
                <a:gd name="T98" fmla="*/ 2147483646 w 11409"/>
                <a:gd name="T99" fmla="*/ 2147483646 h 11336"/>
                <a:gd name="T100" fmla="*/ 2147483646 w 11409"/>
                <a:gd name="T101" fmla="*/ 2147483646 h 11336"/>
                <a:gd name="T102" fmla="*/ 2147483646 w 11409"/>
                <a:gd name="T103" fmla="*/ 2147483646 h 11336"/>
                <a:gd name="T104" fmla="*/ 2147483646 w 11409"/>
                <a:gd name="T105" fmla="*/ 2147483646 h 11336"/>
                <a:gd name="T106" fmla="*/ 2147483646 w 11409"/>
                <a:gd name="T107" fmla="*/ 2147483646 h 11336"/>
                <a:gd name="T108" fmla="*/ 2147483646 w 11409"/>
                <a:gd name="T109" fmla="*/ 2147483646 h 11336"/>
                <a:gd name="T110" fmla="*/ 2147483646 w 11409"/>
                <a:gd name="T111" fmla="*/ 2147483646 h 11336"/>
                <a:gd name="T112" fmla="*/ 2147483646 w 11409"/>
                <a:gd name="T113" fmla="*/ 2147483646 h 11336"/>
                <a:gd name="T114" fmla="*/ 2147483646 w 11409"/>
                <a:gd name="T115" fmla="*/ 2147483646 h 11336"/>
                <a:gd name="T116" fmla="*/ 2147483646 w 11409"/>
                <a:gd name="T117" fmla="*/ 2147483646 h 11336"/>
                <a:gd name="T118" fmla="*/ 2147483646 w 11409"/>
                <a:gd name="T119" fmla="*/ 2147483646 h 11336"/>
                <a:gd name="T120" fmla="*/ 2147483646 w 11409"/>
                <a:gd name="T121" fmla="*/ 2147483646 h 11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409"/>
                <a:gd name="T184" fmla="*/ 0 h 11336"/>
                <a:gd name="T185" fmla="*/ 11409 w 11409"/>
                <a:gd name="T186" fmla="*/ 11336 h 11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lnTo>
                    <a:pt x="583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lnTo>
                    <a:pt x="7741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lnTo>
                    <a:pt x="7447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lnTo>
                    <a:pt x="6970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Shape 309"/>
            <p:cNvSpPr/>
            <p:nvPr/>
          </p:nvSpPr>
          <p:spPr bwMode="auto">
            <a:xfrm>
              <a:off x="6850373" y="3631521"/>
              <a:ext cx="269950" cy="339315"/>
            </a:xfrm>
            <a:custGeom>
              <a:avLst/>
              <a:gdLst>
                <a:gd name="T0" fmla="*/ 2147483646 w 10822"/>
                <a:gd name="T1" fmla="*/ 2147483646 h 13574"/>
                <a:gd name="T2" fmla="*/ 2147483646 w 10822"/>
                <a:gd name="T3" fmla="*/ 2147483646 h 13574"/>
                <a:gd name="T4" fmla="*/ 2147483646 w 10822"/>
                <a:gd name="T5" fmla="*/ 2147483646 h 13574"/>
                <a:gd name="T6" fmla="*/ 2147483646 w 10822"/>
                <a:gd name="T7" fmla="*/ 2147483646 h 13574"/>
                <a:gd name="T8" fmla="*/ 2147483646 w 10822"/>
                <a:gd name="T9" fmla="*/ 2147483646 h 13574"/>
                <a:gd name="T10" fmla="*/ 2147483646 w 10822"/>
                <a:gd name="T11" fmla="*/ 2147483646 h 13574"/>
                <a:gd name="T12" fmla="*/ 2147483646 w 10822"/>
                <a:gd name="T13" fmla="*/ 2147483646 h 13574"/>
                <a:gd name="T14" fmla="*/ 2147483646 w 10822"/>
                <a:gd name="T15" fmla="*/ 2147483646 h 13574"/>
                <a:gd name="T16" fmla="*/ 2147483646 w 10822"/>
                <a:gd name="T17" fmla="*/ 2147483646 h 13574"/>
                <a:gd name="T18" fmla="*/ 2147483646 w 10822"/>
                <a:gd name="T19" fmla="*/ 2147483646 h 13574"/>
                <a:gd name="T20" fmla="*/ 2147483646 w 10822"/>
                <a:gd name="T21" fmla="*/ 2147483646 h 13574"/>
                <a:gd name="T22" fmla="*/ 2147483646 w 10822"/>
                <a:gd name="T23" fmla="*/ 2147483646 h 13574"/>
                <a:gd name="T24" fmla="*/ 2147483646 w 10822"/>
                <a:gd name="T25" fmla="*/ 2147483646 h 13574"/>
                <a:gd name="T26" fmla="*/ 2147483646 w 10822"/>
                <a:gd name="T27" fmla="*/ 2147483646 h 13574"/>
                <a:gd name="T28" fmla="*/ 2147483646 w 10822"/>
                <a:gd name="T29" fmla="*/ 2147483646 h 13574"/>
                <a:gd name="T30" fmla="*/ 2147483646 w 10822"/>
                <a:gd name="T31" fmla="*/ 2147483646 h 13574"/>
                <a:gd name="T32" fmla="*/ 2147483646 w 10822"/>
                <a:gd name="T33" fmla="*/ 2147483646 h 13574"/>
                <a:gd name="T34" fmla="*/ 2147483646 w 10822"/>
                <a:gd name="T35" fmla="*/ 2147483646 h 13574"/>
                <a:gd name="T36" fmla="*/ 2147483646 w 10822"/>
                <a:gd name="T37" fmla="*/ 2147483646 h 13574"/>
                <a:gd name="T38" fmla="*/ 2147483646 w 10822"/>
                <a:gd name="T39" fmla="*/ 2147483646 h 13574"/>
                <a:gd name="T40" fmla="*/ 2147483646 w 10822"/>
                <a:gd name="T41" fmla="*/ 2147483646 h 13574"/>
                <a:gd name="T42" fmla="*/ 2147483646 w 10822"/>
                <a:gd name="T43" fmla="*/ 2147483646 h 13574"/>
                <a:gd name="T44" fmla="*/ 2147483646 w 10822"/>
                <a:gd name="T45" fmla="*/ 2147483646 h 13574"/>
                <a:gd name="T46" fmla="*/ 2147483646 w 10822"/>
                <a:gd name="T47" fmla="*/ 2147483646 h 13574"/>
                <a:gd name="T48" fmla="*/ 2147483646 w 10822"/>
                <a:gd name="T49" fmla="*/ 2147483646 h 13574"/>
                <a:gd name="T50" fmla="*/ 2147483646 w 10822"/>
                <a:gd name="T51" fmla="*/ 2147483646 h 13574"/>
                <a:gd name="T52" fmla="*/ 2147483646 w 10822"/>
                <a:gd name="T53" fmla="*/ 2147483646 h 13574"/>
                <a:gd name="T54" fmla="*/ 2147483646 w 10822"/>
                <a:gd name="T55" fmla="*/ 2147483646 h 13574"/>
                <a:gd name="T56" fmla="*/ 2147483646 w 10822"/>
                <a:gd name="T57" fmla="*/ 2147483646 h 13574"/>
                <a:gd name="T58" fmla="*/ 2147483646 w 10822"/>
                <a:gd name="T59" fmla="*/ 2147483646 h 13574"/>
                <a:gd name="T60" fmla="*/ 2147483646 w 10822"/>
                <a:gd name="T61" fmla="*/ 2147483646 h 13574"/>
                <a:gd name="T62" fmla="*/ 2147483646 w 10822"/>
                <a:gd name="T63" fmla="*/ 2147483646 h 13574"/>
                <a:gd name="T64" fmla="*/ 2147483646 w 10822"/>
                <a:gd name="T65" fmla="*/ 2147483646 h 13574"/>
                <a:gd name="T66" fmla="*/ 2147483646 w 10822"/>
                <a:gd name="T67" fmla="*/ 2147483646 h 13574"/>
                <a:gd name="T68" fmla="*/ 2147483646 w 10822"/>
                <a:gd name="T69" fmla="*/ 2147483646 h 13574"/>
                <a:gd name="T70" fmla="*/ 2147483646 w 10822"/>
                <a:gd name="T71" fmla="*/ 2147483646 h 13574"/>
                <a:gd name="T72" fmla="*/ 2147483646 w 10822"/>
                <a:gd name="T73" fmla="*/ 2147483646 h 13574"/>
                <a:gd name="T74" fmla="*/ 2147483646 w 10822"/>
                <a:gd name="T75" fmla="*/ 2147483646 h 13574"/>
                <a:gd name="T76" fmla="*/ 2147483646 w 10822"/>
                <a:gd name="T77" fmla="*/ 2147483646 h 13574"/>
                <a:gd name="T78" fmla="*/ 2147483646 w 10822"/>
                <a:gd name="T79" fmla="*/ 2147483646 h 13574"/>
                <a:gd name="T80" fmla="*/ 2147483646 w 10822"/>
                <a:gd name="T81" fmla="*/ 244065275 h 13574"/>
                <a:gd name="T82" fmla="*/ 2147483646 w 10822"/>
                <a:gd name="T83" fmla="*/ 2147483646 h 13574"/>
                <a:gd name="T84" fmla="*/ 2147483646 w 10822"/>
                <a:gd name="T85" fmla="*/ 2147483646 h 13574"/>
                <a:gd name="T86" fmla="*/ 2147483646 w 10822"/>
                <a:gd name="T87" fmla="*/ 2147483646 h 13574"/>
                <a:gd name="T88" fmla="*/ 2147483646 w 10822"/>
                <a:gd name="T89" fmla="*/ 2147483646 h 13574"/>
                <a:gd name="T90" fmla="*/ 2147483646 w 10822"/>
                <a:gd name="T91" fmla="*/ 2147483646 h 13574"/>
                <a:gd name="T92" fmla="*/ 2147483646 w 10822"/>
                <a:gd name="T93" fmla="*/ 2147483646 h 13574"/>
                <a:gd name="T94" fmla="*/ 2147483646 w 10822"/>
                <a:gd name="T95" fmla="*/ 2147483646 h 13574"/>
                <a:gd name="T96" fmla="*/ 2147483646 w 10822"/>
                <a:gd name="T97" fmla="*/ 2147483646 h 13574"/>
                <a:gd name="T98" fmla="*/ 2147483646 w 10822"/>
                <a:gd name="T99" fmla="*/ 2147483646 h 13574"/>
                <a:gd name="T100" fmla="*/ 2147483646 w 10822"/>
                <a:gd name="T101" fmla="*/ 2147483646 h 13574"/>
                <a:gd name="T102" fmla="*/ 2147483646 w 10822"/>
                <a:gd name="T103" fmla="*/ 2147483646 h 13574"/>
                <a:gd name="T104" fmla="*/ 2147483646 w 10822"/>
                <a:gd name="T105" fmla="*/ 2147483646 h 13574"/>
                <a:gd name="T106" fmla="*/ 2147483646 w 10822"/>
                <a:gd name="T107" fmla="*/ 2147483646 h 13574"/>
                <a:gd name="T108" fmla="*/ 2147483646 w 10822"/>
                <a:gd name="T109" fmla="*/ 2147483646 h 13574"/>
                <a:gd name="T110" fmla="*/ 2147483646 w 10822"/>
                <a:gd name="T111" fmla="*/ 2147483646 h 13574"/>
                <a:gd name="T112" fmla="*/ 2147483646 w 10822"/>
                <a:gd name="T113" fmla="*/ 2147483646 h 13574"/>
                <a:gd name="T114" fmla="*/ 2147483646 w 10822"/>
                <a:gd name="T115" fmla="*/ 2147483646 h 13574"/>
                <a:gd name="T116" fmla="*/ 2147483646 w 10822"/>
                <a:gd name="T117" fmla="*/ 2147483646 h 13574"/>
                <a:gd name="T118" fmla="*/ 2147483646 w 10822"/>
                <a:gd name="T119" fmla="*/ 2147483646 h 13574"/>
                <a:gd name="T120" fmla="*/ 2147483646 w 10822"/>
                <a:gd name="T121" fmla="*/ 2147483646 h 13574"/>
                <a:gd name="T122" fmla="*/ 2147483646 w 10822"/>
                <a:gd name="T123" fmla="*/ 2147483646 h 13574"/>
                <a:gd name="T124" fmla="*/ 2147483646 w 10822"/>
                <a:gd name="T125" fmla="*/ 2147483646 h 135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22"/>
                <a:gd name="T190" fmla="*/ 0 h 13574"/>
                <a:gd name="T191" fmla="*/ 10822 w 10822"/>
                <a:gd name="T192" fmla="*/ 13574 h 135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lnTo>
                    <a:pt x="9134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lnTo>
                    <a:pt x="8731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lnTo>
                    <a:pt x="1541" y="8768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Shape 310"/>
            <p:cNvSpPr/>
            <p:nvPr/>
          </p:nvSpPr>
          <p:spPr bwMode="auto">
            <a:xfrm>
              <a:off x="6351265" y="3281406"/>
              <a:ext cx="367132" cy="361816"/>
            </a:xfrm>
            <a:custGeom>
              <a:avLst/>
              <a:gdLst>
                <a:gd name="T0" fmla="*/ 2147483646 w 14674"/>
                <a:gd name="T1" fmla="*/ 2147483646 h 14454"/>
                <a:gd name="T2" fmla="*/ 2147483646 w 14674"/>
                <a:gd name="T3" fmla="*/ 2147483646 h 14454"/>
                <a:gd name="T4" fmla="*/ 2147483646 w 14674"/>
                <a:gd name="T5" fmla="*/ 2147483646 h 14454"/>
                <a:gd name="T6" fmla="*/ 2147483646 w 14674"/>
                <a:gd name="T7" fmla="*/ 2147483646 h 14454"/>
                <a:gd name="T8" fmla="*/ 2147483646 w 14674"/>
                <a:gd name="T9" fmla="*/ 2147483646 h 14454"/>
                <a:gd name="T10" fmla="*/ 2147483646 w 14674"/>
                <a:gd name="T11" fmla="*/ 2147483646 h 14454"/>
                <a:gd name="T12" fmla="*/ 2147483646 w 14674"/>
                <a:gd name="T13" fmla="*/ 2147483646 h 14454"/>
                <a:gd name="T14" fmla="*/ 2147483646 w 14674"/>
                <a:gd name="T15" fmla="*/ 2147483646 h 14454"/>
                <a:gd name="T16" fmla="*/ 2147483646 w 14674"/>
                <a:gd name="T17" fmla="*/ 2147483646 h 14454"/>
                <a:gd name="T18" fmla="*/ 2147483646 w 14674"/>
                <a:gd name="T19" fmla="*/ 2147483646 h 14454"/>
                <a:gd name="T20" fmla="*/ 2147483646 w 14674"/>
                <a:gd name="T21" fmla="*/ 2147483646 h 14454"/>
                <a:gd name="T22" fmla="*/ 2147483646 w 14674"/>
                <a:gd name="T23" fmla="*/ 2147483646 h 14454"/>
                <a:gd name="T24" fmla="*/ 2147483646 w 14674"/>
                <a:gd name="T25" fmla="*/ 2147483646 h 14454"/>
                <a:gd name="T26" fmla="*/ 2147483646 w 14674"/>
                <a:gd name="T27" fmla="*/ 2147483646 h 14454"/>
                <a:gd name="T28" fmla="*/ 2147483646 w 14674"/>
                <a:gd name="T29" fmla="*/ 2147483646 h 14454"/>
                <a:gd name="T30" fmla="*/ 2147483646 w 14674"/>
                <a:gd name="T31" fmla="*/ 2147483646 h 14454"/>
                <a:gd name="T32" fmla="*/ 2147483646 w 14674"/>
                <a:gd name="T33" fmla="*/ 2147483646 h 14454"/>
                <a:gd name="T34" fmla="*/ 2147483646 w 14674"/>
                <a:gd name="T35" fmla="*/ 2147483646 h 14454"/>
                <a:gd name="T36" fmla="*/ 2147483646 w 14674"/>
                <a:gd name="T37" fmla="*/ 2147483646 h 14454"/>
                <a:gd name="T38" fmla="*/ 2147483646 w 14674"/>
                <a:gd name="T39" fmla="*/ 2147483646 h 14454"/>
                <a:gd name="T40" fmla="*/ 2147483646 w 14674"/>
                <a:gd name="T41" fmla="*/ 2147483646 h 14454"/>
                <a:gd name="T42" fmla="*/ 2147483646 w 14674"/>
                <a:gd name="T43" fmla="*/ 2147483646 h 14454"/>
                <a:gd name="T44" fmla="*/ 2147483646 w 14674"/>
                <a:gd name="T45" fmla="*/ 2147483646 h 14454"/>
                <a:gd name="T46" fmla="*/ 2147483646 w 14674"/>
                <a:gd name="T47" fmla="*/ 2147483646 h 14454"/>
                <a:gd name="T48" fmla="*/ 2147483646 w 14674"/>
                <a:gd name="T49" fmla="*/ 2147483646 h 14454"/>
                <a:gd name="T50" fmla="*/ 2147483646 w 14674"/>
                <a:gd name="T51" fmla="*/ 2147483646 h 14454"/>
                <a:gd name="T52" fmla="*/ 2147483646 w 14674"/>
                <a:gd name="T53" fmla="*/ 2147483646 h 14454"/>
                <a:gd name="T54" fmla="*/ 2147483646 w 14674"/>
                <a:gd name="T55" fmla="*/ 2147483646 h 14454"/>
                <a:gd name="T56" fmla="*/ 2147483646 w 14674"/>
                <a:gd name="T57" fmla="*/ 2147483646 h 14454"/>
                <a:gd name="T58" fmla="*/ 2147483646 w 14674"/>
                <a:gd name="T59" fmla="*/ 2147483646 h 14454"/>
                <a:gd name="T60" fmla="*/ 2147483646 w 14674"/>
                <a:gd name="T61" fmla="*/ 2147483646 h 14454"/>
                <a:gd name="T62" fmla="*/ 2147483646 w 14674"/>
                <a:gd name="T63" fmla="*/ 2147483646 h 14454"/>
                <a:gd name="T64" fmla="*/ 2147483646 w 14674"/>
                <a:gd name="T65" fmla="*/ 2147483646 h 14454"/>
                <a:gd name="T66" fmla="*/ 2147483646 w 14674"/>
                <a:gd name="T67" fmla="*/ 2147483646 h 14454"/>
                <a:gd name="T68" fmla="*/ 2147483646 w 14674"/>
                <a:gd name="T69" fmla="*/ 2147483646 h 14454"/>
                <a:gd name="T70" fmla="*/ 2147483646 w 14674"/>
                <a:gd name="T71" fmla="*/ 2147483646 h 14454"/>
                <a:gd name="T72" fmla="*/ 2147483646 w 14674"/>
                <a:gd name="T73" fmla="*/ 2147483646 h 14454"/>
                <a:gd name="T74" fmla="*/ 2147483646 w 14674"/>
                <a:gd name="T75" fmla="*/ 2147483646 h 14454"/>
                <a:gd name="T76" fmla="*/ 2147483646 w 14674"/>
                <a:gd name="T77" fmla="*/ 2147483646 h 14454"/>
                <a:gd name="T78" fmla="*/ 2147483646 w 14674"/>
                <a:gd name="T79" fmla="*/ 2147483646 h 14454"/>
                <a:gd name="T80" fmla="*/ 2147483646 w 14674"/>
                <a:gd name="T81" fmla="*/ 2147483646 h 14454"/>
                <a:gd name="T82" fmla="*/ 2147483646 w 14674"/>
                <a:gd name="T83" fmla="*/ 2147483646 h 14454"/>
                <a:gd name="T84" fmla="*/ 2147483646 w 14674"/>
                <a:gd name="T85" fmla="*/ 2147483646 h 14454"/>
                <a:gd name="T86" fmla="*/ 2147483646 w 14674"/>
                <a:gd name="T87" fmla="*/ 2147483646 h 14454"/>
                <a:gd name="T88" fmla="*/ 2147483646 w 14674"/>
                <a:gd name="T89" fmla="*/ 2147483646 h 14454"/>
                <a:gd name="T90" fmla="*/ 2147483646 w 14674"/>
                <a:gd name="T91" fmla="*/ 2147483646 h 14454"/>
                <a:gd name="T92" fmla="*/ 2147483646 w 14674"/>
                <a:gd name="T93" fmla="*/ 2147483646 h 14454"/>
                <a:gd name="T94" fmla="*/ 2147483646 w 14674"/>
                <a:gd name="T95" fmla="*/ 2147483646 h 14454"/>
                <a:gd name="T96" fmla="*/ 2147483646 w 14674"/>
                <a:gd name="T97" fmla="*/ 2147483646 h 14454"/>
                <a:gd name="T98" fmla="*/ 2147483646 w 14674"/>
                <a:gd name="T99" fmla="*/ 2147483646 h 14454"/>
                <a:gd name="T100" fmla="*/ 2147483646 w 14674"/>
                <a:gd name="T101" fmla="*/ 2147483646 h 14454"/>
                <a:gd name="T102" fmla="*/ 2147483646 w 14674"/>
                <a:gd name="T103" fmla="*/ 2147483646 h 14454"/>
                <a:gd name="T104" fmla="*/ 244703911 w 14674"/>
                <a:gd name="T105" fmla="*/ 2147483646 h 14454"/>
                <a:gd name="T106" fmla="*/ 2147483646 w 14674"/>
                <a:gd name="T107" fmla="*/ 2147483646 h 14454"/>
                <a:gd name="T108" fmla="*/ 2147483646 w 14674"/>
                <a:gd name="T109" fmla="*/ 2147483646 h 14454"/>
                <a:gd name="T110" fmla="*/ 2147483646 w 14674"/>
                <a:gd name="T111" fmla="*/ 2147483646 h 14454"/>
                <a:gd name="T112" fmla="*/ 2147483646 w 14674"/>
                <a:gd name="T113" fmla="*/ 2147483646 h 14454"/>
                <a:gd name="T114" fmla="*/ 2147483646 w 14674"/>
                <a:gd name="T115" fmla="*/ 245086534 h 14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674"/>
                <a:gd name="T175" fmla="*/ 0 h 14454"/>
                <a:gd name="T176" fmla="*/ 14674 w 14674"/>
                <a:gd name="T177" fmla="*/ 14454 h 144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lnTo>
                    <a:pt x="5283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Shape 311"/>
            <p:cNvSpPr/>
            <p:nvPr/>
          </p:nvSpPr>
          <p:spPr bwMode="auto">
            <a:xfrm>
              <a:off x="6316471" y="3040196"/>
              <a:ext cx="137975" cy="122405"/>
            </a:xfrm>
            <a:custGeom>
              <a:avLst/>
              <a:gdLst>
                <a:gd name="T0" fmla="*/ 2147483646 w 5504"/>
                <a:gd name="T1" fmla="*/ 2147483646 h 4880"/>
                <a:gd name="T2" fmla="*/ 2147483646 w 5504"/>
                <a:gd name="T3" fmla="*/ 2147483646 h 4880"/>
                <a:gd name="T4" fmla="*/ 2147483646 w 5504"/>
                <a:gd name="T5" fmla="*/ 2147483646 h 4880"/>
                <a:gd name="T6" fmla="*/ 2147483646 w 5504"/>
                <a:gd name="T7" fmla="*/ 2147483646 h 4880"/>
                <a:gd name="T8" fmla="*/ 2147483646 w 5504"/>
                <a:gd name="T9" fmla="*/ 2147483646 h 4880"/>
                <a:gd name="T10" fmla="*/ 2147483646 w 5504"/>
                <a:gd name="T11" fmla="*/ 2147483646 h 4880"/>
                <a:gd name="T12" fmla="*/ 2147483646 w 5504"/>
                <a:gd name="T13" fmla="*/ 2147483646 h 4880"/>
                <a:gd name="T14" fmla="*/ 2147483646 w 5504"/>
                <a:gd name="T15" fmla="*/ 2147483646 h 4880"/>
                <a:gd name="T16" fmla="*/ 2147483646 w 5504"/>
                <a:gd name="T17" fmla="*/ 2147483646 h 4880"/>
                <a:gd name="T18" fmla="*/ 2147483646 w 5504"/>
                <a:gd name="T19" fmla="*/ 2147483646 h 4880"/>
                <a:gd name="T20" fmla="*/ 2147483646 w 5504"/>
                <a:gd name="T21" fmla="*/ 2147483646 h 4880"/>
                <a:gd name="T22" fmla="*/ 2147483646 w 5504"/>
                <a:gd name="T23" fmla="*/ 2147483646 h 4880"/>
                <a:gd name="T24" fmla="*/ 2147483646 w 5504"/>
                <a:gd name="T25" fmla="*/ 2147483646 h 4880"/>
                <a:gd name="T26" fmla="*/ 2147483646 w 5504"/>
                <a:gd name="T27" fmla="*/ 2147483646 h 4880"/>
                <a:gd name="T28" fmla="*/ 2147483646 w 5504"/>
                <a:gd name="T29" fmla="*/ 2147483646 h 4880"/>
                <a:gd name="T30" fmla="*/ 2147483646 w 5504"/>
                <a:gd name="T31" fmla="*/ 2147483646 h 4880"/>
                <a:gd name="T32" fmla="*/ 2147483646 w 5504"/>
                <a:gd name="T33" fmla="*/ 2147483646 h 4880"/>
                <a:gd name="T34" fmla="*/ 2147483646 w 5504"/>
                <a:gd name="T35" fmla="*/ 2147483646 h 4880"/>
                <a:gd name="T36" fmla="*/ 2147483646 w 5504"/>
                <a:gd name="T37" fmla="*/ 2147483646 h 4880"/>
                <a:gd name="T38" fmla="*/ 246142411 w 5504"/>
                <a:gd name="T39" fmla="*/ 2147483646 h 4880"/>
                <a:gd name="T40" fmla="*/ 2147483646 w 5504"/>
                <a:gd name="T41" fmla="*/ 2147483646 h 4880"/>
                <a:gd name="T42" fmla="*/ 2147483646 w 5504"/>
                <a:gd name="T43" fmla="*/ 2147483646 h 4880"/>
                <a:gd name="T44" fmla="*/ 2147483646 w 5504"/>
                <a:gd name="T45" fmla="*/ 2147483646 h 4880"/>
                <a:gd name="T46" fmla="*/ 2147483646 w 5504"/>
                <a:gd name="T47" fmla="*/ 2147483646 h 4880"/>
                <a:gd name="T48" fmla="*/ 2147483646 w 5504"/>
                <a:gd name="T49" fmla="*/ 2147483646 h 4880"/>
                <a:gd name="T50" fmla="*/ 2147483646 w 5504"/>
                <a:gd name="T51" fmla="*/ 2147483646 h 4880"/>
                <a:gd name="T52" fmla="*/ 2147483646 w 5504"/>
                <a:gd name="T53" fmla="*/ 2147483646 h 4880"/>
                <a:gd name="T54" fmla="*/ 2147483646 w 5504"/>
                <a:gd name="T55" fmla="*/ 2147483646 h 4880"/>
                <a:gd name="T56" fmla="*/ 2147483646 w 5504"/>
                <a:gd name="T57" fmla="*/ 2147483646 h 4880"/>
                <a:gd name="T58" fmla="*/ 2147483646 w 5504"/>
                <a:gd name="T59" fmla="*/ 2147483646 h 4880"/>
                <a:gd name="T60" fmla="*/ 2147483646 w 5504"/>
                <a:gd name="T61" fmla="*/ 2147483646 h 4880"/>
                <a:gd name="T62" fmla="*/ 2147483646 w 5504"/>
                <a:gd name="T63" fmla="*/ 2147483646 h 4880"/>
                <a:gd name="T64" fmla="*/ 2147483646 w 5504"/>
                <a:gd name="T65" fmla="*/ 2147483646 h 4880"/>
                <a:gd name="T66" fmla="*/ 2147483646 w 5504"/>
                <a:gd name="T67" fmla="*/ 2147483646 h 4880"/>
                <a:gd name="T68" fmla="*/ 2147483646 w 5504"/>
                <a:gd name="T69" fmla="*/ 2147483646 h 4880"/>
                <a:gd name="T70" fmla="*/ 2147483646 w 5504"/>
                <a:gd name="T71" fmla="*/ 2147483646 h 4880"/>
                <a:gd name="T72" fmla="*/ 2147483646 w 5504"/>
                <a:gd name="T73" fmla="*/ 2147483646 h 4880"/>
                <a:gd name="T74" fmla="*/ 2147483646 w 5504"/>
                <a:gd name="T75" fmla="*/ 2147483646 h 4880"/>
                <a:gd name="T76" fmla="*/ 2147483646 w 5504"/>
                <a:gd name="T77" fmla="*/ 2147483646 h 4880"/>
                <a:gd name="T78" fmla="*/ 2147483646 w 5504"/>
                <a:gd name="T79" fmla="*/ 2147483646 h 4880"/>
                <a:gd name="T80" fmla="*/ 2147483646 w 5504"/>
                <a:gd name="T81" fmla="*/ 2147483646 h 4880"/>
                <a:gd name="T82" fmla="*/ 2147483646 w 5504"/>
                <a:gd name="T83" fmla="*/ 2147483646 h 4880"/>
                <a:gd name="T84" fmla="*/ 2147483646 w 5504"/>
                <a:gd name="T85" fmla="*/ 2147483646 h 4880"/>
                <a:gd name="T86" fmla="*/ 2147483646 w 5504"/>
                <a:gd name="T87" fmla="*/ 2147483646 h 4880"/>
                <a:gd name="T88" fmla="*/ 2147483646 w 5504"/>
                <a:gd name="T89" fmla="*/ 2147483646 h 4880"/>
                <a:gd name="T90" fmla="*/ 2147483646 w 5504"/>
                <a:gd name="T91" fmla="*/ 0 h 48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504"/>
                <a:gd name="T139" fmla="*/ 0 h 4880"/>
                <a:gd name="T140" fmla="*/ 5504 w 5504"/>
                <a:gd name="T141" fmla="*/ 4880 h 48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lnTo>
                    <a:pt x="5173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Shape 312"/>
            <p:cNvSpPr/>
            <p:nvPr/>
          </p:nvSpPr>
          <p:spPr bwMode="auto">
            <a:xfrm>
              <a:off x="6879168" y="4294850"/>
              <a:ext cx="345536" cy="254711"/>
            </a:xfrm>
            <a:custGeom>
              <a:avLst/>
              <a:gdLst>
                <a:gd name="T0" fmla="*/ 2147483646 w 13793"/>
                <a:gd name="T1" fmla="*/ 2147483646 h 10199"/>
                <a:gd name="T2" fmla="*/ 2147483646 w 13793"/>
                <a:gd name="T3" fmla="*/ 2147483646 h 10199"/>
                <a:gd name="T4" fmla="*/ 2147483646 w 13793"/>
                <a:gd name="T5" fmla="*/ 2147483646 h 10199"/>
                <a:gd name="T6" fmla="*/ 2147483646 w 13793"/>
                <a:gd name="T7" fmla="*/ 2147483646 h 10199"/>
                <a:gd name="T8" fmla="*/ 2147483646 w 13793"/>
                <a:gd name="T9" fmla="*/ 2147483646 h 10199"/>
                <a:gd name="T10" fmla="*/ 2147483646 w 13793"/>
                <a:gd name="T11" fmla="*/ 2147483646 h 10199"/>
                <a:gd name="T12" fmla="*/ 2147483646 w 13793"/>
                <a:gd name="T13" fmla="*/ 2147483646 h 10199"/>
                <a:gd name="T14" fmla="*/ 2147483646 w 13793"/>
                <a:gd name="T15" fmla="*/ 2147483646 h 10199"/>
                <a:gd name="T16" fmla="*/ 2147483646 w 13793"/>
                <a:gd name="T17" fmla="*/ 2147483646 h 10199"/>
                <a:gd name="T18" fmla="*/ 2147483646 w 13793"/>
                <a:gd name="T19" fmla="*/ 2147483646 h 10199"/>
                <a:gd name="T20" fmla="*/ 2147483646 w 13793"/>
                <a:gd name="T21" fmla="*/ 2147483646 h 10199"/>
                <a:gd name="T22" fmla="*/ 2147483646 w 13793"/>
                <a:gd name="T23" fmla="*/ 2147483646 h 10199"/>
                <a:gd name="T24" fmla="*/ 2147483646 w 13793"/>
                <a:gd name="T25" fmla="*/ 2147483646 h 10199"/>
                <a:gd name="T26" fmla="*/ 2147483646 w 13793"/>
                <a:gd name="T27" fmla="*/ 2147483646 h 10199"/>
                <a:gd name="T28" fmla="*/ 2147483646 w 13793"/>
                <a:gd name="T29" fmla="*/ 2147483646 h 10199"/>
                <a:gd name="T30" fmla="*/ 2147483646 w 13793"/>
                <a:gd name="T31" fmla="*/ 2147483646 h 10199"/>
                <a:gd name="T32" fmla="*/ 2147483646 w 13793"/>
                <a:gd name="T33" fmla="*/ 2147483646 h 10199"/>
                <a:gd name="T34" fmla="*/ 2147483646 w 13793"/>
                <a:gd name="T35" fmla="*/ 2147483646 h 10199"/>
                <a:gd name="T36" fmla="*/ 2147483646 w 13793"/>
                <a:gd name="T37" fmla="*/ 2147483646 h 10199"/>
                <a:gd name="T38" fmla="*/ 2147483646 w 13793"/>
                <a:gd name="T39" fmla="*/ 2147483646 h 10199"/>
                <a:gd name="T40" fmla="*/ 2147483646 w 13793"/>
                <a:gd name="T41" fmla="*/ 2147483646 h 10199"/>
                <a:gd name="T42" fmla="*/ 2147483646 w 13793"/>
                <a:gd name="T43" fmla="*/ 2147483646 h 10199"/>
                <a:gd name="T44" fmla="*/ 2147483646 w 13793"/>
                <a:gd name="T45" fmla="*/ 2147483646 h 10199"/>
                <a:gd name="T46" fmla="*/ 2147483646 w 13793"/>
                <a:gd name="T47" fmla="*/ 2147483646 h 10199"/>
                <a:gd name="T48" fmla="*/ 2147483646 w 13793"/>
                <a:gd name="T49" fmla="*/ 2147483646 h 10199"/>
                <a:gd name="T50" fmla="*/ 2147483646 w 13793"/>
                <a:gd name="T51" fmla="*/ 2147483646 h 10199"/>
                <a:gd name="T52" fmla="*/ 2147483646 w 13793"/>
                <a:gd name="T53" fmla="*/ 2147483646 h 10199"/>
                <a:gd name="T54" fmla="*/ 2147483646 w 13793"/>
                <a:gd name="T55" fmla="*/ 2147483646 h 10199"/>
                <a:gd name="T56" fmla="*/ 2147483646 w 13793"/>
                <a:gd name="T57" fmla="*/ 2147483646 h 10199"/>
                <a:gd name="T58" fmla="*/ 2147483646 w 13793"/>
                <a:gd name="T59" fmla="*/ 2147483646 h 10199"/>
                <a:gd name="T60" fmla="*/ 2147483646 w 13793"/>
                <a:gd name="T61" fmla="*/ 2147483646 h 10199"/>
                <a:gd name="T62" fmla="*/ 2147483646 w 13793"/>
                <a:gd name="T63" fmla="*/ 2147483646 h 10199"/>
                <a:gd name="T64" fmla="*/ 2147483646 w 13793"/>
                <a:gd name="T65" fmla="*/ 2147483646 h 10199"/>
                <a:gd name="T66" fmla="*/ 2147483646 w 13793"/>
                <a:gd name="T67" fmla="*/ 2147483646 h 10199"/>
                <a:gd name="T68" fmla="*/ 2147483646 w 13793"/>
                <a:gd name="T69" fmla="*/ 2147483646 h 10199"/>
                <a:gd name="T70" fmla="*/ 2147483646 w 13793"/>
                <a:gd name="T71" fmla="*/ 2147483646 h 10199"/>
                <a:gd name="T72" fmla="*/ 2147483646 w 13793"/>
                <a:gd name="T73" fmla="*/ 2147483646 h 10199"/>
                <a:gd name="T74" fmla="*/ 2147483646 w 13793"/>
                <a:gd name="T75" fmla="*/ 2147483646 h 10199"/>
                <a:gd name="T76" fmla="*/ 2147483646 w 13793"/>
                <a:gd name="T77" fmla="*/ 2147483646 h 10199"/>
                <a:gd name="T78" fmla="*/ 2147483646 w 13793"/>
                <a:gd name="T79" fmla="*/ 2147483646 h 10199"/>
                <a:gd name="T80" fmla="*/ 2147483646 w 13793"/>
                <a:gd name="T81" fmla="*/ 2147483646 h 10199"/>
                <a:gd name="T82" fmla="*/ 2147483646 w 13793"/>
                <a:gd name="T83" fmla="*/ 2147483646 h 10199"/>
                <a:gd name="T84" fmla="*/ 2147483646 w 13793"/>
                <a:gd name="T85" fmla="*/ 2147483646 h 10199"/>
                <a:gd name="T86" fmla="*/ 2147483646 w 13793"/>
                <a:gd name="T87" fmla="*/ 2147483646 h 10199"/>
                <a:gd name="T88" fmla="*/ 2147483646 w 13793"/>
                <a:gd name="T89" fmla="*/ 2147483646 h 10199"/>
                <a:gd name="T90" fmla="*/ 2147483646 w 13793"/>
                <a:gd name="T91" fmla="*/ 2147483646 h 10199"/>
                <a:gd name="T92" fmla="*/ 2147483646 w 13793"/>
                <a:gd name="T93" fmla="*/ 2147483646 h 10199"/>
                <a:gd name="T94" fmla="*/ 2147483646 w 13793"/>
                <a:gd name="T95" fmla="*/ 2147483646 h 10199"/>
                <a:gd name="T96" fmla="*/ 2147483646 w 13793"/>
                <a:gd name="T97" fmla="*/ 2147483646 h 10199"/>
                <a:gd name="T98" fmla="*/ 2147483646 w 13793"/>
                <a:gd name="T99" fmla="*/ 2147483646 h 10199"/>
                <a:gd name="T100" fmla="*/ 2147483646 w 13793"/>
                <a:gd name="T101" fmla="*/ 2147483646 h 10199"/>
                <a:gd name="T102" fmla="*/ 2147483646 w 13793"/>
                <a:gd name="T103" fmla="*/ 2147483646 h 10199"/>
                <a:gd name="T104" fmla="*/ 2147483646 w 13793"/>
                <a:gd name="T105" fmla="*/ 2147483646 h 10199"/>
                <a:gd name="T106" fmla="*/ 2147483646 w 13793"/>
                <a:gd name="T107" fmla="*/ 2147483646 h 10199"/>
                <a:gd name="T108" fmla="*/ 2147483646 w 13793"/>
                <a:gd name="T109" fmla="*/ 2147483646 h 10199"/>
                <a:gd name="T110" fmla="*/ 2147483646 w 13793"/>
                <a:gd name="T111" fmla="*/ 2147483646 h 10199"/>
                <a:gd name="T112" fmla="*/ 2147483646 w 13793"/>
                <a:gd name="T113" fmla="*/ 2147483646 h 10199"/>
                <a:gd name="T114" fmla="*/ 2147483646 w 13793"/>
                <a:gd name="T115" fmla="*/ 2147483646 h 10199"/>
                <a:gd name="T116" fmla="*/ 2147483646 w 13793"/>
                <a:gd name="T117" fmla="*/ 2147483646 h 10199"/>
                <a:gd name="T118" fmla="*/ 2147483646 w 13793"/>
                <a:gd name="T119" fmla="*/ 2147483646 h 10199"/>
                <a:gd name="T120" fmla="*/ 2147483646 w 13793"/>
                <a:gd name="T121" fmla="*/ 2147483646 h 101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793"/>
                <a:gd name="T184" fmla="*/ 0 h 10199"/>
                <a:gd name="T185" fmla="*/ 13793 w 13793"/>
                <a:gd name="T186" fmla="*/ 10199 h 101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lnTo>
                    <a:pt x="5649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lnTo>
                    <a:pt x="12215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lnTo>
                    <a:pt x="4072" y="708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Shape 313"/>
            <p:cNvSpPr/>
            <p:nvPr/>
          </p:nvSpPr>
          <p:spPr bwMode="auto">
            <a:xfrm>
              <a:off x="6114908" y="2324664"/>
              <a:ext cx="158371" cy="328515"/>
            </a:xfrm>
            <a:custGeom>
              <a:avLst/>
              <a:gdLst>
                <a:gd name="T0" fmla="*/ 2147483646 w 6347"/>
                <a:gd name="T1" fmla="*/ 2147483646 h 13169"/>
                <a:gd name="T2" fmla="*/ 2147483646 w 6347"/>
                <a:gd name="T3" fmla="*/ 2147483646 h 13169"/>
                <a:gd name="T4" fmla="*/ 2147483646 w 6347"/>
                <a:gd name="T5" fmla="*/ 2147483646 h 13169"/>
                <a:gd name="T6" fmla="*/ 2147483646 w 6347"/>
                <a:gd name="T7" fmla="*/ 2147483646 h 13169"/>
                <a:gd name="T8" fmla="*/ 2147483646 w 6347"/>
                <a:gd name="T9" fmla="*/ 2147483646 h 13169"/>
                <a:gd name="T10" fmla="*/ 2147483646 w 6347"/>
                <a:gd name="T11" fmla="*/ 2147483646 h 13169"/>
                <a:gd name="T12" fmla="*/ 2147483646 w 6347"/>
                <a:gd name="T13" fmla="*/ 2147483646 h 13169"/>
                <a:gd name="T14" fmla="*/ 2147483646 w 6347"/>
                <a:gd name="T15" fmla="*/ 2147483646 h 13169"/>
                <a:gd name="T16" fmla="*/ 2147483646 w 6347"/>
                <a:gd name="T17" fmla="*/ 2147483646 h 13169"/>
                <a:gd name="T18" fmla="*/ 2147483646 w 6347"/>
                <a:gd name="T19" fmla="*/ 2147483646 h 13169"/>
                <a:gd name="T20" fmla="*/ 2147483646 w 6347"/>
                <a:gd name="T21" fmla="*/ 2147483646 h 13169"/>
                <a:gd name="T22" fmla="*/ 2147483646 w 6347"/>
                <a:gd name="T23" fmla="*/ 2147483646 h 13169"/>
                <a:gd name="T24" fmla="*/ 2147483646 w 6347"/>
                <a:gd name="T25" fmla="*/ 2147483646 h 13169"/>
                <a:gd name="T26" fmla="*/ 2147483646 w 6347"/>
                <a:gd name="T27" fmla="*/ 2147483646 h 13169"/>
                <a:gd name="T28" fmla="*/ 2147483646 w 6347"/>
                <a:gd name="T29" fmla="*/ 2147483646 h 13169"/>
                <a:gd name="T30" fmla="*/ 2147483646 w 6347"/>
                <a:gd name="T31" fmla="*/ 2147483646 h 13169"/>
                <a:gd name="T32" fmla="*/ 2147483646 w 6347"/>
                <a:gd name="T33" fmla="*/ 2147483646 h 13169"/>
                <a:gd name="T34" fmla="*/ 2147483646 w 6347"/>
                <a:gd name="T35" fmla="*/ 2147483646 h 13169"/>
                <a:gd name="T36" fmla="*/ 2147483646 w 6347"/>
                <a:gd name="T37" fmla="*/ 2147483646 h 13169"/>
                <a:gd name="T38" fmla="*/ 2147483646 w 6347"/>
                <a:gd name="T39" fmla="*/ 2147483646 h 13169"/>
                <a:gd name="T40" fmla="*/ 2147483646 w 6347"/>
                <a:gd name="T41" fmla="*/ 2147483646 h 13169"/>
                <a:gd name="T42" fmla="*/ 2147483646 w 6347"/>
                <a:gd name="T43" fmla="*/ 2147483646 h 13169"/>
                <a:gd name="T44" fmla="*/ 2147483646 w 6347"/>
                <a:gd name="T45" fmla="*/ 2147483646 h 13169"/>
                <a:gd name="T46" fmla="*/ 2147483646 w 6347"/>
                <a:gd name="T47" fmla="*/ 2147483646 h 13169"/>
                <a:gd name="T48" fmla="*/ 2147483646 w 6347"/>
                <a:gd name="T49" fmla="*/ 2147483646 h 13169"/>
                <a:gd name="T50" fmla="*/ 2147483646 w 6347"/>
                <a:gd name="T51" fmla="*/ 2147483646 h 13169"/>
                <a:gd name="T52" fmla="*/ 2147483646 w 6347"/>
                <a:gd name="T53" fmla="*/ 2147483646 h 13169"/>
                <a:gd name="T54" fmla="*/ 2147483646 w 6347"/>
                <a:gd name="T55" fmla="*/ 2147483646 h 13169"/>
                <a:gd name="T56" fmla="*/ 2147483646 w 6347"/>
                <a:gd name="T57" fmla="*/ 2147483646 h 13169"/>
                <a:gd name="T58" fmla="*/ 2147483646 w 6347"/>
                <a:gd name="T59" fmla="*/ 2147483646 h 13169"/>
                <a:gd name="T60" fmla="*/ 2147483646 w 6347"/>
                <a:gd name="T61" fmla="*/ 2147483646 h 13169"/>
                <a:gd name="T62" fmla="*/ 2147483646 w 6347"/>
                <a:gd name="T63" fmla="*/ 2147483646 h 13169"/>
                <a:gd name="T64" fmla="*/ 2147483646 w 6347"/>
                <a:gd name="T65" fmla="*/ 2147483646 h 13169"/>
                <a:gd name="T66" fmla="*/ 2147483646 w 6347"/>
                <a:gd name="T67" fmla="*/ 2147483646 h 13169"/>
                <a:gd name="T68" fmla="*/ 2147483646 w 6347"/>
                <a:gd name="T69" fmla="*/ 2147483646 h 13169"/>
                <a:gd name="T70" fmla="*/ 2147483646 w 6347"/>
                <a:gd name="T71" fmla="*/ 2147483646 h 13169"/>
                <a:gd name="T72" fmla="*/ 2147483646 w 6347"/>
                <a:gd name="T73" fmla="*/ 2147483646 h 13169"/>
                <a:gd name="T74" fmla="*/ 2147483646 w 6347"/>
                <a:gd name="T75" fmla="*/ 2147483646 h 13169"/>
                <a:gd name="T76" fmla="*/ 2147483646 w 6347"/>
                <a:gd name="T77" fmla="*/ 2147483646 h 13169"/>
                <a:gd name="T78" fmla="*/ 2147483646 w 6347"/>
                <a:gd name="T79" fmla="*/ 2147483646 h 13169"/>
                <a:gd name="T80" fmla="*/ 2147483646 w 6347"/>
                <a:gd name="T81" fmla="*/ 2147483646 h 13169"/>
                <a:gd name="T82" fmla="*/ 2147483646 w 6347"/>
                <a:gd name="T83" fmla="*/ 2147483646 h 13169"/>
                <a:gd name="T84" fmla="*/ 2147483646 w 6347"/>
                <a:gd name="T85" fmla="*/ 2147483646 h 13169"/>
                <a:gd name="T86" fmla="*/ 2147483646 w 6347"/>
                <a:gd name="T87" fmla="*/ 2147483646 h 13169"/>
                <a:gd name="T88" fmla="*/ 2147483646 w 6347"/>
                <a:gd name="T89" fmla="*/ 2147483646 h 13169"/>
                <a:gd name="T90" fmla="*/ 2147483646 w 6347"/>
                <a:gd name="T91" fmla="*/ 2147483646 h 13169"/>
                <a:gd name="T92" fmla="*/ 2147483646 w 6347"/>
                <a:gd name="T93" fmla="*/ 2147483646 h 13169"/>
                <a:gd name="T94" fmla="*/ 2147483646 w 6347"/>
                <a:gd name="T95" fmla="*/ 2147483646 h 13169"/>
                <a:gd name="T96" fmla="*/ 2147483646 w 6347"/>
                <a:gd name="T97" fmla="*/ 2147483646 h 13169"/>
                <a:gd name="T98" fmla="*/ 2147483646 w 6347"/>
                <a:gd name="T99" fmla="*/ 2147483646 h 13169"/>
                <a:gd name="T100" fmla="*/ 2147483646 w 6347"/>
                <a:gd name="T101" fmla="*/ 2147483646 h 13169"/>
                <a:gd name="T102" fmla="*/ 2147483646 w 6347"/>
                <a:gd name="T103" fmla="*/ 2147483646 h 13169"/>
                <a:gd name="T104" fmla="*/ 2147483646 w 6347"/>
                <a:gd name="T105" fmla="*/ 2147483646 h 13169"/>
                <a:gd name="T106" fmla="*/ 2147483646 w 6347"/>
                <a:gd name="T107" fmla="*/ 2147483646 h 13169"/>
                <a:gd name="T108" fmla="*/ 2147483646 w 6347"/>
                <a:gd name="T109" fmla="*/ 2147483646 h 13169"/>
                <a:gd name="T110" fmla="*/ 2147483646 w 6347"/>
                <a:gd name="T111" fmla="*/ 2147483646 h 13169"/>
                <a:gd name="T112" fmla="*/ 2147483646 w 6347"/>
                <a:gd name="T113" fmla="*/ 2147483646 h 13169"/>
                <a:gd name="T114" fmla="*/ 2147483646 w 6347"/>
                <a:gd name="T115" fmla="*/ 2147483646 h 13169"/>
                <a:gd name="T116" fmla="*/ 2147483646 w 6347"/>
                <a:gd name="T117" fmla="*/ 0 h 131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47"/>
                <a:gd name="T178" fmla="*/ 0 h 13169"/>
                <a:gd name="T179" fmla="*/ 6347 w 6347"/>
                <a:gd name="T180" fmla="*/ 13169 h 131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lnTo>
                    <a:pt x="1285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lnTo>
                    <a:pt x="1065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Shape 314"/>
            <p:cNvSpPr/>
            <p:nvPr/>
          </p:nvSpPr>
          <p:spPr bwMode="auto">
            <a:xfrm>
              <a:off x="6335668" y="1405725"/>
              <a:ext cx="441519" cy="374416"/>
            </a:xfrm>
            <a:custGeom>
              <a:avLst/>
              <a:gdLst>
                <a:gd name="T0" fmla="*/ 2147483646 w 17681"/>
                <a:gd name="T1" fmla="*/ 2147483646 h 15004"/>
                <a:gd name="T2" fmla="*/ 2147483646 w 17681"/>
                <a:gd name="T3" fmla="*/ 2147483646 h 15004"/>
                <a:gd name="T4" fmla="*/ 2147483646 w 17681"/>
                <a:gd name="T5" fmla="*/ 2147483646 h 15004"/>
                <a:gd name="T6" fmla="*/ 2147483646 w 17681"/>
                <a:gd name="T7" fmla="*/ 2147483646 h 15004"/>
                <a:gd name="T8" fmla="*/ 2147483646 w 17681"/>
                <a:gd name="T9" fmla="*/ 2147483646 h 15004"/>
                <a:gd name="T10" fmla="*/ 2147483646 w 17681"/>
                <a:gd name="T11" fmla="*/ 2147483646 h 15004"/>
                <a:gd name="T12" fmla="*/ 2147483646 w 17681"/>
                <a:gd name="T13" fmla="*/ 2147483646 h 15004"/>
                <a:gd name="T14" fmla="*/ 2147483646 w 17681"/>
                <a:gd name="T15" fmla="*/ 2147483646 h 15004"/>
                <a:gd name="T16" fmla="*/ 2147483646 w 17681"/>
                <a:gd name="T17" fmla="*/ 2147483646 h 15004"/>
                <a:gd name="T18" fmla="*/ 2147483646 w 17681"/>
                <a:gd name="T19" fmla="*/ 2147483646 h 15004"/>
                <a:gd name="T20" fmla="*/ 2147483646 w 17681"/>
                <a:gd name="T21" fmla="*/ 2147483646 h 15004"/>
                <a:gd name="T22" fmla="*/ 2147483646 w 17681"/>
                <a:gd name="T23" fmla="*/ 2147483646 h 15004"/>
                <a:gd name="T24" fmla="*/ 2147483646 w 17681"/>
                <a:gd name="T25" fmla="*/ 2147483646 h 15004"/>
                <a:gd name="T26" fmla="*/ 2147483646 w 17681"/>
                <a:gd name="T27" fmla="*/ 2147483646 h 15004"/>
                <a:gd name="T28" fmla="*/ 2147483646 w 17681"/>
                <a:gd name="T29" fmla="*/ 2147483646 h 15004"/>
                <a:gd name="T30" fmla="*/ 2147483646 w 17681"/>
                <a:gd name="T31" fmla="*/ 2147483646 h 15004"/>
                <a:gd name="T32" fmla="*/ 2147483646 w 17681"/>
                <a:gd name="T33" fmla="*/ 2147483646 h 15004"/>
                <a:gd name="T34" fmla="*/ 2147483646 w 17681"/>
                <a:gd name="T35" fmla="*/ 2147483646 h 15004"/>
                <a:gd name="T36" fmla="*/ 2147483646 w 17681"/>
                <a:gd name="T37" fmla="*/ 2147483646 h 15004"/>
                <a:gd name="T38" fmla="*/ 2147483646 w 17681"/>
                <a:gd name="T39" fmla="*/ 2147483646 h 15004"/>
                <a:gd name="T40" fmla="*/ 2147483646 w 17681"/>
                <a:gd name="T41" fmla="*/ 2147483646 h 15004"/>
                <a:gd name="T42" fmla="*/ 2147483646 w 17681"/>
                <a:gd name="T43" fmla="*/ 2147483646 h 15004"/>
                <a:gd name="T44" fmla="*/ 2147483646 w 17681"/>
                <a:gd name="T45" fmla="*/ 2147483646 h 15004"/>
                <a:gd name="T46" fmla="*/ 2147483646 w 17681"/>
                <a:gd name="T47" fmla="*/ 2147483646 h 15004"/>
                <a:gd name="T48" fmla="*/ 2147483646 w 17681"/>
                <a:gd name="T49" fmla="*/ 2147483646 h 15004"/>
                <a:gd name="T50" fmla="*/ 2147483646 w 17681"/>
                <a:gd name="T51" fmla="*/ 2147483646 h 15004"/>
                <a:gd name="T52" fmla="*/ 2147483646 w 17681"/>
                <a:gd name="T53" fmla="*/ 2147483646 h 15004"/>
                <a:gd name="T54" fmla="*/ 2147483646 w 17681"/>
                <a:gd name="T55" fmla="*/ 2147483646 h 15004"/>
                <a:gd name="T56" fmla="*/ 2147483646 w 17681"/>
                <a:gd name="T57" fmla="*/ 2147483646 h 15004"/>
                <a:gd name="T58" fmla="*/ 2147483646 w 17681"/>
                <a:gd name="T59" fmla="*/ 2147483646 h 15004"/>
                <a:gd name="T60" fmla="*/ 2147483646 w 17681"/>
                <a:gd name="T61" fmla="*/ 2147483646 h 15004"/>
                <a:gd name="T62" fmla="*/ 2147483646 w 17681"/>
                <a:gd name="T63" fmla="*/ 2147483646 h 15004"/>
                <a:gd name="T64" fmla="*/ 2147483646 w 17681"/>
                <a:gd name="T65" fmla="*/ 2147483646 h 15004"/>
                <a:gd name="T66" fmla="*/ 2147483646 w 17681"/>
                <a:gd name="T67" fmla="*/ 2147483646 h 15004"/>
                <a:gd name="T68" fmla="*/ 2147483646 w 17681"/>
                <a:gd name="T69" fmla="*/ 2147483646 h 15004"/>
                <a:gd name="T70" fmla="*/ 2147483646 w 17681"/>
                <a:gd name="T71" fmla="*/ 2147483646 h 15004"/>
                <a:gd name="T72" fmla="*/ 2147483646 w 17681"/>
                <a:gd name="T73" fmla="*/ 2147483646 h 15004"/>
                <a:gd name="T74" fmla="*/ 2147483646 w 17681"/>
                <a:gd name="T75" fmla="*/ 2147483646 h 15004"/>
                <a:gd name="T76" fmla="*/ 2147483646 w 17681"/>
                <a:gd name="T77" fmla="*/ 2147483646 h 15004"/>
                <a:gd name="T78" fmla="*/ 2147483646 w 17681"/>
                <a:gd name="T79" fmla="*/ 2147483646 h 15004"/>
                <a:gd name="T80" fmla="*/ 2147483646 w 17681"/>
                <a:gd name="T81" fmla="*/ 2147483646 h 15004"/>
                <a:gd name="T82" fmla="*/ 2147483646 w 17681"/>
                <a:gd name="T83" fmla="*/ 2147483646 h 15004"/>
                <a:gd name="T84" fmla="*/ 2147483646 w 17681"/>
                <a:gd name="T85" fmla="*/ 2147483646 h 15004"/>
                <a:gd name="T86" fmla="*/ 2147483646 w 17681"/>
                <a:gd name="T87" fmla="*/ 2147483646 h 15004"/>
                <a:gd name="T88" fmla="*/ 2147483646 w 17681"/>
                <a:gd name="T89" fmla="*/ 2147483646 h 15004"/>
                <a:gd name="T90" fmla="*/ 2147483646 w 17681"/>
                <a:gd name="T91" fmla="*/ 2147483646 h 15004"/>
                <a:gd name="T92" fmla="*/ 2147483646 w 17681"/>
                <a:gd name="T93" fmla="*/ 2147483646 h 15004"/>
                <a:gd name="T94" fmla="*/ 2147483646 w 17681"/>
                <a:gd name="T95" fmla="*/ 2147483646 h 15004"/>
                <a:gd name="T96" fmla="*/ 2147483646 w 17681"/>
                <a:gd name="T97" fmla="*/ 2147483646 h 15004"/>
                <a:gd name="T98" fmla="*/ 2147483646 w 17681"/>
                <a:gd name="T99" fmla="*/ 2147483646 h 15004"/>
                <a:gd name="T100" fmla="*/ 2147483646 w 17681"/>
                <a:gd name="T101" fmla="*/ 2147483646 h 15004"/>
                <a:gd name="T102" fmla="*/ 2147483646 w 17681"/>
                <a:gd name="T103" fmla="*/ 2147483646 h 15004"/>
                <a:gd name="T104" fmla="*/ 2147483646 w 17681"/>
                <a:gd name="T105" fmla="*/ 2147483646 h 15004"/>
                <a:gd name="T106" fmla="*/ 2147483646 w 17681"/>
                <a:gd name="T107" fmla="*/ 2147483646 h 15004"/>
                <a:gd name="T108" fmla="*/ 2147483646 w 17681"/>
                <a:gd name="T109" fmla="*/ 2147483646 h 15004"/>
                <a:gd name="T110" fmla="*/ 2147483646 w 17681"/>
                <a:gd name="T111" fmla="*/ 2147483646 h 15004"/>
                <a:gd name="T112" fmla="*/ 2147483646 w 17681"/>
                <a:gd name="T113" fmla="*/ 2147483646 h 15004"/>
                <a:gd name="T114" fmla="*/ 2147483646 w 17681"/>
                <a:gd name="T115" fmla="*/ 2147483646 h 15004"/>
                <a:gd name="T116" fmla="*/ 2147483646 w 17681"/>
                <a:gd name="T117" fmla="*/ 2147483646 h 15004"/>
                <a:gd name="T118" fmla="*/ 2147483646 w 17681"/>
                <a:gd name="T119" fmla="*/ 2147483646 h 15004"/>
                <a:gd name="T120" fmla="*/ 2147483646 w 17681"/>
                <a:gd name="T121" fmla="*/ 2147483646 h 15004"/>
                <a:gd name="T122" fmla="*/ 2147483646 w 17681"/>
                <a:gd name="T123" fmla="*/ 2147483646 h 15004"/>
                <a:gd name="T124" fmla="*/ 2147483646 w 17681"/>
                <a:gd name="T125" fmla="*/ 2147483646 h 150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81"/>
                <a:gd name="T190" fmla="*/ 0 h 15004"/>
                <a:gd name="T191" fmla="*/ 17681 w 17681"/>
                <a:gd name="T192" fmla="*/ 15004 h 150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lnTo>
                    <a:pt x="480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lnTo>
                    <a:pt x="4329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lnTo>
                    <a:pt x="176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lnTo>
                    <a:pt x="14233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lnTo>
                    <a:pt x="7410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lnTo>
                    <a:pt x="1651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lnTo>
                    <a:pt x="14233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lnTo>
                    <a:pt x="7630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lnTo>
                    <a:pt x="13903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lnTo>
                    <a:pt x="759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lnTo>
                    <a:pt x="12912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lnTo>
                    <a:pt x="13572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lnTo>
                    <a:pt x="12215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lnTo>
                    <a:pt x="1404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lnTo>
                    <a:pt x="13646" y="3852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Shape 315"/>
            <p:cNvSpPr/>
            <p:nvPr/>
          </p:nvSpPr>
          <p:spPr bwMode="auto">
            <a:xfrm>
              <a:off x="6059718" y="3516316"/>
              <a:ext cx="268751" cy="232210"/>
            </a:xfrm>
            <a:custGeom>
              <a:avLst/>
              <a:gdLst>
                <a:gd name="T0" fmla="*/ 2147483646 w 10748"/>
                <a:gd name="T1" fmla="*/ 2147483646 h 9281"/>
                <a:gd name="T2" fmla="*/ 2147483646 w 10748"/>
                <a:gd name="T3" fmla="*/ 2147483646 h 9281"/>
                <a:gd name="T4" fmla="*/ 2147483646 w 10748"/>
                <a:gd name="T5" fmla="*/ 2147483646 h 9281"/>
                <a:gd name="T6" fmla="*/ 2147483646 w 10748"/>
                <a:gd name="T7" fmla="*/ 2147483646 h 9281"/>
                <a:gd name="T8" fmla="*/ 2147483646 w 10748"/>
                <a:gd name="T9" fmla="*/ 2147483646 h 9281"/>
                <a:gd name="T10" fmla="*/ 2147483646 w 10748"/>
                <a:gd name="T11" fmla="*/ 2147483646 h 9281"/>
                <a:gd name="T12" fmla="*/ 2147483646 w 10748"/>
                <a:gd name="T13" fmla="*/ 2147483646 h 9281"/>
                <a:gd name="T14" fmla="*/ 2147483646 w 10748"/>
                <a:gd name="T15" fmla="*/ 2147483646 h 9281"/>
                <a:gd name="T16" fmla="*/ 2147483646 w 10748"/>
                <a:gd name="T17" fmla="*/ 2147483646 h 9281"/>
                <a:gd name="T18" fmla="*/ 2147483646 w 10748"/>
                <a:gd name="T19" fmla="*/ 2147483646 h 9281"/>
                <a:gd name="T20" fmla="*/ 2147483646 w 10748"/>
                <a:gd name="T21" fmla="*/ 2147483646 h 9281"/>
                <a:gd name="T22" fmla="*/ 2147483646 w 10748"/>
                <a:gd name="T23" fmla="*/ 2147483646 h 9281"/>
                <a:gd name="T24" fmla="*/ 2147483646 w 10748"/>
                <a:gd name="T25" fmla="*/ 2147483646 h 9281"/>
                <a:gd name="T26" fmla="*/ 2147483646 w 10748"/>
                <a:gd name="T27" fmla="*/ 2147483646 h 9281"/>
                <a:gd name="T28" fmla="*/ 2147483646 w 10748"/>
                <a:gd name="T29" fmla="*/ 2147483646 h 9281"/>
                <a:gd name="T30" fmla="*/ 2147483646 w 10748"/>
                <a:gd name="T31" fmla="*/ 2147483646 h 9281"/>
                <a:gd name="T32" fmla="*/ 2147483646 w 10748"/>
                <a:gd name="T33" fmla="*/ 2147483646 h 9281"/>
                <a:gd name="T34" fmla="*/ 2147483646 w 10748"/>
                <a:gd name="T35" fmla="*/ 2147483646 h 9281"/>
                <a:gd name="T36" fmla="*/ 2147483646 w 10748"/>
                <a:gd name="T37" fmla="*/ 2147483646 h 9281"/>
                <a:gd name="T38" fmla="*/ 2147483646 w 10748"/>
                <a:gd name="T39" fmla="*/ 2147483646 h 9281"/>
                <a:gd name="T40" fmla="*/ 2147483646 w 10748"/>
                <a:gd name="T41" fmla="*/ 2147483646 h 9281"/>
                <a:gd name="T42" fmla="*/ 2147483646 w 10748"/>
                <a:gd name="T43" fmla="*/ 2147483646 h 9281"/>
                <a:gd name="T44" fmla="*/ 2147483646 w 10748"/>
                <a:gd name="T45" fmla="*/ 2147483646 h 9281"/>
                <a:gd name="T46" fmla="*/ 2147483646 w 10748"/>
                <a:gd name="T47" fmla="*/ 2147483646 h 9281"/>
                <a:gd name="T48" fmla="*/ 2147483646 w 10748"/>
                <a:gd name="T49" fmla="*/ 2147483646 h 9281"/>
                <a:gd name="T50" fmla="*/ 2147483646 w 10748"/>
                <a:gd name="T51" fmla="*/ 2147483646 h 9281"/>
                <a:gd name="T52" fmla="*/ 2147483646 w 10748"/>
                <a:gd name="T53" fmla="*/ 2147483646 h 9281"/>
                <a:gd name="T54" fmla="*/ 2147483646 w 10748"/>
                <a:gd name="T55" fmla="*/ 2147483646 h 9281"/>
                <a:gd name="T56" fmla="*/ 2147483646 w 10748"/>
                <a:gd name="T57" fmla="*/ 2147483646 h 9281"/>
                <a:gd name="T58" fmla="*/ 2147483646 w 10748"/>
                <a:gd name="T59" fmla="*/ 2147483646 h 9281"/>
                <a:gd name="T60" fmla="*/ 2147483646 w 10748"/>
                <a:gd name="T61" fmla="*/ 2147483646 h 9281"/>
                <a:gd name="T62" fmla="*/ 2147483646 w 10748"/>
                <a:gd name="T63" fmla="*/ 2147483646 h 9281"/>
                <a:gd name="T64" fmla="*/ 2147483646 w 10748"/>
                <a:gd name="T65" fmla="*/ 2147483646 h 9281"/>
                <a:gd name="T66" fmla="*/ 2147483646 w 10748"/>
                <a:gd name="T67" fmla="*/ 2147483646 h 9281"/>
                <a:gd name="T68" fmla="*/ 2147483646 w 10748"/>
                <a:gd name="T69" fmla="*/ 2147483646 h 9281"/>
                <a:gd name="T70" fmla="*/ 2147483646 w 10748"/>
                <a:gd name="T71" fmla="*/ 2147483646 h 9281"/>
                <a:gd name="T72" fmla="*/ 2147483646 w 10748"/>
                <a:gd name="T73" fmla="*/ 2147483646 h 9281"/>
                <a:gd name="T74" fmla="*/ 2147483646 w 10748"/>
                <a:gd name="T75" fmla="*/ 2147483646 h 9281"/>
                <a:gd name="T76" fmla="*/ 2147483646 w 10748"/>
                <a:gd name="T77" fmla="*/ 2147483646 h 9281"/>
                <a:gd name="T78" fmla="*/ 2147483646 w 10748"/>
                <a:gd name="T79" fmla="*/ 2147483646 h 9281"/>
                <a:gd name="T80" fmla="*/ 2147483646 w 10748"/>
                <a:gd name="T81" fmla="*/ 2147483646 h 9281"/>
                <a:gd name="T82" fmla="*/ 2147483646 w 10748"/>
                <a:gd name="T83" fmla="*/ 2147483646 h 9281"/>
                <a:gd name="T84" fmla="*/ 2147483646 w 10748"/>
                <a:gd name="T85" fmla="*/ 2147483646 h 9281"/>
                <a:gd name="T86" fmla="*/ 2147483646 w 10748"/>
                <a:gd name="T87" fmla="*/ 2147483646 h 9281"/>
                <a:gd name="T88" fmla="*/ 2147483646 w 10748"/>
                <a:gd name="T89" fmla="*/ 2147483646 h 9281"/>
                <a:gd name="T90" fmla="*/ 2147483646 w 10748"/>
                <a:gd name="T91" fmla="*/ 2147483646 h 9281"/>
                <a:gd name="T92" fmla="*/ 2147483646 w 10748"/>
                <a:gd name="T93" fmla="*/ 2147483646 h 9281"/>
                <a:gd name="T94" fmla="*/ 2147483646 w 10748"/>
                <a:gd name="T95" fmla="*/ 2147483646 h 9281"/>
                <a:gd name="T96" fmla="*/ 2147483646 w 10748"/>
                <a:gd name="T97" fmla="*/ 2147483646 h 9281"/>
                <a:gd name="T98" fmla="*/ 2147483646 w 10748"/>
                <a:gd name="T99" fmla="*/ 2147483646 h 9281"/>
                <a:gd name="T100" fmla="*/ 2147483646 w 10748"/>
                <a:gd name="T101" fmla="*/ 2147483646 h 9281"/>
                <a:gd name="T102" fmla="*/ 2147483646 w 10748"/>
                <a:gd name="T103" fmla="*/ 2147483646 h 9281"/>
                <a:gd name="T104" fmla="*/ 2147483646 w 10748"/>
                <a:gd name="T105" fmla="*/ 0 h 9281"/>
                <a:gd name="T106" fmla="*/ 2147483646 w 10748"/>
                <a:gd name="T107" fmla="*/ 2147483646 h 9281"/>
                <a:gd name="T108" fmla="*/ 2147483646 w 10748"/>
                <a:gd name="T109" fmla="*/ 2147483646 h 9281"/>
                <a:gd name="T110" fmla="*/ 2147483646 w 10748"/>
                <a:gd name="T111" fmla="*/ 2147483646 h 9281"/>
                <a:gd name="T112" fmla="*/ 2147483646 w 10748"/>
                <a:gd name="T113" fmla="*/ 2147483646 h 9281"/>
                <a:gd name="T114" fmla="*/ 2147483646 w 10748"/>
                <a:gd name="T115" fmla="*/ 2147483646 h 9281"/>
                <a:gd name="T116" fmla="*/ 2147483646 w 10748"/>
                <a:gd name="T117" fmla="*/ 2147483646 h 9281"/>
                <a:gd name="T118" fmla="*/ 2147483646 w 10748"/>
                <a:gd name="T119" fmla="*/ 2147483646 h 92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48"/>
                <a:gd name="T181" fmla="*/ 0 h 9281"/>
                <a:gd name="T182" fmla="*/ 10748 w 10748"/>
                <a:gd name="T183" fmla="*/ 9281 h 92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lnTo>
                    <a:pt x="902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lnTo>
                    <a:pt x="385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lnTo>
                    <a:pt x="8730" y="3962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Shape 316"/>
            <p:cNvSpPr/>
            <p:nvPr/>
          </p:nvSpPr>
          <p:spPr bwMode="auto">
            <a:xfrm>
              <a:off x="6384859" y="4208446"/>
              <a:ext cx="423522" cy="298813"/>
            </a:xfrm>
            <a:custGeom>
              <a:avLst/>
              <a:gdLst>
                <a:gd name="T0" fmla="*/ 2147483646 w 16911"/>
                <a:gd name="T1" fmla="*/ 2147483646 h 11959"/>
                <a:gd name="T2" fmla="*/ 2147483646 w 16911"/>
                <a:gd name="T3" fmla="*/ 2147483646 h 11959"/>
                <a:gd name="T4" fmla="*/ 2147483646 w 16911"/>
                <a:gd name="T5" fmla="*/ 2147483646 h 11959"/>
                <a:gd name="T6" fmla="*/ 2147483646 w 16911"/>
                <a:gd name="T7" fmla="*/ 2147483646 h 11959"/>
                <a:gd name="T8" fmla="*/ 2147483646 w 16911"/>
                <a:gd name="T9" fmla="*/ 2147483646 h 11959"/>
                <a:gd name="T10" fmla="*/ 2147483646 w 16911"/>
                <a:gd name="T11" fmla="*/ 2147483646 h 11959"/>
                <a:gd name="T12" fmla="*/ 2147483646 w 16911"/>
                <a:gd name="T13" fmla="*/ 2147483646 h 11959"/>
                <a:gd name="T14" fmla="*/ 2147483646 w 16911"/>
                <a:gd name="T15" fmla="*/ 2147483646 h 11959"/>
                <a:gd name="T16" fmla="*/ 2147483646 w 16911"/>
                <a:gd name="T17" fmla="*/ 2147483646 h 11959"/>
                <a:gd name="T18" fmla="*/ 2147483646 w 16911"/>
                <a:gd name="T19" fmla="*/ 2147483646 h 11959"/>
                <a:gd name="T20" fmla="*/ 2147483646 w 16911"/>
                <a:gd name="T21" fmla="*/ 2147483646 h 11959"/>
                <a:gd name="T22" fmla="*/ 2147483646 w 16911"/>
                <a:gd name="T23" fmla="*/ 2147483646 h 11959"/>
                <a:gd name="T24" fmla="*/ 2147483646 w 16911"/>
                <a:gd name="T25" fmla="*/ 2147483646 h 11959"/>
                <a:gd name="T26" fmla="*/ 2147483646 w 16911"/>
                <a:gd name="T27" fmla="*/ 2147483646 h 11959"/>
                <a:gd name="T28" fmla="*/ 2147483646 w 16911"/>
                <a:gd name="T29" fmla="*/ 2147483646 h 11959"/>
                <a:gd name="T30" fmla="*/ 2147483646 w 16911"/>
                <a:gd name="T31" fmla="*/ 2147483646 h 11959"/>
                <a:gd name="T32" fmla="*/ 2147483646 w 16911"/>
                <a:gd name="T33" fmla="*/ 2147483646 h 11959"/>
                <a:gd name="T34" fmla="*/ 2147483646 w 16911"/>
                <a:gd name="T35" fmla="*/ 2147483646 h 11959"/>
                <a:gd name="T36" fmla="*/ 2147483646 w 16911"/>
                <a:gd name="T37" fmla="*/ 2147483646 h 11959"/>
                <a:gd name="T38" fmla="*/ 2147483646 w 16911"/>
                <a:gd name="T39" fmla="*/ 2147483646 h 11959"/>
                <a:gd name="T40" fmla="*/ 2147483646 w 16911"/>
                <a:gd name="T41" fmla="*/ 2147483646 h 11959"/>
                <a:gd name="T42" fmla="*/ 2147483646 w 16911"/>
                <a:gd name="T43" fmla="*/ 2147483646 h 11959"/>
                <a:gd name="T44" fmla="*/ 2147483646 w 16911"/>
                <a:gd name="T45" fmla="*/ 2147483646 h 11959"/>
                <a:gd name="T46" fmla="*/ 2147483646 w 16911"/>
                <a:gd name="T47" fmla="*/ 2147483646 h 11959"/>
                <a:gd name="T48" fmla="*/ 2147483646 w 16911"/>
                <a:gd name="T49" fmla="*/ 2147483646 h 11959"/>
                <a:gd name="T50" fmla="*/ 2147483646 w 16911"/>
                <a:gd name="T51" fmla="*/ 2147483646 h 11959"/>
                <a:gd name="T52" fmla="*/ 2147483646 w 16911"/>
                <a:gd name="T53" fmla="*/ 2147483646 h 11959"/>
                <a:gd name="T54" fmla="*/ 2147483646 w 16911"/>
                <a:gd name="T55" fmla="*/ 2147483646 h 11959"/>
                <a:gd name="T56" fmla="*/ 2147483646 w 16911"/>
                <a:gd name="T57" fmla="*/ 2147483646 h 11959"/>
                <a:gd name="T58" fmla="*/ 2147483646 w 16911"/>
                <a:gd name="T59" fmla="*/ 2147483646 h 11959"/>
                <a:gd name="T60" fmla="*/ 2147483646 w 16911"/>
                <a:gd name="T61" fmla="*/ 2147483646 h 11959"/>
                <a:gd name="T62" fmla="*/ 2147483646 w 16911"/>
                <a:gd name="T63" fmla="*/ 2147483646 h 11959"/>
                <a:gd name="T64" fmla="*/ 2147483646 w 16911"/>
                <a:gd name="T65" fmla="*/ 2147483646 h 11959"/>
                <a:gd name="T66" fmla="*/ 2147483646 w 16911"/>
                <a:gd name="T67" fmla="*/ 2147483646 h 11959"/>
                <a:gd name="T68" fmla="*/ 2147483646 w 16911"/>
                <a:gd name="T69" fmla="*/ 2147483646 h 11959"/>
                <a:gd name="T70" fmla="*/ 2147483646 w 16911"/>
                <a:gd name="T71" fmla="*/ 2147483646 h 11959"/>
                <a:gd name="T72" fmla="*/ 2147483646 w 16911"/>
                <a:gd name="T73" fmla="*/ 2147483646 h 11959"/>
                <a:gd name="T74" fmla="*/ 2147483646 w 16911"/>
                <a:gd name="T75" fmla="*/ 2147483646 h 11959"/>
                <a:gd name="T76" fmla="*/ 2147483646 w 16911"/>
                <a:gd name="T77" fmla="*/ 2147483646 h 11959"/>
                <a:gd name="T78" fmla="*/ 2147483646 w 16911"/>
                <a:gd name="T79" fmla="*/ 2147483646 h 11959"/>
                <a:gd name="T80" fmla="*/ 2147483646 w 16911"/>
                <a:gd name="T81" fmla="*/ 2147483646 h 11959"/>
                <a:gd name="T82" fmla="*/ 2147483646 w 16911"/>
                <a:gd name="T83" fmla="*/ 2147483646 h 11959"/>
                <a:gd name="T84" fmla="*/ 2147483646 w 16911"/>
                <a:gd name="T85" fmla="*/ 2147483646 h 11959"/>
                <a:gd name="T86" fmla="*/ 2147483646 w 16911"/>
                <a:gd name="T87" fmla="*/ 2147483646 h 11959"/>
                <a:gd name="T88" fmla="*/ 2147483646 w 16911"/>
                <a:gd name="T89" fmla="*/ 2147483646 h 11959"/>
                <a:gd name="T90" fmla="*/ 2147483646 w 16911"/>
                <a:gd name="T91" fmla="*/ 2147483646 h 11959"/>
                <a:gd name="T92" fmla="*/ 2147483646 w 16911"/>
                <a:gd name="T93" fmla="*/ 2147483646 h 11959"/>
                <a:gd name="T94" fmla="*/ 2147483646 w 16911"/>
                <a:gd name="T95" fmla="*/ 2147483646 h 11959"/>
                <a:gd name="T96" fmla="*/ 2147483646 w 16911"/>
                <a:gd name="T97" fmla="*/ 2147483646 h 11959"/>
                <a:gd name="T98" fmla="*/ 2147483646 w 16911"/>
                <a:gd name="T99" fmla="*/ 2147483646 h 11959"/>
                <a:gd name="T100" fmla="*/ 2147483646 w 16911"/>
                <a:gd name="T101" fmla="*/ 2147483646 h 11959"/>
                <a:gd name="T102" fmla="*/ 2147483646 w 16911"/>
                <a:gd name="T103" fmla="*/ 2147483646 h 11959"/>
                <a:gd name="T104" fmla="*/ 2147483646 w 16911"/>
                <a:gd name="T105" fmla="*/ 2147483646 h 11959"/>
                <a:gd name="T106" fmla="*/ 2147483646 w 16911"/>
                <a:gd name="T107" fmla="*/ 2147483646 h 11959"/>
                <a:gd name="T108" fmla="*/ 2147483646 w 16911"/>
                <a:gd name="T109" fmla="*/ 2147483646 h 11959"/>
                <a:gd name="T110" fmla="*/ 2147483646 w 16911"/>
                <a:gd name="T111" fmla="*/ 2147483646 h 11959"/>
                <a:gd name="T112" fmla="*/ 2147483646 w 16911"/>
                <a:gd name="T113" fmla="*/ 2147483646 h 11959"/>
                <a:gd name="T114" fmla="*/ 2147483646 w 16911"/>
                <a:gd name="T115" fmla="*/ 2147483646 h 11959"/>
                <a:gd name="T116" fmla="*/ 2147483646 w 16911"/>
                <a:gd name="T117" fmla="*/ 2147483646 h 11959"/>
                <a:gd name="T118" fmla="*/ 2147483646 w 16911"/>
                <a:gd name="T119" fmla="*/ 2147483646 h 11959"/>
                <a:gd name="T120" fmla="*/ 2147483646 w 16911"/>
                <a:gd name="T121" fmla="*/ 2147483646 h 119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911"/>
                <a:gd name="T184" fmla="*/ 0 h 11959"/>
                <a:gd name="T185" fmla="*/ 16911 w 16911"/>
                <a:gd name="T186" fmla="*/ 11959 h 119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lnTo>
                    <a:pt x="12215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lnTo>
                    <a:pt x="9464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Shape 317"/>
            <p:cNvSpPr/>
            <p:nvPr/>
          </p:nvSpPr>
          <p:spPr bwMode="auto">
            <a:xfrm>
              <a:off x="7121523" y="2438069"/>
              <a:ext cx="247155" cy="315014"/>
            </a:xfrm>
            <a:custGeom>
              <a:avLst/>
              <a:gdLst>
                <a:gd name="T0" fmla="*/ 2147483646 w 9868"/>
                <a:gd name="T1" fmla="*/ 2147483646 h 12620"/>
                <a:gd name="T2" fmla="*/ 2147483646 w 9868"/>
                <a:gd name="T3" fmla="*/ 2147483646 h 12620"/>
                <a:gd name="T4" fmla="*/ 2147483646 w 9868"/>
                <a:gd name="T5" fmla="*/ 2147483646 h 12620"/>
                <a:gd name="T6" fmla="*/ 2147483646 w 9868"/>
                <a:gd name="T7" fmla="*/ 2147483646 h 12620"/>
                <a:gd name="T8" fmla="*/ 2147483646 w 9868"/>
                <a:gd name="T9" fmla="*/ 2147483646 h 12620"/>
                <a:gd name="T10" fmla="*/ 2147483646 w 9868"/>
                <a:gd name="T11" fmla="*/ 2147483646 h 12620"/>
                <a:gd name="T12" fmla="*/ 2147483646 w 9868"/>
                <a:gd name="T13" fmla="*/ 2147483646 h 12620"/>
                <a:gd name="T14" fmla="*/ 2147483646 w 9868"/>
                <a:gd name="T15" fmla="*/ 2147483646 h 12620"/>
                <a:gd name="T16" fmla="*/ 2147483646 w 9868"/>
                <a:gd name="T17" fmla="*/ 2147483646 h 12620"/>
                <a:gd name="T18" fmla="*/ 2147483646 w 9868"/>
                <a:gd name="T19" fmla="*/ 2147483646 h 12620"/>
                <a:gd name="T20" fmla="*/ 2147483646 w 9868"/>
                <a:gd name="T21" fmla="*/ 2147483646 h 12620"/>
                <a:gd name="T22" fmla="*/ 2147483646 w 9868"/>
                <a:gd name="T23" fmla="*/ 2147483646 h 12620"/>
                <a:gd name="T24" fmla="*/ 2147483646 w 9868"/>
                <a:gd name="T25" fmla="*/ 2147483646 h 12620"/>
                <a:gd name="T26" fmla="*/ 2147483646 w 9868"/>
                <a:gd name="T27" fmla="*/ 2147483646 h 12620"/>
                <a:gd name="T28" fmla="*/ 2147483646 w 9868"/>
                <a:gd name="T29" fmla="*/ 2147483646 h 12620"/>
                <a:gd name="T30" fmla="*/ 2147483646 w 9868"/>
                <a:gd name="T31" fmla="*/ 2147483646 h 12620"/>
                <a:gd name="T32" fmla="*/ 2147483646 w 9868"/>
                <a:gd name="T33" fmla="*/ 2147483646 h 12620"/>
                <a:gd name="T34" fmla="*/ 2147483646 w 9868"/>
                <a:gd name="T35" fmla="*/ 2147483646 h 12620"/>
                <a:gd name="T36" fmla="*/ 2147483646 w 9868"/>
                <a:gd name="T37" fmla="*/ 2147483646 h 12620"/>
                <a:gd name="T38" fmla="*/ 2147483646 w 9868"/>
                <a:gd name="T39" fmla="*/ 2147483646 h 12620"/>
                <a:gd name="T40" fmla="*/ 2147483646 w 9868"/>
                <a:gd name="T41" fmla="*/ 2147483646 h 12620"/>
                <a:gd name="T42" fmla="*/ 2147483646 w 9868"/>
                <a:gd name="T43" fmla="*/ 2147483646 h 12620"/>
                <a:gd name="T44" fmla="*/ 2147483646 w 9868"/>
                <a:gd name="T45" fmla="*/ 2147483646 h 12620"/>
                <a:gd name="T46" fmla="*/ 2147483646 w 9868"/>
                <a:gd name="T47" fmla="*/ 2147483646 h 12620"/>
                <a:gd name="T48" fmla="*/ 2147483646 w 9868"/>
                <a:gd name="T49" fmla="*/ 2147483646 h 12620"/>
                <a:gd name="T50" fmla="*/ 2147483646 w 9868"/>
                <a:gd name="T51" fmla="*/ 2147483646 h 12620"/>
                <a:gd name="T52" fmla="*/ 2147483646 w 9868"/>
                <a:gd name="T53" fmla="*/ 2147483646 h 12620"/>
                <a:gd name="T54" fmla="*/ 2147483646 w 9868"/>
                <a:gd name="T55" fmla="*/ 2147483646 h 12620"/>
                <a:gd name="T56" fmla="*/ 2147483646 w 9868"/>
                <a:gd name="T57" fmla="*/ 2147483646 h 12620"/>
                <a:gd name="T58" fmla="*/ 2147483646 w 9868"/>
                <a:gd name="T59" fmla="*/ 2147483646 h 12620"/>
                <a:gd name="T60" fmla="*/ 2147483646 w 9868"/>
                <a:gd name="T61" fmla="*/ 2147483646 h 12620"/>
                <a:gd name="T62" fmla="*/ 2147483646 w 9868"/>
                <a:gd name="T63" fmla="*/ 2147483646 h 12620"/>
                <a:gd name="T64" fmla="*/ 2147483646 w 9868"/>
                <a:gd name="T65" fmla="*/ 2147483646 h 12620"/>
                <a:gd name="T66" fmla="*/ 2147483646 w 9868"/>
                <a:gd name="T67" fmla="*/ 2147483646 h 12620"/>
                <a:gd name="T68" fmla="*/ 2147483646 w 9868"/>
                <a:gd name="T69" fmla="*/ 2147483646 h 12620"/>
                <a:gd name="T70" fmla="*/ 2147483646 w 9868"/>
                <a:gd name="T71" fmla="*/ 2147483646 h 12620"/>
                <a:gd name="T72" fmla="*/ 2147483646 w 9868"/>
                <a:gd name="T73" fmla="*/ 2147483646 h 12620"/>
                <a:gd name="T74" fmla="*/ 2147483646 w 9868"/>
                <a:gd name="T75" fmla="*/ 2147483646 h 12620"/>
                <a:gd name="T76" fmla="*/ 2147483646 w 9868"/>
                <a:gd name="T77" fmla="*/ 2147483646 h 12620"/>
                <a:gd name="T78" fmla="*/ 2147483646 w 9868"/>
                <a:gd name="T79" fmla="*/ 2147483646 h 12620"/>
                <a:gd name="T80" fmla="*/ 2147483646 w 9868"/>
                <a:gd name="T81" fmla="*/ 2147483646 h 12620"/>
                <a:gd name="T82" fmla="*/ 2147483646 w 9868"/>
                <a:gd name="T83" fmla="*/ 2147483646 h 12620"/>
                <a:gd name="T84" fmla="*/ 2147483646 w 9868"/>
                <a:gd name="T85" fmla="*/ 2147483646 h 12620"/>
                <a:gd name="T86" fmla="*/ 2147483646 w 9868"/>
                <a:gd name="T87" fmla="*/ 2147483646 h 12620"/>
                <a:gd name="T88" fmla="*/ 2147483646 w 9868"/>
                <a:gd name="T89" fmla="*/ 2147483646 h 12620"/>
                <a:gd name="T90" fmla="*/ 2147483646 w 9868"/>
                <a:gd name="T91" fmla="*/ 2147483646 h 12620"/>
                <a:gd name="T92" fmla="*/ 2147483646 w 9868"/>
                <a:gd name="T93" fmla="*/ 2147483646 h 12620"/>
                <a:gd name="T94" fmla="*/ 2147483646 w 9868"/>
                <a:gd name="T95" fmla="*/ 2147483646 h 12620"/>
                <a:gd name="T96" fmla="*/ 2147483646 w 9868"/>
                <a:gd name="T97" fmla="*/ 2147483646 h 12620"/>
                <a:gd name="T98" fmla="*/ 2147483646 w 9868"/>
                <a:gd name="T99" fmla="*/ 2147483646 h 12620"/>
                <a:gd name="T100" fmla="*/ 2147483646 w 9868"/>
                <a:gd name="T101" fmla="*/ 2147483646 h 12620"/>
                <a:gd name="T102" fmla="*/ 2147483646 w 9868"/>
                <a:gd name="T103" fmla="*/ 2147483646 h 12620"/>
                <a:gd name="T104" fmla="*/ 2147483646 w 9868"/>
                <a:gd name="T105" fmla="*/ 2147483646 h 12620"/>
                <a:gd name="T106" fmla="*/ 2147483646 w 9868"/>
                <a:gd name="T107" fmla="*/ 2147483646 h 12620"/>
                <a:gd name="T108" fmla="*/ 2147483646 w 9868"/>
                <a:gd name="T109" fmla="*/ 2147483646 h 12620"/>
                <a:gd name="T110" fmla="*/ 2147483646 w 9868"/>
                <a:gd name="T111" fmla="*/ 2147483646 h 12620"/>
                <a:gd name="T112" fmla="*/ 2147483646 w 9868"/>
                <a:gd name="T113" fmla="*/ 2147483646 h 12620"/>
                <a:gd name="T114" fmla="*/ 2147483646 w 9868"/>
                <a:gd name="T115" fmla="*/ 243013956 h 12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68"/>
                <a:gd name="T175" fmla="*/ 0 h 12620"/>
                <a:gd name="T176" fmla="*/ 9868 w 9868"/>
                <a:gd name="T177" fmla="*/ 12620 h 12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lnTo>
                    <a:pt x="418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lnTo>
                    <a:pt x="1541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lnTo>
                    <a:pt x="381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Shape 318"/>
            <p:cNvSpPr/>
            <p:nvPr/>
          </p:nvSpPr>
          <p:spPr bwMode="auto">
            <a:xfrm>
              <a:off x="6062118" y="3853831"/>
              <a:ext cx="333539" cy="376216"/>
            </a:xfrm>
            <a:custGeom>
              <a:avLst/>
              <a:gdLst>
                <a:gd name="T0" fmla="*/ 2147483646 w 13316"/>
                <a:gd name="T1" fmla="*/ 2147483646 h 15041"/>
                <a:gd name="T2" fmla="*/ 2147483646 w 13316"/>
                <a:gd name="T3" fmla="*/ 2147483646 h 15041"/>
                <a:gd name="T4" fmla="*/ 2147483646 w 13316"/>
                <a:gd name="T5" fmla="*/ 2147483646 h 15041"/>
                <a:gd name="T6" fmla="*/ 2147483646 w 13316"/>
                <a:gd name="T7" fmla="*/ 244512586 h 15041"/>
                <a:gd name="T8" fmla="*/ 2147483646 w 13316"/>
                <a:gd name="T9" fmla="*/ 2147483646 h 15041"/>
                <a:gd name="T10" fmla="*/ 2147483646 w 13316"/>
                <a:gd name="T11" fmla="*/ 2147483646 h 15041"/>
                <a:gd name="T12" fmla="*/ 0 w 13316"/>
                <a:gd name="T13" fmla="*/ 2147483646 h 15041"/>
                <a:gd name="T14" fmla="*/ 2147483646 w 13316"/>
                <a:gd name="T15" fmla="*/ 2147483646 h 15041"/>
                <a:gd name="T16" fmla="*/ 2147483646 w 13316"/>
                <a:gd name="T17" fmla="*/ 2147483646 h 15041"/>
                <a:gd name="T18" fmla="*/ 2147483646 w 13316"/>
                <a:gd name="T19" fmla="*/ 2147483646 h 15041"/>
                <a:gd name="T20" fmla="*/ 2147483646 w 13316"/>
                <a:gd name="T21" fmla="*/ 2147483646 h 15041"/>
                <a:gd name="T22" fmla="*/ 2147483646 w 13316"/>
                <a:gd name="T23" fmla="*/ 2147483646 h 15041"/>
                <a:gd name="T24" fmla="*/ 2147483646 w 13316"/>
                <a:gd name="T25" fmla="*/ 2147483646 h 15041"/>
                <a:gd name="T26" fmla="*/ 2147483646 w 13316"/>
                <a:gd name="T27" fmla="*/ 2147483646 h 15041"/>
                <a:gd name="T28" fmla="*/ 2147483646 w 13316"/>
                <a:gd name="T29" fmla="*/ 2147483646 h 15041"/>
                <a:gd name="T30" fmla="*/ 2147483646 w 13316"/>
                <a:gd name="T31" fmla="*/ 2147483646 h 15041"/>
                <a:gd name="T32" fmla="*/ 2147483646 w 13316"/>
                <a:gd name="T33" fmla="*/ 2147483646 h 15041"/>
                <a:gd name="T34" fmla="*/ 2147483646 w 13316"/>
                <a:gd name="T35" fmla="*/ 2147483646 h 15041"/>
                <a:gd name="T36" fmla="*/ 2147483646 w 13316"/>
                <a:gd name="T37" fmla="*/ 2147483646 h 15041"/>
                <a:gd name="T38" fmla="*/ 2147483646 w 13316"/>
                <a:gd name="T39" fmla="*/ 2147483646 h 15041"/>
                <a:gd name="T40" fmla="*/ 2147483646 w 13316"/>
                <a:gd name="T41" fmla="*/ 2147483646 h 15041"/>
                <a:gd name="T42" fmla="*/ 2147483646 w 13316"/>
                <a:gd name="T43" fmla="*/ 2147483646 h 15041"/>
                <a:gd name="T44" fmla="*/ 2147483646 w 13316"/>
                <a:gd name="T45" fmla="*/ 2147483646 h 15041"/>
                <a:gd name="T46" fmla="*/ 2147483646 w 13316"/>
                <a:gd name="T47" fmla="*/ 2147483646 h 15041"/>
                <a:gd name="T48" fmla="*/ 2147483646 w 13316"/>
                <a:gd name="T49" fmla="*/ 2147483646 h 15041"/>
                <a:gd name="T50" fmla="*/ 2147483646 w 13316"/>
                <a:gd name="T51" fmla="*/ 2147483646 h 15041"/>
                <a:gd name="T52" fmla="*/ 2147483646 w 13316"/>
                <a:gd name="T53" fmla="*/ 2147483646 h 15041"/>
                <a:gd name="T54" fmla="*/ 2147483646 w 13316"/>
                <a:gd name="T55" fmla="*/ 2147483646 h 15041"/>
                <a:gd name="T56" fmla="*/ 2147483646 w 13316"/>
                <a:gd name="T57" fmla="*/ 2147483646 h 15041"/>
                <a:gd name="T58" fmla="*/ 2147483646 w 13316"/>
                <a:gd name="T59" fmla="*/ 2147483646 h 15041"/>
                <a:gd name="T60" fmla="*/ 2147483646 w 13316"/>
                <a:gd name="T61" fmla="*/ 2147483646 h 15041"/>
                <a:gd name="T62" fmla="*/ 2147483646 w 13316"/>
                <a:gd name="T63" fmla="*/ 2147483646 h 15041"/>
                <a:gd name="T64" fmla="*/ 2147483646 w 13316"/>
                <a:gd name="T65" fmla="*/ 2147483646 h 15041"/>
                <a:gd name="T66" fmla="*/ 2147483646 w 13316"/>
                <a:gd name="T67" fmla="*/ 2147483646 h 15041"/>
                <a:gd name="T68" fmla="*/ 2147483646 w 13316"/>
                <a:gd name="T69" fmla="*/ 2147483646 h 15041"/>
                <a:gd name="T70" fmla="*/ 2147483646 w 13316"/>
                <a:gd name="T71" fmla="*/ 2147483646 h 15041"/>
                <a:gd name="T72" fmla="*/ 2147483646 w 13316"/>
                <a:gd name="T73" fmla="*/ 2147483646 h 15041"/>
                <a:gd name="T74" fmla="*/ 2147483646 w 13316"/>
                <a:gd name="T75" fmla="*/ 2147483646 h 15041"/>
                <a:gd name="T76" fmla="*/ 2147483646 w 13316"/>
                <a:gd name="T77" fmla="*/ 2147483646 h 15041"/>
                <a:gd name="T78" fmla="*/ 2147483646 w 13316"/>
                <a:gd name="T79" fmla="*/ 2147483646 h 15041"/>
                <a:gd name="T80" fmla="*/ 2147483646 w 13316"/>
                <a:gd name="T81" fmla="*/ 2147483646 h 15041"/>
                <a:gd name="T82" fmla="*/ 2147483646 w 13316"/>
                <a:gd name="T83" fmla="*/ 2147483646 h 15041"/>
                <a:gd name="T84" fmla="*/ 2147483646 w 13316"/>
                <a:gd name="T85" fmla="*/ 2147483646 h 15041"/>
                <a:gd name="T86" fmla="*/ 2147483646 w 13316"/>
                <a:gd name="T87" fmla="*/ 2147483646 h 15041"/>
                <a:gd name="T88" fmla="*/ 2147483646 w 13316"/>
                <a:gd name="T89" fmla="*/ 2147483646 h 15041"/>
                <a:gd name="T90" fmla="*/ 2147483646 w 13316"/>
                <a:gd name="T91" fmla="*/ 2147483646 h 15041"/>
                <a:gd name="T92" fmla="*/ 2147483646 w 13316"/>
                <a:gd name="T93" fmla="*/ 2147483646 h 15041"/>
                <a:gd name="T94" fmla="*/ 2147483646 w 13316"/>
                <a:gd name="T95" fmla="*/ 2147483646 h 15041"/>
                <a:gd name="T96" fmla="*/ 2147483646 w 13316"/>
                <a:gd name="T97" fmla="*/ 2147483646 h 15041"/>
                <a:gd name="T98" fmla="*/ 2147483646 w 13316"/>
                <a:gd name="T99" fmla="*/ 2147483646 h 15041"/>
                <a:gd name="T100" fmla="*/ 2147483646 w 13316"/>
                <a:gd name="T101" fmla="*/ 2147483646 h 15041"/>
                <a:gd name="T102" fmla="*/ 2147483646 w 13316"/>
                <a:gd name="T103" fmla="*/ 2147483646 h 15041"/>
                <a:gd name="T104" fmla="*/ 2147483646 w 13316"/>
                <a:gd name="T105" fmla="*/ 2147483646 h 15041"/>
                <a:gd name="T106" fmla="*/ 2147483646 w 13316"/>
                <a:gd name="T107" fmla="*/ 2147483646 h 15041"/>
                <a:gd name="T108" fmla="*/ 2147483646 w 13316"/>
                <a:gd name="T109" fmla="*/ 2147483646 h 15041"/>
                <a:gd name="T110" fmla="*/ 2147483646 w 13316"/>
                <a:gd name="T111" fmla="*/ 2147483646 h 15041"/>
                <a:gd name="T112" fmla="*/ 2147483646 w 13316"/>
                <a:gd name="T113" fmla="*/ 2147483646 h 15041"/>
                <a:gd name="T114" fmla="*/ 2147483646 w 13316"/>
                <a:gd name="T115" fmla="*/ 2147483646 h 15041"/>
                <a:gd name="T116" fmla="*/ 2147483646 w 13316"/>
                <a:gd name="T117" fmla="*/ 2147483646 h 15041"/>
                <a:gd name="T118" fmla="*/ 2147483646 w 13316"/>
                <a:gd name="T119" fmla="*/ 2147483646 h 15041"/>
                <a:gd name="T120" fmla="*/ 2147483646 w 13316"/>
                <a:gd name="T121" fmla="*/ 2147483646 h 15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316"/>
                <a:gd name="T184" fmla="*/ 0 h 15041"/>
                <a:gd name="T185" fmla="*/ 13316 w 13316"/>
                <a:gd name="T186" fmla="*/ 15041 h 15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lnTo>
                    <a:pt x="546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lnTo>
                    <a:pt x="8840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lnTo>
                    <a:pt x="147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lnTo>
                    <a:pt x="2494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lnTo>
                    <a:pt x="8400" y="2055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Shape 319"/>
            <p:cNvSpPr/>
            <p:nvPr/>
          </p:nvSpPr>
          <p:spPr bwMode="auto">
            <a:xfrm>
              <a:off x="6023725" y="3168001"/>
              <a:ext cx="340737" cy="227710"/>
            </a:xfrm>
            <a:custGeom>
              <a:avLst/>
              <a:gdLst>
                <a:gd name="T0" fmla="*/ 2147483646 w 13610"/>
                <a:gd name="T1" fmla="*/ 2147483646 h 9098"/>
                <a:gd name="T2" fmla="*/ 2147483646 w 13610"/>
                <a:gd name="T3" fmla="*/ 2147483646 h 9098"/>
                <a:gd name="T4" fmla="*/ 2147483646 w 13610"/>
                <a:gd name="T5" fmla="*/ 2147483646 h 9098"/>
                <a:gd name="T6" fmla="*/ 2147483646 w 13610"/>
                <a:gd name="T7" fmla="*/ 2147483646 h 9098"/>
                <a:gd name="T8" fmla="*/ 2147483646 w 13610"/>
                <a:gd name="T9" fmla="*/ 2147483646 h 9098"/>
                <a:gd name="T10" fmla="*/ 2147483646 w 13610"/>
                <a:gd name="T11" fmla="*/ 2147483646 h 9098"/>
                <a:gd name="T12" fmla="*/ 2147483646 w 13610"/>
                <a:gd name="T13" fmla="*/ 2147483646 h 9098"/>
                <a:gd name="T14" fmla="*/ 2147483646 w 13610"/>
                <a:gd name="T15" fmla="*/ 2147483646 h 9098"/>
                <a:gd name="T16" fmla="*/ 2147483646 w 13610"/>
                <a:gd name="T17" fmla="*/ 2147483646 h 9098"/>
                <a:gd name="T18" fmla="*/ 2147483646 w 13610"/>
                <a:gd name="T19" fmla="*/ 2147483646 h 9098"/>
                <a:gd name="T20" fmla="*/ 2147483646 w 13610"/>
                <a:gd name="T21" fmla="*/ 2147483646 h 9098"/>
                <a:gd name="T22" fmla="*/ 2147483646 w 13610"/>
                <a:gd name="T23" fmla="*/ 2147483646 h 9098"/>
                <a:gd name="T24" fmla="*/ 2147483646 w 13610"/>
                <a:gd name="T25" fmla="*/ 2147483646 h 9098"/>
                <a:gd name="T26" fmla="*/ 2147483646 w 13610"/>
                <a:gd name="T27" fmla="*/ 2147483646 h 9098"/>
                <a:gd name="T28" fmla="*/ 2147483646 w 13610"/>
                <a:gd name="T29" fmla="*/ 2147483646 h 9098"/>
                <a:gd name="T30" fmla="*/ 2147483646 w 13610"/>
                <a:gd name="T31" fmla="*/ 2147483646 h 9098"/>
                <a:gd name="T32" fmla="*/ 2147483646 w 13610"/>
                <a:gd name="T33" fmla="*/ 2147483646 h 9098"/>
                <a:gd name="T34" fmla="*/ 2147483646 w 13610"/>
                <a:gd name="T35" fmla="*/ 2147483646 h 9098"/>
                <a:gd name="T36" fmla="*/ 2147483646 w 13610"/>
                <a:gd name="T37" fmla="*/ 2147483646 h 9098"/>
                <a:gd name="T38" fmla="*/ 2147483646 w 13610"/>
                <a:gd name="T39" fmla="*/ 2147483646 h 9098"/>
                <a:gd name="T40" fmla="*/ 2147483646 w 13610"/>
                <a:gd name="T41" fmla="*/ 2147483646 h 9098"/>
                <a:gd name="T42" fmla="*/ 2147483646 w 13610"/>
                <a:gd name="T43" fmla="*/ 2147483646 h 9098"/>
                <a:gd name="T44" fmla="*/ 2147483646 w 13610"/>
                <a:gd name="T45" fmla="*/ 2147483646 h 9098"/>
                <a:gd name="T46" fmla="*/ 2147483646 w 13610"/>
                <a:gd name="T47" fmla="*/ 2147483646 h 9098"/>
                <a:gd name="T48" fmla="*/ 2147483646 w 13610"/>
                <a:gd name="T49" fmla="*/ 2147483646 h 9098"/>
                <a:gd name="T50" fmla="*/ 2147483646 w 13610"/>
                <a:gd name="T51" fmla="*/ 2147483646 h 9098"/>
                <a:gd name="T52" fmla="*/ 2147483646 w 13610"/>
                <a:gd name="T53" fmla="*/ 2147483646 h 9098"/>
                <a:gd name="T54" fmla="*/ 2147483646 w 13610"/>
                <a:gd name="T55" fmla="*/ 2147483646 h 9098"/>
                <a:gd name="T56" fmla="*/ 2147483646 w 13610"/>
                <a:gd name="T57" fmla="*/ 2147483646 h 9098"/>
                <a:gd name="T58" fmla="*/ 2147483646 w 13610"/>
                <a:gd name="T59" fmla="*/ 2147483646 h 9098"/>
                <a:gd name="T60" fmla="*/ 2147483646 w 13610"/>
                <a:gd name="T61" fmla="*/ 2147483646 h 9098"/>
                <a:gd name="T62" fmla="*/ 2147483646 w 13610"/>
                <a:gd name="T63" fmla="*/ 2147483646 h 9098"/>
                <a:gd name="T64" fmla="*/ 2147483646 w 13610"/>
                <a:gd name="T65" fmla="*/ 2147483646 h 9098"/>
                <a:gd name="T66" fmla="*/ 2147483646 w 13610"/>
                <a:gd name="T67" fmla="*/ 2147483646 h 9098"/>
                <a:gd name="T68" fmla="*/ 2147483646 w 13610"/>
                <a:gd name="T69" fmla="*/ 2147483646 h 9098"/>
                <a:gd name="T70" fmla="*/ 2147483646 w 13610"/>
                <a:gd name="T71" fmla="*/ 2147483646 h 9098"/>
                <a:gd name="T72" fmla="*/ 2147483646 w 13610"/>
                <a:gd name="T73" fmla="*/ 2147483646 h 9098"/>
                <a:gd name="T74" fmla="*/ 2147483646 w 13610"/>
                <a:gd name="T75" fmla="*/ 2147483646 h 9098"/>
                <a:gd name="T76" fmla="*/ 2147483646 w 13610"/>
                <a:gd name="T77" fmla="*/ 2147483646 h 9098"/>
                <a:gd name="T78" fmla="*/ 2147483646 w 13610"/>
                <a:gd name="T79" fmla="*/ 2147483646 h 9098"/>
                <a:gd name="T80" fmla="*/ 2147483646 w 13610"/>
                <a:gd name="T81" fmla="*/ 2147483646 h 9098"/>
                <a:gd name="T82" fmla="*/ 2147483646 w 13610"/>
                <a:gd name="T83" fmla="*/ 2147483646 h 9098"/>
                <a:gd name="T84" fmla="*/ 2147483646 w 13610"/>
                <a:gd name="T85" fmla="*/ 2147483646 h 9098"/>
                <a:gd name="T86" fmla="*/ 2147483646 w 13610"/>
                <a:gd name="T87" fmla="*/ 2147483646 h 90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0"/>
                <a:gd name="T133" fmla="*/ 0 h 9098"/>
                <a:gd name="T134" fmla="*/ 13610 w 13610"/>
                <a:gd name="T135" fmla="*/ 9098 h 90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Shape 320"/>
            <p:cNvSpPr/>
            <p:nvPr/>
          </p:nvSpPr>
          <p:spPr bwMode="auto">
            <a:xfrm>
              <a:off x="7109526" y="3449713"/>
              <a:ext cx="153572" cy="164707"/>
            </a:xfrm>
            <a:custGeom>
              <a:avLst/>
              <a:gdLst>
                <a:gd name="T0" fmla="*/ 2147483646 w 6164"/>
                <a:gd name="T1" fmla="*/ 2147483646 h 6604"/>
                <a:gd name="T2" fmla="*/ 2147483646 w 6164"/>
                <a:gd name="T3" fmla="*/ 2147483646 h 6604"/>
                <a:gd name="T4" fmla="*/ 2147483646 w 6164"/>
                <a:gd name="T5" fmla="*/ 2147483646 h 6604"/>
                <a:gd name="T6" fmla="*/ 2147483646 w 6164"/>
                <a:gd name="T7" fmla="*/ 2147483646 h 6604"/>
                <a:gd name="T8" fmla="*/ 2147483646 w 6164"/>
                <a:gd name="T9" fmla="*/ 2147483646 h 6604"/>
                <a:gd name="T10" fmla="*/ 2147483646 w 6164"/>
                <a:gd name="T11" fmla="*/ 2147483646 h 6604"/>
                <a:gd name="T12" fmla="*/ 2147483646 w 6164"/>
                <a:gd name="T13" fmla="*/ 2147483646 h 6604"/>
                <a:gd name="T14" fmla="*/ 2147483646 w 6164"/>
                <a:gd name="T15" fmla="*/ 2147483646 h 6604"/>
                <a:gd name="T16" fmla="*/ 2147483646 w 6164"/>
                <a:gd name="T17" fmla="*/ 2147483646 h 6604"/>
                <a:gd name="T18" fmla="*/ 2147483646 w 6164"/>
                <a:gd name="T19" fmla="*/ 2147483646 h 6604"/>
                <a:gd name="T20" fmla="*/ 2147483646 w 6164"/>
                <a:gd name="T21" fmla="*/ 2147483646 h 6604"/>
                <a:gd name="T22" fmla="*/ 2147483646 w 6164"/>
                <a:gd name="T23" fmla="*/ 2147483646 h 6604"/>
                <a:gd name="T24" fmla="*/ 2147483646 w 6164"/>
                <a:gd name="T25" fmla="*/ 2147483646 h 6604"/>
                <a:gd name="T26" fmla="*/ 2147483646 w 6164"/>
                <a:gd name="T27" fmla="*/ 2147483646 h 6604"/>
                <a:gd name="T28" fmla="*/ 2147483646 w 6164"/>
                <a:gd name="T29" fmla="*/ 2147483646 h 6604"/>
                <a:gd name="T30" fmla="*/ 2147483646 w 6164"/>
                <a:gd name="T31" fmla="*/ 2147483646 h 6604"/>
                <a:gd name="T32" fmla="*/ 2147483646 w 6164"/>
                <a:gd name="T33" fmla="*/ 2147483646 h 6604"/>
                <a:gd name="T34" fmla="*/ 2147483646 w 6164"/>
                <a:gd name="T35" fmla="*/ 2147483646 h 6604"/>
                <a:gd name="T36" fmla="*/ 2147483646 w 6164"/>
                <a:gd name="T37" fmla="*/ 2147483646 h 6604"/>
                <a:gd name="T38" fmla="*/ 2147483646 w 6164"/>
                <a:gd name="T39" fmla="*/ 2147483646 h 6604"/>
                <a:gd name="T40" fmla="*/ 2147483646 w 6164"/>
                <a:gd name="T41" fmla="*/ 2147483646 h 6604"/>
                <a:gd name="T42" fmla="*/ 2147483646 w 6164"/>
                <a:gd name="T43" fmla="*/ 2147483646 h 6604"/>
                <a:gd name="T44" fmla="*/ 2147483646 w 6164"/>
                <a:gd name="T45" fmla="*/ 2147483646 h 6604"/>
                <a:gd name="T46" fmla="*/ 2147483646 w 6164"/>
                <a:gd name="T47" fmla="*/ 2147483646 h 6604"/>
                <a:gd name="T48" fmla="*/ 2147483646 w 6164"/>
                <a:gd name="T49" fmla="*/ 2147483646 h 6604"/>
                <a:gd name="T50" fmla="*/ 2147483646 w 6164"/>
                <a:gd name="T51" fmla="*/ 2147483646 h 6604"/>
                <a:gd name="T52" fmla="*/ 2147483646 w 6164"/>
                <a:gd name="T53" fmla="*/ 2147483646 h 6604"/>
                <a:gd name="T54" fmla="*/ 2147483646 w 6164"/>
                <a:gd name="T55" fmla="*/ 2147483646 h 6604"/>
                <a:gd name="T56" fmla="*/ 2147483646 w 6164"/>
                <a:gd name="T57" fmla="*/ 2147483646 h 6604"/>
                <a:gd name="T58" fmla="*/ 2147483646 w 6164"/>
                <a:gd name="T59" fmla="*/ 2147483646 h 6604"/>
                <a:gd name="T60" fmla="*/ 2147483646 w 6164"/>
                <a:gd name="T61" fmla="*/ 2147483646 h 6604"/>
                <a:gd name="T62" fmla="*/ 2147483646 w 6164"/>
                <a:gd name="T63" fmla="*/ 2147483646 h 6604"/>
                <a:gd name="T64" fmla="*/ 2147483646 w 6164"/>
                <a:gd name="T65" fmla="*/ 2147483646 h 6604"/>
                <a:gd name="T66" fmla="*/ 2147483646 w 6164"/>
                <a:gd name="T67" fmla="*/ 2147483646 h 6604"/>
                <a:gd name="T68" fmla="*/ 2147483646 w 6164"/>
                <a:gd name="T69" fmla="*/ 2147483646 h 6604"/>
                <a:gd name="T70" fmla="*/ 241639936 w 6164"/>
                <a:gd name="T71" fmla="*/ 2147483646 h 6604"/>
                <a:gd name="T72" fmla="*/ 2147483646 w 6164"/>
                <a:gd name="T73" fmla="*/ 2147483646 h 6604"/>
                <a:gd name="T74" fmla="*/ 2147483646 w 6164"/>
                <a:gd name="T75" fmla="*/ 2147483646 h 6604"/>
                <a:gd name="T76" fmla="*/ 2147483646 w 6164"/>
                <a:gd name="T77" fmla="*/ 2147483646 h 6604"/>
                <a:gd name="T78" fmla="*/ 2147483646 w 6164"/>
                <a:gd name="T79" fmla="*/ 2147483646 h 6604"/>
                <a:gd name="T80" fmla="*/ 2147483646 w 6164"/>
                <a:gd name="T81" fmla="*/ 2147483646 h 6604"/>
                <a:gd name="T82" fmla="*/ 2147483646 w 6164"/>
                <a:gd name="T83" fmla="*/ 2147483646 h 6604"/>
                <a:gd name="T84" fmla="*/ 2147483646 w 6164"/>
                <a:gd name="T85" fmla="*/ 2147483646 h 6604"/>
                <a:gd name="T86" fmla="*/ 2147483646 w 6164"/>
                <a:gd name="T87" fmla="*/ 2147483646 h 6604"/>
                <a:gd name="T88" fmla="*/ 2147483646 w 6164"/>
                <a:gd name="T89" fmla="*/ 2147483646 h 6604"/>
                <a:gd name="T90" fmla="*/ 2147483646 w 6164"/>
                <a:gd name="T91" fmla="*/ 2147483646 h 6604"/>
                <a:gd name="T92" fmla="*/ 2147483646 w 6164"/>
                <a:gd name="T93" fmla="*/ 2147483646 h 6604"/>
                <a:gd name="T94" fmla="*/ 2147483646 w 6164"/>
                <a:gd name="T95" fmla="*/ 2147483646 h 6604"/>
                <a:gd name="T96" fmla="*/ 2147483646 w 6164"/>
                <a:gd name="T97" fmla="*/ 2147483646 h 6604"/>
                <a:gd name="T98" fmla="*/ 2147483646 w 6164"/>
                <a:gd name="T99" fmla="*/ 2147483646 h 6604"/>
                <a:gd name="T100" fmla="*/ 2147483646 w 6164"/>
                <a:gd name="T101" fmla="*/ 2147483646 h 6604"/>
                <a:gd name="T102" fmla="*/ 2147483646 w 6164"/>
                <a:gd name="T103" fmla="*/ 2147483646 h 6604"/>
                <a:gd name="T104" fmla="*/ 2147483646 w 6164"/>
                <a:gd name="T105" fmla="*/ 2147483646 h 6604"/>
                <a:gd name="T106" fmla="*/ 2147483646 w 6164"/>
                <a:gd name="T107" fmla="*/ 2147483646 h 6604"/>
                <a:gd name="T108" fmla="*/ 2147483646 w 6164"/>
                <a:gd name="T109" fmla="*/ 2147483646 h 6604"/>
                <a:gd name="T110" fmla="*/ 2147483646 w 6164"/>
                <a:gd name="T111" fmla="*/ 0 h 66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64"/>
                <a:gd name="T169" fmla="*/ 0 h 6604"/>
                <a:gd name="T170" fmla="*/ 6164 w 6164"/>
                <a:gd name="T171" fmla="*/ 6604 h 66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4C2F4"/>
            </a:solidFill>
            <a:ln w="9525">
              <a:noFill/>
              <a:rou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34" name="Shape 321"/>
          <p:cNvCxnSpPr>
            <a:cxnSpLocks noChangeShapeType="1"/>
          </p:cNvCxnSpPr>
          <p:nvPr/>
        </p:nvCxnSpPr>
        <p:spPr bwMode="auto">
          <a:xfrm>
            <a:off x="850900" y="1374775"/>
            <a:ext cx="6037263" cy="0"/>
          </a:xfrm>
          <a:prstGeom prst="straightConnector1">
            <a:avLst/>
          </a:prstGeom>
          <a:noFill/>
          <a:ln w="19050" cap="rnd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6" y="300033"/>
            <a:ext cx="6140399" cy="11432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6" y="1737115"/>
            <a:ext cx="6140399" cy="48144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SzPct val="100000"/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86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/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/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2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A0B0B3-1286-4292-A488-1AECA64B023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54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208613"/>
      </p:ext>
    </p:extLst>
  </p:cSld>
  <p:clrMapOvr>
    <a:masterClrMapping/>
  </p:clrMapOvr>
  <p:transition spd="slow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2"/>
          <p:cNvSpPr/>
          <p:nvPr/>
        </p:nvSpPr>
        <p:spPr bwMode="auto">
          <a:xfrm>
            <a:off x="723900" y="5626100"/>
            <a:ext cx="795338" cy="1314450"/>
          </a:xfrm>
          <a:custGeom>
            <a:avLst/>
            <a:gdLst>
              <a:gd name="T0" fmla="*/ 2147483646 w 15884"/>
              <a:gd name="T1" fmla="*/ 2147483646 h 19698"/>
              <a:gd name="T2" fmla="*/ 2147483646 w 15884"/>
              <a:gd name="T3" fmla="*/ 2147483646 h 19698"/>
              <a:gd name="T4" fmla="*/ 2147483646 w 15884"/>
              <a:gd name="T5" fmla="*/ 2147483646 h 19698"/>
              <a:gd name="T6" fmla="*/ 2147483646 w 15884"/>
              <a:gd name="T7" fmla="*/ 2147483646 h 19698"/>
              <a:gd name="T8" fmla="*/ 2147483646 w 15884"/>
              <a:gd name="T9" fmla="*/ 2147483646 h 19698"/>
              <a:gd name="T10" fmla="*/ 2147483646 w 15884"/>
              <a:gd name="T11" fmla="*/ 2147483646 h 19698"/>
              <a:gd name="T12" fmla="*/ 2147483646 w 15884"/>
              <a:gd name="T13" fmla="*/ 2147483646 h 19698"/>
              <a:gd name="T14" fmla="*/ 2147483646 w 15884"/>
              <a:gd name="T15" fmla="*/ 2147483646 h 19698"/>
              <a:gd name="T16" fmla="*/ 2147483646 w 15884"/>
              <a:gd name="T17" fmla="*/ 2147483646 h 19698"/>
              <a:gd name="T18" fmla="*/ 2147483646 w 15884"/>
              <a:gd name="T19" fmla="*/ 2147483646 h 19698"/>
              <a:gd name="T20" fmla="*/ 2147483646 w 15884"/>
              <a:gd name="T21" fmla="*/ 2147483646 h 19698"/>
              <a:gd name="T22" fmla="*/ 2147483646 w 15884"/>
              <a:gd name="T23" fmla="*/ 2147483646 h 19698"/>
              <a:gd name="T24" fmla="*/ 2147483646 w 15884"/>
              <a:gd name="T25" fmla="*/ 2147483646 h 19698"/>
              <a:gd name="T26" fmla="*/ 2147483646 w 15884"/>
              <a:gd name="T27" fmla="*/ 2147483646 h 19698"/>
              <a:gd name="T28" fmla="*/ 2147483646 w 15884"/>
              <a:gd name="T29" fmla="*/ 2147483646 h 19698"/>
              <a:gd name="T30" fmla="*/ 2147483646 w 15884"/>
              <a:gd name="T31" fmla="*/ 2147483646 h 19698"/>
              <a:gd name="T32" fmla="*/ 2147483646 w 15884"/>
              <a:gd name="T33" fmla="*/ 2147483646 h 19698"/>
              <a:gd name="T34" fmla="*/ 2147483646 w 15884"/>
              <a:gd name="T35" fmla="*/ 2147483646 h 19698"/>
              <a:gd name="T36" fmla="*/ 2147483646 w 15884"/>
              <a:gd name="T37" fmla="*/ 2147483646 h 19698"/>
              <a:gd name="T38" fmla="*/ 2147483646 w 15884"/>
              <a:gd name="T39" fmla="*/ 2147483646 h 19698"/>
              <a:gd name="T40" fmla="*/ 2147483646 w 15884"/>
              <a:gd name="T41" fmla="*/ 2147483646 h 19698"/>
              <a:gd name="T42" fmla="*/ 2147483646 w 15884"/>
              <a:gd name="T43" fmla="*/ 2147483646 h 19698"/>
              <a:gd name="T44" fmla="*/ 2147483646 w 15884"/>
              <a:gd name="T45" fmla="*/ 2147483646 h 19698"/>
              <a:gd name="T46" fmla="*/ 2147483646 w 15884"/>
              <a:gd name="T47" fmla="*/ 2147483646 h 19698"/>
              <a:gd name="T48" fmla="*/ 2147483646 w 15884"/>
              <a:gd name="T49" fmla="*/ 2147483646 h 19698"/>
              <a:gd name="T50" fmla="*/ 2147483646 w 15884"/>
              <a:gd name="T51" fmla="*/ 2147483646 h 19698"/>
              <a:gd name="T52" fmla="*/ 2147483646 w 15884"/>
              <a:gd name="T53" fmla="*/ 2147483646 h 19698"/>
              <a:gd name="T54" fmla="*/ 2147483646 w 15884"/>
              <a:gd name="T55" fmla="*/ 2147483646 h 19698"/>
              <a:gd name="T56" fmla="*/ 2147483646 w 15884"/>
              <a:gd name="T57" fmla="*/ 2147483646 h 19698"/>
              <a:gd name="T58" fmla="*/ 2147483646 w 15884"/>
              <a:gd name="T59" fmla="*/ 2147483646 h 19698"/>
              <a:gd name="T60" fmla="*/ 2147483646 w 15884"/>
              <a:gd name="T61" fmla="*/ 2147483646 h 19698"/>
              <a:gd name="T62" fmla="*/ 2147483646 w 15884"/>
              <a:gd name="T63" fmla="*/ 2147483646 h 19698"/>
              <a:gd name="T64" fmla="*/ 2147483646 w 15884"/>
              <a:gd name="T65" fmla="*/ 2147483646 h 19698"/>
              <a:gd name="T66" fmla="*/ 2147483646 w 15884"/>
              <a:gd name="T67" fmla="*/ 2147483646 h 19698"/>
              <a:gd name="T68" fmla="*/ 2147483646 w 15884"/>
              <a:gd name="T69" fmla="*/ 2147483646 h 19698"/>
              <a:gd name="T70" fmla="*/ 2147483646 w 15884"/>
              <a:gd name="T71" fmla="*/ 2147483646 h 19698"/>
              <a:gd name="T72" fmla="*/ 2147483646 w 15884"/>
              <a:gd name="T73" fmla="*/ 2147483646 h 19698"/>
              <a:gd name="T74" fmla="*/ 2147483646 w 15884"/>
              <a:gd name="T75" fmla="*/ 2147483646 h 19698"/>
              <a:gd name="T76" fmla="*/ 2147483646 w 15884"/>
              <a:gd name="T77" fmla="*/ 2147483646 h 19698"/>
              <a:gd name="T78" fmla="*/ 2147483646 w 15884"/>
              <a:gd name="T79" fmla="*/ 2147483646 h 19698"/>
              <a:gd name="T80" fmla="*/ 2147483646 w 15884"/>
              <a:gd name="T81" fmla="*/ 2147483646 h 19698"/>
              <a:gd name="T82" fmla="*/ 2147483646 w 15884"/>
              <a:gd name="T83" fmla="*/ 2147483646 h 19698"/>
              <a:gd name="T84" fmla="*/ 2147483646 w 15884"/>
              <a:gd name="T85" fmla="*/ 2147483646 h 19698"/>
              <a:gd name="T86" fmla="*/ 2147483646 w 15884"/>
              <a:gd name="T87" fmla="*/ 2147483646 h 19698"/>
              <a:gd name="T88" fmla="*/ 2147483646 w 15884"/>
              <a:gd name="T89" fmla="*/ 2147483646 h 19698"/>
              <a:gd name="T90" fmla="*/ 2147483646 w 15884"/>
              <a:gd name="T91" fmla="*/ 2147483646 h 19698"/>
              <a:gd name="T92" fmla="*/ 2147483646 w 15884"/>
              <a:gd name="T93" fmla="*/ 2147483646 h 19698"/>
              <a:gd name="T94" fmla="*/ 2147483646 w 15884"/>
              <a:gd name="T95" fmla="*/ 2147483646 h 19698"/>
              <a:gd name="T96" fmla="*/ 2147483646 w 15884"/>
              <a:gd name="T97" fmla="*/ 2147483646 h 19698"/>
              <a:gd name="T98" fmla="*/ 2147483646 w 15884"/>
              <a:gd name="T99" fmla="*/ 2147483646 h 19698"/>
              <a:gd name="T100" fmla="*/ 2147483646 w 15884"/>
              <a:gd name="T101" fmla="*/ 2147483646 h 19698"/>
              <a:gd name="T102" fmla="*/ 2147483646 w 15884"/>
              <a:gd name="T103" fmla="*/ 2147483646 h 19698"/>
              <a:gd name="T104" fmla="*/ 2147483646 w 15884"/>
              <a:gd name="T105" fmla="*/ 2147483646 h 19698"/>
              <a:gd name="T106" fmla="*/ 2147483646 w 15884"/>
              <a:gd name="T107" fmla="*/ 2147483646 h 19698"/>
              <a:gd name="T108" fmla="*/ 2147483646 w 15884"/>
              <a:gd name="T109" fmla="*/ 2147483646 h 19698"/>
              <a:gd name="T110" fmla="*/ 2147483646 w 15884"/>
              <a:gd name="T111" fmla="*/ 2147483646 h 19698"/>
              <a:gd name="T112" fmla="*/ 2147483646 w 15884"/>
              <a:gd name="T113" fmla="*/ 2147483646 h 19698"/>
              <a:gd name="T114" fmla="*/ 2147483646 w 15884"/>
              <a:gd name="T115" fmla="*/ 2147483646 h 19698"/>
              <a:gd name="T116" fmla="*/ 2147483646 w 15884"/>
              <a:gd name="T117" fmla="*/ 2147483646 h 19698"/>
              <a:gd name="T118" fmla="*/ 2147483646 w 15884"/>
              <a:gd name="T119" fmla="*/ 2147483646 h 19698"/>
              <a:gd name="T120" fmla="*/ 2147483646 w 15884"/>
              <a:gd name="T121" fmla="*/ 2147483646 h 19698"/>
              <a:gd name="T122" fmla="*/ 2147483646 w 15884"/>
              <a:gd name="T123" fmla="*/ 2147483646 h 19698"/>
              <a:gd name="T124" fmla="*/ 2147483646 w 15884"/>
              <a:gd name="T125" fmla="*/ 2147483646 h 196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884"/>
              <a:gd name="T190" fmla="*/ 0 h 19698"/>
              <a:gd name="T191" fmla="*/ 15884 w 15884"/>
              <a:gd name="T192" fmla="*/ 19698 h 196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lnTo>
                  <a:pt x="935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lnTo>
                  <a:pt x="11262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lnTo>
                  <a:pt x="11115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lnTo>
                  <a:pt x="8694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lnTo>
                  <a:pt x="11776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lnTo>
                  <a:pt x="8951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lnTo>
                  <a:pt x="6273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lnTo>
                  <a:pt x="9868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lnTo>
                  <a:pt x="1313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lnTo>
                  <a:pt x="13060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lnTo>
                  <a:pt x="1027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lnTo>
                  <a:pt x="10125" y="0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Shape 163"/>
          <p:cNvSpPr/>
          <p:nvPr/>
        </p:nvSpPr>
        <p:spPr bwMode="auto">
          <a:xfrm>
            <a:off x="-58738" y="4070350"/>
            <a:ext cx="782638" cy="1187450"/>
          </a:xfrm>
          <a:custGeom>
            <a:avLst/>
            <a:gdLst>
              <a:gd name="T0" fmla="*/ 2147483646 w 15627"/>
              <a:gd name="T1" fmla="*/ 2147483646 h 17792"/>
              <a:gd name="T2" fmla="*/ 2147483646 w 15627"/>
              <a:gd name="T3" fmla="*/ 2147483646 h 17792"/>
              <a:gd name="T4" fmla="*/ 2147483646 w 15627"/>
              <a:gd name="T5" fmla="*/ 2147483646 h 17792"/>
              <a:gd name="T6" fmla="*/ 2147483646 w 15627"/>
              <a:gd name="T7" fmla="*/ 2147483646 h 17792"/>
              <a:gd name="T8" fmla="*/ 2147483646 w 15627"/>
              <a:gd name="T9" fmla="*/ 2147483646 h 17792"/>
              <a:gd name="T10" fmla="*/ 2147483646 w 15627"/>
              <a:gd name="T11" fmla="*/ 2147483646 h 17792"/>
              <a:gd name="T12" fmla="*/ 2147483646 w 15627"/>
              <a:gd name="T13" fmla="*/ 2147483646 h 17792"/>
              <a:gd name="T14" fmla="*/ 2147483646 w 15627"/>
              <a:gd name="T15" fmla="*/ 2147483646 h 17792"/>
              <a:gd name="T16" fmla="*/ 2147483646 w 15627"/>
              <a:gd name="T17" fmla="*/ 2147483646 h 17792"/>
              <a:gd name="T18" fmla="*/ 2147483646 w 15627"/>
              <a:gd name="T19" fmla="*/ 2147483646 h 17792"/>
              <a:gd name="T20" fmla="*/ 2147483646 w 15627"/>
              <a:gd name="T21" fmla="*/ 2147483646 h 17792"/>
              <a:gd name="T22" fmla="*/ 2147483646 w 15627"/>
              <a:gd name="T23" fmla="*/ 2147483646 h 17792"/>
              <a:gd name="T24" fmla="*/ 2147483646 w 15627"/>
              <a:gd name="T25" fmla="*/ 2147483646 h 17792"/>
              <a:gd name="T26" fmla="*/ 2147483646 w 15627"/>
              <a:gd name="T27" fmla="*/ 2147483646 h 17792"/>
              <a:gd name="T28" fmla="*/ 2147483646 w 15627"/>
              <a:gd name="T29" fmla="*/ 2147483646 h 17792"/>
              <a:gd name="T30" fmla="*/ 2147483646 w 15627"/>
              <a:gd name="T31" fmla="*/ 2147483646 h 17792"/>
              <a:gd name="T32" fmla="*/ 2147483646 w 15627"/>
              <a:gd name="T33" fmla="*/ 2147483646 h 17792"/>
              <a:gd name="T34" fmla="*/ 2147483646 w 15627"/>
              <a:gd name="T35" fmla="*/ 2147483646 h 17792"/>
              <a:gd name="T36" fmla="*/ 2147483646 w 15627"/>
              <a:gd name="T37" fmla="*/ 2147483646 h 17792"/>
              <a:gd name="T38" fmla="*/ 2147483646 w 15627"/>
              <a:gd name="T39" fmla="*/ 2147483646 h 17792"/>
              <a:gd name="T40" fmla="*/ 2147483646 w 15627"/>
              <a:gd name="T41" fmla="*/ 2147483646 h 17792"/>
              <a:gd name="T42" fmla="*/ 2147483646 w 15627"/>
              <a:gd name="T43" fmla="*/ 2147483646 h 17792"/>
              <a:gd name="T44" fmla="*/ 2147483646 w 15627"/>
              <a:gd name="T45" fmla="*/ 2147483646 h 17792"/>
              <a:gd name="T46" fmla="*/ 2147483646 w 15627"/>
              <a:gd name="T47" fmla="*/ 2147483646 h 17792"/>
              <a:gd name="T48" fmla="*/ 2147483646 w 15627"/>
              <a:gd name="T49" fmla="*/ 2147483646 h 17792"/>
              <a:gd name="T50" fmla="*/ 2147483646 w 15627"/>
              <a:gd name="T51" fmla="*/ 2147483646 h 17792"/>
              <a:gd name="T52" fmla="*/ 2147483646 w 15627"/>
              <a:gd name="T53" fmla="*/ 2147483646 h 17792"/>
              <a:gd name="T54" fmla="*/ 2147483646 w 15627"/>
              <a:gd name="T55" fmla="*/ 2147483646 h 17792"/>
              <a:gd name="T56" fmla="*/ 2147483646 w 15627"/>
              <a:gd name="T57" fmla="*/ 2147483646 h 17792"/>
              <a:gd name="T58" fmla="*/ 2147483646 w 15627"/>
              <a:gd name="T59" fmla="*/ 2147483646 h 17792"/>
              <a:gd name="T60" fmla="*/ 2147483646 w 15627"/>
              <a:gd name="T61" fmla="*/ 2147483646 h 17792"/>
              <a:gd name="T62" fmla="*/ 2147483646 w 15627"/>
              <a:gd name="T63" fmla="*/ 2147483646 h 17792"/>
              <a:gd name="T64" fmla="*/ 2147483646 w 15627"/>
              <a:gd name="T65" fmla="*/ 2147483646 h 17792"/>
              <a:gd name="T66" fmla="*/ 2147483646 w 15627"/>
              <a:gd name="T67" fmla="*/ 2147483646 h 17792"/>
              <a:gd name="T68" fmla="*/ 2147483646 w 15627"/>
              <a:gd name="T69" fmla="*/ 2147483646 h 17792"/>
              <a:gd name="T70" fmla="*/ 2147483646 w 15627"/>
              <a:gd name="T71" fmla="*/ 2147483646 h 17792"/>
              <a:gd name="T72" fmla="*/ 2147483646 w 15627"/>
              <a:gd name="T73" fmla="*/ 2147483646 h 17792"/>
              <a:gd name="T74" fmla="*/ 2147483646 w 15627"/>
              <a:gd name="T75" fmla="*/ 2147483646 h 17792"/>
              <a:gd name="T76" fmla="*/ 2147483646 w 15627"/>
              <a:gd name="T77" fmla="*/ 2147483646 h 17792"/>
              <a:gd name="T78" fmla="*/ 2147483646 w 15627"/>
              <a:gd name="T79" fmla="*/ 2147483646 h 17792"/>
              <a:gd name="T80" fmla="*/ 2147483646 w 15627"/>
              <a:gd name="T81" fmla="*/ 2147483646 h 17792"/>
              <a:gd name="T82" fmla="*/ 2147483646 w 15627"/>
              <a:gd name="T83" fmla="*/ 2147483646 h 17792"/>
              <a:gd name="T84" fmla="*/ 2147483646 w 15627"/>
              <a:gd name="T85" fmla="*/ 2147483646 h 17792"/>
              <a:gd name="T86" fmla="*/ 2147483646 w 15627"/>
              <a:gd name="T87" fmla="*/ 2147483646 h 17792"/>
              <a:gd name="T88" fmla="*/ 2147483646 w 15627"/>
              <a:gd name="T89" fmla="*/ 2147483646 h 17792"/>
              <a:gd name="T90" fmla="*/ 2147483646 w 15627"/>
              <a:gd name="T91" fmla="*/ 2147483646 h 17792"/>
              <a:gd name="T92" fmla="*/ 2147483646 w 15627"/>
              <a:gd name="T93" fmla="*/ 2147483646 h 17792"/>
              <a:gd name="T94" fmla="*/ 2147483646 w 15627"/>
              <a:gd name="T95" fmla="*/ 2147483646 h 17792"/>
              <a:gd name="T96" fmla="*/ 2147483646 w 15627"/>
              <a:gd name="T97" fmla="*/ 2147483646 h 17792"/>
              <a:gd name="T98" fmla="*/ 2147483646 w 15627"/>
              <a:gd name="T99" fmla="*/ 2147483646 h 17792"/>
              <a:gd name="T100" fmla="*/ 2147483646 w 15627"/>
              <a:gd name="T101" fmla="*/ 2147483646 h 17792"/>
              <a:gd name="T102" fmla="*/ 2147483646 w 15627"/>
              <a:gd name="T103" fmla="*/ 2147483646 h 17792"/>
              <a:gd name="T104" fmla="*/ 2147483646 w 15627"/>
              <a:gd name="T105" fmla="*/ 2147483646 h 17792"/>
              <a:gd name="T106" fmla="*/ 2147483646 w 15627"/>
              <a:gd name="T107" fmla="*/ 2147483646 h 17792"/>
              <a:gd name="T108" fmla="*/ 2147483646 w 15627"/>
              <a:gd name="T109" fmla="*/ 2147483646 h 17792"/>
              <a:gd name="T110" fmla="*/ 2147483646 w 15627"/>
              <a:gd name="T111" fmla="*/ 2147483646 h 17792"/>
              <a:gd name="T112" fmla="*/ 2147483646 w 15627"/>
              <a:gd name="T113" fmla="*/ 2147483646 h 17792"/>
              <a:gd name="T114" fmla="*/ 2147483646 w 15627"/>
              <a:gd name="T115" fmla="*/ 2147483646 h 17792"/>
              <a:gd name="T116" fmla="*/ 2147483646 w 15627"/>
              <a:gd name="T117" fmla="*/ 2147483646 h 17792"/>
              <a:gd name="T118" fmla="*/ 2147483646 w 15627"/>
              <a:gd name="T119" fmla="*/ 2147483646 h 17792"/>
              <a:gd name="T120" fmla="*/ 2147483646 w 15627"/>
              <a:gd name="T121" fmla="*/ 2147483646 h 17792"/>
              <a:gd name="T122" fmla="*/ 2147483646 w 15627"/>
              <a:gd name="T123" fmla="*/ 2147483646 h 17792"/>
              <a:gd name="T124" fmla="*/ 2147483646 w 15627"/>
              <a:gd name="T125" fmla="*/ 2147483646 h 177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627"/>
              <a:gd name="T190" fmla="*/ 0 h 17792"/>
              <a:gd name="T191" fmla="*/ 15627 w 15627"/>
              <a:gd name="T192" fmla="*/ 17792 h 177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lnTo>
                  <a:pt x="10528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lnTo>
                  <a:pt x="3559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lnTo>
                  <a:pt x="6677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lnTo>
                  <a:pt x="12876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lnTo>
                  <a:pt x="3962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Shape 164"/>
          <p:cNvSpPr/>
          <p:nvPr/>
        </p:nvSpPr>
        <p:spPr bwMode="auto">
          <a:xfrm>
            <a:off x="4024313" y="4562475"/>
            <a:ext cx="371475" cy="1079500"/>
          </a:xfrm>
          <a:custGeom>
            <a:avLst/>
            <a:gdLst>
              <a:gd name="T0" fmla="*/ 2147483646 w 7411"/>
              <a:gd name="T1" fmla="*/ 2147483646 h 16178"/>
              <a:gd name="T2" fmla="*/ 2147483646 w 7411"/>
              <a:gd name="T3" fmla="*/ 2147483646 h 16178"/>
              <a:gd name="T4" fmla="*/ 2147483646 w 7411"/>
              <a:gd name="T5" fmla="*/ 2147483646 h 16178"/>
              <a:gd name="T6" fmla="*/ 2147483646 w 7411"/>
              <a:gd name="T7" fmla="*/ 2147483646 h 16178"/>
              <a:gd name="T8" fmla="*/ 2147483646 w 7411"/>
              <a:gd name="T9" fmla="*/ 2147483646 h 16178"/>
              <a:gd name="T10" fmla="*/ 2147483646 w 7411"/>
              <a:gd name="T11" fmla="*/ 2147483646 h 16178"/>
              <a:gd name="T12" fmla="*/ 2147483646 w 7411"/>
              <a:gd name="T13" fmla="*/ 2147483646 h 16178"/>
              <a:gd name="T14" fmla="*/ 2147483646 w 7411"/>
              <a:gd name="T15" fmla="*/ 2147483646 h 16178"/>
              <a:gd name="T16" fmla="*/ 2147483646 w 7411"/>
              <a:gd name="T17" fmla="*/ 2147483646 h 16178"/>
              <a:gd name="T18" fmla="*/ 2147483646 w 7411"/>
              <a:gd name="T19" fmla="*/ 2147483646 h 16178"/>
              <a:gd name="T20" fmla="*/ 2147483646 w 7411"/>
              <a:gd name="T21" fmla="*/ 2147483646 h 16178"/>
              <a:gd name="T22" fmla="*/ 2147483646 w 7411"/>
              <a:gd name="T23" fmla="*/ 2147483646 h 16178"/>
              <a:gd name="T24" fmla="*/ 2147483646 w 7411"/>
              <a:gd name="T25" fmla="*/ 2147483646 h 16178"/>
              <a:gd name="T26" fmla="*/ 2147483646 w 7411"/>
              <a:gd name="T27" fmla="*/ 2147483646 h 16178"/>
              <a:gd name="T28" fmla="*/ 2147483646 w 7411"/>
              <a:gd name="T29" fmla="*/ 2147483646 h 16178"/>
              <a:gd name="T30" fmla="*/ 2147483646 w 7411"/>
              <a:gd name="T31" fmla="*/ 2147483646 h 16178"/>
              <a:gd name="T32" fmla="*/ 2147483646 w 7411"/>
              <a:gd name="T33" fmla="*/ 2147483646 h 16178"/>
              <a:gd name="T34" fmla="*/ 2147483646 w 7411"/>
              <a:gd name="T35" fmla="*/ 2147483646 h 16178"/>
              <a:gd name="T36" fmla="*/ 2147483646 w 7411"/>
              <a:gd name="T37" fmla="*/ 2147483646 h 16178"/>
              <a:gd name="T38" fmla="*/ 2147483646 w 7411"/>
              <a:gd name="T39" fmla="*/ 2147483646 h 16178"/>
              <a:gd name="T40" fmla="*/ 2147483646 w 7411"/>
              <a:gd name="T41" fmla="*/ 2147483646 h 16178"/>
              <a:gd name="T42" fmla="*/ 2147483646 w 7411"/>
              <a:gd name="T43" fmla="*/ 2147483646 h 16178"/>
              <a:gd name="T44" fmla="*/ 2147483646 w 7411"/>
              <a:gd name="T45" fmla="*/ 2147483646 h 16178"/>
              <a:gd name="T46" fmla="*/ 2147483646 w 7411"/>
              <a:gd name="T47" fmla="*/ 2147483646 h 16178"/>
              <a:gd name="T48" fmla="*/ 2147483646 w 7411"/>
              <a:gd name="T49" fmla="*/ 2147483646 h 16178"/>
              <a:gd name="T50" fmla="*/ 2147483646 w 7411"/>
              <a:gd name="T51" fmla="*/ 2147483646 h 16178"/>
              <a:gd name="T52" fmla="*/ 2147483646 w 7411"/>
              <a:gd name="T53" fmla="*/ 2147483646 h 16178"/>
              <a:gd name="T54" fmla="*/ 2147483646 w 7411"/>
              <a:gd name="T55" fmla="*/ 2147483646 h 16178"/>
              <a:gd name="T56" fmla="*/ 2147483646 w 7411"/>
              <a:gd name="T57" fmla="*/ 2147483646 h 16178"/>
              <a:gd name="T58" fmla="*/ 2147483646 w 7411"/>
              <a:gd name="T59" fmla="*/ 2147483646 h 16178"/>
              <a:gd name="T60" fmla="*/ 2147483646 w 7411"/>
              <a:gd name="T61" fmla="*/ 2147483646 h 16178"/>
              <a:gd name="T62" fmla="*/ 2147483646 w 7411"/>
              <a:gd name="T63" fmla="*/ 2147483646 h 16178"/>
              <a:gd name="T64" fmla="*/ 2147483646 w 7411"/>
              <a:gd name="T65" fmla="*/ 2147483646 h 16178"/>
              <a:gd name="T66" fmla="*/ 2147483646 w 7411"/>
              <a:gd name="T67" fmla="*/ 2147483646 h 16178"/>
              <a:gd name="T68" fmla="*/ 2147483646 w 7411"/>
              <a:gd name="T69" fmla="*/ 2147483646 h 16178"/>
              <a:gd name="T70" fmla="*/ 2147483646 w 7411"/>
              <a:gd name="T71" fmla="*/ 2147483646 h 16178"/>
              <a:gd name="T72" fmla="*/ 2147483646 w 7411"/>
              <a:gd name="T73" fmla="*/ 2147483646 h 16178"/>
              <a:gd name="T74" fmla="*/ 2147483646 w 7411"/>
              <a:gd name="T75" fmla="*/ 2147483646 h 16178"/>
              <a:gd name="T76" fmla="*/ 2147483646 w 7411"/>
              <a:gd name="T77" fmla="*/ 2147483646 h 16178"/>
              <a:gd name="T78" fmla="*/ 2147483646 w 7411"/>
              <a:gd name="T79" fmla="*/ 2147483646 h 16178"/>
              <a:gd name="T80" fmla="*/ 2147483646 w 7411"/>
              <a:gd name="T81" fmla="*/ 2147483646 h 16178"/>
              <a:gd name="T82" fmla="*/ 2147483646 w 7411"/>
              <a:gd name="T83" fmla="*/ 2147483646 h 16178"/>
              <a:gd name="T84" fmla="*/ 2147483646 w 7411"/>
              <a:gd name="T85" fmla="*/ 2147483646 h 16178"/>
              <a:gd name="T86" fmla="*/ 2147483646 w 7411"/>
              <a:gd name="T87" fmla="*/ 2147483646 h 16178"/>
              <a:gd name="T88" fmla="*/ 2147483646 w 7411"/>
              <a:gd name="T89" fmla="*/ 2147483646 h 16178"/>
              <a:gd name="T90" fmla="*/ 2147483646 w 7411"/>
              <a:gd name="T91" fmla="*/ 2147483646 h 16178"/>
              <a:gd name="T92" fmla="*/ 2147483646 w 7411"/>
              <a:gd name="T93" fmla="*/ 2147483646 h 16178"/>
              <a:gd name="T94" fmla="*/ 2147483646 w 7411"/>
              <a:gd name="T95" fmla="*/ 2147483646 h 16178"/>
              <a:gd name="T96" fmla="*/ 2147483646 w 7411"/>
              <a:gd name="T97" fmla="*/ 2147483646 h 16178"/>
              <a:gd name="T98" fmla="*/ 2147483646 w 7411"/>
              <a:gd name="T99" fmla="*/ 2147483646 h 16178"/>
              <a:gd name="T100" fmla="*/ 2147483646 w 7411"/>
              <a:gd name="T101" fmla="*/ 2147483646 h 16178"/>
              <a:gd name="T102" fmla="*/ 2147483646 w 7411"/>
              <a:gd name="T103" fmla="*/ 2147483646 h 16178"/>
              <a:gd name="T104" fmla="*/ 2147483646 w 7411"/>
              <a:gd name="T105" fmla="*/ 2147483646 h 16178"/>
              <a:gd name="T106" fmla="*/ 2147483646 w 7411"/>
              <a:gd name="T107" fmla="*/ 2147483646 h 16178"/>
              <a:gd name="T108" fmla="*/ 2147483646 w 7411"/>
              <a:gd name="T109" fmla="*/ 2147483646 h 16178"/>
              <a:gd name="T110" fmla="*/ 2147483646 w 7411"/>
              <a:gd name="T111" fmla="*/ 2147483646 h 16178"/>
              <a:gd name="T112" fmla="*/ 2147483646 w 7411"/>
              <a:gd name="T113" fmla="*/ 2147483646 h 16178"/>
              <a:gd name="T114" fmla="*/ 2147483646 w 7411"/>
              <a:gd name="T115" fmla="*/ 2147483646 h 16178"/>
              <a:gd name="T116" fmla="*/ 2147483646 w 7411"/>
              <a:gd name="T117" fmla="*/ 2147483646 h 16178"/>
              <a:gd name="T118" fmla="*/ 2147483646 w 7411"/>
              <a:gd name="T119" fmla="*/ 2147483646 h 16178"/>
              <a:gd name="T120" fmla="*/ 2147483646 w 7411"/>
              <a:gd name="T121" fmla="*/ 2147483646 h 16178"/>
              <a:gd name="T122" fmla="*/ 2147483646 w 7411"/>
              <a:gd name="T123" fmla="*/ 2147483646 h 16178"/>
              <a:gd name="T124" fmla="*/ 2147483646 w 7411"/>
              <a:gd name="T125" fmla="*/ 2147483646 h 16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11"/>
              <a:gd name="T190" fmla="*/ 0 h 16178"/>
              <a:gd name="T191" fmla="*/ 7411 w 7411"/>
              <a:gd name="T192" fmla="*/ 16178 h 161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Shape 165"/>
          <p:cNvSpPr/>
          <p:nvPr/>
        </p:nvSpPr>
        <p:spPr bwMode="auto">
          <a:xfrm>
            <a:off x="3078163" y="4170363"/>
            <a:ext cx="730250" cy="1195387"/>
          </a:xfrm>
          <a:custGeom>
            <a:avLst/>
            <a:gdLst>
              <a:gd name="T0" fmla="*/ 2147483646 w 14601"/>
              <a:gd name="T1" fmla="*/ 2147483646 h 17901"/>
              <a:gd name="T2" fmla="*/ 2147483646 w 14601"/>
              <a:gd name="T3" fmla="*/ 2147483646 h 17901"/>
              <a:gd name="T4" fmla="*/ 2147483646 w 14601"/>
              <a:gd name="T5" fmla="*/ 2147483646 h 17901"/>
              <a:gd name="T6" fmla="*/ 2147483646 w 14601"/>
              <a:gd name="T7" fmla="*/ 2147483646 h 17901"/>
              <a:gd name="T8" fmla="*/ 2147483646 w 14601"/>
              <a:gd name="T9" fmla="*/ 2147483646 h 17901"/>
              <a:gd name="T10" fmla="*/ 2147483646 w 14601"/>
              <a:gd name="T11" fmla="*/ 2147483646 h 17901"/>
              <a:gd name="T12" fmla="*/ 2147483646 w 14601"/>
              <a:gd name="T13" fmla="*/ 2147483646 h 17901"/>
              <a:gd name="T14" fmla="*/ 2147483646 w 14601"/>
              <a:gd name="T15" fmla="*/ 2147483646 h 17901"/>
              <a:gd name="T16" fmla="*/ 2147483646 w 14601"/>
              <a:gd name="T17" fmla="*/ 2147483646 h 17901"/>
              <a:gd name="T18" fmla="*/ 2147483646 w 14601"/>
              <a:gd name="T19" fmla="*/ 2147483646 h 17901"/>
              <a:gd name="T20" fmla="*/ 2147483646 w 14601"/>
              <a:gd name="T21" fmla="*/ 2147483646 h 17901"/>
              <a:gd name="T22" fmla="*/ 2147483646 w 14601"/>
              <a:gd name="T23" fmla="*/ 2147483646 h 17901"/>
              <a:gd name="T24" fmla="*/ 2147483646 w 14601"/>
              <a:gd name="T25" fmla="*/ 2147483646 h 17901"/>
              <a:gd name="T26" fmla="*/ 2147483646 w 14601"/>
              <a:gd name="T27" fmla="*/ 2147483646 h 17901"/>
              <a:gd name="T28" fmla="*/ 2147483646 w 14601"/>
              <a:gd name="T29" fmla="*/ 2147483646 h 17901"/>
              <a:gd name="T30" fmla="*/ 2147483646 w 14601"/>
              <a:gd name="T31" fmla="*/ 2147483646 h 17901"/>
              <a:gd name="T32" fmla="*/ 2147483646 w 14601"/>
              <a:gd name="T33" fmla="*/ 2147483646 h 17901"/>
              <a:gd name="T34" fmla="*/ 2147483646 w 14601"/>
              <a:gd name="T35" fmla="*/ 2147483646 h 17901"/>
              <a:gd name="T36" fmla="*/ 2147483646 w 14601"/>
              <a:gd name="T37" fmla="*/ 2147483646 h 17901"/>
              <a:gd name="T38" fmla="*/ 2147483646 w 14601"/>
              <a:gd name="T39" fmla="*/ 2147483646 h 17901"/>
              <a:gd name="T40" fmla="*/ 2147483646 w 14601"/>
              <a:gd name="T41" fmla="*/ 2147483646 h 17901"/>
              <a:gd name="T42" fmla="*/ 2147483646 w 14601"/>
              <a:gd name="T43" fmla="*/ 2147483646 h 17901"/>
              <a:gd name="T44" fmla="*/ 2147483646 w 14601"/>
              <a:gd name="T45" fmla="*/ 2147483646 h 17901"/>
              <a:gd name="T46" fmla="*/ 2147483646 w 14601"/>
              <a:gd name="T47" fmla="*/ 2147483646 h 17901"/>
              <a:gd name="T48" fmla="*/ 2147483646 w 14601"/>
              <a:gd name="T49" fmla="*/ 2147483646 h 17901"/>
              <a:gd name="T50" fmla="*/ 2147483646 w 14601"/>
              <a:gd name="T51" fmla="*/ 2147483646 h 17901"/>
              <a:gd name="T52" fmla="*/ 2147483646 w 14601"/>
              <a:gd name="T53" fmla="*/ 2147483646 h 17901"/>
              <a:gd name="T54" fmla="*/ 2147483646 w 14601"/>
              <a:gd name="T55" fmla="*/ 2147483646 h 17901"/>
              <a:gd name="T56" fmla="*/ 2147483646 w 14601"/>
              <a:gd name="T57" fmla="*/ 2147483646 h 17901"/>
              <a:gd name="T58" fmla="*/ 2147483646 w 14601"/>
              <a:gd name="T59" fmla="*/ 2147483646 h 17901"/>
              <a:gd name="T60" fmla="*/ 2147483646 w 14601"/>
              <a:gd name="T61" fmla="*/ 2147483646 h 17901"/>
              <a:gd name="T62" fmla="*/ 2147483646 w 14601"/>
              <a:gd name="T63" fmla="*/ 2147483646 h 17901"/>
              <a:gd name="T64" fmla="*/ 2147483646 w 14601"/>
              <a:gd name="T65" fmla="*/ 2147483646 h 17901"/>
              <a:gd name="T66" fmla="*/ 2147483646 w 14601"/>
              <a:gd name="T67" fmla="*/ 2147483646 h 17901"/>
              <a:gd name="T68" fmla="*/ 2147483646 w 14601"/>
              <a:gd name="T69" fmla="*/ 2147483646 h 17901"/>
              <a:gd name="T70" fmla="*/ 2147483646 w 14601"/>
              <a:gd name="T71" fmla="*/ 2147483646 h 17901"/>
              <a:gd name="T72" fmla="*/ 2147483646 w 14601"/>
              <a:gd name="T73" fmla="*/ 2147483646 h 17901"/>
              <a:gd name="T74" fmla="*/ 2147483646 w 14601"/>
              <a:gd name="T75" fmla="*/ 2147483646 h 17901"/>
              <a:gd name="T76" fmla="*/ 2147483646 w 14601"/>
              <a:gd name="T77" fmla="*/ 2147483646 h 17901"/>
              <a:gd name="T78" fmla="*/ 2147483646 w 14601"/>
              <a:gd name="T79" fmla="*/ 2147483646 h 17901"/>
              <a:gd name="T80" fmla="*/ 2147483646 w 14601"/>
              <a:gd name="T81" fmla="*/ 2147483646 h 17901"/>
              <a:gd name="T82" fmla="*/ 2147483646 w 14601"/>
              <a:gd name="T83" fmla="*/ 2147483646 h 17901"/>
              <a:gd name="T84" fmla="*/ 2147483646 w 14601"/>
              <a:gd name="T85" fmla="*/ 2147483646 h 17901"/>
              <a:gd name="T86" fmla="*/ 2147483646 w 14601"/>
              <a:gd name="T87" fmla="*/ 2147483646 h 17901"/>
              <a:gd name="T88" fmla="*/ 2147483646 w 14601"/>
              <a:gd name="T89" fmla="*/ 2147483646 h 17901"/>
              <a:gd name="T90" fmla="*/ 2147483646 w 14601"/>
              <a:gd name="T91" fmla="*/ 2147483646 h 17901"/>
              <a:gd name="T92" fmla="*/ 2147483646 w 14601"/>
              <a:gd name="T93" fmla="*/ 2147483646 h 17901"/>
              <a:gd name="T94" fmla="*/ 2147483646 w 14601"/>
              <a:gd name="T95" fmla="*/ 2147483646 h 17901"/>
              <a:gd name="T96" fmla="*/ 2147483646 w 14601"/>
              <a:gd name="T97" fmla="*/ 2147483646 h 17901"/>
              <a:gd name="T98" fmla="*/ 2147483646 w 14601"/>
              <a:gd name="T99" fmla="*/ 2147483646 h 17901"/>
              <a:gd name="T100" fmla="*/ 2147483646 w 14601"/>
              <a:gd name="T101" fmla="*/ 2147483646 h 17901"/>
              <a:gd name="T102" fmla="*/ 2147483646 w 14601"/>
              <a:gd name="T103" fmla="*/ 2147483646 h 17901"/>
              <a:gd name="T104" fmla="*/ 2147483646 w 14601"/>
              <a:gd name="T105" fmla="*/ 2147483646 h 17901"/>
              <a:gd name="T106" fmla="*/ 2147483646 w 14601"/>
              <a:gd name="T107" fmla="*/ 2147483646 h 17901"/>
              <a:gd name="T108" fmla="*/ 2147483646 w 14601"/>
              <a:gd name="T109" fmla="*/ 2147483646 h 17901"/>
              <a:gd name="T110" fmla="*/ 2147483646 w 14601"/>
              <a:gd name="T111" fmla="*/ 2147483646 h 17901"/>
              <a:gd name="T112" fmla="*/ 2147483646 w 14601"/>
              <a:gd name="T113" fmla="*/ 2147483646 h 17901"/>
              <a:gd name="T114" fmla="*/ 2147483646 w 14601"/>
              <a:gd name="T115" fmla="*/ 2147483646 h 17901"/>
              <a:gd name="T116" fmla="*/ 2147483646 w 14601"/>
              <a:gd name="T117" fmla="*/ 2147483646 h 17901"/>
              <a:gd name="T118" fmla="*/ 2147483646 w 14601"/>
              <a:gd name="T119" fmla="*/ 2147483646 h 179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01"/>
              <a:gd name="T181" fmla="*/ 0 h 17901"/>
              <a:gd name="T182" fmla="*/ 14601 w 14601"/>
              <a:gd name="T183" fmla="*/ 17901 h 179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Shape 166"/>
          <p:cNvSpPr/>
          <p:nvPr/>
        </p:nvSpPr>
        <p:spPr bwMode="auto">
          <a:xfrm>
            <a:off x="5402263" y="4381500"/>
            <a:ext cx="804862" cy="1000125"/>
          </a:xfrm>
          <a:custGeom>
            <a:avLst/>
            <a:gdLst>
              <a:gd name="T0" fmla="*/ 2147483646 w 16105"/>
              <a:gd name="T1" fmla="*/ 2147483646 h 15004"/>
              <a:gd name="T2" fmla="*/ 2147483646 w 16105"/>
              <a:gd name="T3" fmla="*/ 2147483646 h 15004"/>
              <a:gd name="T4" fmla="*/ 2147483646 w 16105"/>
              <a:gd name="T5" fmla="*/ 2147483646 h 15004"/>
              <a:gd name="T6" fmla="*/ 2147483646 w 16105"/>
              <a:gd name="T7" fmla="*/ 2147483646 h 15004"/>
              <a:gd name="T8" fmla="*/ 2147483646 w 16105"/>
              <a:gd name="T9" fmla="*/ 2147483646 h 15004"/>
              <a:gd name="T10" fmla="*/ 2147483646 w 16105"/>
              <a:gd name="T11" fmla="*/ 2147483646 h 15004"/>
              <a:gd name="T12" fmla="*/ 2147483646 w 16105"/>
              <a:gd name="T13" fmla="*/ 2147483646 h 15004"/>
              <a:gd name="T14" fmla="*/ 2147483646 w 16105"/>
              <a:gd name="T15" fmla="*/ 2147483646 h 15004"/>
              <a:gd name="T16" fmla="*/ 2147483646 w 16105"/>
              <a:gd name="T17" fmla="*/ 2147483646 h 15004"/>
              <a:gd name="T18" fmla="*/ 2147483646 w 16105"/>
              <a:gd name="T19" fmla="*/ 2147483646 h 15004"/>
              <a:gd name="T20" fmla="*/ 2147483646 w 16105"/>
              <a:gd name="T21" fmla="*/ 2147483646 h 15004"/>
              <a:gd name="T22" fmla="*/ 2147483646 w 16105"/>
              <a:gd name="T23" fmla="*/ 2147483646 h 15004"/>
              <a:gd name="T24" fmla="*/ 2147483646 w 16105"/>
              <a:gd name="T25" fmla="*/ 2147483646 h 15004"/>
              <a:gd name="T26" fmla="*/ 2147483646 w 16105"/>
              <a:gd name="T27" fmla="*/ 2147483646 h 15004"/>
              <a:gd name="T28" fmla="*/ 2147483646 w 16105"/>
              <a:gd name="T29" fmla="*/ 2147483646 h 15004"/>
              <a:gd name="T30" fmla="*/ 2147483646 w 16105"/>
              <a:gd name="T31" fmla="*/ 2147483646 h 15004"/>
              <a:gd name="T32" fmla="*/ 2147483646 w 16105"/>
              <a:gd name="T33" fmla="*/ 2147483646 h 15004"/>
              <a:gd name="T34" fmla="*/ 2147483646 w 16105"/>
              <a:gd name="T35" fmla="*/ 2147483646 h 15004"/>
              <a:gd name="T36" fmla="*/ 2147483646 w 16105"/>
              <a:gd name="T37" fmla="*/ 2147483646 h 15004"/>
              <a:gd name="T38" fmla="*/ 2147483646 w 16105"/>
              <a:gd name="T39" fmla="*/ 2147483646 h 15004"/>
              <a:gd name="T40" fmla="*/ 2147483646 w 16105"/>
              <a:gd name="T41" fmla="*/ 2147483646 h 15004"/>
              <a:gd name="T42" fmla="*/ 2147483646 w 16105"/>
              <a:gd name="T43" fmla="*/ 2147483646 h 15004"/>
              <a:gd name="T44" fmla="*/ 2147483646 w 16105"/>
              <a:gd name="T45" fmla="*/ 2147483646 h 15004"/>
              <a:gd name="T46" fmla="*/ 2147483646 w 16105"/>
              <a:gd name="T47" fmla="*/ 2147483646 h 15004"/>
              <a:gd name="T48" fmla="*/ 2147483646 w 16105"/>
              <a:gd name="T49" fmla="*/ 2147483646 h 15004"/>
              <a:gd name="T50" fmla="*/ 2147483646 w 16105"/>
              <a:gd name="T51" fmla="*/ 2147483646 h 15004"/>
              <a:gd name="T52" fmla="*/ 2147483646 w 16105"/>
              <a:gd name="T53" fmla="*/ 2147483646 h 15004"/>
              <a:gd name="T54" fmla="*/ 2147483646 w 16105"/>
              <a:gd name="T55" fmla="*/ 2147483646 h 15004"/>
              <a:gd name="T56" fmla="*/ 2147483646 w 16105"/>
              <a:gd name="T57" fmla="*/ 2147483646 h 15004"/>
              <a:gd name="T58" fmla="*/ 2147483646 w 16105"/>
              <a:gd name="T59" fmla="*/ 2147483646 h 15004"/>
              <a:gd name="T60" fmla="*/ 2147483646 w 16105"/>
              <a:gd name="T61" fmla="*/ 2147483646 h 15004"/>
              <a:gd name="T62" fmla="*/ 2147483646 w 16105"/>
              <a:gd name="T63" fmla="*/ 2147483646 h 15004"/>
              <a:gd name="T64" fmla="*/ 2147483646 w 16105"/>
              <a:gd name="T65" fmla="*/ 2147483646 h 15004"/>
              <a:gd name="T66" fmla="*/ 2147483646 w 16105"/>
              <a:gd name="T67" fmla="*/ 2147483646 h 15004"/>
              <a:gd name="T68" fmla="*/ 2147483646 w 16105"/>
              <a:gd name="T69" fmla="*/ 2147483646 h 15004"/>
              <a:gd name="T70" fmla="*/ 2147483646 w 16105"/>
              <a:gd name="T71" fmla="*/ 2147483646 h 15004"/>
              <a:gd name="T72" fmla="*/ 2147483646 w 16105"/>
              <a:gd name="T73" fmla="*/ 2147483646 h 15004"/>
              <a:gd name="T74" fmla="*/ 2147483646 w 16105"/>
              <a:gd name="T75" fmla="*/ 2147483646 h 15004"/>
              <a:gd name="T76" fmla="*/ 2147483646 w 16105"/>
              <a:gd name="T77" fmla="*/ 2147483646 h 15004"/>
              <a:gd name="T78" fmla="*/ 2147483646 w 16105"/>
              <a:gd name="T79" fmla="*/ 2147483646 h 15004"/>
              <a:gd name="T80" fmla="*/ 2147483646 w 16105"/>
              <a:gd name="T81" fmla="*/ 2147483646 h 15004"/>
              <a:gd name="T82" fmla="*/ 2147483646 w 16105"/>
              <a:gd name="T83" fmla="*/ 2147483646 h 15004"/>
              <a:gd name="T84" fmla="*/ 2147483646 w 16105"/>
              <a:gd name="T85" fmla="*/ 2147483646 h 15004"/>
              <a:gd name="T86" fmla="*/ 2147483646 w 16105"/>
              <a:gd name="T87" fmla="*/ 2147483646 h 15004"/>
              <a:gd name="T88" fmla="*/ 2147483646 w 16105"/>
              <a:gd name="T89" fmla="*/ 2147483646 h 15004"/>
              <a:gd name="T90" fmla="*/ 2147483646 w 16105"/>
              <a:gd name="T91" fmla="*/ 2147483646 h 15004"/>
              <a:gd name="T92" fmla="*/ 2147483646 w 16105"/>
              <a:gd name="T93" fmla="*/ 2147483646 h 15004"/>
              <a:gd name="T94" fmla="*/ 2147483646 w 16105"/>
              <a:gd name="T95" fmla="*/ 2147483646 h 15004"/>
              <a:gd name="T96" fmla="*/ 2147483646 w 16105"/>
              <a:gd name="T97" fmla="*/ 2147483646 h 15004"/>
              <a:gd name="T98" fmla="*/ 2147483646 w 16105"/>
              <a:gd name="T99" fmla="*/ 2147483646 h 15004"/>
              <a:gd name="T100" fmla="*/ 2147483646 w 16105"/>
              <a:gd name="T101" fmla="*/ 2147483646 h 15004"/>
              <a:gd name="T102" fmla="*/ 2147483646 w 16105"/>
              <a:gd name="T103" fmla="*/ 2147483646 h 15004"/>
              <a:gd name="T104" fmla="*/ 2147483646 w 16105"/>
              <a:gd name="T105" fmla="*/ 2147483646 h 15004"/>
              <a:gd name="T106" fmla="*/ 2147483646 w 16105"/>
              <a:gd name="T107" fmla="*/ 2147483646 h 15004"/>
              <a:gd name="T108" fmla="*/ 2147483646 w 16105"/>
              <a:gd name="T109" fmla="*/ 2147483646 h 15004"/>
              <a:gd name="T110" fmla="*/ 2147483646 w 16105"/>
              <a:gd name="T111" fmla="*/ 2147483646 h 15004"/>
              <a:gd name="T112" fmla="*/ 2147483646 w 16105"/>
              <a:gd name="T113" fmla="*/ 2147483646 h 15004"/>
              <a:gd name="T114" fmla="*/ 2147483646 w 16105"/>
              <a:gd name="T115" fmla="*/ 2147483646 h 15004"/>
              <a:gd name="T116" fmla="*/ 2147483646 w 16105"/>
              <a:gd name="T117" fmla="*/ 2147483646 h 15004"/>
              <a:gd name="T118" fmla="*/ 2147483646 w 16105"/>
              <a:gd name="T119" fmla="*/ 2147483646 h 15004"/>
              <a:gd name="T120" fmla="*/ 2147483646 w 16105"/>
              <a:gd name="T121" fmla="*/ 2147483646 h 15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105"/>
              <a:gd name="T184" fmla="*/ 0 h 15004"/>
              <a:gd name="T185" fmla="*/ 16105 w 16105"/>
              <a:gd name="T186" fmla="*/ 15004 h 15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Shape 167"/>
          <p:cNvSpPr/>
          <p:nvPr/>
        </p:nvSpPr>
        <p:spPr bwMode="auto">
          <a:xfrm>
            <a:off x="8364538" y="4462463"/>
            <a:ext cx="873125" cy="800100"/>
          </a:xfrm>
          <a:custGeom>
            <a:avLst/>
            <a:gdLst>
              <a:gd name="T0" fmla="*/ 2147483646 w 17461"/>
              <a:gd name="T1" fmla="*/ 2147483646 h 11995"/>
              <a:gd name="T2" fmla="*/ 2147483646 w 17461"/>
              <a:gd name="T3" fmla="*/ 2147483646 h 11995"/>
              <a:gd name="T4" fmla="*/ 2147483646 w 17461"/>
              <a:gd name="T5" fmla="*/ 2147483646 h 11995"/>
              <a:gd name="T6" fmla="*/ 2147483646 w 17461"/>
              <a:gd name="T7" fmla="*/ 2147483646 h 11995"/>
              <a:gd name="T8" fmla="*/ 2147483646 w 17461"/>
              <a:gd name="T9" fmla="*/ 2147483646 h 11995"/>
              <a:gd name="T10" fmla="*/ 2147483646 w 17461"/>
              <a:gd name="T11" fmla="*/ 2147483646 h 11995"/>
              <a:gd name="T12" fmla="*/ 2147483646 w 17461"/>
              <a:gd name="T13" fmla="*/ 2147483646 h 11995"/>
              <a:gd name="T14" fmla="*/ 2147483646 w 17461"/>
              <a:gd name="T15" fmla="*/ 2147483646 h 11995"/>
              <a:gd name="T16" fmla="*/ 2147483646 w 17461"/>
              <a:gd name="T17" fmla="*/ 2147483646 h 11995"/>
              <a:gd name="T18" fmla="*/ 2147483646 w 17461"/>
              <a:gd name="T19" fmla="*/ 2147483646 h 11995"/>
              <a:gd name="T20" fmla="*/ 2147483646 w 17461"/>
              <a:gd name="T21" fmla="*/ 2147483646 h 11995"/>
              <a:gd name="T22" fmla="*/ 2147483646 w 17461"/>
              <a:gd name="T23" fmla="*/ 2147483646 h 11995"/>
              <a:gd name="T24" fmla="*/ 2147483646 w 17461"/>
              <a:gd name="T25" fmla="*/ 2147483646 h 11995"/>
              <a:gd name="T26" fmla="*/ 2147483646 w 17461"/>
              <a:gd name="T27" fmla="*/ 2147483646 h 11995"/>
              <a:gd name="T28" fmla="*/ 2147483646 w 17461"/>
              <a:gd name="T29" fmla="*/ 2147483646 h 11995"/>
              <a:gd name="T30" fmla="*/ 2147483646 w 17461"/>
              <a:gd name="T31" fmla="*/ 2147483646 h 11995"/>
              <a:gd name="T32" fmla="*/ 2147483646 w 17461"/>
              <a:gd name="T33" fmla="*/ 2147483646 h 11995"/>
              <a:gd name="T34" fmla="*/ 2147483646 w 17461"/>
              <a:gd name="T35" fmla="*/ 2147483646 h 11995"/>
              <a:gd name="T36" fmla="*/ 2147483646 w 17461"/>
              <a:gd name="T37" fmla="*/ 2147483646 h 11995"/>
              <a:gd name="T38" fmla="*/ 2147483646 w 17461"/>
              <a:gd name="T39" fmla="*/ 2147483646 h 11995"/>
              <a:gd name="T40" fmla="*/ 2147483646 w 17461"/>
              <a:gd name="T41" fmla="*/ 2147483646 h 11995"/>
              <a:gd name="T42" fmla="*/ 2147483646 w 17461"/>
              <a:gd name="T43" fmla="*/ 2147483646 h 11995"/>
              <a:gd name="T44" fmla="*/ 2147483646 w 17461"/>
              <a:gd name="T45" fmla="*/ 2147483646 h 11995"/>
              <a:gd name="T46" fmla="*/ 2147483646 w 17461"/>
              <a:gd name="T47" fmla="*/ 2147483646 h 11995"/>
              <a:gd name="T48" fmla="*/ 2147483646 w 17461"/>
              <a:gd name="T49" fmla="*/ 2147483646 h 11995"/>
              <a:gd name="T50" fmla="*/ 2147483646 w 17461"/>
              <a:gd name="T51" fmla="*/ 2147483646 h 11995"/>
              <a:gd name="T52" fmla="*/ 2147483646 w 17461"/>
              <a:gd name="T53" fmla="*/ 2147483646 h 11995"/>
              <a:gd name="T54" fmla="*/ 2147483646 w 17461"/>
              <a:gd name="T55" fmla="*/ 2147483646 h 11995"/>
              <a:gd name="T56" fmla="*/ 2147483646 w 17461"/>
              <a:gd name="T57" fmla="*/ 2147483646 h 11995"/>
              <a:gd name="T58" fmla="*/ 2147483646 w 17461"/>
              <a:gd name="T59" fmla="*/ 2147483646 h 11995"/>
              <a:gd name="T60" fmla="*/ 2147483646 w 17461"/>
              <a:gd name="T61" fmla="*/ 2147483646 h 11995"/>
              <a:gd name="T62" fmla="*/ 2147483646 w 17461"/>
              <a:gd name="T63" fmla="*/ 2147483646 h 11995"/>
              <a:gd name="T64" fmla="*/ 2147483646 w 17461"/>
              <a:gd name="T65" fmla="*/ 2147483646 h 11995"/>
              <a:gd name="T66" fmla="*/ 2147483646 w 17461"/>
              <a:gd name="T67" fmla="*/ 2147483646 h 11995"/>
              <a:gd name="T68" fmla="*/ 2147483646 w 17461"/>
              <a:gd name="T69" fmla="*/ 2147483646 h 11995"/>
              <a:gd name="T70" fmla="*/ 2147483646 w 17461"/>
              <a:gd name="T71" fmla="*/ 2147483646 h 11995"/>
              <a:gd name="T72" fmla="*/ 2147483646 w 17461"/>
              <a:gd name="T73" fmla="*/ 2147483646 h 11995"/>
              <a:gd name="T74" fmla="*/ 2147483646 w 17461"/>
              <a:gd name="T75" fmla="*/ 2147483646 h 11995"/>
              <a:gd name="T76" fmla="*/ 2147483646 w 17461"/>
              <a:gd name="T77" fmla="*/ 2147483646 h 11995"/>
              <a:gd name="T78" fmla="*/ 2147483646 w 17461"/>
              <a:gd name="T79" fmla="*/ 2147483646 h 11995"/>
              <a:gd name="T80" fmla="*/ 2147483646 w 17461"/>
              <a:gd name="T81" fmla="*/ 2147483646 h 11995"/>
              <a:gd name="T82" fmla="*/ 2147483646 w 17461"/>
              <a:gd name="T83" fmla="*/ 2147483646 h 11995"/>
              <a:gd name="T84" fmla="*/ 2147483646 w 17461"/>
              <a:gd name="T85" fmla="*/ 2147483646 h 11995"/>
              <a:gd name="T86" fmla="*/ 2147483646 w 17461"/>
              <a:gd name="T87" fmla="*/ 2147483646 h 11995"/>
              <a:gd name="T88" fmla="*/ 2147483646 w 17461"/>
              <a:gd name="T89" fmla="*/ 2147483646 h 11995"/>
              <a:gd name="T90" fmla="*/ 2147483646 w 17461"/>
              <a:gd name="T91" fmla="*/ 2147483646 h 11995"/>
              <a:gd name="T92" fmla="*/ 2147483646 w 17461"/>
              <a:gd name="T93" fmla="*/ 2147483646 h 11995"/>
              <a:gd name="T94" fmla="*/ 2147483646 w 17461"/>
              <a:gd name="T95" fmla="*/ 2147483646 h 11995"/>
              <a:gd name="T96" fmla="*/ 2147483646 w 17461"/>
              <a:gd name="T97" fmla="*/ 2147483646 h 11995"/>
              <a:gd name="T98" fmla="*/ 2147483646 w 17461"/>
              <a:gd name="T99" fmla="*/ 2147483646 h 11995"/>
              <a:gd name="T100" fmla="*/ 2147483646 w 17461"/>
              <a:gd name="T101" fmla="*/ 2147483646 h 11995"/>
              <a:gd name="T102" fmla="*/ 2147483646 w 17461"/>
              <a:gd name="T103" fmla="*/ 2147483646 h 11995"/>
              <a:gd name="T104" fmla="*/ 2147483646 w 17461"/>
              <a:gd name="T105" fmla="*/ 2147483646 h 11995"/>
              <a:gd name="T106" fmla="*/ 2147483646 w 17461"/>
              <a:gd name="T107" fmla="*/ 2147483646 h 11995"/>
              <a:gd name="T108" fmla="*/ 2147483646 w 17461"/>
              <a:gd name="T109" fmla="*/ 2147483646 h 11995"/>
              <a:gd name="T110" fmla="*/ 2147483646 w 17461"/>
              <a:gd name="T111" fmla="*/ 2147483646 h 11995"/>
              <a:gd name="T112" fmla="*/ 2147483646 w 17461"/>
              <a:gd name="T113" fmla="*/ 2147483646 h 11995"/>
              <a:gd name="T114" fmla="*/ 2147483646 w 17461"/>
              <a:gd name="T115" fmla="*/ 2147483646 h 11995"/>
              <a:gd name="T116" fmla="*/ 2147483646 w 17461"/>
              <a:gd name="T117" fmla="*/ 2147483646 h 11995"/>
              <a:gd name="T118" fmla="*/ 2147483646 w 17461"/>
              <a:gd name="T119" fmla="*/ 2147483646 h 11995"/>
              <a:gd name="T120" fmla="*/ 2147483646 w 17461"/>
              <a:gd name="T121" fmla="*/ 2147483646 h 11995"/>
              <a:gd name="T122" fmla="*/ 2147483646 w 17461"/>
              <a:gd name="T123" fmla="*/ 2147483646 h 11995"/>
              <a:gd name="T124" fmla="*/ 2147483646 w 17461"/>
              <a:gd name="T125" fmla="*/ 2147483646 h 119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61"/>
              <a:gd name="T190" fmla="*/ 0 h 11995"/>
              <a:gd name="T191" fmla="*/ 17461 w 17461"/>
              <a:gd name="T192" fmla="*/ 11995 h 119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lnTo>
                  <a:pt x="9758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lnTo>
                  <a:pt x="9795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lnTo>
                  <a:pt x="8914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lnTo>
                  <a:pt x="10528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lnTo>
                  <a:pt x="9354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lnTo>
                  <a:pt x="13243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lnTo>
                  <a:pt x="12729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lnTo>
                  <a:pt x="10051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lnTo>
                  <a:pt x="16324" y="0"/>
                </a:lnTo>
                <a:close/>
              </a:path>
            </a:pathLst>
          </a:custGeom>
          <a:solidFill>
            <a:srgbClr val="A4C2F4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hape 168"/>
          <p:cNvSpPr/>
          <p:nvPr/>
        </p:nvSpPr>
        <p:spPr bwMode="auto">
          <a:xfrm>
            <a:off x="4551363" y="4167188"/>
            <a:ext cx="657225" cy="906462"/>
          </a:xfrm>
          <a:custGeom>
            <a:avLst/>
            <a:gdLst>
              <a:gd name="T0" fmla="*/ 2147483646 w 13133"/>
              <a:gd name="T1" fmla="*/ 2147483646 h 13573"/>
              <a:gd name="T2" fmla="*/ 2147483646 w 13133"/>
              <a:gd name="T3" fmla="*/ 2147483646 h 13573"/>
              <a:gd name="T4" fmla="*/ 2147483646 w 13133"/>
              <a:gd name="T5" fmla="*/ 2147483646 h 13573"/>
              <a:gd name="T6" fmla="*/ 2147483646 w 13133"/>
              <a:gd name="T7" fmla="*/ 2147483646 h 13573"/>
              <a:gd name="T8" fmla="*/ 2147483646 w 13133"/>
              <a:gd name="T9" fmla="*/ 2147483646 h 13573"/>
              <a:gd name="T10" fmla="*/ 2147483646 w 13133"/>
              <a:gd name="T11" fmla="*/ 2147483646 h 13573"/>
              <a:gd name="T12" fmla="*/ 2147483646 w 13133"/>
              <a:gd name="T13" fmla="*/ 2147483646 h 13573"/>
              <a:gd name="T14" fmla="*/ 2147483646 w 13133"/>
              <a:gd name="T15" fmla="*/ 2147483646 h 13573"/>
              <a:gd name="T16" fmla="*/ 2147483646 w 13133"/>
              <a:gd name="T17" fmla="*/ 2147483646 h 13573"/>
              <a:gd name="T18" fmla="*/ 2147483646 w 13133"/>
              <a:gd name="T19" fmla="*/ 2147483646 h 13573"/>
              <a:gd name="T20" fmla="*/ 2147483646 w 13133"/>
              <a:gd name="T21" fmla="*/ 2147483646 h 13573"/>
              <a:gd name="T22" fmla="*/ 2147483646 w 13133"/>
              <a:gd name="T23" fmla="*/ 2147483646 h 13573"/>
              <a:gd name="T24" fmla="*/ 2147483646 w 13133"/>
              <a:gd name="T25" fmla="*/ 2147483646 h 13573"/>
              <a:gd name="T26" fmla="*/ 2147483646 w 13133"/>
              <a:gd name="T27" fmla="*/ 2147483646 h 13573"/>
              <a:gd name="T28" fmla="*/ 2147483646 w 13133"/>
              <a:gd name="T29" fmla="*/ 2147483646 h 13573"/>
              <a:gd name="T30" fmla="*/ 2147483646 w 13133"/>
              <a:gd name="T31" fmla="*/ 2147483646 h 13573"/>
              <a:gd name="T32" fmla="*/ 2147483646 w 13133"/>
              <a:gd name="T33" fmla="*/ 2147483646 h 13573"/>
              <a:gd name="T34" fmla="*/ 2147483646 w 13133"/>
              <a:gd name="T35" fmla="*/ 2147483646 h 13573"/>
              <a:gd name="T36" fmla="*/ 2147483646 w 13133"/>
              <a:gd name="T37" fmla="*/ 2147483646 h 13573"/>
              <a:gd name="T38" fmla="*/ 2147483646 w 13133"/>
              <a:gd name="T39" fmla="*/ 2147483646 h 13573"/>
              <a:gd name="T40" fmla="*/ 2147483646 w 13133"/>
              <a:gd name="T41" fmla="*/ 2147483646 h 13573"/>
              <a:gd name="T42" fmla="*/ 2147483646 w 13133"/>
              <a:gd name="T43" fmla="*/ 2147483646 h 13573"/>
              <a:gd name="T44" fmla="*/ 2147483646 w 13133"/>
              <a:gd name="T45" fmla="*/ 2147483646 h 13573"/>
              <a:gd name="T46" fmla="*/ 2147483646 w 13133"/>
              <a:gd name="T47" fmla="*/ 2147483646 h 13573"/>
              <a:gd name="T48" fmla="*/ 2147483646 w 13133"/>
              <a:gd name="T49" fmla="*/ 2147483646 h 13573"/>
              <a:gd name="T50" fmla="*/ 2147483646 w 13133"/>
              <a:gd name="T51" fmla="*/ 2147483646 h 13573"/>
              <a:gd name="T52" fmla="*/ 2147483646 w 13133"/>
              <a:gd name="T53" fmla="*/ 2147483646 h 13573"/>
              <a:gd name="T54" fmla="*/ 2147483646 w 13133"/>
              <a:gd name="T55" fmla="*/ 2147483646 h 13573"/>
              <a:gd name="T56" fmla="*/ 2147483646 w 13133"/>
              <a:gd name="T57" fmla="*/ 2147483646 h 13573"/>
              <a:gd name="T58" fmla="*/ 2147483646 w 13133"/>
              <a:gd name="T59" fmla="*/ 2147483646 h 13573"/>
              <a:gd name="T60" fmla="*/ 2147483646 w 13133"/>
              <a:gd name="T61" fmla="*/ 2147483646 h 13573"/>
              <a:gd name="T62" fmla="*/ 2147483646 w 13133"/>
              <a:gd name="T63" fmla="*/ 2147483646 h 13573"/>
              <a:gd name="T64" fmla="*/ 2147483646 w 13133"/>
              <a:gd name="T65" fmla="*/ 2147483646 h 13573"/>
              <a:gd name="T66" fmla="*/ 2147483646 w 13133"/>
              <a:gd name="T67" fmla="*/ 2147483646 h 13573"/>
              <a:gd name="T68" fmla="*/ 2147483646 w 13133"/>
              <a:gd name="T69" fmla="*/ 2147483646 h 13573"/>
              <a:gd name="T70" fmla="*/ 2147483646 w 13133"/>
              <a:gd name="T71" fmla="*/ 2147483646 h 13573"/>
              <a:gd name="T72" fmla="*/ 2147483646 w 13133"/>
              <a:gd name="T73" fmla="*/ 2147483646 h 13573"/>
              <a:gd name="T74" fmla="*/ 2147483646 w 13133"/>
              <a:gd name="T75" fmla="*/ 2147483646 h 13573"/>
              <a:gd name="T76" fmla="*/ 2147483646 w 13133"/>
              <a:gd name="T77" fmla="*/ 2147483646 h 13573"/>
              <a:gd name="T78" fmla="*/ 2147483646 w 13133"/>
              <a:gd name="T79" fmla="*/ 2147483646 h 13573"/>
              <a:gd name="T80" fmla="*/ 2147483646 w 13133"/>
              <a:gd name="T81" fmla="*/ 2147483646 h 13573"/>
              <a:gd name="T82" fmla="*/ 2147483646 w 13133"/>
              <a:gd name="T83" fmla="*/ 2147483646 h 13573"/>
              <a:gd name="T84" fmla="*/ 2147483646 w 13133"/>
              <a:gd name="T85" fmla="*/ 2147483646 h 13573"/>
              <a:gd name="T86" fmla="*/ 2147483646 w 13133"/>
              <a:gd name="T87" fmla="*/ 2147483646 h 13573"/>
              <a:gd name="T88" fmla="*/ 2147483646 w 13133"/>
              <a:gd name="T89" fmla="*/ 2147483646 h 13573"/>
              <a:gd name="T90" fmla="*/ 2147483646 w 13133"/>
              <a:gd name="T91" fmla="*/ 2147483646 h 13573"/>
              <a:gd name="T92" fmla="*/ 2147483646 w 13133"/>
              <a:gd name="T93" fmla="*/ 2147483646 h 13573"/>
              <a:gd name="T94" fmla="*/ 2147483646 w 13133"/>
              <a:gd name="T95" fmla="*/ 2147483646 h 13573"/>
              <a:gd name="T96" fmla="*/ 2147483646 w 13133"/>
              <a:gd name="T97" fmla="*/ 2147483646 h 13573"/>
              <a:gd name="T98" fmla="*/ 2147483646 w 13133"/>
              <a:gd name="T99" fmla="*/ 2147483646 h 13573"/>
              <a:gd name="T100" fmla="*/ 2147483646 w 13133"/>
              <a:gd name="T101" fmla="*/ 2147483646 h 13573"/>
              <a:gd name="T102" fmla="*/ 2147483646 w 13133"/>
              <a:gd name="T103" fmla="*/ 2147483646 h 13573"/>
              <a:gd name="T104" fmla="*/ 2147483646 w 13133"/>
              <a:gd name="T105" fmla="*/ 2147483646 h 13573"/>
              <a:gd name="T106" fmla="*/ 2147483646 w 13133"/>
              <a:gd name="T107" fmla="*/ 2147483646 h 13573"/>
              <a:gd name="T108" fmla="*/ 2147483646 w 13133"/>
              <a:gd name="T109" fmla="*/ 2147483646 h 13573"/>
              <a:gd name="T110" fmla="*/ 2147483646 w 13133"/>
              <a:gd name="T111" fmla="*/ 2147483646 h 13573"/>
              <a:gd name="T112" fmla="*/ 2147483646 w 13133"/>
              <a:gd name="T113" fmla="*/ 2147483646 h 13573"/>
              <a:gd name="T114" fmla="*/ 2147483646 w 13133"/>
              <a:gd name="T115" fmla="*/ 2147483646 h 13573"/>
              <a:gd name="T116" fmla="*/ 2147483646 w 13133"/>
              <a:gd name="T117" fmla="*/ 2147483646 h 13573"/>
              <a:gd name="T118" fmla="*/ 2147483646 w 13133"/>
              <a:gd name="T119" fmla="*/ 2147483646 h 13573"/>
              <a:gd name="T120" fmla="*/ 2147483646 w 13133"/>
              <a:gd name="T121" fmla="*/ 2147483646 h 13573"/>
              <a:gd name="T122" fmla="*/ 2147483646 w 13133"/>
              <a:gd name="T123" fmla="*/ 0 h 1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33"/>
              <a:gd name="T187" fmla="*/ 0 h 13573"/>
              <a:gd name="T188" fmla="*/ 13133 w 13133"/>
              <a:gd name="T189" fmla="*/ 13573 h 13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Shape 169"/>
          <p:cNvSpPr/>
          <p:nvPr/>
        </p:nvSpPr>
        <p:spPr bwMode="auto">
          <a:xfrm>
            <a:off x="4419600" y="5326063"/>
            <a:ext cx="920750" cy="1268412"/>
          </a:xfrm>
          <a:custGeom>
            <a:avLst/>
            <a:gdLst>
              <a:gd name="T0" fmla="*/ 2147483646 w 18378"/>
              <a:gd name="T1" fmla="*/ 2147483646 h 19002"/>
              <a:gd name="T2" fmla="*/ 2147483646 w 18378"/>
              <a:gd name="T3" fmla="*/ 2147483646 h 19002"/>
              <a:gd name="T4" fmla="*/ 2147483646 w 18378"/>
              <a:gd name="T5" fmla="*/ 2147483646 h 19002"/>
              <a:gd name="T6" fmla="*/ 2147483646 w 18378"/>
              <a:gd name="T7" fmla="*/ 2147483646 h 19002"/>
              <a:gd name="T8" fmla="*/ 2147483646 w 18378"/>
              <a:gd name="T9" fmla="*/ 2147483646 h 19002"/>
              <a:gd name="T10" fmla="*/ 2147483646 w 18378"/>
              <a:gd name="T11" fmla="*/ 2147483646 h 19002"/>
              <a:gd name="T12" fmla="*/ 2147483646 w 18378"/>
              <a:gd name="T13" fmla="*/ 2147483646 h 19002"/>
              <a:gd name="T14" fmla="*/ 2147483646 w 18378"/>
              <a:gd name="T15" fmla="*/ 2147483646 h 19002"/>
              <a:gd name="T16" fmla="*/ 2147483646 w 18378"/>
              <a:gd name="T17" fmla="*/ 2147483646 h 19002"/>
              <a:gd name="T18" fmla="*/ 2147483646 w 18378"/>
              <a:gd name="T19" fmla="*/ 2147483646 h 19002"/>
              <a:gd name="T20" fmla="*/ 2147483646 w 18378"/>
              <a:gd name="T21" fmla="*/ 2147483646 h 19002"/>
              <a:gd name="T22" fmla="*/ 2147483646 w 18378"/>
              <a:gd name="T23" fmla="*/ 2147483646 h 19002"/>
              <a:gd name="T24" fmla="*/ 2147483646 w 18378"/>
              <a:gd name="T25" fmla="*/ 2147483646 h 19002"/>
              <a:gd name="T26" fmla="*/ 2147483646 w 18378"/>
              <a:gd name="T27" fmla="*/ 2147483646 h 19002"/>
              <a:gd name="T28" fmla="*/ 2147483646 w 18378"/>
              <a:gd name="T29" fmla="*/ 2147483646 h 19002"/>
              <a:gd name="T30" fmla="*/ 2147483646 w 18378"/>
              <a:gd name="T31" fmla="*/ 2147483646 h 19002"/>
              <a:gd name="T32" fmla="*/ 2147483646 w 18378"/>
              <a:gd name="T33" fmla="*/ 2147483646 h 19002"/>
              <a:gd name="T34" fmla="*/ 2147483646 w 18378"/>
              <a:gd name="T35" fmla="*/ 2147483646 h 19002"/>
              <a:gd name="T36" fmla="*/ 2147483646 w 18378"/>
              <a:gd name="T37" fmla="*/ 2147483646 h 19002"/>
              <a:gd name="T38" fmla="*/ 2147483646 w 18378"/>
              <a:gd name="T39" fmla="*/ 2147483646 h 19002"/>
              <a:gd name="T40" fmla="*/ 2147483646 w 18378"/>
              <a:gd name="T41" fmla="*/ 2147483646 h 19002"/>
              <a:gd name="T42" fmla="*/ 2147483646 w 18378"/>
              <a:gd name="T43" fmla="*/ 2147483646 h 19002"/>
              <a:gd name="T44" fmla="*/ 2147483646 w 18378"/>
              <a:gd name="T45" fmla="*/ 2147483646 h 19002"/>
              <a:gd name="T46" fmla="*/ 2147483646 w 18378"/>
              <a:gd name="T47" fmla="*/ 2147483646 h 19002"/>
              <a:gd name="T48" fmla="*/ 2147483646 w 18378"/>
              <a:gd name="T49" fmla="*/ 2147483646 h 19002"/>
              <a:gd name="T50" fmla="*/ 2147483646 w 18378"/>
              <a:gd name="T51" fmla="*/ 2147483646 h 19002"/>
              <a:gd name="T52" fmla="*/ 2147483646 w 18378"/>
              <a:gd name="T53" fmla="*/ 2147483646 h 19002"/>
              <a:gd name="T54" fmla="*/ 2147483646 w 18378"/>
              <a:gd name="T55" fmla="*/ 2147483646 h 19002"/>
              <a:gd name="T56" fmla="*/ 2147483646 w 18378"/>
              <a:gd name="T57" fmla="*/ 2147483646 h 19002"/>
              <a:gd name="T58" fmla="*/ 2147483646 w 18378"/>
              <a:gd name="T59" fmla="*/ 2147483646 h 19002"/>
              <a:gd name="T60" fmla="*/ 2147483646 w 18378"/>
              <a:gd name="T61" fmla="*/ 2147483646 h 19002"/>
              <a:gd name="T62" fmla="*/ 2147483646 w 18378"/>
              <a:gd name="T63" fmla="*/ 2147483646 h 19002"/>
              <a:gd name="T64" fmla="*/ 2147483646 w 18378"/>
              <a:gd name="T65" fmla="*/ 2147483646 h 19002"/>
              <a:gd name="T66" fmla="*/ 2147483646 w 18378"/>
              <a:gd name="T67" fmla="*/ 2147483646 h 19002"/>
              <a:gd name="T68" fmla="*/ 2147483646 w 18378"/>
              <a:gd name="T69" fmla="*/ 2147483646 h 19002"/>
              <a:gd name="T70" fmla="*/ 2147483646 w 18378"/>
              <a:gd name="T71" fmla="*/ 2147483646 h 19002"/>
              <a:gd name="T72" fmla="*/ 2147483646 w 18378"/>
              <a:gd name="T73" fmla="*/ 2147483646 h 19002"/>
              <a:gd name="T74" fmla="*/ 2147483646 w 18378"/>
              <a:gd name="T75" fmla="*/ 2147483646 h 19002"/>
              <a:gd name="T76" fmla="*/ 2147483646 w 18378"/>
              <a:gd name="T77" fmla="*/ 2147483646 h 19002"/>
              <a:gd name="T78" fmla="*/ 2147483646 w 18378"/>
              <a:gd name="T79" fmla="*/ 2147483646 h 19002"/>
              <a:gd name="T80" fmla="*/ 2147483646 w 18378"/>
              <a:gd name="T81" fmla="*/ 2147483646 h 19002"/>
              <a:gd name="T82" fmla="*/ 2147483646 w 18378"/>
              <a:gd name="T83" fmla="*/ 2147483646 h 19002"/>
              <a:gd name="T84" fmla="*/ 2147483646 w 18378"/>
              <a:gd name="T85" fmla="*/ 2147483646 h 19002"/>
              <a:gd name="T86" fmla="*/ 2147483646 w 18378"/>
              <a:gd name="T87" fmla="*/ 2147483646 h 19002"/>
              <a:gd name="T88" fmla="*/ 2147483646 w 18378"/>
              <a:gd name="T89" fmla="*/ 2147483646 h 19002"/>
              <a:gd name="T90" fmla="*/ 2147483646 w 18378"/>
              <a:gd name="T91" fmla="*/ 2147483646 h 19002"/>
              <a:gd name="T92" fmla="*/ 2147483646 w 18378"/>
              <a:gd name="T93" fmla="*/ 2147483646 h 19002"/>
              <a:gd name="T94" fmla="*/ 2147483646 w 18378"/>
              <a:gd name="T95" fmla="*/ 2147483646 h 19002"/>
              <a:gd name="T96" fmla="*/ 2147483646 w 18378"/>
              <a:gd name="T97" fmla="*/ 2147483646 h 19002"/>
              <a:gd name="T98" fmla="*/ 2147483646 w 18378"/>
              <a:gd name="T99" fmla="*/ 2147483646 h 19002"/>
              <a:gd name="T100" fmla="*/ 2147483646 w 18378"/>
              <a:gd name="T101" fmla="*/ 2147483646 h 19002"/>
              <a:gd name="T102" fmla="*/ 2147483646 w 18378"/>
              <a:gd name="T103" fmla="*/ 2147483646 h 19002"/>
              <a:gd name="T104" fmla="*/ 2147483646 w 18378"/>
              <a:gd name="T105" fmla="*/ 2147483646 h 19002"/>
              <a:gd name="T106" fmla="*/ 2147483646 w 18378"/>
              <a:gd name="T107" fmla="*/ 2147483646 h 19002"/>
              <a:gd name="T108" fmla="*/ 2147483646 w 18378"/>
              <a:gd name="T109" fmla="*/ 2147483646 h 19002"/>
              <a:gd name="T110" fmla="*/ 2147483646 w 18378"/>
              <a:gd name="T111" fmla="*/ 2147483646 h 19002"/>
              <a:gd name="T112" fmla="*/ 2147483646 w 18378"/>
              <a:gd name="T113" fmla="*/ 2147483646 h 19002"/>
              <a:gd name="T114" fmla="*/ 2147483646 w 18378"/>
              <a:gd name="T115" fmla="*/ 2147483646 h 19002"/>
              <a:gd name="T116" fmla="*/ 2147483646 w 18378"/>
              <a:gd name="T117" fmla="*/ 2147483646 h 19002"/>
              <a:gd name="T118" fmla="*/ 2147483646 w 18378"/>
              <a:gd name="T119" fmla="*/ 2147483646 h 19002"/>
              <a:gd name="T120" fmla="*/ 2147483646 w 18378"/>
              <a:gd name="T121" fmla="*/ 2147483646 h 19002"/>
              <a:gd name="T122" fmla="*/ 2147483646 w 18378"/>
              <a:gd name="T123" fmla="*/ 2147483646 h 19002"/>
              <a:gd name="T124" fmla="*/ 2147483646 w 18378"/>
              <a:gd name="T125" fmla="*/ 2147483646 h 190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78"/>
              <a:gd name="T190" fmla="*/ 0 h 19002"/>
              <a:gd name="T191" fmla="*/ 18378 w 18378"/>
              <a:gd name="T192" fmla="*/ 19002 h 190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hape 170"/>
          <p:cNvSpPr/>
          <p:nvPr/>
        </p:nvSpPr>
        <p:spPr bwMode="auto">
          <a:xfrm>
            <a:off x="2644775" y="5381625"/>
            <a:ext cx="890588" cy="942975"/>
          </a:xfrm>
          <a:custGeom>
            <a:avLst/>
            <a:gdLst>
              <a:gd name="T0" fmla="*/ 2147483646 w 17792"/>
              <a:gd name="T1" fmla="*/ 2147483646 h 14124"/>
              <a:gd name="T2" fmla="*/ 2147483646 w 17792"/>
              <a:gd name="T3" fmla="*/ 2147483646 h 14124"/>
              <a:gd name="T4" fmla="*/ 2147483646 w 17792"/>
              <a:gd name="T5" fmla="*/ 2147483646 h 14124"/>
              <a:gd name="T6" fmla="*/ 2147483646 w 17792"/>
              <a:gd name="T7" fmla="*/ 2147483646 h 14124"/>
              <a:gd name="T8" fmla="*/ 2147483646 w 17792"/>
              <a:gd name="T9" fmla="*/ 2147483646 h 14124"/>
              <a:gd name="T10" fmla="*/ 2147483646 w 17792"/>
              <a:gd name="T11" fmla="*/ 2147483646 h 14124"/>
              <a:gd name="T12" fmla="*/ 2147483646 w 17792"/>
              <a:gd name="T13" fmla="*/ 2147483646 h 14124"/>
              <a:gd name="T14" fmla="*/ 2147483646 w 17792"/>
              <a:gd name="T15" fmla="*/ 2147483646 h 14124"/>
              <a:gd name="T16" fmla="*/ 2147483646 w 17792"/>
              <a:gd name="T17" fmla="*/ 2147483646 h 14124"/>
              <a:gd name="T18" fmla="*/ 2147483646 w 17792"/>
              <a:gd name="T19" fmla="*/ 2147483646 h 14124"/>
              <a:gd name="T20" fmla="*/ 2147483646 w 17792"/>
              <a:gd name="T21" fmla="*/ 2147483646 h 14124"/>
              <a:gd name="T22" fmla="*/ 2147483646 w 17792"/>
              <a:gd name="T23" fmla="*/ 2147483646 h 14124"/>
              <a:gd name="T24" fmla="*/ 2147483646 w 17792"/>
              <a:gd name="T25" fmla="*/ 2147483646 h 14124"/>
              <a:gd name="T26" fmla="*/ 2147483646 w 17792"/>
              <a:gd name="T27" fmla="*/ 2147483646 h 14124"/>
              <a:gd name="T28" fmla="*/ 2147483646 w 17792"/>
              <a:gd name="T29" fmla="*/ 2147483646 h 14124"/>
              <a:gd name="T30" fmla="*/ 2147483646 w 17792"/>
              <a:gd name="T31" fmla="*/ 2147483646 h 14124"/>
              <a:gd name="T32" fmla="*/ 2147483646 w 17792"/>
              <a:gd name="T33" fmla="*/ 2147483646 h 14124"/>
              <a:gd name="T34" fmla="*/ 2147483646 w 17792"/>
              <a:gd name="T35" fmla="*/ 2147483646 h 14124"/>
              <a:gd name="T36" fmla="*/ 2147483646 w 17792"/>
              <a:gd name="T37" fmla="*/ 2147483646 h 14124"/>
              <a:gd name="T38" fmla="*/ 2147483646 w 17792"/>
              <a:gd name="T39" fmla="*/ 2147483646 h 14124"/>
              <a:gd name="T40" fmla="*/ 2147483646 w 17792"/>
              <a:gd name="T41" fmla="*/ 2147483646 h 14124"/>
              <a:gd name="T42" fmla="*/ 2147483646 w 17792"/>
              <a:gd name="T43" fmla="*/ 2147483646 h 14124"/>
              <a:gd name="T44" fmla="*/ 2147483646 w 17792"/>
              <a:gd name="T45" fmla="*/ 2147483646 h 14124"/>
              <a:gd name="T46" fmla="*/ 2147483646 w 17792"/>
              <a:gd name="T47" fmla="*/ 2147483646 h 14124"/>
              <a:gd name="T48" fmla="*/ 2147483646 w 17792"/>
              <a:gd name="T49" fmla="*/ 2147483646 h 14124"/>
              <a:gd name="T50" fmla="*/ 2147483646 w 17792"/>
              <a:gd name="T51" fmla="*/ 2147483646 h 14124"/>
              <a:gd name="T52" fmla="*/ 2147483646 w 17792"/>
              <a:gd name="T53" fmla="*/ 2147483646 h 14124"/>
              <a:gd name="T54" fmla="*/ 2147483646 w 17792"/>
              <a:gd name="T55" fmla="*/ 2147483646 h 14124"/>
              <a:gd name="T56" fmla="*/ 2147483646 w 17792"/>
              <a:gd name="T57" fmla="*/ 2147483646 h 14124"/>
              <a:gd name="T58" fmla="*/ 2147483646 w 17792"/>
              <a:gd name="T59" fmla="*/ 2147483646 h 14124"/>
              <a:gd name="T60" fmla="*/ 2147483646 w 17792"/>
              <a:gd name="T61" fmla="*/ 2147483646 h 14124"/>
              <a:gd name="T62" fmla="*/ 2147483646 w 17792"/>
              <a:gd name="T63" fmla="*/ 2147483646 h 14124"/>
              <a:gd name="T64" fmla="*/ 2147483646 w 17792"/>
              <a:gd name="T65" fmla="*/ 2147483646 h 14124"/>
              <a:gd name="T66" fmla="*/ 2147483646 w 17792"/>
              <a:gd name="T67" fmla="*/ 2147483646 h 14124"/>
              <a:gd name="T68" fmla="*/ 2147483646 w 17792"/>
              <a:gd name="T69" fmla="*/ 2147483646 h 14124"/>
              <a:gd name="T70" fmla="*/ 2147483646 w 17792"/>
              <a:gd name="T71" fmla="*/ 2147483646 h 14124"/>
              <a:gd name="T72" fmla="*/ 2147483646 w 17792"/>
              <a:gd name="T73" fmla="*/ 2147483646 h 14124"/>
              <a:gd name="T74" fmla="*/ 2147483646 w 17792"/>
              <a:gd name="T75" fmla="*/ 2147483646 h 14124"/>
              <a:gd name="T76" fmla="*/ 2147483646 w 17792"/>
              <a:gd name="T77" fmla="*/ 2147483646 h 14124"/>
              <a:gd name="T78" fmla="*/ 2147483646 w 17792"/>
              <a:gd name="T79" fmla="*/ 2147483646 h 14124"/>
              <a:gd name="T80" fmla="*/ 2147483646 w 17792"/>
              <a:gd name="T81" fmla="*/ 2147483646 h 14124"/>
              <a:gd name="T82" fmla="*/ 2147483646 w 17792"/>
              <a:gd name="T83" fmla="*/ 2147483646 h 14124"/>
              <a:gd name="T84" fmla="*/ 2147483646 w 17792"/>
              <a:gd name="T85" fmla="*/ 2147483646 h 14124"/>
              <a:gd name="T86" fmla="*/ 2147483646 w 17792"/>
              <a:gd name="T87" fmla="*/ 2147483646 h 14124"/>
              <a:gd name="T88" fmla="*/ 2147483646 w 17792"/>
              <a:gd name="T89" fmla="*/ 2147483646 h 14124"/>
              <a:gd name="T90" fmla="*/ 2147483646 w 17792"/>
              <a:gd name="T91" fmla="*/ 2147483646 h 14124"/>
              <a:gd name="T92" fmla="*/ 2147483646 w 17792"/>
              <a:gd name="T93" fmla="*/ 2147483646 h 14124"/>
              <a:gd name="T94" fmla="*/ 2147483646 w 17792"/>
              <a:gd name="T95" fmla="*/ 2147483646 h 14124"/>
              <a:gd name="T96" fmla="*/ 2147483646 w 17792"/>
              <a:gd name="T97" fmla="*/ 2147483646 h 14124"/>
              <a:gd name="T98" fmla="*/ 2147483646 w 17792"/>
              <a:gd name="T99" fmla="*/ 2147483646 h 14124"/>
              <a:gd name="T100" fmla="*/ 2147483646 w 17792"/>
              <a:gd name="T101" fmla="*/ 2147483646 h 14124"/>
              <a:gd name="T102" fmla="*/ 2147483646 w 17792"/>
              <a:gd name="T103" fmla="*/ 2147483646 h 14124"/>
              <a:gd name="T104" fmla="*/ 2147483646 w 17792"/>
              <a:gd name="T105" fmla="*/ 2147483646 h 14124"/>
              <a:gd name="T106" fmla="*/ 2147483646 w 17792"/>
              <a:gd name="T107" fmla="*/ 2147483646 h 14124"/>
              <a:gd name="T108" fmla="*/ 2147483646 w 17792"/>
              <a:gd name="T109" fmla="*/ 2147483646 h 14124"/>
              <a:gd name="T110" fmla="*/ 2147483646 w 17792"/>
              <a:gd name="T111" fmla="*/ 2147483646 h 14124"/>
              <a:gd name="T112" fmla="*/ 2147483646 w 17792"/>
              <a:gd name="T113" fmla="*/ 2147483646 h 14124"/>
              <a:gd name="T114" fmla="*/ 2147483646 w 17792"/>
              <a:gd name="T115" fmla="*/ 2147483646 h 14124"/>
              <a:gd name="T116" fmla="*/ 2147483646 w 17792"/>
              <a:gd name="T117" fmla="*/ 2147483646 h 14124"/>
              <a:gd name="T118" fmla="*/ 2147483646 w 17792"/>
              <a:gd name="T119" fmla="*/ 2147483646 h 14124"/>
              <a:gd name="T120" fmla="*/ 2147483646 w 17792"/>
              <a:gd name="T121" fmla="*/ 2147483646 h 141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92"/>
              <a:gd name="T184" fmla="*/ 0 h 14124"/>
              <a:gd name="T185" fmla="*/ 17792 w 17792"/>
              <a:gd name="T186" fmla="*/ 14124 h 141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Shape 171"/>
          <p:cNvSpPr/>
          <p:nvPr/>
        </p:nvSpPr>
        <p:spPr bwMode="auto">
          <a:xfrm>
            <a:off x="2116138" y="4248150"/>
            <a:ext cx="830262" cy="1039813"/>
          </a:xfrm>
          <a:custGeom>
            <a:avLst/>
            <a:gdLst>
              <a:gd name="T0" fmla="*/ 2147483646 w 16581"/>
              <a:gd name="T1" fmla="*/ 2147483646 h 15590"/>
              <a:gd name="T2" fmla="*/ 2147483646 w 16581"/>
              <a:gd name="T3" fmla="*/ 2147483646 h 15590"/>
              <a:gd name="T4" fmla="*/ 2147483646 w 16581"/>
              <a:gd name="T5" fmla="*/ 2147483646 h 15590"/>
              <a:gd name="T6" fmla="*/ 2147483646 w 16581"/>
              <a:gd name="T7" fmla="*/ 2147483646 h 15590"/>
              <a:gd name="T8" fmla="*/ 2147483646 w 16581"/>
              <a:gd name="T9" fmla="*/ 2147483646 h 15590"/>
              <a:gd name="T10" fmla="*/ 2147483646 w 16581"/>
              <a:gd name="T11" fmla="*/ 2147483646 h 15590"/>
              <a:gd name="T12" fmla="*/ 2147483646 w 16581"/>
              <a:gd name="T13" fmla="*/ 2147483646 h 15590"/>
              <a:gd name="T14" fmla="*/ 2147483646 w 16581"/>
              <a:gd name="T15" fmla="*/ 2147483646 h 15590"/>
              <a:gd name="T16" fmla="*/ 2147483646 w 16581"/>
              <a:gd name="T17" fmla="*/ 2147483646 h 15590"/>
              <a:gd name="T18" fmla="*/ 2147483646 w 16581"/>
              <a:gd name="T19" fmla="*/ 2147483646 h 15590"/>
              <a:gd name="T20" fmla="*/ 2147483646 w 16581"/>
              <a:gd name="T21" fmla="*/ 2147483646 h 15590"/>
              <a:gd name="T22" fmla="*/ 2147483646 w 16581"/>
              <a:gd name="T23" fmla="*/ 2147483646 h 15590"/>
              <a:gd name="T24" fmla="*/ 2147483646 w 16581"/>
              <a:gd name="T25" fmla="*/ 2147483646 h 15590"/>
              <a:gd name="T26" fmla="*/ 2147483646 w 16581"/>
              <a:gd name="T27" fmla="*/ 2147483646 h 15590"/>
              <a:gd name="T28" fmla="*/ 2147483646 w 16581"/>
              <a:gd name="T29" fmla="*/ 2147483646 h 15590"/>
              <a:gd name="T30" fmla="*/ 2147483646 w 16581"/>
              <a:gd name="T31" fmla="*/ 2147483646 h 15590"/>
              <a:gd name="T32" fmla="*/ 2147483646 w 16581"/>
              <a:gd name="T33" fmla="*/ 2147483646 h 15590"/>
              <a:gd name="T34" fmla="*/ 2147483646 w 16581"/>
              <a:gd name="T35" fmla="*/ 2147483646 h 15590"/>
              <a:gd name="T36" fmla="*/ 2147483646 w 16581"/>
              <a:gd name="T37" fmla="*/ 2147483646 h 15590"/>
              <a:gd name="T38" fmla="*/ 2147483646 w 16581"/>
              <a:gd name="T39" fmla="*/ 2147483646 h 15590"/>
              <a:gd name="T40" fmla="*/ 2147483646 w 16581"/>
              <a:gd name="T41" fmla="*/ 2147483646 h 15590"/>
              <a:gd name="T42" fmla="*/ 2147483646 w 16581"/>
              <a:gd name="T43" fmla="*/ 2147483646 h 15590"/>
              <a:gd name="T44" fmla="*/ 2147483646 w 16581"/>
              <a:gd name="T45" fmla="*/ 2147483646 h 15590"/>
              <a:gd name="T46" fmla="*/ 2147483646 w 16581"/>
              <a:gd name="T47" fmla="*/ 2147483646 h 15590"/>
              <a:gd name="T48" fmla="*/ 2147483646 w 16581"/>
              <a:gd name="T49" fmla="*/ 2147483646 h 15590"/>
              <a:gd name="T50" fmla="*/ 2147483646 w 16581"/>
              <a:gd name="T51" fmla="*/ 2147483646 h 15590"/>
              <a:gd name="T52" fmla="*/ 2147483646 w 16581"/>
              <a:gd name="T53" fmla="*/ 2147483646 h 15590"/>
              <a:gd name="T54" fmla="*/ 2147483646 w 16581"/>
              <a:gd name="T55" fmla="*/ 2147483646 h 15590"/>
              <a:gd name="T56" fmla="*/ 2147483646 w 16581"/>
              <a:gd name="T57" fmla="*/ 2147483646 h 15590"/>
              <a:gd name="T58" fmla="*/ 2147483646 w 16581"/>
              <a:gd name="T59" fmla="*/ 2147483646 h 15590"/>
              <a:gd name="T60" fmla="*/ 2147483646 w 16581"/>
              <a:gd name="T61" fmla="*/ 2147483646 h 15590"/>
              <a:gd name="T62" fmla="*/ 2147483646 w 16581"/>
              <a:gd name="T63" fmla="*/ 2147483646 h 15590"/>
              <a:gd name="T64" fmla="*/ 2147483646 w 16581"/>
              <a:gd name="T65" fmla="*/ 2147483646 h 15590"/>
              <a:gd name="T66" fmla="*/ 2147483646 w 16581"/>
              <a:gd name="T67" fmla="*/ 2147483646 h 15590"/>
              <a:gd name="T68" fmla="*/ 2147483646 w 16581"/>
              <a:gd name="T69" fmla="*/ 2147483646 h 15590"/>
              <a:gd name="T70" fmla="*/ 2147483646 w 16581"/>
              <a:gd name="T71" fmla="*/ 2147483646 h 15590"/>
              <a:gd name="T72" fmla="*/ 2147483646 w 16581"/>
              <a:gd name="T73" fmla="*/ 2147483646 h 15590"/>
              <a:gd name="T74" fmla="*/ 2147483646 w 16581"/>
              <a:gd name="T75" fmla="*/ 2147483646 h 15590"/>
              <a:gd name="T76" fmla="*/ 2147483646 w 16581"/>
              <a:gd name="T77" fmla="*/ 2147483646 h 15590"/>
              <a:gd name="T78" fmla="*/ 2147483646 w 16581"/>
              <a:gd name="T79" fmla="*/ 2147483646 h 15590"/>
              <a:gd name="T80" fmla="*/ 2147483646 w 16581"/>
              <a:gd name="T81" fmla="*/ 2147483646 h 15590"/>
              <a:gd name="T82" fmla="*/ 2147483646 w 16581"/>
              <a:gd name="T83" fmla="*/ 2147483646 h 15590"/>
              <a:gd name="T84" fmla="*/ 2147483646 w 16581"/>
              <a:gd name="T85" fmla="*/ 2147483646 h 15590"/>
              <a:gd name="T86" fmla="*/ 2147483646 w 16581"/>
              <a:gd name="T87" fmla="*/ 2147483646 h 15590"/>
              <a:gd name="T88" fmla="*/ 2147483646 w 16581"/>
              <a:gd name="T89" fmla="*/ 2147483646 h 15590"/>
              <a:gd name="T90" fmla="*/ 2147483646 w 16581"/>
              <a:gd name="T91" fmla="*/ 2147483646 h 15590"/>
              <a:gd name="T92" fmla="*/ 2147483646 w 16581"/>
              <a:gd name="T93" fmla="*/ 2147483646 h 15590"/>
              <a:gd name="T94" fmla="*/ 2147483646 w 16581"/>
              <a:gd name="T95" fmla="*/ 2147483646 h 15590"/>
              <a:gd name="T96" fmla="*/ 2147483646 w 16581"/>
              <a:gd name="T97" fmla="*/ 2147483646 h 15590"/>
              <a:gd name="T98" fmla="*/ 2147483646 w 16581"/>
              <a:gd name="T99" fmla="*/ 2147483646 h 15590"/>
              <a:gd name="T100" fmla="*/ 2147483646 w 16581"/>
              <a:gd name="T101" fmla="*/ 2147483646 h 15590"/>
              <a:gd name="T102" fmla="*/ 2147483646 w 16581"/>
              <a:gd name="T103" fmla="*/ 2147483646 h 15590"/>
              <a:gd name="T104" fmla="*/ 2147483646 w 16581"/>
              <a:gd name="T105" fmla="*/ 2147483646 h 15590"/>
              <a:gd name="T106" fmla="*/ 2147483646 w 16581"/>
              <a:gd name="T107" fmla="*/ 2147483646 h 15590"/>
              <a:gd name="T108" fmla="*/ 2147483646 w 16581"/>
              <a:gd name="T109" fmla="*/ 2147483646 h 15590"/>
              <a:gd name="T110" fmla="*/ 2147483646 w 16581"/>
              <a:gd name="T111" fmla="*/ 2147483646 h 15590"/>
              <a:gd name="T112" fmla="*/ 2147483646 w 16581"/>
              <a:gd name="T113" fmla="*/ 2147483646 h 15590"/>
              <a:gd name="T114" fmla="*/ 2147483646 w 16581"/>
              <a:gd name="T115" fmla="*/ 2147483646 h 15590"/>
              <a:gd name="T116" fmla="*/ 2147483646 w 16581"/>
              <a:gd name="T117" fmla="*/ 2147483646 h 155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1"/>
              <a:gd name="T178" fmla="*/ 0 h 15590"/>
              <a:gd name="T179" fmla="*/ 16581 w 16581"/>
              <a:gd name="T180" fmla="*/ 15590 h 155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Shape 172"/>
          <p:cNvSpPr/>
          <p:nvPr/>
        </p:nvSpPr>
        <p:spPr bwMode="auto">
          <a:xfrm>
            <a:off x="1347788" y="4248150"/>
            <a:ext cx="598487" cy="942975"/>
          </a:xfrm>
          <a:custGeom>
            <a:avLst/>
            <a:gdLst>
              <a:gd name="T0" fmla="*/ 2147483646 w 9391"/>
              <a:gd name="T1" fmla="*/ 2147483646 h 11079"/>
              <a:gd name="T2" fmla="*/ 2147483646 w 9391"/>
              <a:gd name="T3" fmla="*/ 2147483646 h 11079"/>
              <a:gd name="T4" fmla="*/ 2147483646 w 9391"/>
              <a:gd name="T5" fmla="*/ 2147483646 h 11079"/>
              <a:gd name="T6" fmla="*/ 2147483646 w 9391"/>
              <a:gd name="T7" fmla="*/ 2147483646 h 11079"/>
              <a:gd name="T8" fmla="*/ 2147483646 w 9391"/>
              <a:gd name="T9" fmla="*/ 2147483646 h 11079"/>
              <a:gd name="T10" fmla="*/ 2147483646 w 9391"/>
              <a:gd name="T11" fmla="*/ 2147483646 h 11079"/>
              <a:gd name="T12" fmla="*/ 2147483646 w 9391"/>
              <a:gd name="T13" fmla="*/ 2147483646 h 11079"/>
              <a:gd name="T14" fmla="*/ 2147483646 w 9391"/>
              <a:gd name="T15" fmla="*/ 2147483646 h 11079"/>
              <a:gd name="T16" fmla="*/ 2147483646 w 9391"/>
              <a:gd name="T17" fmla="*/ 2147483646 h 11079"/>
              <a:gd name="T18" fmla="*/ 2147483646 w 9391"/>
              <a:gd name="T19" fmla="*/ 2147483646 h 11079"/>
              <a:gd name="T20" fmla="*/ 2147483646 w 9391"/>
              <a:gd name="T21" fmla="*/ 2147483646 h 11079"/>
              <a:gd name="T22" fmla="*/ 2147483646 w 9391"/>
              <a:gd name="T23" fmla="*/ 2147483646 h 11079"/>
              <a:gd name="T24" fmla="*/ 2147483646 w 9391"/>
              <a:gd name="T25" fmla="*/ 2147483646 h 11079"/>
              <a:gd name="T26" fmla="*/ 2147483646 w 9391"/>
              <a:gd name="T27" fmla="*/ 2147483646 h 11079"/>
              <a:gd name="T28" fmla="*/ 2147483646 w 9391"/>
              <a:gd name="T29" fmla="*/ 2147483646 h 11079"/>
              <a:gd name="T30" fmla="*/ 2147483646 w 9391"/>
              <a:gd name="T31" fmla="*/ 2147483646 h 11079"/>
              <a:gd name="T32" fmla="*/ 2147483646 w 9391"/>
              <a:gd name="T33" fmla="*/ 2147483646 h 11079"/>
              <a:gd name="T34" fmla="*/ 2147483646 w 9391"/>
              <a:gd name="T35" fmla="*/ 2147483646 h 11079"/>
              <a:gd name="T36" fmla="*/ 2147483646 w 9391"/>
              <a:gd name="T37" fmla="*/ 2147483646 h 11079"/>
              <a:gd name="T38" fmla="*/ 2147483646 w 9391"/>
              <a:gd name="T39" fmla="*/ 2147483646 h 11079"/>
              <a:gd name="T40" fmla="*/ 2147483646 w 9391"/>
              <a:gd name="T41" fmla="*/ 2147483646 h 11079"/>
              <a:gd name="T42" fmla="*/ 2147483646 w 9391"/>
              <a:gd name="T43" fmla="*/ 2147483646 h 11079"/>
              <a:gd name="T44" fmla="*/ 2147483646 w 9391"/>
              <a:gd name="T45" fmla="*/ 2147483646 h 11079"/>
              <a:gd name="T46" fmla="*/ 2147483646 w 9391"/>
              <a:gd name="T47" fmla="*/ 2147483646 h 11079"/>
              <a:gd name="T48" fmla="*/ 2147483646 w 9391"/>
              <a:gd name="T49" fmla="*/ 2147483646 h 11079"/>
              <a:gd name="T50" fmla="*/ 2147483646 w 9391"/>
              <a:gd name="T51" fmla="*/ 2147483646 h 11079"/>
              <a:gd name="T52" fmla="*/ 2147483646 w 9391"/>
              <a:gd name="T53" fmla="*/ 2147483646 h 11079"/>
              <a:gd name="T54" fmla="*/ 2147483646 w 9391"/>
              <a:gd name="T55" fmla="*/ 2147483646 h 11079"/>
              <a:gd name="T56" fmla="*/ 2147483646 w 9391"/>
              <a:gd name="T57" fmla="*/ 2147483646 h 11079"/>
              <a:gd name="T58" fmla="*/ 2147483646 w 9391"/>
              <a:gd name="T59" fmla="*/ 2147483646 h 11079"/>
              <a:gd name="T60" fmla="*/ 2147483646 w 9391"/>
              <a:gd name="T61" fmla="*/ 2147483646 h 11079"/>
              <a:gd name="T62" fmla="*/ 2147483646 w 9391"/>
              <a:gd name="T63" fmla="*/ 2147483646 h 11079"/>
              <a:gd name="T64" fmla="*/ 2147483646 w 9391"/>
              <a:gd name="T65" fmla="*/ 2147483646 h 11079"/>
              <a:gd name="T66" fmla="*/ 2147483646 w 9391"/>
              <a:gd name="T67" fmla="*/ 2147483646 h 11079"/>
              <a:gd name="T68" fmla="*/ 0 w 9391"/>
              <a:gd name="T69" fmla="*/ 2147483646 h 11079"/>
              <a:gd name="T70" fmla="*/ 2147483646 w 9391"/>
              <a:gd name="T71" fmla="*/ 2147483646 h 11079"/>
              <a:gd name="T72" fmla="*/ 2147483646 w 9391"/>
              <a:gd name="T73" fmla="*/ 2147483646 h 11079"/>
              <a:gd name="T74" fmla="*/ 2147483646 w 9391"/>
              <a:gd name="T75" fmla="*/ 2147483646 h 11079"/>
              <a:gd name="T76" fmla="*/ 2147483646 w 9391"/>
              <a:gd name="T77" fmla="*/ 2147483646 h 11079"/>
              <a:gd name="T78" fmla="*/ 2147483646 w 9391"/>
              <a:gd name="T79" fmla="*/ 2147483646 h 11079"/>
              <a:gd name="T80" fmla="*/ 2147483646 w 9391"/>
              <a:gd name="T81" fmla="*/ 2147483646 h 11079"/>
              <a:gd name="T82" fmla="*/ 2147483646 w 9391"/>
              <a:gd name="T83" fmla="*/ 2147483646 h 11079"/>
              <a:gd name="T84" fmla="*/ 2147483646 w 9391"/>
              <a:gd name="T85" fmla="*/ 2147483646 h 11079"/>
              <a:gd name="T86" fmla="*/ 2147483646 w 9391"/>
              <a:gd name="T87" fmla="*/ 2147483646 h 11079"/>
              <a:gd name="T88" fmla="*/ 2147483646 w 9391"/>
              <a:gd name="T89" fmla="*/ 2147483646 h 11079"/>
              <a:gd name="T90" fmla="*/ 2147483646 w 9391"/>
              <a:gd name="T91" fmla="*/ 2147483646 h 11079"/>
              <a:gd name="T92" fmla="*/ 2147483646 w 9391"/>
              <a:gd name="T93" fmla="*/ 2147483646 h 11079"/>
              <a:gd name="T94" fmla="*/ 2147483646 w 9391"/>
              <a:gd name="T95" fmla="*/ 2147483646 h 11079"/>
              <a:gd name="T96" fmla="*/ 2147483646 w 9391"/>
              <a:gd name="T97" fmla="*/ 2147483646 h 11079"/>
              <a:gd name="T98" fmla="*/ 2147483646 w 9391"/>
              <a:gd name="T99" fmla="*/ 2147483646 h 11079"/>
              <a:gd name="T100" fmla="*/ 2147483646 w 9391"/>
              <a:gd name="T101" fmla="*/ 2147483646 h 11079"/>
              <a:gd name="T102" fmla="*/ 2147483646 w 9391"/>
              <a:gd name="T103" fmla="*/ 2147483646 h 11079"/>
              <a:gd name="T104" fmla="*/ 2147483646 w 9391"/>
              <a:gd name="T105" fmla="*/ 2147483646 h 11079"/>
              <a:gd name="T106" fmla="*/ 2147483646 w 9391"/>
              <a:gd name="T107" fmla="*/ 2147483646 h 11079"/>
              <a:gd name="T108" fmla="*/ 2147483646 w 9391"/>
              <a:gd name="T109" fmla="*/ 2147483646 h 11079"/>
              <a:gd name="T110" fmla="*/ 2147483646 w 9391"/>
              <a:gd name="T111" fmla="*/ 2147483646 h 11079"/>
              <a:gd name="T112" fmla="*/ 2147483646 w 9391"/>
              <a:gd name="T113" fmla="*/ 0 h 1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91"/>
              <a:gd name="T172" fmla="*/ 0 h 11079"/>
              <a:gd name="T173" fmla="*/ 9391 w 9391"/>
              <a:gd name="T174" fmla="*/ 11079 h 1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hape 173"/>
          <p:cNvSpPr/>
          <p:nvPr/>
        </p:nvSpPr>
        <p:spPr bwMode="auto">
          <a:xfrm>
            <a:off x="2681288" y="6418263"/>
            <a:ext cx="817562" cy="419100"/>
          </a:xfrm>
          <a:custGeom>
            <a:avLst/>
            <a:gdLst>
              <a:gd name="T0" fmla="*/ 2147483646 w 16325"/>
              <a:gd name="T1" fmla="*/ 2147483646 h 6274"/>
              <a:gd name="T2" fmla="*/ 2147483646 w 16325"/>
              <a:gd name="T3" fmla="*/ 2147483646 h 6274"/>
              <a:gd name="T4" fmla="*/ 2147483646 w 16325"/>
              <a:gd name="T5" fmla="*/ 2147483646 h 6274"/>
              <a:gd name="T6" fmla="*/ 2147483646 w 16325"/>
              <a:gd name="T7" fmla="*/ 2147483646 h 6274"/>
              <a:gd name="T8" fmla="*/ 2147483646 w 16325"/>
              <a:gd name="T9" fmla="*/ 2147483646 h 6274"/>
              <a:gd name="T10" fmla="*/ 2147483646 w 16325"/>
              <a:gd name="T11" fmla="*/ 2147483646 h 6274"/>
              <a:gd name="T12" fmla="*/ 2147483646 w 16325"/>
              <a:gd name="T13" fmla="*/ 2147483646 h 6274"/>
              <a:gd name="T14" fmla="*/ 2147483646 w 16325"/>
              <a:gd name="T15" fmla="*/ 2147483646 h 6274"/>
              <a:gd name="T16" fmla="*/ 2147483646 w 16325"/>
              <a:gd name="T17" fmla="*/ 2147483646 h 6274"/>
              <a:gd name="T18" fmla="*/ 2147483646 w 16325"/>
              <a:gd name="T19" fmla="*/ 2147483646 h 6274"/>
              <a:gd name="T20" fmla="*/ 2147483646 w 16325"/>
              <a:gd name="T21" fmla="*/ 2147483646 h 6274"/>
              <a:gd name="T22" fmla="*/ 2147483646 w 16325"/>
              <a:gd name="T23" fmla="*/ 2147483646 h 6274"/>
              <a:gd name="T24" fmla="*/ 2147483646 w 16325"/>
              <a:gd name="T25" fmla="*/ 2147483646 h 6274"/>
              <a:gd name="T26" fmla="*/ 2147483646 w 16325"/>
              <a:gd name="T27" fmla="*/ 2147483646 h 6274"/>
              <a:gd name="T28" fmla="*/ 2147483646 w 16325"/>
              <a:gd name="T29" fmla="*/ 2147483646 h 6274"/>
              <a:gd name="T30" fmla="*/ 2147483646 w 16325"/>
              <a:gd name="T31" fmla="*/ 2147483646 h 6274"/>
              <a:gd name="T32" fmla="*/ 2147483646 w 16325"/>
              <a:gd name="T33" fmla="*/ 2147483646 h 6274"/>
              <a:gd name="T34" fmla="*/ 2147483646 w 16325"/>
              <a:gd name="T35" fmla="*/ 2147483646 h 6274"/>
              <a:gd name="T36" fmla="*/ 2147483646 w 16325"/>
              <a:gd name="T37" fmla="*/ 2147483646 h 6274"/>
              <a:gd name="T38" fmla="*/ 2147483646 w 16325"/>
              <a:gd name="T39" fmla="*/ 2147483646 h 6274"/>
              <a:gd name="T40" fmla="*/ 2147483646 w 16325"/>
              <a:gd name="T41" fmla="*/ 2147483646 h 6274"/>
              <a:gd name="T42" fmla="*/ 2147483646 w 16325"/>
              <a:gd name="T43" fmla="*/ 2147483646 h 6274"/>
              <a:gd name="T44" fmla="*/ 2147483646 w 16325"/>
              <a:gd name="T45" fmla="*/ 2147483646 h 6274"/>
              <a:gd name="T46" fmla="*/ 2147483646 w 16325"/>
              <a:gd name="T47" fmla="*/ 2147483646 h 6274"/>
              <a:gd name="T48" fmla="*/ 2147483646 w 16325"/>
              <a:gd name="T49" fmla="*/ 2147483646 h 6274"/>
              <a:gd name="T50" fmla="*/ 2147483646 w 16325"/>
              <a:gd name="T51" fmla="*/ 2147483646 h 6274"/>
              <a:gd name="T52" fmla="*/ 2147483646 w 16325"/>
              <a:gd name="T53" fmla="*/ 2147483646 h 6274"/>
              <a:gd name="T54" fmla="*/ 2147483646 w 16325"/>
              <a:gd name="T55" fmla="*/ 2147483646 h 6274"/>
              <a:gd name="T56" fmla="*/ 2147483646 w 16325"/>
              <a:gd name="T57" fmla="*/ 2147483646 h 6274"/>
              <a:gd name="T58" fmla="*/ 2147483646 w 16325"/>
              <a:gd name="T59" fmla="*/ 2147483646 h 6274"/>
              <a:gd name="T60" fmla="*/ 2147483646 w 16325"/>
              <a:gd name="T61" fmla="*/ 2147483646 h 6274"/>
              <a:gd name="T62" fmla="*/ 2147483646 w 16325"/>
              <a:gd name="T63" fmla="*/ 2147483646 h 6274"/>
              <a:gd name="T64" fmla="*/ 2147483646 w 16325"/>
              <a:gd name="T65" fmla="*/ 2147483646 h 6274"/>
              <a:gd name="T66" fmla="*/ 2147483646 w 16325"/>
              <a:gd name="T67" fmla="*/ 2147483646 h 6274"/>
              <a:gd name="T68" fmla="*/ 2147483646 w 16325"/>
              <a:gd name="T69" fmla="*/ 2147483646 h 6274"/>
              <a:gd name="T70" fmla="*/ 2147483646 w 16325"/>
              <a:gd name="T71" fmla="*/ 2147483646 h 6274"/>
              <a:gd name="T72" fmla="*/ 2147483646 w 16325"/>
              <a:gd name="T73" fmla="*/ 2147483646 h 6274"/>
              <a:gd name="T74" fmla="*/ 2147483646 w 16325"/>
              <a:gd name="T75" fmla="*/ 2147483646 h 6274"/>
              <a:gd name="T76" fmla="*/ 2147483646 w 16325"/>
              <a:gd name="T77" fmla="*/ 2147483646 h 6274"/>
              <a:gd name="T78" fmla="*/ 2147483646 w 16325"/>
              <a:gd name="T79" fmla="*/ 2147483646 h 6274"/>
              <a:gd name="T80" fmla="*/ 2147483646 w 16325"/>
              <a:gd name="T81" fmla="*/ 2147483646 h 6274"/>
              <a:gd name="T82" fmla="*/ 2147483646 w 16325"/>
              <a:gd name="T83" fmla="*/ 2147483646 h 6274"/>
              <a:gd name="T84" fmla="*/ 2147483646 w 16325"/>
              <a:gd name="T85" fmla="*/ 2147483646 h 6274"/>
              <a:gd name="T86" fmla="*/ 2147483646 w 16325"/>
              <a:gd name="T87" fmla="*/ 2147483646 h 6274"/>
              <a:gd name="T88" fmla="*/ 2147483646 w 16325"/>
              <a:gd name="T89" fmla="*/ 2147483646 h 6274"/>
              <a:gd name="T90" fmla="*/ 2147483646 w 16325"/>
              <a:gd name="T91" fmla="*/ 2147483646 h 6274"/>
              <a:gd name="T92" fmla="*/ 2147483646 w 16325"/>
              <a:gd name="T93" fmla="*/ 2147483646 h 6274"/>
              <a:gd name="T94" fmla="*/ 2147483646 w 16325"/>
              <a:gd name="T95" fmla="*/ 2147483646 h 6274"/>
              <a:gd name="T96" fmla="*/ 2147483646 w 16325"/>
              <a:gd name="T97" fmla="*/ 2147483646 h 6274"/>
              <a:gd name="T98" fmla="*/ 2147483646 w 16325"/>
              <a:gd name="T99" fmla="*/ 2147483646 h 6274"/>
              <a:gd name="T100" fmla="*/ 2147483646 w 16325"/>
              <a:gd name="T101" fmla="*/ 2147483646 h 6274"/>
              <a:gd name="T102" fmla="*/ 2147483646 w 16325"/>
              <a:gd name="T103" fmla="*/ 2147483646 h 6274"/>
              <a:gd name="T104" fmla="*/ 2147483646 w 16325"/>
              <a:gd name="T105" fmla="*/ 2147483646 h 6274"/>
              <a:gd name="T106" fmla="*/ 2147483646 w 16325"/>
              <a:gd name="T107" fmla="*/ 2147483646 h 62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25"/>
              <a:gd name="T163" fmla="*/ 0 h 6274"/>
              <a:gd name="T164" fmla="*/ 16325 w 16325"/>
              <a:gd name="T165" fmla="*/ 6274 h 62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Shape 174"/>
          <p:cNvSpPr/>
          <p:nvPr/>
        </p:nvSpPr>
        <p:spPr bwMode="auto">
          <a:xfrm>
            <a:off x="7146925" y="6011863"/>
            <a:ext cx="1039813" cy="974725"/>
          </a:xfrm>
          <a:custGeom>
            <a:avLst/>
            <a:gdLst>
              <a:gd name="T0" fmla="*/ 2147483646 w 20800"/>
              <a:gd name="T1" fmla="*/ 2147483646 h 14600"/>
              <a:gd name="T2" fmla="*/ 2147483646 w 20800"/>
              <a:gd name="T3" fmla="*/ 2147483646 h 14600"/>
              <a:gd name="T4" fmla="*/ 2147483646 w 20800"/>
              <a:gd name="T5" fmla="*/ 2147483646 h 14600"/>
              <a:gd name="T6" fmla="*/ 2147483646 w 20800"/>
              <a:gd name="T7" fmla="*/ 2147483646 h 14600"/>
              <a:gd name="T8" fmla="*/ 2147483646 w 20800"/>
              <a:gd name="T9" fmla="*/ 2147483646 h 14600"/>
              <a:gd name="T10" fmla="*/ 2147483646 w 20800"/>
              <a:gd name="T11" fmla="*/ 2147483646 h 14600"/>
              <a:gd name="T12" fmla="*/ 2147483646 w 20800"/>
              <a:gd name="T13" fmla="*/ 2147483646 h 14600"/>
              <a:gd name="T14" fmla="*/ 2147483646 w 20800"/>
              <a:gd name="T15" fmla="*/ 2147483646 h 14600"/>
              <a:gd name="T16" fmla="*/ 2147483646 w 20800"/>
              <a:gd name="T17" fmla="*/ 2147483646 h 14600"/>
              <a:gd name="T18" fmla="*/ 2147483646 w 20800"/>
              <a:gd name="T19" fmla="*/ 2147483646 h 14600"/>
              <a:gd name="T20" fmla="*/ 2147483646 w 20800"/>
              <a:gd name="T21" fmla="*/ 2147483646 h 14600"/>
              <a:gd name="T22" fmla="*/ 2147483646 w 20800"/>
              <a:gd name="T23" fmla="*/ 2147483646 h 14600"/>
              <a:gd name="T24" fmla="*/ 2147483646 w 20800"/>
              <a:gd name="T25" fmla="*/ 2147483646 h 14600"/>
              <a:gd name="T26" fmla="*/ 2147483646 w 20800"/>
              <a:gd name="T27" fmla="*/ 2147483646 h 14600"/>
              <a:gd name="T28" fmla="*/ 2147483646 w 20800"/>
              <a:gd name="T29" fmla="*/ 2147483646 h 14600"/>
              <a:gd name="T30" fmla="*/ 2147483646 w 20800"/>
              <a:gd name="T31" fmla="*/ 2147483646 h 14600"/>
              <a:gd name="T32" fmla="*/ 2147483646 w 20800"/>
              <a:gd name="T33" fmla="*/ 2147483646 h 14600"/>
              <a:gd name="T34" fmla="*/ 2147483646 w 20800"/>
              <a:gd name="T35" fmla="*/ 2147483646 h 14600"/>
              <a:gd name="T36" fmla="*/ 2147483646 w 20800"/>
              <a:gd name="T37" fmla="*/ 2147483646 h 14600"/>
              <a:gd name="T38" fmla="*/ 2147483646 w 20800"/>
              <a:gd name="T39" fmla="*/ 2147483646 h 14600"/>
              <a:gd name="T40" fmla="*/ 2147483646 w 20800"/>
              <a:gd name="T41" fmla="*/ 2147483646 h 14600"/>
              <a:gd name="T42" fmla="*/ 2147483646 w 20800"/>
              <a:gd name="T43" fmla="*/ 2147483646 h 14600"/>
              <a:gd name="T44" fmla="*/ 2147483646 w 20800"/>
              <a:gd name="T45" fmla="*/ 2147483646 h 14600"/>
              <a:gd name="T46" fmla="*/ 2147483646 w 20800"/>
              <a:gd name="T47" fmla="*/ 2147483646 h 14600"/>
              <a:gd name="T48" fmla="*/ 2147483646 w 20800"/>
              <a:gd name="T49" fmla="*/ 2147483646 h 14600"/>
              <a:gd name="T50" fmla="*/ 2147483646 w 20800"/>
              <a:gd name="T51" fmla="*/ 2147483646 h 14600"/>
              <a:gd name="T52" fmla="*/ 2147483646 w 20800"/>
              <a:gd name="T53" fmla="*/ 2147483646 h 14600"/>
              <a:gd name="T54" fmla="*/ 2147483646 w 20800"/>
              <a:gd name="T55" fmla="*/ 2147483646 h 14600"/>
              <a:gd name="T56" fmla="*/ 2147483646 w 20800"/>
              <a:gd name="T57" fmla="*/ 2147483646 h 14600"/>
              <a:gd name="T58" fmla="*/ 2147483646 w 20800"/>
              <a:gd name="T59" fmla="*/ 2147483646 h 14600"/>
              <a:gd name="T60" fmla="*/ 2147483646 w 20800"/>
              <a:gd name="T61" fmla="*/ 2147483646 h 14600"/>
              <a:gd name="T62" fmla="*/ 2147483646 w 20800"/>
              <a:gd name="T63" fmla="*/ 2147483646 h 14600"/>
              <a:gd name="T64" fmla="*/ 2147483646 w 20800"/>
              <a:gd name="T65" fmla="*/ 2147483646 h 14600"/>
              <a:gd name="T66" fmla="*/ 2147483646 w 20800"/>
              <a:gd name="T67" fmla="*/ 2147483646 h 14600"/>
              <a:gd name="T68" fmla="*/ 2147483646 w 20800"/>
              <a:gd name="T69" fmla="*/ 2147483646 h 14600"/>
              <a:gd name="T70" fmla="*/ 2147483646 w 20800"/>
              <a:gd name="T71" fmla="*/ 2147483646 h 14600"/>
              <a:gd name="T72" fmla="*/ 2147483646 w 20800"/>
              <a:gd name="T73" fmla="*/ 2147483646 h 14600"/>
              <a:gd name="T74" fmla="*/ 2147483646 w 20800"/>
              <a:gd name="T75" fmla="*/ 2147483646 h 14600"/>
              <a:gd name="T76" fmla="*/ 2147483646 w 20800"/>
              <a:gd name="T77" fmla="*/ 2147483646 h 14600"/>
              <a:gd name="T78" fmla="*/ 2147483646 w 20800"/>
              <a:gd name="T79" fmla="*/ 2147483646 h 14600"/>
              <a:gd name="T80" fmla="*/ 2147483646 w 20800"/>
              <a:gd name="T81" fmla="*/ 2147483646 h 14600"/>
              <a:gd name="T82" fmla="*/ 2147483646 w 20800"/>
              <a:gd name="T83" fmla="*/ 2147483646 h 14600"/>
              <a:gd name="T84" fmla="*/ 2147483646 w 20800"/>
              <a:gd name="T85" fmla="*/ 2147483646 h 14600"/>
              <a:gd name="T86" fmla="*/ 2147483646 w 20800"/>
              <a:gd name="T87" fmla="*/ 2147483646 h 14600"/>
              <a:gd name="T88" fmla="*/ 2147483646 w 20800"/>
              <a:gd name="T89" fmla="*/ 2147483646 h 14600"/>
              <a:gd name="T90" fmla="*/ 2147483646 w 20800"/>
              <a:gd name="T91" fmla="*/ 2147483646 h 14600"/>
              <a:gd name="T92" fmla="*/ 2147483646 w 20800"/>
              <a:gd name="T93" fmla="*/ 2147483646 h 14600"/>
              <a:gd name="T94" fmla="*/ 2147483646 w 20800"/>
              <a:gd name="T95" fmla="*/ 2147483646 h 14600"/>
              <a:gd name="T96" fmla="*/ 2147483646 w 20800"/>
              <a:gd name="T97" fmla="*/ 2147483646 h 14600"/>
              <a:gd name="T98" fmla="*/ 2147483646 w 20800"/>
              <a:gd name="T99" fmla="*/ 2147483646 h 14600"/>
              <a:gd name="T100" fmla="*/ 2147483646 w 20800"/>
              <a:gd name="T101" fmla="*/ 2147483646 h 14600"/>
              <a:gd name="T102" fmla="*/ 2147483646 w 20800"/>
              <a:gd name="T103" fmla="*/ 2147483646 h 14600"/>
              <a:gd name="T104" fmla="*/ 2147483646 w 20800"/>
              <a:gd name="T105" fmla="*/ 2147483646 h 14600"/>
              <a:gd name="T106" fmla="*/ 2147483646 w 20800"/>
              <a:gd name="T107" fmla="*/ 2147483646 h 14600"/>
              <a:gd name="T108" fmla="*/ 2147483646 w 20800"/>
              <a:gd name="T109" fmla="*/ 2147483646 h 14600"/>
              <a:gd name="T110" fmla="*/ 2147483646 w 20800"/>
              <a:gd name="T111" fmla="*/ 2147483646 h 14600"/>
              <a:gd name="T112" fmla="*/ 2147483646 w 20800"/>
              <a:gd name="T113" fmla="*/ 2147483646 h 14600"/>
              <a:gd name="T114" fmla="*/ 2147483646 w 20800"/>
              <a:gd name="T115" fmla="*/ 2147483646 h 14600"/>
              <a:gd name="T116" fmla="*/ 2147483646 w 20800"/>
              <a:gd name="T117" fmla="*/ 2147483646 h 14600"/>
              <a:gd name="T118" fmla="*/ 2147483646 w 20800"/>
              <a:gd name="T119" fmla="*/ 2147483646 h 14600"/>
              <a:gd name="T120" fmla="*/ 2147483646 w 20800"/>
              <a:gd name="T121" fmla="*/ 2147483646 h 14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800"/>
              <a:gd name="T184" fmla="*/ 0 h 14600"/>
              <a:gd name="T185" fmla="*/ 20800 w 20800"/>
              <a:gd name="T186" fmla="*/ 14600 h 14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Shape 175"/>
          <p:cNvSpPr/>
          <p:nvPr/>
        </p:nvSpPr>
        <p:spPr bwMode="auto">
          <a:xfrm>
            <a:off x="7146925" y="4138613"/>
            <a:ext cx="684213" cy="962025"/>
          </a:xfrm>
          <a:custGeom>
            <a:avLst/>
            <a:gdLst>
              <a:gd name="T0" fmla="*/ 2147483646 w 13683"/>
              <a:gd name="T1" fmla="*/ 2147483646 h 14417"/>
              <a:gd name="T2" fmla="*/ 2147483646 w 13683"/>
              <a:gd name="T3" fmla="*/ 2147483646 h 14417"/>
              <a:gd name="T4" fmla="*/ 2147483646 w 13683"/>
              <a:gd name="T5" fmla="*/ 2147483646 h 14417"/>
              <a:gd name="T6" fmla="*/ 2147483646 w 13683"/>
              <a:gd name="T7" fmla="*/ 2147483646 h 14417"/>
              <a:gd name="T8" fmla="*/ 2147483646 w 13683"/>
              <a:gd name="T9" fmla="*/ 2147483646 h 14417"/>
              <a:gd name="T10" fmla="*/ 2147483646 w 13683"/>
              <a:gd name="T11" fmla="*/ 2147483646 h 14417"/>
              <a:gd name="T12" fmla="*/ 2147483646 w 13683"/>
              <a:gd name="T13" fmla="*/ 2147483646 h 14417"/>
              <a:gd name="T14" fmla="*/ 2147483646 w 13683"/>
              <a:gd name="T15" fmla="*/ 2147483646 h 14417"/>
              <a:gd name="T16" fmla="*/ 2147483646 w 13683"/>
              <a:gd name="T17" fmla="*/ 2147483646 h 14417"/>
              <a:gd name="T18" fmla="*/ 2147483646 w 13683"/>
              <a:gd name="T19" fmla="*/ 2147483646 h 14417"/>
              <a:gd name="T20" fmla="*/ 2147483646 w 13683"/>
              <a:gd name="T21" fmla="*/ 2147483646 h 14417"/>
              <a:gd name="T22" fmla="*/ 2147483646 w 13683"/>
              <a:gd name="T23" fmla="*/ 2147483646 h 14417"/>
              <a:gd name="T24" fmla="*/ 2147483646 w 13683"/>
              <a:gd name="T25" fmla="*/ 2147483646 h 14417"/>
              <a:gd name="T26" fmla="*/ 2147483646 w 13683"/>
              <a:gd name="T27" fmla="*/ 2147483646 h 14417"/>
              <a:gd name="T28" fmla="*/ 2147483646 w 13683"/>
              <a:gd name="T29" fmla="*/ 2147483646 h 14417"/>
              <a:gd name="T30" fmla="*/ 2147483646 w 13683"/>
              <a:gd name="T31" fmla="*/ 2147483646 h 14417"/>
              <a:gd name="T32" fmla="*/ 2147483646 w 13683"/>
              <a:gd name="T33" fmla="*/ 2147483646 h 14417"/>
              <a:gd name="T34" fmla="*/ 2147483646 w 13683"/>
              <a:gd name="T35" fmla="*/ 2147483646 h 14417"/>
              <a:gd name="T36" fmla="*/ 2147483646 w 13683"/>
              <a:gd name="T37" fmla="*/ 2147483646 h 14417"/>
              <a:gd name="T38" fmla="*/ 2147483646 w 13683"/>
              <a:gd name="T39" fmla="*/ 2147483646 h 14417"/>
              <a:gd name="T40" fmla="*/ 2147483646 w 13683"/>
              <a:gd name="T41" fmla="*/ 2147483646 h 14417"/>
              <a:gd name="T42" fmla="*/ 2147483646 w 13683"/>
              <a:gd name="T43" fmla="*/ 2147483646 h 14417"/>
              <a:gd name="T44" fmla="*/ 2147483646 w 13683"/>
              <a:gd name="T45" fmla="*/ 2147483646 h 14417"/>
              <a:gd name="T46" fmla="*/ 2147483646 w 13683"/>
              <a:gd name="T47" fmla="*/ 2147483646 h 14417"/>
              <a:gd name="T48" fmla="*/ 2147483646 w 13683"/>
              <a:gd name="T49" fmla="*/ 2147483646 h 14417"/>
              <a:gd name="T50" fmla="*/ 2147483646 w 13683"/>
              <a:gd name="T51" fmla="*/ 2147483646 h 14417"/>
              <a:gd name="T52" fmla="*/ 2147483646 w 13683"/>
              <a:gd name="T53" fmla="*/ 2147483646 h 14417"/>
              <a:gd name="T54" fmla="*/ 2147483646 w 13683"/>
              <a:gd name="T55" fmla="*/ 2147483646 h 14417"/>
              <a:gd name="T56" fmla="*/ 2147483646 w 13683"/>
              <a:gd name="T57" fmla="*/ 2147483646 h 14417"/>
              <a:gd name="T58" fmla="*/ 2147483646 w 13683"/>
              <a:gd name="T59" fmla="*/ 2147483646 h 14417"/>
              <a:gd name="T60" fmla="*/ 2147483646 w 13683"/>
              <a:gd name="T61" fmla="*/ 2147483646 h 14417"/>
              <a:gd name="T62" fmla="*/ 2147483646 w 13683"/>
              <a:gd name="T63" fmla="*/ 2147483646 h 14417"/>
              <a:gd name="T64" fmla="*/ 2147483646 w 13683"/>
              <a:gd name="T65" fmla="*/ 2147483646 h 14417"/>
              <a:gd name="T66" fmla="*/ 2147483646 w 13683"/>
              <a:gd name="T67" fmla="*/ 2147483646 h 14417"/>
              <a:gd name="T68" fmla="*/ 2147483646 w 13683"/>
              <a:gd name="T69" fmla="*/ 2147483646 h 14417"/>
              <a:gd name="T70" fmla="*/ 2147483646 w 13683"/>
              <a:gd name="T71" fmla="*/ 2147483646 h 14417"/>
              <a:gd name="T72" fmla="*/ 2147483646 w 13683"/>
              <a:gd name="T73" fmla="*/ 2147483646 h 14417"/>
              <a:gd name="T74" fmla="*/ 2147483646 w 13683"/>
              <a:gd name="T75" fmla="*/ 2147483646 h 14417"/>
              <a:gd name="T76" fmla="*/ 2147483646 w 13683"/>
              <a:gd name="T77" fmla="*/ 2147483646 h 14417"/>
              <a:gd name="T78" fmla="*/ 2147483646 w 13683"/>
              <a:gd name="T79" fmla="*/ 2147483646 h 14417"/>
              <a:gd name="T80" fmla="*/ 2147483646 w 13683"/>
              <a:gd name="T81" fmla="*/ 2147483646 h 14417"/>
              <a:gd name="T82" fmla="*/ 2147483646 w 13683"/>
              <a:gd name="T83" fmla="*/ 2147483646 h 14417"/>
              <a:gd name="T84" fmla="*/ 2147483646 w 13683"/>
              <a:gd name="T85" fmla="*/ 2147483646 h 14417"/>
              <a:gd name="T86" fmla="*/ 2147483646 w 13683"/>
              <a:gd name="T87" fmla="*/ 2147483646 h 14417"/>
              <a:gd name="T88" fmla="*/ 2147483646 w 13683"/>
              <a:gd name="T89" fmla="*/ 2147483646 h 14417"/>
              <a:gd name="T90" fmla="*/ 2147483646 w 13683"/>
              <a:gd name="T91" fmla="*/ 2147483646 h 14417"/>
              <a:gd name="T92" fmla="*/ 2147483646 w 13683"/>
              <a:gd name="T93" fmla="*/ 2147483646 h 14417"/>
              <a:gd name="T94" fmla="*/ 2147483646 w 13683"/>
              <a:gd name="T95" fmla="*/ 2147483646 h 14417"/>
              <a:gd name="T96" fmla="*/ 2147483646 w 13683"/>
              <a:gd name="T97" fmla="*/ 2147483646 h 14417"/>
              <a:gd name="T98" fmla="*/ 2147483646 w 13683"/>
              <a:gd name="T99" fmla="*/ 2147483646 h 14417"/>
              <a:gd name="T100" fmla="*/ 2147483646 w 13683"/>
              <a:gd name="T101" fmla="*/ 2147483646 h 14417"/>
              <a:gd name="T102" fmla="*/ 2147483646 w 13683"/>
              <a:gd name="T103" fmla="*/ 2147483646 h 14417"/>
              <a:gd name="T104" fmla="*/ 2147483646 w 13683"/>
              <a:gd name="T105" fmla="*/ 2147483646 h 14417"/>
              <a:gd name="T106" fmla="*/ 2147483646 w 13683"/>
              <a:gd name="T107" fmla="*/ 2147483646 h 14417"/>
              <a:gd name="T108" fmla="*/ 2147483646 w 13683"/>
              <a:gd name="T109" fmla="*/ 2147483646 h 14417"/>
              <a:gd name="T110" fmla="*/ 2147483646 w 13683"/>
              <a:gd name="T111" fmla="*/ 2147483646 h 14417"/>
              <a:gd name="T112" fmla="*/ 2147483646 w 13683"/>
              <a:gd name="T113" fmla="*/ 2147483646 h 14417"/>
              <a:gd name="T114" fmla="*/ 2147483646 w 13683"/>
              <a:gd name="T115" fmla="*/ 2147483646 h 14417"/>
              <a:gd name="T116" fmla="*/ 2147483646 w 13683"/>
              <a:gd name="T117" fmla="*/ 2147483646 h 14417"/>
              <a:gd name="T118" fmla="*/ 2147483646 w 13683"/>
              <a:gd name="T119" fmla="*/ 2147483646 h 14417"/>
              <a:gd name="T120" fmla="*/ 2147483646 w 13683"/>
              <a:gd name="T121" fmla="*/ 2147483646 h 14417"/>
              <a:gd name="T122" fmla="*/ 2147483646 w 13683"/>
              <a:gd name="T123" fmla="*/ 2147483646 h 14417"/>
              <a:gd name="T124" fmla="*/ 2147483646 w 13683"/>
              <a:gd name="T125" fmla="*/ 2147483646 h 144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683"/>
              <a:gd name="T190" fmla="*/ 0 h 14417"/>
              <a:gd name="T191" fmla="*/ 13683 w 13683"/>
              <a:gd name="T192" fmla="*/ 14417 h 144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Shape 176"/>
          <p:cNvSpPr/>
          <p:nvPr/>
        </p:nvSpPr>
        <p:spPr bwMode="auto">
          <a:xfrm>
            <a:off x="5262563" y="6305550"/>
            <a:ext cx="525462" cy="496888"/>
          </a:xfrm>
          <a:custGeom>
            <a:avLst/>
            <a:gdLst>
              <a:gd name="T0" fmla="*/ 2147483646 w 10492"/>
              <a:gd name="T1" fmla="*/ 2147483646 h 7447"/>
              <a:gd name="T2" fmla="*/ 2147483646 w 10492"/>
              <a:gd name="T3" fmla="*/ 2147483646 h 7447"/>
              <a:gd name="T4" fmla="*/ 2147483646 w 10492"/>
              <a:gd name="T5" fmla="*/ 2147483646 h 7447"/>
              <a:gd name="T6" fmla="*/ 2147483646 w 10492"/>
              <a:gd name="T7" fmla="*/ 2147483646 h 7447"/>
              <a:gd name="T8" fmla="*/ 2147483646 w 10492"/>
              <a:gd name="T9" fmla="*/ 2147483646 h 7447"/>
              <a:gd name="T10" fmla="*/ 2147483646 w 10492"/>
              <a:gd name="T11" fmla="*/ 2147483646 h 7447"/>
              <a:gd name="T12" fmla="*/ 2147483646 w 10492"/>
              <a:gd name="T13" fmla="*/ 2147483646 h 7447"/>
              <a:gd name="T14" fmla="*/ 2147483646 w 10492"/>
              <a:gd name="T15" fmla="*/ 2147483646 h 7447"/>
              <a:gd name="T16" fmla="*/ 2147483646 w 10492"/>
              <a:gd name="T17" fmla="*/ 2147483646 h 7447"/>
              <a:gd name="T18" fmla="*/ 2147483646 w 10492"/>
              <a:gd name="T19" fmla="*/ 2147483646 h 7447"/>
              <a:gd name="T20" fmla="*/ 2147483646 w 10492"/>
              <a:gd name="T21" fmla="*/ 2147483646 h 7447"/>
              <a:gd name="T22" fmla="*/ 2147483646 w 10492"/>
              <a:gd name="T23" fmla="*/ 2147483646 h 7447"/>
              <a:gd name="T24" fmla="*/ 2147483646 w 10492"/>
              <a:gd name="T25" fmla="*/ 2147483646 h 7447"/>
              <a:gd name="T26" fmla="*/ 2147483646 w 10492"/>
              <a:gd name="T27" fmla="*/ 2147483646 h 7447"/>
              <a:gd name="T28" fmla="*/ 2147483646 w 10492"/>
              <a:gd name="T29" fmla="*/ 2147483646 h 7447"/>
              <a:gd name="T30" fmla="*/ 2147483646 w 10492"/>
              <a:gd name="T31" fmla="*/ 2147483646 h 7447"/>
              <a:gd name="T32" fmla="*/ 2147483646 w 10492"/>
              <a:gd name="T33" fmla="*/ 2147483646 h 7447"/>
              <a:gd name="T34" fmla="*/ 2147483646 w 10492"/>
              <a:gd name="T35" fmla="*/ 2147483646 h 7447"/>
              <a:gd name="T36" fmla="*/ 2147483646 w 10492"/>
              <a:gd name="T37" fmla="*/ 2147483646 h 7447"/>
              <a:gd name="T38" fmla="*/ 2147483646 w 10492"/>
              <a:gd name="T39" fmla="*/ 2147483646 h 7447"/>
              <a:gd name="T40" fmla="*/ 2147483646 w 10492"/>
              <a:gd name="T41" fmla="*/ 2147483646 h 7447"/>
              <a:gd name="T42" fmla="*/ 2147483646 w 10492"/>
              <a:gd name="T43" fmla="*/ 2147483646 h 7447"/>
              <a:gd name="T44" fmla="*/ 2147483646 w 10492"/>
              <a:gd name="T45" fmla="*/ 2147483646 h 7447"/>
              <a:gd name="T46" fmla="*/ 2147483646 w 10492"/>
              <a:gd name="T47" fmla="*/ 2147483646 h 7447"/>
              <a:gd name="T48" fmla="*/ 2147483646 w 10492"/>
              <a:gd name="T49" fmla="*/ 2147483646 h 7447"/>
              <a:gd name="T50" fmla="*/ 2147483646 w 10492"/>
              <a:gd name="T51" fmla="*/ 2147483646 h 7447"/>
              <a:gd name="T52" fmla="*/ 2147483646 w 10492"/>
              <a:gd name="T53" fmla="*/ 2147483646 h 7447"/>
              <a:gd name="T54" fmla="*/ 2147483646 w 10492"/>
              <a:gd name="T55" fmla="*/ 2147483646 h 7447"/>
              <a:gd name="T56" fmla="*/ 2147483646 w 10492"/>
              <a:gd name="T57" fmla="*/ 2147483646 h 7447"/>
              <a:gd name="T58" fmla="*/ 2147483646 w 10492"/>
              <a:gd name="T59" fmla="*/ 2147483646 h 7447"/>
              <a:gd name="T60" fmla="*/ 2147483646 w 10492"/>
              <a:gd name="T61" fmla="*/ 2147483646 h 7447"/>
              <a:gd name="T62" fmla="*/ 2147483646 w 10492"/>
              <a:gd name="T63" fmla="*/ 2147483646 h 7447"/>
              <a:gd name="T64" fmla="*/ 2147483646 w 10492"/>
              <a:gd name="T65" fmla="*/ 2147483646 h 7447"/>
              <a:gd name="T66" fmla="*/ 2147483646 w 10492"/>
              <a:gd name="T67" fmla="*/ 2147483646 h 7447"/>
              <a:gd name="T68" fmla="*/ 2147483646 w 10492"/>
              <a:gd name="T69" fmla="*/ 2147483646 h 7447"/>
              <a:gd name="T70" fmla="*/ 2147483646 w 10492"/>
              <a:gd name="T71" fmla="*/ 2147483646 h 7447"/>
              <a:gd name="T72" fmla="*/ 2147483646 w 10492"/>
              <a:gd name="T73" fmla="*/ 2147483646 h 7447"/>
              <a:gd name="T74" fmla="*/ 2147483646 w 10492"/>
              <a:gd name="T75" fmla="*/ 2147483646 h 7447"/>
              <a:gd name="T76" fmla="*/ 2147483646 w 10492"/>
              <a:gd name="T77" fmla="*/ 2147483646 h 7447"/>
              <a:gd name="T78" fmla="*/ 2147483646 w 10492"/>
              <a:gd name="T79" fmla="*/ 2147483646 h 7447"/>
              <a:gd name="T80" fmla="*/ 2147483646 w 10492"/>
              <a:gd name="T81" fmla="*/ 2147483646 h 7447"/>
              <a:gd name="T82" fmla="*/ 2147483646 w 10492"/>
              <a:gd name="T83" fmla="*/ 2147483646 h 7447"/>
              <a:gd name="T84" fmla="*/ 2147483646 w 10492"/>
              <a:gd name="T85" fmla="*/ 2147483646 h 7447"/>
              <a:gd name="T86" fmla="*/ 2147483646 w 10492"/>
              <a:gd name="T87" fmla="*/ 2147483646 h 7447"/>
              <a:gd name="T88" fmla="*/ 2147483646 w 10492"/>
              <a:gd name="T89" fmla="*/ 2147483646 h 7447"/>
              <a:gd name="T90" fmla="*/ 2147483646 w 10492"/>
              <a:gd name="T91" fmla="*/ 0 h 7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492"/>
              <a:gd name="T139" fmla="*/ 0 h 7447"/>
              <a:gd name="T140" fmla="*/ 10492 w 10492"/>
              <a:gd name="T141" fmla="*/ 7447 h 74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Shape 177"/>
          <p:cNvSpPr/>
          <p:nvPr/>
        </p:nvSpPr>
        <p:spPr bwMode="auto">
          <a:xfrm>
            <a:off x="8375650" y="6305550"/>
            <a:ext cx="509588" cy="433388"/>
          </a:xfrm>
          <a:custGeom>
            <a:avLst/>
            <a:gdLst>
              <a:gd name="T0" fmla="*/ 2147483646 w 10162"/>
              <a:gd name="T1" fmla="*/ 2147483646 h 6494"/>
              <a:gd name="T2" fmla="*/ 2147483646 w 10162"/>
              <a:gd name="T3" fmla="*/ 2147483646 h 6494"/>
              <a:gd name="T4" fmla="*/ 2147483646 w 10162"/>
              <a:gd name="T5" fmla="*/ 2147483646 h 6494"/>
              <a:gd name="T6" fmla="*/ 2147483646 w 10162"/>
              <a:gd name="T7" fmla="*/ 2147483646 h 6494"/>
              <a:gd name="T8" fmla="*/ 2147483646 w 10162"/>
              <a:gd name="T9" fmla="*/ 2147483646 h 6494"/>
              <a:gd name="T10" fmla="*/ 2147483646 w 10162"/>
              <a:gd name="T11" fmla="*/ 2147483646 h 6494"/>
              <a:gd name="T12" fmla="*/ 2147483646 w 10162"/>
              <a:gd name="T13" fmla="*/ 2147483646 h 6494"/>
              <a:gd name="T14" fmla="*/ 2147483646 w 10162"/>
              <a:gd name="T15" fmla="*/ 2147483646 h 6494"/>
              <a:gd name="T16" fmla="*/ 2147483646 w 10162"/>
              <a:gd name="T17" fmla="*/ 2147483646 h 6494"/>
              <a:gd name="T18" fmla="*/ 2147483646 w 10162"/>
              <a:gd name="T19" fmla="*/ 2147483646 h 6494"/>
              <a:gd name="T20" fmla="*/ 2147483646 w 10162"/>
              <a:gd name="T21" fmla="*/ 2147483646 h 6494"/>
              <a:gd name="T22" fmla="*/ 2147483646 w 10162"/>
              <a:gd name="T23" fmla="*/ 2147483646 h 6494"/>
              <a:gd name="T24" fmla="*/ 2147483646 w 10162"/>
              <a:gd name="T25" fmla="*/ 2147483646 h 6494"/>
              <a:gd name="T26" fmla="*/ 2147483646 w 10162"/>
              <a:gd name="T27" fmla="*/ 2147483646 h 6494"/>
              <a:gd name="T28" fmla="*/ 2147483646 w 10162"/>
              <a:gd name="T29" fmla="*/ 2147483646 h 6494"/>
              <a:gd name="T30" fmla="*/ 2147483646 w 10162"/>
              <a:gd name="T31" fmla="*/ 2147483646 h 6494"/>
              <a:gd name="T32" fmla="*/ 2147483646 w 10162"/>
              <a:gd name="T33" fmla="*/ 2147483646 h 6494"/>
              <a:gd name="T34" fmla="*/ 2147483646 w 10162"/>
              <a:gd name="T35" fmla="*/ 2147483646 h 6494"/>
              <a:gd name="T36" fmla="*/ 2147483646 w 10162"/>
              <a:gd name="T37" fmla="*/ 2147483646 h 6494"/>
              <a:gd name="T38" fmla="*/ 2147483646 w 10162"/>
              <a:gd name="T39" fmla="*/ 2147483646 h 6494"/>
              <a:gd name="T40" fmla="*/ 2147483646 w 10162"/>
              <a:gd name="T41" fmla="*/ 2147483646 h 6494"/>
              <a:gd name="T42" fmla="*/ 2147483646 w 10162"/>
              <a:gd name="T43" fmla="*/ 2147483646 h 6494"/>
              <a:gd name="T44" fmla="*/ 2147483646 w 10162"/>
              <a:gd name="T45" fmla="*/ 2147483646 h 6494"/>
              <a:gd name="T46" fmla="*/ 2147483646 w 10162"/>
              <a:gd name="T47" fmla="*/ 2147483646 h 6494"/>
              <a:gd name="T48" fmla="*/ 2147483646 w 10162"/>
              <a:gd name="T49" fmla="*/ 2147483646 h 6494"/>
              <a:gd name="T50" fmla="*/ 2147483646 w 10162"/>
              <a:gd name="T51" fmla="*/ 2147483646 h 6494"/>
              <a:gd name="T52" fmla="*/ 2147483646 w 10162"/>
              <a:gd name="T53" fmla="*/ 2147483646 h 6494"/>
              <a:gd name="T54" fmla="*/ 2147483646 w 10162"/>
              <a:gd name="T55" fmla="*/ 2147483646 h 6494"/>
              <a:gd name="T56" fmla="*/ 2147483646 w 10162"/>
              <a:gd name="T57" fmla="*/ 2147483646 h 6494"/>
              <a:gd name="T58" fmla="*/ 2147483646 w 10162"/>
              <a:gd name="T59" fmla="*/ 2147483646 h 6494"/>
              <a:gd name="T60" fmla="*/ 2147483646 w 10162"/>
              <a:gd name="T61" fmla="*/ 2147483646 h 6494"/>
              <a:gd name="T62" fmla="*/ 2147483646 w 10162"/>
              <a:gd name="T63" fmla="*/ 2147483646 h 6494"/>
              <a:gd name="T64" fmla="*/ 2147483646 w 10162"/>
              <a:gd name="T65" fmla="*/ 2147483646 h 6494"/>
              <a:gd name="T66" fmla="*/ 2147483646 w 10162"/>
              <a:gd name="T67" fmla="*/ 2147483646 h 6494"/>
              <a:gd name="T68" fmla="*/ 2147483646 w 10162"/>
              <a:gd name="T69" fmla="*/ 2147483646 h 6494"/>
              <a:gd name="T70" fmla="*/ 2147483646 w 10162"/>
              <a:gd name="T71" fmla="*/ 2147483646 h 6494"/>
              <a:gd name="T72" fmla="*/ 2147483646 w 10162"/>
              <a:gd name="T73" fmla="*/ 2147483646 h 6494"/>
              <a:gd name="T74" fmla="*/ 2147483646 w 10162"/>
              <a:gd name="T75" fmla="*/ 2147483646 h 6494"/>
              <a:gd name="T76" fmla="*/ 2147483646 w 10162"/>
              <a:gd name="T77" fmla="*/ 2147483646 h 6494"/>
              <a:gd name="T78" fmla="*/ 2147483646 w 10162"/>
              <a:gd name="T79" fmla="*/ 2147483646 h 6494"/>
              <a:gd name="T80" fmla="*/ 2147483646 w 10162"/>
              <a:gd name="T81" fmla="*/ 2147483646 h 6494"/>
              <a:gd name="T82" fmla="*/ 2147483646 w 10162"/>
              <a:gd name="T83" fmla="*/ 2147483646 h 6494"/>
              <a:gd name="T84" fmla="*/ 2147483646 w 10162"/>
              <a:gd name="T85" fmla="*/ 2147483646 h 6494"/>
              <a:gd name="T86" fmla="*/ 2147483646 w 10162"/>
              <a:gd name="T87" fmla="*/ 2147483646 h 6494"/>
              <a:gd name="T88" fmla="*/ 2147483646 w 10162"/>
              <a:gd name="T89" fmla="*/ 2147483646 h 6494"/>
              <a:gd name="T90" fmla="*/ 2147483646 w 10162"/>
              <a:gd name="T91" fmla="*/ 2147483646 h 6494"/>
              <a:gd name="T92" fmla="*/ 2147483646 w 10162"/>
              <a:gd name="T93" fmla="*/ 2147483646 h 6494"/>
              <a:gd name="T94" fmla="*/ 2147483646 w 10162"/>
              <a:gd name="T95" fmla="*/ 2147483646 h 6494"/>
              <a:gd name="T96" fmla="*/ 2147483646 w 10162"/>
              <a:gd name="T97" fmla="*/ 2147483646 h 64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162"/>
              <a:gd name="T148" fmla="*/ 0 h 6494"/>
              <a:gd name="T149" fmla="*/ 10162 w 10162"/>
              <a:gd name="T150" fmla="*/ 6494 h 64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Shape 178"/>
          <p:cNvSpPr/>
          <p:nvPr/>
        </p:nvSpPr>
        <p:spPr bwMode="auto">
          <a:xfrm>
            <a:off x="3808413" y="5905500"/>
            <a:ext cx="571500" cy="757238"/>
          </a:xfrm>
          <a:custGeom>
            <a:avLst/>
            <a:gdLst>
              <a:gd name="T0" fmla="*/ 2147483646 w 11409"/>
              <a:gd name="T1" fmla="*/ 2147483646 h 11336"/>
              <a:gd name="T2" fmla="*/ 2147483646 w 11409"/>
              <a:gd name="T3" fmla="*/ 2147483646 h 11336"/>
              <a:gd name="T4" fmla="*/ 2147483646 w 11409"/>
              <a:gd name="T5" fmla="*/ 2147483646 h 11336"/>
              <a:gd name="T6" fmla="*/ 2147483646 w 11409"/>
              <a:gd name="T7" fmla="*/ 2147483646 h 11336"/>
              <a:gd name="T8" fmla="*/ 2147483646 w 11409"/>
              <a:gd name="T9" fmla="*/ 2147483646 h 11336"/>
              <a:gd name="T10" fmla="*/ 2147483646 w 11409"/>
              <a:gd name="T11" fmla="*/ 2147483646 h 11336"/>
              <a:gd name="T12" fmla="*/ 2147483646 w 11409"/>
              <a:gd name="T13" fmla="*/ 2147483646 h 11336"/>
              <a:gd name="T14" fmla="*/ 2147483646 w 11409"/>
              <a:gd name="T15" fmla="*/ 2147483646 h 11336"/>
              <a:gd name="T16" fmla="*/ 2147483646 w 11409"/>
              <a:gd name="T17" fmla="*/ 2147483646 h 11336"/>
              <a:gd name="T18" fmla="*/ 2147483646 w 11409"/>
              <a:gd name="T19" fmla="*/ 2147483646 h 11336"/>
              <a:gd name="T20" fmla="*/ 2147483646 w 11409"/>
              <a:gd name="T21" fmla="*/ 2147483646 h 11336"/>
              <a:gd name="T22" fmla="*/ 2147483646 w 11409"/>
              <a:gd name="T23" fmla="*/ 2147483646 h 11336"/>
              <a:gd name="T24" fmla="*/ 2147483646 w 11409"/>
              <a:gd name="T25" fmla="*/ 2147483646 h 11336"/>
              <a:gd name="T26" fmla="*/ 2147483646 w 11409"/>
              <a:gd name="T27" fmla="*/ 2147483646 h 11336"/>
              <a:gd name="T28" fmla="*/ 2147483646 w 11409"/>
              <a:gd name="T29" fmla="*/ 2147483646 h 11336"/>
              <a:gd name="T30" fmla="*/ 2147483646 w 11409"/>
              <a:gd name="T31" fmla="*/ 2147483646 h 11336"/>
              <a:gd name="T32" fmla="*/ 2147483646 w 11409"/>
              <a:gd name="T33" fmla="*/ 2147483646 h 11336"/>
              <a:gd name="T34" fmla="*/ 2147483646 w 11409"/>
              <a:gd name="T35" fmla="*/ 2147483646 h 11336"/>
              <a:gd name="T36" fmla="*/ 2147483646 w 11409"/>
              <a:gd name="T37" fmla="*/ 2147483646 h 11336"/>
              <a:gd name="T38" fmla="*/ 2147483646 w 11409"/>
              <a:gd name="T39" fmla="*/ 2147483646 h 11336"/>
              <a:gd name="T40" fmla="*/ 2147483646 w 11409"/>
              <a:gd name="T41" fmla="*/ 2147483646 h 11336"/>
              <a:gd name="T42" fmla="*/ 2147483646 w 11409"/>
              <a:gd name="T43" fmla="*/ 2147483646 h 11336"/>
              <a:gd name="T44" fmla="*/ 2147483646 w 11409"/>
              <a:gd name="T45" fmla="*/ 2147483646 h 11336"/>
              <a:gd name="T46" fmla="*/ 2147483646 w 11409"/>
              <a:gd name="T47" fmla="*/ 2147483646 h 11336"/>
              <a:gd name="T48" fmla="*/ 2147483646 w 11409"/>
              <a:gd name="T49" fmla="*/ 2147483646 h 11336"/>
              <a:gd name="T50" fmla="*/ 2147483646 w 11409"/>
              <a:gd name="T51" fmla="*/ 2147483646 h 11336"/>
              <a:gd name="T52" fmla="*/ 2147483646 w 11409"/>
              <a:gd name="T53" fmla="*/ 2147483646 h 11336"/>
              <a:gd name="T54" fmla="*/ 2147483646 w 11409"/>
              <a:gd name="T55" fmla="*/ 2147483646 h 11336"/>
              <a:gd name="T56" fmla="*/ 2147483646 w 11409"/>
              <a:gd name="T57" fmla="*/ 2147483646 h 11336"/>
              <a:gd name="T58" fmla="*/ 2147483646 w 11409"/>
              <a:gd name="T59" fmla="*/ 2147483646 h 11336"/>
              <a:gd name="T60" fmla="*/ 2147483646 w 11409"/>
              <a:gd name="T61" fmla="*/ 2147483646 h 11336"/>
              <a:gd name="T62" fmla="*/ 2147483646 w 11409"/>
              <a:gd name="T63" fmla="*/ 2147483646 h 11336"/>
              <a:gd name="T64" fmla="*/ 2147483646 w 11409"/>
              <a:gd name="T65" fmla="*/ 2147483646 h 11336"/>
              <a:gd name="T66" fmla="*/ 2147483646 w 11409"/>
              <a:gd name="T67" fmla="*/ 2147483646 h 11336"/>
              <a:gd name="T68" fmla="*/ 2147483646 w 11409"/>
              <a:gd name="T69" fmla="*/ 2147483646 h 11336"/>
              <a:gd name="T70" fmla="*/ 2147483646 w 11409"/>
              <a:gd name="T71" fmla="*/ 2147483646 h 11336"/>
              <a:gd name="T72" fmla="*/ 2147483646 w 11409"/>
              <a:gd name="T73" fmla="*/ 2147483646 h 11336"/>
              <a:gd name="T74" fmla="*/ 2147483646 w 11409"/>
              <a:gd name="T75" fmla="*/ 2147483646 h 11336"/>
              <a:gd name="T76" fmla="*/ 2147483646 w 11409"/>
              <a:gd name="T77" fmla="*/ 2147483646 h 11336"/>
              <a:gd name="T78" fmla="*/ 2147483646 w 11409"/>
              <a:gd name="T79" fmla="*/ 2147483646 h 11336"/>
              <a:gd name="T80" fmla="*/ 2147483646 w 11409"/>
              <a:gd name="T81" fmla="*/ 2147483646 h 11336"/>
              <a:gd name="T82" fmla="*/ 2147483646 w 11409"/>
              <a:gd name="T83" fmla="*/ 2147483646 h 11336"/>
              <a:gd name="T84" fmla="*/ 2147483646 w 11409"/>
              <a:gd name="T85" fmla="*/ 2147483646 h 11336"/>
              <a:gd name="T86" fmla="*/ 2147483646 w 11409"/>
              <a:gd name="T87" fmla="*/ 2147483646 h 11336"/>
              <a:gd name="T88" fmla="*/ 2147483646 w 11409"/>
              <a:gd name="T89" fmla="*/ 2147483646 h 11336"/>
              <a:gd name="T90" fmla="*/ 2147483646 w 11409"/>
              <a:gd name="T91" fmla="*/ 2147483646 h 11336"/>
              <a:gd name="T92" fmla="*/ 2147483646 w 11409"/>
              <a:gd name="T93" fmla="*/ 2147483646 h 11336"/>
              <a:gd name="T94" fmla="*/ 2147483646 w 11409"/>
              <a:gd name="T95" fmla="*/ 2147483646 h 11336"/>
              <a:gd name="T96" fmla="*/ 2147483646 w 11409"/>
              <a:gd name="T97" fmla="*/ 2147483646 h 11336"/>
              <a:gd name="T98" fmla="*/ 2147483646 w 11409"/>
              <a:gd name="T99" fmla="*/ 2147483646 h 11336"/>
              <a:gd name="T100" fmla="*/ 2147483646 w 11409"/>
              <a:gd name="T101" fmla="*/ 2147483646 h 11336"/>
              <a:gd name="T102" fmla="*/ 2147483646 w 11409"/>
              <a:gd name="T103" fmla="*/ 2147483646 h 11336"/>
              <a:gd name="T104" fmla="*/ 2147483646 w 11409"/>
              <a:gd name="T105" fmla="*/ 2147483646 h 11336"/>
              <a:gd name="T106" fmla="*/ 2147483646 w 11409"/>
              <a:gd name="T107" fmla="*/ 2147483646 h 11336"/>
              <a:gd name="T108" fmla="*/ 2147483646 w 11409"/>
              <a:gd name="T109" fmla="*/ 2147483646 h 11336"/>
              <a:gd name="T110" fmla="*/ 2147483646 w 11409"/>
              <a:gd name="T111" fmla="*/ 2147483646 h 11336"/>
              <a:gd name="T112" fmla="*/ 2147483646 w 11409"/>
              <a:gd name="T113" fmla="*/ 2147483646 h 11336"/>
              <a:gd name="T114" fmla="*/ 2147483646 w 11409"/>
              <a:gd name="T115" fmla="*/ 2147483646 h 11336"/>
              <a:gd name="T116" fmla="*/ 2147483646 w 11409"/>
              <a:gd name="T117" fmla="*/ 2147483646 h 11336"/>
              <a:gd name="T118" fmla="*/ 2147483646 w 11409"/>
              <a:gd name="T119" fmla="*/ 2147483646 h 11336"/>
              <a:gd name="T120" fmla="*/ 2147483646 w 11409"/>
              <a:gd name="T121" fmla="*/ 2147483646 h 11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09"/>
              <a:gd name="T184" fmla="*/ 0 h 11336"/>
              <a:gd name="T185" fmla="*/ 11409 w 11409"/>
              <a:gd name="T186" fmla="*/ 11336 h 11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Shape 179"/>
          <p:cNvSpPr/>
          <p:nvPr/>
        </p:nvSpPr>
        <p:spPr bwMode="auto">
          <a:xfrm>
            <a:off x="7975600" y="4070350"/>
            <a:ext cx="541338" cy="906463"/>
          </a:xfrm>
          <a:custGeom>
            <a:avLst/>
            <a:gdLst>
              <a:gd name="T0" fmla="*/ 2147483646 w 10822"/>
              <a:gd name="T1" fmla="*/ 2147483646 h 13574"/>
              <a:gd name="T2" fmla="*/ 2147483646 w 10822"/>
              <a:gd name="T3" fmla="*/ 2147483646 h 13574"/>
              <a:gd name="T4" fmla="*/ 2147483646 w 10822"/>
              <a:gd name="T5" fmla="*/ 2147483646 h 13574"/>
              <a:gd name="T6" fmla="*/ 2147483646 w 10822"/>
              <a:gd name="T7" fmla="*/ 2147483646 h 13574"/>
              <a:gd name="T8" fmla="*/ 2147483646 w 10822"/>
              <a:gd name="T9" fmla="*/ 2147483646 h 13574"/>
              <a:gd name="T10" fmla="*/ 2147483646 w 10822"/>
              <a:gd name="T11" fmla="*/ 2147483646 h 13574"/>
              <a:gd name="T12" fmla="*/ 2147483646 w 10822"/>
              <a:gd name="T13" fmla="*/ 2147483646 h 13574"/>
              <a:gd name="T14" fmla="*/ 2147483646 w 10822"/>
              <a:gd name="T15" fmla="*/ 2147483646 h 13574"/>
              <a:gd name="T16" fmla="*/ 2147483646 w 10822"/>
              <a:gd name="T17" fmla="*/ 2147483646 h 13574"/>
              <a:gd name="T18" fmla="*/ 2147483646 w 10822"/>
              <a:gd name="T19" fmla="*/ 2147483646 h 13574"/>
              <a:gd name="T20" fmla="*/ 2147483646 w 10822"/>
              <a:gd name="T21" fmla="*/ 2147483646 h 13574"/>
              <a:gd name="T22" fmla="*/ 2147483646 w 10822"/>
              <a:gd name="T23" fmla="*/ 2147483646 h 13574"/>
              <a:gd name="T24" fmla="*/ 2147483646 w 10822"/>
              <a:gd name="T25" fmla="*/ 2147483646 h 13574"/>
              <a:gd name="T26" fmla="*/ 2147483646 w 10822"/>
              <a:gd name="T27" fmla="*/ 2147483646 h 13574"/>
              <a:gd name="T28" fmla="*/ 2147483646 w 10822"/>
              <a:gd name="T29" fmla="*/ 2147483646 h 13574"/>
              <a:gd name="T30" fmla="*/ 2147483646 w 10822"/>
              <a:gd name="T31" fmla="*/ 2147483646 h 13574"/>
              <a:gd name="T32" fmla="*/ 2147483646 w 10822"/>
              <a:gd name="T33" fmla="*/ 2147483646 h 13574"/>
              <a:gd name="T34" fmla="*/ 2147483646 w 10822"/>
              <a:gd name="T35" fmla="*/ 2147483646 h 13574"/>
              <a:gd name="T36" fmla="*/ 2147483646 w 10822"/>
              <a:gd name="T37" fmla="*/ 2147483646 h 13574"/>
              <a:gd name="T38" fmla="*/ 2147483646 w 10822"/>
              <a:gd name="T39" fmla="*/ 2147483646 h 13574"/>
              <a:gd name="T40" fmla="*/ 2147483646 w 10822"/>
              <a:gd name="T41" fmla="*/ 2147483646 h 13574"/>
              <a:gd name="T42" fmla="*/ 2147483646 w 10822"/>
              <a:gd name="T43" fmla="*/ 2147483646 h 13574"/>
              <a:gd name="T44" fmla="*/ 2147483646 w 10822"/>
              <a:gd name="T45" fmla="*/ 2147483646 h 13574"/>
              <a:gd name="T46" fmla="*/ 2147483646 w 10822"/>
              <a:gd name="T47" fmla="*/ 2147483646 h 13574"/>
              <a:gd name="T48" fmla="*/ 2147483646 w 10822"/>
              <a:gd name="T49" fmla="*/ 2147483646 h 13574"/>
              <a:gd name="T50" fmla="*/ 2147483646 w 10822"/>
              <a:gd name="T51" fmla="*/ 2147483646 h 13574"/>
              <a:gd name="T52" fmla="*/ 2147483646 w 10822"/>
              <a:gd name="T53" fmla="*/ 2147483646 h 13574"/>
              <a:gd name="T54" fmla="*/ 2147483646 w 10822"/>
              <a:gd name="T55" fmla="*/ 2147483646 h 13574"/>
              <a:gd name="T56" fmla="*/ 2147483646 w 10822"/>
              <a:gd name="T57" fmla="*/ 2147483646 h 13574"/>
              <a:gd name="T58" fmla="*/ 2147483646 w 10822"/>
              <a:gd name="T59" fmla="*/ 2147483646 h 13574"/>
              <a:gd name="T60" fmla="*/ 2147483646 w 10822"/>
              <a:gd name="T61" fmla="*/ 2147483646 h 13574"/>
              <a:gd name="T62" fmla="*/ 2147483646 w 10822"/>
              <a:gd name="T63" fmla="*/ 2147483646 h 13574"/>
              <a:gd name="T64" fmla="*/ 2147483646 w 10822"/>
              <a:gd name="T65" fmla="*/ 2147483646 h 13574"/>
              <a:gd name="T66" fmla="*/ 2147483646 w 10822"/>
              <a:gd name="T67" fmla="*/ 2147483646 h 13574"/>
              <a:gd name="T68" fmla="*/ 2147483646 w 10822"/>
              <a:gd name="T69" fmla="*/ 2147483646 h 13574"/>
              <a:gd name="T70" fmla="*/ 2147483646 w 10822"/>
              <a:gd name="T71" fmla="*/ 2147483646 h 13574"/>
              <a:gd name="T72" fmla="*/ 2147483646 w 10822"/>
              <a:gd name="T73" fmla="*/ 2147483646 h 13574"/>
              <a:gd name="T74" fmla="*/ 2147483646 w 10822"/>
              <a:gd name="T75" fmla="*/ 2147483646 h 13574"/>
              <a:gd name="T76" fmla="*/ 2147483646 w 10822"/>
              <a:gd name="T77" fmla="*/ 2147483646 h 13574"/>
              <a:gd name="T78" fmla="*/ 2147483646 w 10822"/>
              <a:gd name="T79" fmla="*/ 2147483646 h 13574"/>
              <a:gd name="T80" fmla="*/ 2147483646 w 10822"/>
              <a:gd name="T81" fmla="*/ 2147483646 h 13574"/>
              <a:gd name="T82" fmla="*/ 2147483646 w 10822"/>
              <a:gd name="T83" fmla="*/ 2147483646 h 13574"/>
              <a:gd name="T84" fmla="*/ 2147483646 w 10822"/>
              <a:gd name="T85" fmla="*/ 2147483646 h 13574"/>
              <a:gd name="T86" fmla="*/ 2147483646 w 10822"/>
              <a:gd name="T87" fmla="*/ 2147483646 h 13574"/>
              <a:gd name="T88" fmla="*/ 2147483646 w 10822"/>
              <a:gd name="T89" fmla="*/ 2147483646 h 13574"/>
              <a:gd name="T90" fmla="*/ 2147483646 w 10822"/>
              <a:gd name="T91" fmla="*/ 2147483646 h 13574"/>
              <a:gd name="T92" fmla="*/ 2147483646 w 10822"/>
              <a:gd name="T93" fmla="*/ 2147483646 h 13574"/>
              <a:gd name="T94" fmla="*/ 2147483646 w 10822"/>
              <a:gd name="T95" fmla="*/ 2147483646 h 13574"/>
              <a:gd name="T96" fmla="*/ 2147483646 w 10822"/>
              <a:gd name="T97" fmla="*/ 2147483646 h 13574"/>
              <a:gd name="T98" fmla="*/ 2147483646 w 10822"/>
              <a:gd name="T99" fmla="*/ 2147483646 h 13574"/>
              <a:gd name="T100" fmla="*/ 2147483646 w 10822"/>
              <a:gd name="T101" fmla="*/ 2147483646 h 13574"/>
              <a:gd name="T102" fmla="*/ 2147483646 w 10822"/>
              <a:gd name="T103" fmla="*/ 2147483646 h 13574"/>
              <a:gd name="T104" fmla="*/ 2147483646 w 10822"/>
              <a:gd name="T105" fmla="*/ 2147483646 h 13574"/>
              <a:gd name="T106" fmla="*/ 2147483646 w 10822"/>
              <a:gd name="T107" fmla="*/ 2147483646 h 13574"/>
              <a:gd name="T108" fmla="*/ 2147483646 w 10822"/>
              <a:gd name="T109" fmla="*/ 2147483646 h 13574"/>
              <a:gd name="T110" fmla="*/ 2147483646 w 10822"/>
              <a:gd name="T111" fmla="*/ 2147483646 h 13574"/>
              <a:gd name="T112" fmla="*/ 2147483646 w 10822"/>
              <a:gd name="T113" fmla="*/ 2147483646 h 13574"/>
              <a:gd name="T114" fmla="*/ 2147483646 w 10822"/>
              <a:gd name="T115" fmla="*/ 2147483646 h 13574"/>
              <a:gd name="T116" fmla="*/ 2147483646 w 10822"/>
              <a:gd name="T117" fmla="*/ 2147483646 h 13574"/>
              <a:gd name="T118" fmla="*/ 2147483646 w 10822"/>
              <a:gd name="T119" fmla="*/ 2147483646 h 13574"/>
              <a:gd name="T120" fmla="*/ 2147483646 w 10822"/>
              <a:gd name="T121" fmla="*/ 2147483646 h 13574"/>
              <a:gd name="T122" fmla="*/ 2147483646 w 10822"/>
              <a:gd name="T123" fmla="*/ 2147483646 h 13574"/>
              <a:gd name="T124" fmla="*/ 2147483646 w 10822"/>
              <a:gd name="T125" fmla="*/ 2147483646 h 13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22"/>
              <a:gd name="T190" fmla="*/ 0 h 13574"/>
              <a:gd name="T191" fmla="*/ 10822 w 10822"/>
              <a:gd name="T192" fmla="*/ 13574 h 13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Shape 180"/>
          <p:cNvSpPr/>
          <p:nvPr/>
        </p:nvSpPr>
        <p:spPr bwMode="auto">
          <a:xfrm>
            <a:off x="1570038" y="5370513"/>
            <a:ext cx="735012" cy="965200"/>
          </a:xfrm>
          <a:custGeom>
            <a:avLst/>
            <a:gdLst>
              <a:gd name="T0" fmla="*/ 2147483646 w 14674"/>
              <a:gd name="T1" fmla="*/ 2147483646 h 14454"/>
              <a:gd name="T2" fmla="*/ 2147483646 w 14674"/>
              <a:gd name="T3" fmla="*/ 2147483646 h 14454"/>
              <a:gd name="T4" fmla="*/ 2147483646 w 14674"/>
              <a:gd name="T5" fmla="*/ 2147483646 h 14454"/>
              <a:gd name="T6" fmla="*/ 2147483646 w 14674"/>
              <a:gd name="T7" fmla="*/ 2147483646 h 14454"/>
              <a:gd name="T8" fmla="*/ 2147483646 w 14674"/>
              <a:gd name="T9" fmla="*/ 2147483646 h 14454"/>
              <a:gd name="T10" fmla="*/ 2147483646 w 14674"/>
              <a:gd name="T11" fmla="*/ 2147483646 h 14454"/>
              <a:gd name="T12" fmla="*/ 2147483646 w 14674"/>
              <a:gd name="T13" fmla="*/ 2147483646 h 14454"/>
              <a:gd name="T14" fmla="*/ 2147483646 w 14674"/>
              <a:gd name="T15" fmla="*/ 2147483646 h 14454"/>
              <a:gd name="T16" fmla="*/ 2147483646 w 14674"/>
              <a:gd name="T17" fmla="*/ 2147483646 h 14454"/>
              <a:gd name="T18" fmla="*/ 2147483646 w 14674"/>
              <a:gd name="T19" fmla="*/ 2147483646 h 14454"/>
              <a:gd name="T20" fmla="*/ 2147483646 w 14674"/>
              <a:gd name="T21" fmla="*/ 2147483646 h 14454"/>
              <a:gd name="T22" fmla="*/ 2147483646 w 14674"/>
              <a:gd name="T23" fmla="*/ 2147483646 h 14454"/>
              <a:gd name="T24" fmla="*/ 2147483646 w 14674"/>
              <a:gd name="T25" fmla="*/ 2147483646 h 14454"/>
              <a:gd name="T26" fmla="*/ 2147483646 w 14674"/>
              <a:gd name="T27" fmla="*/ 2147483646 h 14454"/>
              <a:gd name="T28" fmla="*/ 2147483646 w 14674"/>
              <a:gd name="T29" fmla="*/ 2147483646 h 14454"/>
              <a:gd name="T30" fmla="*/ 2147483646 w 14674"/>
              <a:gd name="T31" fmla="*/ 2147483646 h 14454"/>
              <a:gd name="T32" fmla="*/ 2147483646 w 14674"/>
              <a:gd name="T33" fmla="*/ 2147483646 h 14454"/>
              <a:gd name="T34" fmla="*/ 2147483646 w 14674"/>
              <a:gd name="T35" fmla="*/ 2147483646 h 14454"/>
              <a:gd name="T36" fmla="*/ 2147483646 w 14674"/>
              <a:gd name="T37" fmla="*/ 2147483646 h 14454"/>
              <a:gd name="T38" fmla="*/ 2147483646 w 14674"/>
              <a:gd name="T39" fmla="*/ 2147483646 h 14454"/>
              <a:gd name="T40" fmla="*/ 2147483646 w 14674"/>
              <a:gd name="T41" fmla="*/ 2147483646 h 14454"/>
              <a:gd name="T42" fmla="*/ 2147483646 w 14674"/>
              <a:gd name="T43" fmla="*/ 2147483646 h 14454"/>
              <a:gd name="T44" fmla="*/ 2147483646 w 14674"/>
              <a:gd name="T45" fmla="*/ 2147483646 h 14454"/>
              <a:gd name="T46" fmla="*/ 2147483646 w 14674"/>
              <a:gd name="T47" fmla="*/ 2147483646 h 14454"/>
              <a:gd name="T48" fmla="*/ 2147483646 w 14674"/>
              <a:gd name="T49" fmla="*/ 2147483646 h 14454"/>
              <a:gd name="T50" fmla="*/ 2147483646 w 14674"/>
              <a:gd name="T51" fmla="*/ 2147483646 h 14454"/>
              <a:gd name="T52" fmla="*/ 2147483646 w 14674"/>
              <a:gd name="T53" fmla="*/ 2147483646 h 14454"/>
              <a:gd name="T54" fmla="*/ 2147483646 w 14674"/>
              <a:gd name="T55" fmla="*/ 2147483646 h 14454"/>
              <a:gd name="T56" fmla="*/ 2147483646 w 14674"/>
              <a:gd name="T57" fmla="*/ 2147483646 h 14454"/>
              <a:gd name="T58" fmla="*/ 2147483646 w 14674"/>
              <a:gd name="T59" fmla="*/ 2147483646 h 14454"/>
              <a:gd name="T60" fmla="*/ 2147483646 w 14674"/>
              <a:gd name="T61" fmla="*/ 2147483646 h 14454"/>
              <a:gd name="T62" fmla="*/ 2147483646 w 14674"/>
              <a:gd name="T63" fmla="*/ 2147483646 h 14454"/>
              <a:gd name="T64" fmla="*/ 2147483646 w 14674"/>
              <a:gd name="T65" fmla="*/ 2147483646 h 14454"/>
              <a:gd name="T66" fmla="*/ 2147483646 w 14674"/>
              <a:gd name="T67" fmla="*/ 2147483646 h 14454"/>
              <a:gd name="T68" fmla="*/ 2147483646 w 14674"/>
              <a:gd name="T69" fmla="*/ 2147483646 h 14454"/>
              <a:gd name="T70" fmla="*/ 2147483646 w 14674"/>
              <a:gd name="T71" fmla="*/ 2147483646 h 14454"/>
              <a:gd name="T72" fmla="*/ 2147483646 w 14674"/>
              <a:gd name="T73" fmla="*/ 2147483646 h 14454"/>
              <a:gd name="T74" fmla="*/ 2147483646 w 14674"/>
              <a:gd name="T75" fmla="*/ 2147483646 h 14454"/>
              <a:gd name="T76" fmla="*/ 2147483646 w 14674"/>
              <a:gd name="T77" fmla="*/ 2147483646 h 14454"/>
              <a:gd name="T78" fmla="*/ 2147483646 w 14674"/>
              <a:gd name="T79" fmla="*/ 2147483646 h 14454"/>
              <a:gd name="T80" fmla="*/ 2147483646 w 14674"/>
              <a:gd name="T81" fmla="*/ 2147483646 h 14454"/>
              <a:gd name="T82" fmla="*/ 2147483646 w 14674"/>
              <a:gd name="T83" fmla="*/ 2147483646 h 14454"/>
              <a:gd name="T84" fmla="*/ 2147483646 w 14674"/>
              <a:gd name="T85" fmla="*/ 2147483646 h 14454"/>
              <a:gd name="T86" fmla="*/ 2147483646 w 14674"/>
              <a:gd name="T87" fmla="*/ 2147483646 h 14454"/>
              <a:gd name="T88" fmla="*/ 2147483646 w 14674"/>
              <a:gd name="T89" fmla="*/ 2147483646 h 14454"/>
              <a:gd name="T90" fmla="*/ 2147483646 w 14674"/>
              <a:gd name="T91" fmla="*/ 2147483646 h 14454"/>
              <a:gd name="T92" fmla="*/ 2147483646 w 14674"/>
              <a:gd name="T93" fmla="*/ 2147483646 h 14454"/>
              <a:gd name="T94" fmla="*/ 2147483646 w 14674"/>
              <a:gd name="T95" fmla="*/ 2147483646 h 14454"/>
              <a:gd name="T96" fmla="*/ 2147483646 w 14674"/>
              <a:gd name="T97" fmla="*/ 2147483646 h 14454"/>
              <a:gd name="T98" fmla="*/ 2147483646 w 14674"/>
              <a:gd name="T99" fmla="*/ 2147483646 h 14454"/>
              <a:gd name="T100" fmla="*/ 2147483646 w 14674"/>
              <a:gd name="T101" fmla="*/ 2147483646 h 14454"/>
              <a:gd name="T102" fmla="*/ 2147483646 w 14674"/>
              <a:gd name="T103" fmla="*/ 2147483646 h 14454"/>
              <a:gd name="T104" fmla="*/ 2147483646 w 14674"/>
              <a:gd name="T105" fmla="*/ 2147483646 h 14454"/>
              <a:gd name="T106" fmla="*/ 2147483646 w 14674"/>
              <a:gd name="T107" fmla="*/ 2147483646 h 14454"/>
              <a:gd name="T108" fmla="*/ 2147483646 w 14674"/>
              <a:gd name="T109" fmla="*/ 2147483646 h 14454"/>
              <a:gd name="T110" fmla="*/ 2147483646 w 14674"/>
              <a:gd name="T111" fmla="*/ 2147483646 h 14454"/>
              <a:gd name="T112" fmla="*/ 2147483646 w 14674"/>
              <a:gd name="T113" fmla="*/ 2147483646 h 14454"/>
              <a:gd name="T114" fmla="*/ 2147483646 w 14674"/>
              <a:gd name="T115" fmla="*/ 2147483646 h 14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74"/>
              <a:gd name="T175" fmla="*/ 0 h 14454"/>
              <a:gd name="T176" fmla="*/ 14674 w 14674"/>
              <a:gd name="T177" fmla="*/ 14454 h 14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Shape 181"/>
          <p:cNvSpPr/>
          <p:nvPr/>
        </p:nvSpPr>
        <p:spPr bwMode="auto">
          <a:xfrm>
            <a:off x="247650" y="5459413"/>
            <a:ext cx="274638" cy="325437"/>
          </a:xfrm>
          <a:custGeom>
            <a:avLst/>
            <a:gdLst>
              <a:gd name="T0" fmla="*/ 2147483646 w 5504"/>
              <a:gd name="T1" fmla="*/ 2147483646 h 4880"/>
              <a:gd name="T2" fmla="*/ 2147483646 w 5504"/>
              <a:gd name="T3" fmla="*/ 2147483646 h 4880"/>
              <a:gd name="T4" fmla="*/ 2147483646 w 5504"/>
              <a:gd name="T5" fmla="*/ 2147483646 h 4880"/>
              <a:gd name="T6" fmla="*/ 2147483646 w 5504"/>
              <a:gd name="T7" fmla="*/ 2147483646 h 4880"/>
              <a:gd name="T8" fmla="*/ 2147483646 w 5504"/>
              <a:gd name="T9" fmla="*/ 2147483646 h 4880"/>
              <a:gd name="T10" fmla="*/ 2147483646 w 5504"/>
              <a:gd name="T11" fmla="*/ 2147483646 h 4880"/>
              <a:gd name="T12" fmla="*/ 2147483646 w 5504"/>
              <a:gd name="T13" fmla="*/ 2147483646 h 4880"/>
              <a:gd name="T14" fmla="*/ 2147483646 w 5504"/>
              <a:gd name="T15" fmla="*/ 2147483646 h 4880"/>
              <a:gd name="T16" fmla="*/ 2147483646 w 5504"/>
              <a:gd name="T17" fmla="*/ 2147483646 h 4880"/>
              <a:gd name="T18" fmla="*/ 2147483646 w 5504"/>
              <a:gd name="T19" fmla="*/ 2147483646 h 4880"/>
              <a:gd name="T20" fmla="*/ 2147483646 w 5504"/>
              <a:gd name="T21" fmla="*/ 2147483646 h 4880"/>
              <a:gd name="T22" fmla="*/ 2147483646 w 5504"/>
              <a:gd name="T23" fmla="*/ 2147483646 h 4880"/>
              <a:gd name="T24" fmla="*/ 2147483646 w 5504"/>
              <a:gd name="T25" fmla="*/ 2147483646 h 4880"/>
              <a:gd name="T26" fmla="*/ 2147483646 w 5504"/>
              <a:gd name="T27" fmla="*/ 2147483646 h 4880"/>
              <a:gd name="T28" fmla="*/ 2147483646 w 5504"/>
              <a:gd name="T29" fmla="*/ 2147483646 h 4880"/>
              <a:gd name="T30" fmla="*/ 2147483646 w 5504"/>
              <a:gd name="T31" fmla="*/ 2147483646 h 4880"/>
              <a:gd name="T32" fmla="*/ 2147483646 w 5504"/>
              <a:gd name="T33" fmla="*/ 2147483646 h 4880"/>
              <a:gd name="T34" fmla="*/ 2147483646 w 5504"/>
              <a:gd name="T35" fmla="*/ 2147483646 h 4880"/>
              <a:gd name="T36" fmla="*/ 2147483646 w 5504"/>
              <a:gd name="T37" fmla="*/ 2147483646 h 4880"/>
              <a:gd name="T38" fmla="*/ 2147483646 w 5504"/>
              <a:gd name="T39" fmla="*/ 2147483646 h 4880"/>
              <a:gd name="T40" fmla="*/ 2147483646 w 5504"/>
              <a:gd name="T41" fmla="*/ 2147483646 h 4880"/>
              <a:gd name="T42" fmla="*/ 2147483646 w 5504"/>
              <a:gd name="T43" fmla="*/ 2147483646 h 4880"/>
              <a:gd name="T44" fmla="*/ 2147483646 w 5504"/>
              <a:gd name="T45" fmla="*/ 2147483646 h 4880"/>
              <a:gd name="T46" fmla="*/ 2147483646 w 5504"/>
              <a:gd name="T47" fmla="*/ 2147483646 h 4880"/>
              <a:gd name="T48" fmla="*/ 2147483646 w 5504"/>
              <a:gd name="T49" fmla="*/ 2147483646 h 4880"/>
              <a:gd name="T50" fmla="*/ 2147483646 w 5504"/>
              <a:gd name="T51" fmla="*/ 2147483646 h 4880"/>
              <a:gd name="T52" fmla="*/ 2147483646 w 5504"/>
              <a:gd name="T53" fmla="*/ 2147483646 h 4880"/>
              <a:gd name="T54" fmla="*/ 2147483646 w 5504"/>
              <a:gd name="T55" fmla="*/ 2147483646 h 4880"/>
              <a:gd name="T56" fmla="*/ 2147483646 w 5504"/>
              <a:gd name="T57" fmla="*/ 2147483646 h 4880"/>
              <a:gd name="T58" fmla="*/ 2147483646 w 5504"/>
              <a:gd name="T59" fmla="*/ 2147483646 h 4880"/>
              <a:gd name="T60" fmla="*/ 2147483646 w 5504"/>
              <a:gd name="T61" fmla="*/ 2147483646 h 4880"/>
              <a:gd name="T62" fmla="*/ 2147483646 w 5504"/>
              <a:gd name="T63" fmla="*/ 2147483646 h 4880"/>
              <a:gd name="T64" fmla="*/ 2147483646 w 5504"/>
              <a:gd name="T65" fmla="*/ 2147483646 h 4880"/>
              <a:gd name="T66" fmla="*/ 2147483646 w 5504"/>
              <a:gd name="T67" fmla="*/ 2147483646 h 4880"/>
              <a:gd name="T68" fmla="*/ 2147483646 w 5504"/>
              <a:gd name="T69" fmla="*/ 2147483646 h 4880"/>
              <a:gd name="T70" fmla="*/ 2147483646 w 5504"/>
              <a:gd name="T71" fmla="*/ 2147483646 h 4880"/>
              <a:gd name="T72" fmla="*/ 2147483646 w 5504"/>
              <a:gd name="T73" fmla="*/ 2147483646 h 4880"/>
              <a:gd name="T74" fmla="*/ 2147483646 w 5504"/>
              <a:gd name="T75" fmla="*/ 2147483646 h 4880"/>
              <a:gd name="T76" fmla="*/ 2147483646 w 5504"/>
              <a:gd name="T77" fmla="*/ 2147483646 h 4880"/>
              <a:gd name="T78" fmla="*/ 2147483646 w 5504"/>
              <a:gd name="T79" fmla="*/ 2147483646 h 4880"/>
              <a:gd name="T80" fmla="*/ 2147483646 w 5504"/>
              <a:gd name="T81" fmla="*/ 2147483646 h 4880"/>
              <a:gd name="T82" fmla="*/ 2147483646 w 5504"/>
              <a:gd name="T83" fmla="*/ 2147483646 h 4880"/>
              <a:gd name="T84" fmla="*/ 2147483646 w 5504"/>
              <a:gd name="T85" fmla="*/ 2147483646 h 4880"/>
              <a:gd name="T86" fmla="*/ 2147483646 w 5504"/>
              <a:gd name="T87" fmla="*/ 2147483646 h 4880"/>
              <a:gd name="T88" fmla="*/ 2147483646 w 5504"/>
              <a:gd name="T89" fmla="*/ 2147483646 h 4880"/>
              <a:gd name="T90" fmla="*/ 2147483646 w 5504"/>
              <a:gd name="T91" fmla="*/ 0 h 48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504"/>
              <a:gd name="T139" fmla="*/ 0 h 4880"/>
              <a:gd name="T140" fmla="*/ 5504 w 5504"/>
              <a:gd name="T141" fmla="*/ 4880 h 488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lnTo>
                  <a:pt x="5173" y="0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Shape 182"/>
          <p:cNvSpPr/>
          <p:nvPr/>
        </p:nvSpPr>
        <p:spPr bwMode="auto">
          <a:xfrm>
            <a:off x="8516938" y="5443538"/>
            <a:ext cx="690562" cy="681037"/>
          </a:xfrm>
          <a:custGeom>
            <a:avLst/>
            <a:gdLst>
              <a:gd name="T0" fmla="*/ 2147483646 w 13793"/>
              <a:gd name="T1" fmla="*/ 2147483646 h 10199"/>
              <a:gd name="T2" fmla="*/ 2147483646 w 13793"/>
              <a:gd name="T3" fmla="*/ 2147483646 h 10199"/>
              <a:gd name="T4" fmla="*/ 2147483646 w 13793"/>
              <a:gd name="T5" fmla="*/ 2147483646 h 10199"/>
              <a:gd name="T6" fmla="*/ 2147483646 w 13793"/>
              <a:gd name="T7" fmla="*/ 2147483646 h 10199"/>
              <a:gd name="T8" fmla="*/ 2147483646 w 13793"/>
              <a:gd name="T9" fmla="*/ 2147483646 h 10199"/>
              <a:gd name="T10" fmla="*/ 2147483646 w 13793"/>
              <a:gd name="T11" fmla="*/ 2147483646 h 10199"/>
              <a:gd name="T12" fmla="*/ 2147483646 w 13793"/>
              <a:gd name="T13" fmla="*/ 2147483646 h 10199"/>
              <a:gd name="T14" fmla="*/ 2147483646 w 13793"/>
              <a:gd name="T15" fmla="*/ 2147483646 h 10199"/>
              <a:gd name="T16" fmla="*/ 2147483646 w 13793"/>
              <a:gd name="T17" fmla="*/ 2147483646 h 10199"/>
              <a:gd name="T18" fmla="*/ 2147483646 w 13793"/>
              <a:gd name="T19" fmla="*/ 2147483646 h 10199"/>
              <a:gd name="T20" fmla="*/ 2147483646 w 13793"/>
              <a:gd name="T21" fmla="*/ 2147483646 h 10199"/>
              <a:gd name="T22" fmla="*/ 2147483646 w 13793"/>
              <a:gd name="T23" fmla="*/ 2147483646 h 10199"/>
              <a:gd name="T24" fmla="*/ 2147483646 w 13793"/>
              <a:gd name="T25" fmla="*/ 2147483646 h 10199"/>
              <a:gd name="T26" fmla="*/ 2147483646 w 13793"/>
              <a:gd name="T27" fmla="*/ 2147483646 h 10199"/>
              <a:gd name="T28" fmla="*/ 2147483646 w 13793"/>
              <a:gd name="T29" fmla="*/ 2147483646 h 10199"/>
              <a:gd name="T30" fmla="*/ 2147483646 w 13793"/>
              <a:gd name="T31" fmla="*/ 2147483646 h 10199"/>
              <a:gd name="T32" fmla="*/ 2147483646 w 13793"/>
              <a:gd name="T33" fmla="*/ 2147483646 h 10199"/>
              <a:gd name="T34" fmla="*/ 2147483646 w 13793"/>
              <a:gd name="T35" fmla="*/ 2147483646 h 10199"/>
              <a:gd name="T36" fmla="*/ 2147483646 w 13793"/>
              <a:gd name="T37" fmla="*/ 2147483646 h 10199"/>
              <a:gd name="T38" fmla="*/ 2147483646 w 13793"/>
              <a:gd name="T39" fmla="*/ 2147483646 h 10199"/>
              <a:gd name="T40" fmla="*/ 2147483646 w 13793"/>
              <a:gd name="T41" fmla="*/ 2147483646 h 10199"/>
              <a:gd name="T42" fmla="*/ 2147483646 w 13793"/>
              <a:gd name="T43" fmla="*/ 2147483646 h 10199"/>
              <a:gd name="T44" fmla="*/ 2147483646 w 13793"/>
              <a:gd name="T45" fmla="*/ 2147483646 h 10199"/>
              <a:gd name="T46" fmla="*/ 2147483646 w 13793"/>
              <a:gd name="T47" fmla="*/ 2147483646 h 10199"/>
              <a:gd name="T48" fmla="*/ 2147483646 w 13793"/>
              <a:gd name="T49" fmla="*/ 2147483646 h 10199"/>
              <a:gd name="T50" fmla="*/ 2147483646 w 13793"/>
              <a:gd name="T51" fmla="*/ 2147483646 h 10199"/>
              <a:gd name="T52" fmla="*/ 2147483646 w 13793"/>
              <a:gd name="T53" fmla="*/ 2147483646 h 10199"/>
              <a:gd name="T54" fmla="*/ 2147483646 w 13793"/>
              <a:gd name="T55" fmla="*/ 2147483646 h 10199"/>
              <a:gd name="T56" fmla="*/ 2147483646 w 13793"/>
              <a:gd name="T57" fmla="*/ 2147483646 h 10199"/>
              <a:gd name="T58" fmla="*/ 2147483646 w 13793"/>
              <a:gd name="T59" fmla="*/ 2147483646 h 10199"/>
              <a:gd name="T60" fmla="*/ 2147483646 w 13793"/>
              <a:gd name="T61" fmla="*/ 2147483646 h 10199"/>
              <a:gd name="T62" fmla="*/ 2147483646 w 13793"/>
              <a:gd name="T63" fmla="*/ 2147483646 h 10199"/>
              <a:gd name="T64" fmla="*/ 2147483646 w 13793"/>
              <a:gd name="T65" fmla="*/ 2147483646 h 10199"/>
              <a:gd name="T66" fmla="*/ 2147483646 w 13793"/>
              <a:gd name="T67" fmla="*/ 2147483646 h 10199"/>
              <a:gd name="T68" fmla="*/ 2147483646 w 13793"/>
              <a:gd name="T69" fmla="*/ 2147483646 h 10199"/>
              <a:gd name="T70" fmla="*/ 2147483646 w 13793"/>
              <a:gd name="T71" fmla="*/ 2147483646 h 10199"/>
              <a:gd name="T72" fmla="*/ 2147483646 w 13793"/>
              <a:gd name="T73" fmla="*/ 2147483646 h 10199"/>
              <a:gd name="T74" fmla="*/ 2147483646 w 13793"/>
              <a:gd name="T75" fmla="*/ 2147483646 h 10199"/>
              <a:gd name="T76" fmla="*/ 2147483646 w 13793"/>
              <a:gd name="T77" fmla="*/ 2147483646 h 10199"/>
              <a:gd name="T78" fmla="*/ 2147483646 w 13793"/>
              <a:gd name="T79" fmla="*/ 2147483646 h 10199"/>
              <a:gd name="T80" fmla="*/ 2147483646 w 13793"/>
              <a:gd name="T81" fmla="*/ 2147483646 h 10199"/>
              <a:gd name="T82" fmla="*/ 2147483646 w 13793"/>
              <a:gd name="T83" fmla="*/ 2147483646 h 10199"/>
              <a:gd name="T84" fmla="*/ 2147483646 w 13793"/>
              <a:gd name="T85" fmla="*/ 2147483646 h 10199"/>
              <a:gd name="T86" fmla="*/ 2147483646 w 13793"/>
              <a:gd name="T87" fmla="*/ 2147483646 h 10199"/>
              <a:gd name="T88" fmla="*/ 2147483646 w 13793"/>
              <a:gd name="T89" fmla="*/ 2147483646 h 10199"/>
              <a:gd name="T90" fmla="*/ 2147483646 w 13793"/>
              <a:gd name="T91" fmla="*/ 2147483646 h 10199"/>
              <a:gd name="T92" fmla="*/ 2147483646 w 13793"/>
              <a:gd name="T93" fmla="*/ 2147483646 h 10199"/>
              <a:gd name="T94" fmla="*/ 2147483646 w 13793"/>
              <a:gd name="T95" fmla="*/ 2147483646 h 10199"/>
              <a:gd name="T96" fmla="*/ 2147483646 w 13793"/>
              <a:gd name="T97" fmla="*/ 2147483646 h 10199"/>
              <a:gd name="T98" fmla="*/ 2147483646 w 13793"/>
              <a:gd name="T99" fmla="*/ 2147483646 h 10199"/>
              <a:gd name="T100" fmla="*/ 2147483646 w 13793"/>
              <a:gd name="T101" fmla="*/ 2147483646 h 10199"/>
              <a:gd name="T102" fmla="*/ 2147483646 w 13793"/>
              <a:gd name="T103" fmla="*/ 2147483646 h 10199"/>
              <a:gd name="T104" fmla="*/ 2147483646 w 13793"/>
              <a:gd name="T105" fmla="*/ 2147483646 h 10199"/>
              <a:gd name="T106" fmla="*/ 2147483646 w 13793"/>
              <a:gd name="T107" fmla="*/ 2147483646 h 10199"/>
              <a:gd name="T108" fmla="*/ 2147483646 w 13793"/>
              <a:gd name="T109" fmla="*/ 2147483646 h 10199"/>
              <a:gd name="T110" fmla="*/ 2147483646 w 13793"/>
              <a:gd name="T111" fmla="*/ 2147483646 h 10199"/>
              <a:gd name="T112" fmla="*/ 2147483646 w 13793"/>
              <a:gd name="T113" fmla="*/ 2147483646 h 10199"/>
              <a:gd name="T114" fmla="*/ 2147483646 w 13793"/>
              <a:gd name="T115" fmla="*/ 2147483646 h 10199"/>
              <a:gd name="T116" fmla="*/ 2147483646 w 13793"/>
              <a:gd name="T117" fmla="*/ 2147483646 h 10199"/>
              <a:gd name="T118" fmla="*/ 2147483646 w 13793"/>
              <a:gd name="T119" fmla="*/ 2147483646 h 10199"/>
              <a:gd name="T120" fmla="*/ 2147483646 w 13793"/>
              <a:gd name="T121" fmla="*/ 2147483646 h 10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793"/>
              <a:gd name="T184" fmla="*/ 0 h 10199"/>
              <a:gd name="T185" fmla="*/ 13793 w 13793"/>
              <a:gd name="T186" fmla="*/ 10199 h 10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Shape 183"/>
          <p:cNvSpPr/>
          <p:nvPr/>
        </p:nvSpPr>
        <p:spPr bwMode="auto">
          <a:xfrm>
            <a:off x="860425" y="4556125"/>
            <a:ext cx="317500" cy="879475"/>
          </a:xfrm>
          <a:custGeom>
            <a:avLst/>
            <a:gdLst>
              <a:gd name="T0" fmla="*/ 2147483646 w 6347"/>
              <a:gd name="T1" fmla="*/ 2147483646 h 13169"/>
              <a:gd name="T2" fmla="*/ 2147483646 w 6347"/>
              <a:gd name="T3" fmla="*/ 2147483646 h 13169"/>
              <a:gd name="T4" fmla="*/ 2147483646 w 6347"/>
              <a:gd name="T5" fmla="*/ 2147483646 h 13169"/>
              <a:gd name="T6" fmla="*/ 2147483646 w 6347"/>
              <a:gd name="T7" fmla="*/ 2147483646 h 13169"/>
              <a:gd name="T8" fmla="*/ 2147483646 w 6347"/>
              <a:gd name="T9" fmla="*/ 2147483646 h 13169"/>
              <a:gd name="T10" fmla="*/ 2147483646 w 6347"/>
              <a:gd name="T11" fmla="*/ 2147483646 h 13169"/>
              <a:gd name="T12" fmla="*/ 2147483646 w 6347"/>
              <a:gd name="T13" fmla="*/ 2147483646 h 13169"/>
              <a:gd name="T14" fmla="*/ 2147483646 w 6347"/>
              <a:gd name="T15" fmla="*/ 2147483646 h 13169"/>
              <a:gd name="T16" fmla="*/ 2147483646 w 6347"/>
              <a:gd name="T17" fmla="*/ 2147483646 h 13169"/>
              <a:gd name="T18" fmla="*/ 2147483646 w 6347"/>
              <a:gd name="T19" fmla="*/ 2147483646 h 13169"/>
              <a:gd name="T20" fmla="*/ 2147483646 w 6347"/>
              <a:gd name="T21" fmla="*/ 2147483646 h 13169"/>
              <a:gd name="T22" fmla="*/ 2147483646 w 6347"/>
              <a:gd name="T23" fmla="*/ 2147483646 h 13169"/>
              <a:gd name="T24" fmla="*/ 2147483646 w 6347"/>
              <a:gd name="T25" fmla="*/ 2147483646 h 13169"/>
              <a:gd name="T26" fmla="*/ 2147483646 w 6347"/>
              <a:gd name="T27" fmla="*/ 2147483646 h 13169"/>
              <a:gd name="T28" fmla="*/ 2147483646 w 6347"/>
              <a:gd name="T29" fmla="*/ 2147483646 h 13169"/>
              <a:gd name="T30" fmla="*/ 2147483646 w 6347"/>
              <a:gd name="T31" fmla="*/ 2147483646 h 13169"/>
              <a:gd name="T32" fmla="*/ 2147483646 w 6347"/>
              <a:gd name="T33" fmla="*/ 2147483646 h 13169"/>
              <a:gd name="T34" fmla="*/ 2147483646 w 6347"/>
              <a:gd name="T35" fmla="*/ 2147483646 h 13169"/>
              <a:gd name="T36" fmla="*/ 2147483646 w 6347"/>
              <a:gd name="T37" fmla="*/ 2147483646 h 13169"/>
              <a:gd name="T38" fmla="*/ 2147483646 w 6347"/>
              <a:gd name="T39" fmla="*/ 2147483646 h 13169"/>
              <a:gd name="T40" fmla="*/ 2147483646 w 6347"/>
              <a:gd name="T41" fmla="*/ 2147483646 h 13169"/>
              <a:gd name="T42" fmla="*/ 2147483646 w 6347"/>
              <a:gd name="T43" fmla="*/ 2147483646 h 13169"/>
              <a:gd name="T44" fmla="*/ 2147483646 w 6347"/>
              <a:gd name="T45" fmla="*/ 2147483646 h 13169"/>
              <a:gd name="T46" fmla="*/ 2147483646 w 6347"/>
              <a:gd name="T47" fmla="*/ 2147483646 h 13169"/>
              <a:gd name="T48" fmla="*/ 2147483646 w 6347"/>
              <a:gd name="T49" fmla="*/ 2147483646 h 13169"/>
              <a:gd name="T50" fmla="*/ 2147483646 w 6347"/>
              <a:gd name="T51" fmla="*/ 2147483646 h 13169"/>
              <a:gd name="T52" fmla="*/ 2147483646 w 6347"/>
              <a:gd name="T53" fmla="*/ 2147483646 h 13169"/>
              <a:gd name="T54" fmla="*/ 2147483646 w 6347"/>
              <a:gd name="T55" fmla="*/ 2147483646 h 13169"/>
              <a:gd name="T56" fmla="*/ 2147483646 w 6347"/>
              <a:gd name="T57" fmla="*/ 2147483646 h 13169"/>
              <a:gd name="T58" fmla="*/ 2147483646 w 6347"/>
              <a:gd name="T59" fmla="*/ 2147483646 h 13169"/>
              <a:gd name="T60" fmla="*/ 2147483646 w 6347"/>
              <a:gd name="T61" fmla="*/ 2147483646 h 13169"/>
              <a:gd name="T62" fmla="*/ 2147483646 w 6347"/>
              <a:gd name="T63" fmla="*/ 2147483646 h 13169"/>
              <a:gd name="T64" fmla="*/ 2147483646 w 6347"/>
              <a:gd name="T65" fmla="*/ 2147483646 h 13169"/>
              <a:gd name="T66" fmla="*/ 2147483646 w 6347"/>
              <a:gd name="T67" fmla="*/ 2147483646 h 13169"/>
              <a:gd name="T68" fmla="*/ 2147483646 w 6347"/>
              <a:gd name="T69" fmla="*/ 2147483646 h 13169"/>
              <a:gd name="T70" fmla="*/ 2147483646 w 6347"/>
              <a:gd name="T71" fmla="*/ 2147483646 h 13169"/>
              <a:gd name="T72" fmla="*/ 2147483646 w 6347"/>
              <a:gd name="T73" fmla="*/ 2147483646 h 13169"/>
              <a:gd name="T74" fmla="*/ 2147483646 w 6347"/>
              <a:gd name="T75" fmla="*/ 2147483646 h 13169"/>
              <a:gd name="T76" fmla="*/ 2147483646 w 6347"/>
              <a:gd name="T77" fmla="*/ 2147483646 h 13169"/>
              <a:gd name="T78" fmla="*/ 2147483646 w 6347"/>
              <a:gd name="T79" fmla="*/ 2147483646 h 13169"/>
              <a:gd name="T80" fmla="*/ 2147483646 w 6347"/>
              <a:gd name="T81" fmla="*/ 2147483646 h 13169"/>
              <a:gd name="T82" fmla="*/ 2147483646 w 6347"/>
              <a:gd name="T83" fmla="*/ 2147483646 h 13169"/>
              <a:gd name="T84" fmla="*/ 2147483646 w 6347"/>
              <a:gd name="T85" fmla="*/ 2147483646 h 13169"/>
              <a:gd name="T86" fmla="*/ 2147483646 w 6347"/>
              <a:gd name="T87" fmla="*/ 2147483646 h 13169"/>
              <a:gd name="T88" fmla="*/ 2147483646 w 6347"/>
              <a:gd name="T89" fmla="*/ 2147483646 h 13169"/>
              <a:gd name="T90" fmla="*/ 2147483646 w 6347"/>
              <a:gd name="T91" fmla="*/ 2147483646 h 13169"/>
              <a:gd name="T92" fmla="*/ 2147483646 w 6347"/>
              <a:gd name="T93" fmla="*/ 2147483646 h 13169"/>
              <a:gd name="T94" fmla="*/ 2147483646 w 6347"/>
              <a:gd name="T95" fmla="*/ 2147483646 h 13169"/>
              <a:gd name="T96" fmla="*/ 2147483646 w 6347"/>
              <a:gd name="T97" fmla="*/ 2147483646 h 13169"/>
              <a:gd name="T98" fmla="*/ 2147483646 w 6347"/>
              <a:gd name="T99" fmla="*/ 2147483646 h 13169"/>
              <a:gd name="T100" fmla="*/ 2147483646 w 6347"/>
              <a:gd name="T101" fmla="*/ 2147483646 h 13169"/>
              <a:gd name="T102" fmla="*/ 2147483646 w 6347"/>
              <a:gd name="T103" fmla="*/ 2147483646 h 13169"/>
              <a:gd name="T104" fmla="*/ 2147483646 w 6347"/>
              <a:gd name="T105" fmla="*/ 2147483646 h 13169"/>
              <a:gd name="T106" fmla="*/ 2147483646 w 6347"/>
              <a:gd name="T107" fmla="*/ 2147483646 h 13169"/>
              <a:gd name="T108" fmla="*/ 2147483646 w 6347"/>
              <a:gd name="T109" fmla="*/ 2147483646 h 13169"/>
              <a:gd name="T110" fmla="*/ 2147483646 w 6347"/>
              <a:gd name="T111" fmla="*/ 2147483646 h 13169"/>
              <a:gd name="T112" fmla="*/ 2147483646 w 6347"/>
              <a:gd name="T113" fmla="*/ 2147483646 h 13169"/>
              <a:gd name="T114" fmla="*/ 2147483646 w 6347"/>
              <a:gd name="T115" fmla="*/ 2147483646 h 13169"/>
              <a:gd name="T116" fmla="*/ 2147483646 w 6347"/>
              <a:gd name="T117" fmla="*/ 0 h 13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7"/>
              <a:gd name="T178" fmla="*/ 0 h 13169"/>
              <a:gd name="T179" fmla="*/ 6347 w 6347"/>
              <a:gd name="T180" fmla="*/ 13169 h 131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Shape 184"/>
          <p:cNvSpPr/>
          <p:nvPr/>
        </p:nvSpPr>
        <p:spPr bwMode="auto">
          <a:xfrm rot="1920742">
            <a:off x="5707063" y="5618163"/>
            <a:ext cx="884237" cy="1001712"/>
          </a:xfrm>
          <a:custGeom>
            <a:avLst/>
            <a:gdLst>
              <a:gd name="T0" fmla="*/ 2147483646 w 17681"/>
              <a:gd name="T1" fmla="*/ 2147483646 h 15004"/>
              <a:gd name="T2" fmla="*/ 2147483646 w 17681"/>
              <a:gd name="T3" fmla="*/ 2147483646 h 15004"/>
              <a:gd name="T4" fmla="*/ 2147483646 w 17681"/>
              <a:gd name="T5" fmla="*/ 2147483646 h 15004"/>
              <a:gd name="T6" fmla="*/ 2147483646 w 17681"/>
              <a:gd name="T7" fmla="*/ 2147483646 h 15004"/>
              <a:gd name="T8" fmla="*/ 2147483646 w 17681"/>
              <a:gd name="T9" fmla="*/ 2147483646 h 15004"/>
              <a:gd name="T10" fmla="*/ 2147483646 w 17681"/>
              <a:gd name="T11" fmla="*/ 2147483646 h 15004"/>
              <a:gd name="T12" fmla="*/ 2147483646 w 17681"/>
              <a:gd name="T13" fmla="*/ 2147483646 h 15004"/>
              <a:gd name="T14" fmla="*/ 2147483646 w 17681"/>
              <a:gd name="T15" fmla="*/ 2147483646 h 15004"/>
              <a:gd name="T16" fmla="*/ 2147483646 w 17681"/>
              <a:gd name="T17" fmla="*/ 2147483646 h 15004"/>
              <a:gd name="T18" fmla="*/ 2147483646 w 17681"/>
              <a:gd name="T19" fmla="*/ 2147483646 h 15004"/>
              <a:gd name="T20" fmla="*/ 2147483646 w 17681"/>
              <a:gd name="T21" fmla="*/ 2147483646 h 15004"/>
              <a:gd name="T22" fmla="*/ 2147483646 w 17681"/>
              <a:gd name="T23" fmla="*/ 2147483646 h 15004"/>
              <a:gd name="T24" fmla="*/ 2147483646 w 17681"/>
              <a:gd name="T25" fmla="*/ 2147483646 h 15004"/>
              <a:gd name="T26" fmla="*/ 2147483646 w 17681"/>
              <a:gd name="T27" fmla="*/ 2147483646 h 15004"/>
              <a:gd name="T28" fmla="*/ 2147483646 w 17681"/>
              <a:gd name="T29" fmla="*/ 2147483646 h 15004"/>
              <a:gd name="T30" fmla="*/ 2147483646 w 17681"/>
              <a:gd name="T31" fmla="*/ 2147483646 h 15004"/>
              <a:gd name="T32" fmla="*/ 2147483646 w 17681"/>
              <a:gd name="T33" fmla="*/ 2147483646 h 15004"/>
              <a:gd name="T34" fmla="*/ 2147483646 w 17681"/>
              <a:gd name="T35" fmla="*/ 2147483646 h 15004"/>
              <a:gd name="T36" fmla="*/ 2147483646 w 17681"/>
              <a:gd name="T37" fmla="*/ 2147483646 h 15004"/>
              <a:gd name="T38" fmla="*/ 2147483646 w 17681"/>
              <a:gd name="T39" fmla="*/ 2147483646 h 15004"/>
              <a:gd name="T40" fmla="*/ 2147483646 w 17681"/>
              <a:gd name="T41" fmla="*/ 2147483646 h 15004"/>
              <a:gd name="T42" fmla="*/ 2147483646 w 17681"/>
              <a:gd name="T43" fmla="*/ 2147483646 h 15004"/>
              <a:gd name="T44" fmla="*/ 2147483646 w 17681"/>
              <a:gd name="T45" fmla="*/ 2147483646 h 15004"/>
              <a:gd name="T46" fmla="*/ 2147483646 w 17681"/>
              <a:gd name="T47" fmla="*/ 2147483646 h 15004"/>
              <a:gd name="T48" fmla="*/ 2147483646 w 17681"/>
              <a:gd name="T49" fmla="*/ 2147483646 h 15004"/>
              <a:gd name="T50" fmla="*/ 2147483646 w 17681"/>
              <a:gd name="T51" fmla="*/ 2147483646 h 15004"/>
              <a:gd name="T52" fmla="*/ 2147483646 w 17681"/>
              <a:gd name="T53" fmla="*/ 2147483646 h 15004"/>
              <a:gd name="T54" fmla="*/ 2147483646 w 17681"/>
              <a:gd name="T55" fmla="*/ 2147483646 h 15004"/>
              <a:gd name="T56" fmla="*/ 2147483646 w 17681"/>
              <a:gd name="T57" fmla="*/ 2147483646 h 15004"/>
              <a:gd name="T58" fmla="*/ 2147483646 w 17681"/>
              <a:gd name="T59" fmla="*/ 2147483646 h 15004"/>
              <a:gd name="T60" fmla="*/ 2147483646 w 17681"/>
              <a:gd name="T61" fmla="*/ 2147483646 h 15004"/>
              <a:gd name="T62" fmla="*/ 2147483646 w 17681"/>
              <a:gd name="T63" fmla="*/ 2147483646 h 15004"/>
              <a:gd name="T64" fmla="*/ 2147483646 w 17681"/>
              <a:gd name="T65" fmla="*/ 2147483646 h 15004"/>
              <a:gd name="T66" fmla="*/ 2147483646 w 17681"/>
              <a:gd name="T67" fmla="*/ 2147483646 h 15004"/>
              <a:gd name="T68" fmla="*/ 2147483646 w 17681"/>
              <a:gd name="T69" fmla="*/ 2147483646 h 15004"/>
              <a:gd name="T70" fmla="*/ 2147483646 w 17681"/>
              <a:gd name="T71" fmla="*/ 2147483646 h 15004"/>
              <a:gd name="T72" fmla="*/ 2147483646 w 17681"/>
              <a:gd name="T73" fmla="*/ 2147483646 h 15004"/>
              <a:gd name="T74" fmla="*/ 2147483646 w 17681"/>
              <a:gd name="T75" fmla="*/ 2147483646 h 15004"/>
              <a:gd name="T76" fmla="*/ 2147483646 w 17681"/>
              <a:gd name="T77" fmla="*/ 2147483646 h 15004"/>
              <a:gd name="T78" fmla="*/ 2147483646 w 17681"/>
              <a:gd name="T79" fmla="*/ 2147483646 h 15004"/>
              <a:gd name="T80" fmla="*/ 2147483646 w 17681"/>
              <a:gd name="T81" fmla="*/ 2147483646 h 15004"/>
              <a:gd name="T82" fmla="*/ 2147483646 w 17681"/>
              <a:gd name="T83" fmla="*/ 2147483646 h 15004"/>
              <a:gd name="T84" fmla="*/ 2147483646 w 17681"/>
              <a:gd name="T85" fmla="*/ 2147483646 h 15004"/>
              <a:gd name="T86" fmla="*/ 2147483646 w 17681"/>
              <a:gd name="T87" fmla="*/ 2147483646 h 15004"/>
              <a:gd name="T88" fmla="*/ 2147483646 w 17681"/>
              <a:gd name="T89" fmla="*/ 2147483646 h 15004"/>
              <a:gd name="T90" fmla="*/ 2147483646 w 17681"/>
              <a:gd name="T91" fmla="*/ 2147483646 h 15004"/>
              <a:gd name="T92" fmla="*/ 2147483646 w 17681"/>
              <a:gd name="T93" fmla="*/ 2147483646 h 15004"/>
              <a:gd name="T94" fmla="*/ 2147483646 w 17681"/>
              <a:gd name="T95" fmla="*/ 2147483646 h 15004"/>
              <a:gd name="T96" fmla="*/ 2147483646 w 17681"/>
              <a:gd name="T97" fmla="*/ 2147483646 h 15004"/>
              <a:gd name="T98" fmla="*/ 2147483646 w 17681"/>
              <a:gd name="T99" fmla="*/ 2147483646 h 15004"/>
              <a:gd name="T100" fmla="*/ 2147483646 w 17681"/>
              <a:gd name="T101" fmla="*/ 2147483646 h 15004"/>
              <a:gd name="T102" fmla="*/ 2147483646 w 17681"/>
              <a:gd name="T103" fmla="*/ 2147483646 h 15004"/>
              <a:gd name="T104" fmla="*/ 2147483646 w 17681"/>
              <a:gd name="T105" fmla="*/ 2147483646 h 15004"/>
              <a:gd name="T106" fmla="*/ 2147483646 w 17681"/>
              <a:gd name="T107" fmla="*/ 2147483646 h 15004"/>
              <a:gd name="T108" fmla="*/ 2147483646 w 17681"/>
              <a:gd name="T109" fmla="*/ 2147483646 h 15004"/>
              <a:gd name="T110" fmla="*/ 2147483646 w 17681"/>
              <a:gd name="T111" fmla="*/ 2147483646 h 15004"/>
              <a:gd name="T112" fmla="*/ 2147483646 w 17681"/>
              <a:gd name="T113" fmla="*/ 2147483646 h 15004"/>
              <a:gd name="T114" fmla="*/ 2147483646 w 17681"/>
              <a:gd name="T115" fmla="*/ 2147483646 h 15004"/>
              <a:gd name="T116" fmla="*/ 2147483646 w 17681"/>
              <a:gd name="T117" fmla="*/ 2147483646 h 15004"/>
              <a:gd name="T118" fmla="*/ 2147483646 w 17681"/>
              <a:gd name="T119" fmla="*/ 2147483646 h 15004"/>
              <a:gd name="T120" fmla="*/ 2147483646 w 17681"/>
              <a:gd name="T121" fmla="*/ 2147483646 h 15004"/>
              <a:gd name="T122" fmla="*/ 2147483646 w 17681"/>
              <a:gd name="T123" fmla="*/ 2147483646 h 15004"/>
              <a:gd name="T124" fmla="*/ 2147483646 w 17681"/>
              <a:gd name="T125" fmla="*/ 2147483646 h 150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1"/>
              <a:gd name="T190" fmla="*/ 0 h 15004"/>
              <a:gd name="T191" fmla="*/ 17681 w 17681"/>
              <a:gd name="T192" fmla="*/ 15004 h 150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Shape 185"/>
          <p:cNvSpPr/>
          <p:nvPr/>
        </p:nvSpPr>
        <p:spPr bwMode="auto">
          <a:xfrm rot="18103156">
            <a:off x="26988" y="6089650"/>
            <a:ext cx="715962" cy="465138"/>
          </a:xfrm>
          <a:custGeom>
            <a:avLst/>
            <a:gdLst>
              <a:gd name="T0" fmla="*/ 2147483646 w 10748"/>
              <a:gd name="T1" fmla="*/ 2147483646 h 9281"/>
              <a:gd name="T2" fmla="*/ 2147483646 w 10748"/>
              <a:gd name="T3" fmla="*/ 2147483646 h 9281"/>
              <a:gd name="T4" fmla="*/ 2147483646 w 10748"/>
              <a:gd name="T5" fmla="*/ 2147483646 h 9281"/>
              <a:gd name="T6" fmla="*/ 2147483646 w 10748"/>
              <a:gd name="T7" fmla="*/ 2147483646 h 9281"/>
              <a:gd name="T8" fmla="*/ 2147483646 w 10748"/>
              <a:gd name="T9" fmla="*/ 2147483646 h 9281"/>
              <a:gd name="T10" fmla="*/ 2147483646 w 10748"/>
              <a:gd name="T11" fmla="*/ 2147483646 h 9281"/>
              <a:gd name="T12" fmla="*/ 2147483646 w 10748"/>
              <a:gd name="T13" fmla="*/ 2147483646 h 9281"/>
              <a:gd name="T14" fmla="*/ 2147483646 w 10748"/>
              <a:gd name="T15" fmla="*/ 2147483646 h 9281"/>
              <a:gd name="T16" fmla="*/ 2147483646 w 10748"/>
              <a:gd name="T17" fmla="*/ 2147483646 h 9281"/>
              <a:gd name="T18" fmla="*/ 2147483646 w 10748"/>
              <a:gd name="T19" fmla="*/ 2147483646 h 9281"/>
              <a:gd name="T20" fmla="*/ 2147483646 w 10748"/>
              <a:gd name="T21" fmla="*/ 2147483646 h 9281"/>
              <a:gd name="T22" fmla="*/ 2147483646 w 10748"/>
              <a:gd name="T23" fmla="*/ 2147483646 h 9281"/>
              <a:gd name="T24" fmla="*/ 2147483646 w 10748"/>
              <a:gd name="T25" fmla="*/ 2147483646 h 9281"/>
              <a:gd name="T26" fmla="*/ 2147483646 w 10748"/>
              <a:gd name="T27" fmla="*/ 2147483646 h 9281"/>
              <a:gd name="T28" fmla="*/ 2147483646 w 10748"/>
              <a:gd name="T29" fmla="*/ 2147483646 h 9281"/>
              <a:gd name="T30" fmla="*/ 2147483646 w 10748"/>
              <a:gd name="T31" fmla="*/ 2147483646 h 9281"/>
              <a:gd name="T32" fmla="*/ 2147483646 w 10748"/>
              <a:gd name="T33" fmla="*/ 2147483646 h 9281"/>
              <a:gd name="T34" fmla="*/ 2147483646 w 10748"/>
              <a:gd name="T35" fmla="*/ 2147483646 h 9281"/>
              <a:gd name="T36" fmla="*/ 2147483646 w 10748"/>
              <a:gd name="T37" fmla="*/ 2147483646 h 9281"/>
              <a:gd name="T38" fmla="*/ 2147483646 w 10748"/>
              <a:gd name="T39" fmla="*/ 2147483646 h 9281"/>
              <a:gd name="T40" fmla="*/ 2147483646 w 10748"/>
              <a:gd name="T41" fmla="*/ 2147483646 h 9281"/>
              <a:gd name="T42" fmla="*/ 2147483646 w 10748"/>
              <a:gd name="T43" fmla="*/ 2147483646 h 9281"/>
              <a:gd name="T44" fmla="*/ 2147483646 w 10748"/>
              <a:gd name="T45" fmla="*/ 2147483646 h 9281"/>
              <a:gd name="T46" fmla="*/ 2147483646 w 10748"/>
              <a:gd name="T47" fmla="*/ 2147483646 h 9281"/>
              <a:gd name="T48" fmla="*/ 2147483646 w 10748"/>
              <a:gd name="T49" fmla="*/ 2147483646 h 9281"/>
              <a:gd name="T50" fmla="*/ 2147483646 w 10748"/>
              <a:gd name="T51" fmla="*/ 2147483646 h 9281"/>
              <a:gd name="T52" fmla="*/ 2147483646 w 10748"/>
              <a:gd name="T53" fmla="*/ 2147483646 h 9281"/>
              <a:gd name="T54" fmla="*/ 2147483646 w 10748"/>
              <a:gd name="T55" fmla="*/ 2147483646 h 9281"/>
              <a:gd name="T56" fmla="*/ 2147483646 w 10748"/>
              <a:gd name="T57" fmla="*/ 2147483646 h 9281"/>
              <a:gd name="T58" fmla="*/ 2147483646 w 10748"/>
              <a:gd name="T59" fmla="*/ 2147483646 h 9281"/>
              <a:gd name="T60" fmla="*/ 2147483646 w 10748"/>
              <a:gd name="T61" fmla="*/ 2147483646 h 9281"/>
              <a:gd name="T62" fmla="*/ 2147483646 w 10748"/>
              <a:gd name="T63" fmla="*/ 2147483646 h 9281"/>
              <a:gd name="T64" fmla="*/ 2147483646 w 10748"/>
              <a:gd name="T65" fmla="*/ 2147483646 h 9281"/>
              <a:gd name="T66" fmla="*/ 2147483646 w 10748"/>
              <a:gd name="T67" fmla="*/ 2147483646 h 9281"/>
              <a:gd name="T68" fmla="*/ 2147483646 w 10748"/>
              <a:gd name="T69" fmla="*/ 2147483646 h 9281"/>
              <a:gd name="T70" fmla="*/ 2147483646 w 10748"/>
              <a:gd name="T71" fmla="*/ 2147483646 h 9281"/>
              <a:gd name="T72" fmla="*/ 2147483646 w 10748"/>
              <a:gd name="T73" fmla="*/ 2147483646 h 9281"/>
              <a:gd name="T74" fmla="*/ 2147483646 w 10748"/>
              <a:gd name="T75" fmla="*/ 2147483646 h 9281"/>
              <a:gd name="T76" fmla="*/ 2147483646 w 10748"/>
              <a:gd name="T77" fmla="*/ 2147483646 h 9281"/>
              <a:gd name="T78" fmla="*/ 2147483646 w 10748"/>
              <a:gd name="T79" fmla="*/ 2147483646 h 9281"/>
              <a:gd name="T80" fmla="*/ 2147483646 w 10748"/>
              <a:gd name="T81" fmla="*/ 2147483646 h 9281"/>
              <a:gd name="T82" fmla="*/ 2147483646 w 10748"/>
              <a:gd name="T83" fmla="*/ 2147483646 h 9281"/>
              <a:gd name="T84" fmla="*/ 2147483646 w 10748"/>
              <a:gd name="T85" fmla="*/ 2147483646 h 9281"/>
              <a:gd name="T86" fmla="*/ 2147483646 w 10748"/>
              <a:gd name="T87" fmla="*/ 2147483646 h 9281"/>
              <a:gd name="T88" fmla="*/ 2147483646 w 10748"/>
              <a:gd name="T89" fmla="*/ 2147483646 h 9281"/>
              <a:gd name="T90" fmla="*/ 2147483646 w 10748"/>
              <a:gd name="T91" fmla="*/ 2147483646 h 9281"/>
              <a:gd name="T92" fmla="*/ 2147483646 w 10748"/>
              <a:gd name="T93" fmla="*/ 2147483646 h 9281"/>
              <a:gd name="T94" fmla="*/ 2147483646 w 10748"/>
              <a:gd name="T95" fmla="*/ 2147483646 h 9281"/>
              <a:gd name="T96" fmla="*/ 2147483646 w 10748"/>
              <a:gd name="T97" fmla="*/ 2147483646 h 9281"/>
              <a:gd name="T98" fmla="*/ 2147483646 w 10748"/>
              <a:gd name="T99" fmla="*/ 2147483646 h 9281"/>
              <a:gd name="T100" fmla="*/ 2147483646 w 10748"/>
              <a:gd name="T101" fmla="*/ 2147483646 h 9281"/>
              <a:gd name="T102" fmla="*/ 2147483646 w 10748"/>
              <a:gd name="T103" fmla="*/ 2147483646 h 9281"/>
              <a:gd name="T104" fmla="*/ 2147483646 w 10748"/>
              <a:gd name="T105" fmla="*/ 0 h 9281"/>
              <a:gd name="T106" fmla="*/ 2147483646 w 10748"/>
              <a:gd name="T107" fmla="*/ 2147483646 h 9281"/>
              <a:gd name="T108" fmla="*/ 2147483646 w 10748"/>
              <a:gd name="T109" fmla="*/ 2147483646 h 9281"/>
              <a:gd name="T110" fmla="*/ 2147483646 w 10748"/>
              <a:gd name="T111" fmla="*/ 2147483646 h 9281"/>
              <a:gd name="T112" fmla="*/ 2147483646 w 10748"/>
              <a:gd name="T113" fmla="*/ 2147483646 h 9281"/>
              <a:gd name="T114" fmla="*/ 2147483646 w 10748"/>
              <a:gd name="T115" fmla="*/ 2147483646 h 9281"/>
              <a:gd name="T116" fmla="*/ 2147483646 w 10748"/>
              <a:gd name="T117" fmla="*/ 2147483646 h 9281"/>
              <a:gd name="T118" fmla="*/ 2147483646 w 10748"/>
              <a:gd name="T119" fmla="*/ 2147483646 h 92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48"/>
              <a:gd name="T181" fmla="*/ 0 h 9281"/>
              <a:gd name="T182" fmla="*/ 10748 w 10748"/>
              <a:gd name="T183" fmla="*/ 9281 h 92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lnTo>
                  <a:pt x="902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lnTo>
                  <a:pt x="385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lnTo>
                  <a:pt x="8730" y="3962"/>
                </a:lnTo>
                <a:close/>
              </a:path>
            </a:pathLst>
          </a:custGeom>
          <a:solidFill>
            <a:srgbClr val="A4C2F4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Shape 186"/>
          <p:cNvSpPr/>
          <p:nvPr/>
        </p:nvSpPr>
        <p:spPr bwMode="auto">
          <a:xfrm>
            <a:off x="7518400" y="5287963"/>
            <a:ext cx="846138" cy="798512"/>
          </a:xfrm>
          <a:custGeom>
            <a:avLst/>
            <a:gdLst>
              <a:gd name="T0" fmla="*/ 2147483646 w 16911"/>
              <a:gd name="T1" fmla="*/ 2147483646 h 11959"/>
              <a:gd name="T2" fmla="*/ 2147483646 w 16911"/>
              <a:gd name="T3" fmla="*/ 2147483646 h 11959"/>
              <a:gd name="T4" fmla="*/ 2147483646 w 16911"/>
              <a:gd name="T5" fmla="*/ 2147483646 h 11959"/>
              <a:gd name="T6" fmla="*/ 2147483646 w 16911"/>
              <a:gd name="T7" fmla="*/ 2147483646 h 11959"/>
              <a:gd name="T8" fmla="*/ 2147483646 w 16911"/>
              <a:gd name="T9" fmla="*/ 2147483646 h 11959"/>
              <a:gd name="T10" fmla="*/ 2147483646 w 16911"/>
              <a:gd name="T11" fmla="*/ 2147483646 h 11959"/>
              <a:gd name="T12" fmla="*/ 2147483646 w 16911"/>
              <a:gd name="T13" fmla="*/ 2147483646 h 11959"/>
              <a:gd name="T14" fmla="*/ 2147483646 w 16911"/>
              <a:gd name="T15" fmla="*/ 2147483646 h 11959"/>
              <a:gd name="T16" fmla="*/ 2147483646 w 16911"/>
              <a:gd name="T17" fmla="*/ 2147483646 h 11959"/>
              <a:gd name="T18" fmla="*/ 2147483646 w 16911"/>
              <a:gd name="T19" fmla="*/ 2147483646 h 11959"/>
              <a:gd name="T20" fmla="*/ 2147483646 w 16911"/>
              <a:gd name="T21" fmla="*/ 2147483646 h 11959"/>
              <a:gd name="T22" fmla="*/ 2147483646 w 16911"/>
              <a:gd name="T23" fmla="*/ 2147483646 h 11959"/>
              <a:gd name="T24" fmla="*/ 2147483646 w 16911"/>
              <a:gd name="T25" fmla="*/ 2147483646 h 11959"/>
              <a:gd name="T26" fmla="*/ 2147483646 w 16911"/>
              <a:gd name="T27" fmla="*/ 2147483646 h 11959"/>
              <a:gd name="T28" fmla="*/ 2147483646 w 16911"/>
              <a:gd name="T29" fmla="*/ 2147483646 h 11959"/>
              <a:gd name="T30" fmla="*/ 2147483646 w 16911"/>
              <a:gd name="T31" fmla="*/ 2147483646 h 11959"/>
              <a:gd name="T32" fmla="*/ 2147483646 w 16911"/>
              <a:gd name="T33" fmla="*/ 2147483646 h 11959"/>
              <a:gd name="T34" fmla="*/ 2147483646 w 16911"/>
              <a:gd name="T35" fmla="*/ 2147483646 h 11959"/>
              <a:gd name="T36" fmla="*/ 2147483646 w 16911"/>
              <a:gd name="T37" fmla="*/ 2147483646 h 11959"/>
              <a:gd name="T38" fmla="*/ 2147483646 w 16911"/>
              <a:gd name="T39" fmla="*/ 2147483646 h 11959"/>
              <a:gd name="T40" fmla="*/ 2147483646 w 16911"/>
              <a:gd name="T41" fmla="*/ 2147483646 h 11959"/>
              <a:gd name="T42" fmla="*/ 2147483646 w 16911"/>
              <a:gd name="T43" fmla="*/ 2147483646 h 11959"/>
              <a:gd name="T44" fmla="*/ 2147483646 w 16911"/>
              <a:gd name="T45" fmla="*/ 2147483646 h 11959"/>
              <a:gd name="T46" fmla="*/ 2147483646 w 16911"/>
              <a:gd name="T47" fmla="*/ 2147483646 h 11959"/>
              <a:gd name="T48" fmla="*/ 2147483646 w 16911"/>
              <a:gd name="T49" fmla="*/ 2147483646 h 11959"/>
              <a:gd name="T50" fmla="*/ 2147483646 w 16911"/>
              <a:gd name="T51" fmla="*/ 2147483646 h 11959"/>
              <a:gd name="T52" fmla="*/ 2147483646 w 16911"/>
              <a:gd name="T53" fmla="*/ 2147483646 h 11959"/>
              <a:gd name="T54" fmla="*/ 2147483646 w 16911"/>
              <a:gd name="T55" fmla="*/ 2147483646 h 11959"/>
              <a:gd name="T56" fmla="*/ 2147483646 w 16911"/>
              <a:gd name="T57" fmla="*/ 2147483646 h 11959"/>
              <a:gd name="T58" fmla="*/ 2147483646 w 16911"/>
              <a:gd name="T59" fmla="*/ 2147483646 h 11959"/>
              <a:gd name="T60" fmla="*/ 2147483646 w 16911"/>
              <a:gd name="T61" fmla="*/ 2147483646 h 11959"/>
              <a:gd name="T62" fmla="*/ 2147483646 w 16911"/>
              <a:gd name="T63" fmla="*/ 2147483646 h 11959"/>
              <a:gd name="T64" fmla="*/ 2147483646 w 16911"/>
              <a:gd name="T65" fmla="*/ 2147483646 h 11959"/>
              <a:gd name="T66" fmla="*/ 2147483646 w 16911"/>
              <a:gd name="T67" fmla="*/ 2147483646 h 11959"/>
              <a:gd name="T68" fmla="*/ 2147483646 w 16911"/>
              <a:gd name="T69" fmla="*/ 2147483646 h 11959"/>
              <a:gd name="T70" fmla="*/ 2147483646 w 16911"/>
              <a:gd name="T71" fmla="*/ 2147483646 h 11959"/>
              <a:gd name="T72" fmla="*/ 2147483646 w 16911"/>
              <a:gd name="T73" fmla="*/ 2147483646 h 11959"/>
              <a:gd name="T74" fmla="*/ 2147483646 w 16911"/>
              <a:gd name="T75" fmla="*/ 2147483646 h 11959"/>
              <a:gd name="T76" fmla="*/ 2147483646 w 16911"/>
              <a:gd name="T77" fmla="*/ 2147483646 h 11959"/>
              <a:gd name="T78" fmla="*/ 2147483646 w 16911"/>
              <a:gd name="T79" fmla="*/ 2147483646 h 11959"/>
              <a:gd name="T80" fmla="*/ 2147483646 w 16911"/>
              <a:gd name="T81" fmla="*/ 2147483646 h 11959"/>
              <a:gd name="T82" fmla="*/ 2147483646 w 16911"/>
              <a:gd name="T83" fmla="*/ 2147483646 h 11959"/>
              <a:gd name="T84" fmla="*/ 2147483646 w 16911"/>
              <a:gd name="T85" fmla="*/ 2147483646 h 11959"/>
              <a:gd name="T86" fmla="*/ 2147483646 w 16911"/>
              <a:gd name="T87" fmla="*/ 2147483646 h 11959"/>
              <a:gd name="T88" fmla="*/ 2147483646 w 16911"/>
              <a:gd name="T89" fmla="*/ 2147483646 h 11959"/>
              <a:gd name="T90" fmla="*/ 2147483646 w 16911"/>
              <a:gd name="T91" fmla="*/ 2147483646 h 11959"/>
              <a:gd name="T92" fmla="*/ 2147483646 w 16911"/>
              <a:gd name="T93" fmla="*/ 2147483646 h 11959"/>
              <a:gd name="T94" fmla="*/ 2147483646 w 16911"/>
              <a:gd name="T95" fmla="*/ 2147483646 h 11959"/>
              <a:gd name="T96" fmla="*/ 2147483646 w 16911"/>
              <a:gd name="T97" fmla="*/ 2147483646 h 11959"/>
              <a:gd name="T98" fmla="*/ 2147483646 w 16911"/>
              <a:gd name="T99" fmla="*/ 2147483646 h 11959"/>
              <a:gd name="T100" fmla="*/ 2147483646 w 16911"/>
              <a:gd name="T101" fmla="*/ 2147483646 h 11959"/>
              <a:gd name="T102" fmla="*/ 2147483646 w 16911"/>
              <a:gd name="T103" fmla="*/ 2147483646 h 11959"/>
              <a:gd name="T104" fmla="*/ 2147483646 w 16911"/>
              <a:gd name="T105" fmla="*/ 2147483646 h 11959"/>
              <a:gd name="T106" fmla="*/ 2147483646 w 16911"/>
              <a:gd name="T107" fmla="*/ 2147483646 h 11959"/>
              <a:gd name="T108" fmla="*/ 2147483646 w 16911"/>
              <a:gd name="T109" fmla="*/ 2147483646 h 11959"/>
              <a:gd name="T110" fmla="*/ 2147483646 w 16911"/>
              <a:gd name="T111" fmla="*/ 2147483646 h 11959"/>
              <a:gd name="T112" fmla="*/ 2147483646 w 16911"/>
              <a:gd name="T113" fmla="*/ 2147483646 h 11959"/>
              <a:gd name="T114" fmla="*/ 2147483646 w 16911"/>
              <a:gd name="T115" fmla="*/ 2147483646 h 11959"/>
              <a:gd name="T116" fmla="*/ 2147483646 w 16911"/>
              <a:gd name="T117" fmla="*/ 2147483646 h 11959"/>
              <a:gd name="T118" fmla="*/ 2147483646 w 16911"/>
              <a:gd name="T119" fmla="*/ 2147483646 h 11959"/>
              <a:gd name="T120" fmla="*/ 2147483646 w 16911"/>
              <a:gd name="T121" fmla="*/ 2147483646 h 119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11"/>
              <a:gd name="T184" fmla="*/ 0 h 11959"/>
              <a:gd name="T185" fmla="*/ 16911 w 16911"/>
              <a:gd name="T186" fmla="*/ 11959 h 119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Shape 187"/>
          <p:cNvSpPr/>
          <p:nvPr/>
        </p:nvSpPr>
        <p:spPr bwMode="auto">
          <a:xfrm rot="16200000">
            <a:off x="6415088" y="4133850"/>
            <a:ext cx="657225" cy="631825"/>
          </a:xfrm>
          <a:custGeom>
            <a:avLst/>
            <a:gdLst>
              <a:gd name="T0" fmla="*/ 2147483646 w 9868"/>
              <a:gd name="T1" fmla="*/ 2147483646 h 12620"/>
              <a:gd name="T2" fmla="*/ 2147483646 w 9868"/>
              <a:gd name="T3" fmla="*/ 2147483646 h 12620"/>
              <a:gd name="T4" fmla="*/ 2147483646 w 9868"/>
              <a:gd name="T5" fmla="*/ 2147483646 h 12620"/>
              <a:gd name="T6" fmla="*/ 2147483646 w 9868"/>
              <a:gd name="T7" fmla="*/ 2147483646 h 12620"/>
              <a:gd name="T8" fmla="*/ 2147483646 w 9868"/>
              <a:gd name="T9" fmla="*/ 2147483646 h 12620"/>
              <a:gd name="T10" fmla="*/ 2147483646 w 9868"/>
              <a:gd name="T11" fmla="*/ 2147483646 h 12620"/>
              <a:gd name="T12" fmla="*/ 2147483646 w 9868"/>
              <a:gd name="T13" fmla="*/ 2147483646 h 12620"/>
              <a:gd name="T14" fmla="*/ 2147483646 w 9868"/>
              <a:gd name="T15" fmla="*/ 2147483646 h 12620"/>
              <a:gd name="T16" fmla="*/ 2147483646 w 9868"/>
              <a:gd name="T17" fmla="*/ 2147483646 h 12620"/>
              <a:gd name="T18" fmla="*/ 2147483646 w 9868"/>
              <a:gd name="T19" fmla="*/ 2147483646 h 12620"/>
              <a:gd name="T20" fmla="*/ 2147483646 w 9868"/>
              <a:gd name="T21" fmla="*/ 2147483646 h 12620"/>
              <a:gd name="T22" fmla="*/ 2147483646 w 9868"/>
              <a:gd name="T23" fmla="*/ 2147483646 h 12620"/>
              <a:gd name="T24" fmla="*/ 2147483646 w 9868"/>
              <a:gd name="T25" fmla="*/ 2147483646 h 12620"/>
              <a:gd name="T26" fmla="*/ 2147483646 w 9868"/>
              <a:gd name="T27" fmla="*/ 2147483646 h 12620"/>
              <a:gd name="T28" fmla="*/ 2147483646 w 9868"/>
              <a:gd name="T29" fmla="*/ 2147483646 h 12620"/>
              <a:gd name="T30" fmla="*/ 2147483646 w 9868"/>
              <a:gd name="T31" fmla="*/ 2147483646 h 12620"/>
              <a:gd name="T32" fmla="*/ 2147483646 w 9868"/>
              <a:gd name="T33" fmla="*/ 2147483646 h 12620"/>
              <a:gd name="T34" fmla="*/ 2147483646 w 9868"/>
              <a:gd name="T35" fmla="*/ 2147483646 h 12620"/>
              <a:gd name="T36" fmla="*/ 2147483646 w 9868"/>
              <a:gd name="T37" fmla="*/ 2147483646 h 12620"/>
              <a:gd name="T38" fmla="*/ 2147483646 w 9868"/>
              <a:gd name="T39" fmla="*/ 2147483646 h 12620"/>
              <a:gd name="T40" fmla="*/ 2147483646 w 9868"/>
              <a:gd name="T41" fmla="*/ 2147483646 h 12620"/>
              <a:gd name="T42" fmla="*/ 2147483646 w 9868"/>
              <a:gd name="T43" fmla="*/ 2147483646 h 12620"/>
              <a:gd name="T44" fmla="*/ 2147483646 w 9868"/>
              <a:gd name="T45" fmla="*/ 2147483646 h 12620"/>
              <a:gd name="T46" fmla="*/ 2147483646 w 9868"/>
              <a:gd name="T47" fmla="*/ 2147483646 h 12620"/>
              <a:gd name="T48" fmla="*/ 2147483646 w 9868"/>
              <a:gd name="T49" fmla="*/ 2147483646 h 12620"/>
              <a:gd name="T50" fmla="*/ 2147483646 w 9868"/>
              <a:gd name="T51" fmla="*/ 2147483646 h 12620"/>
              <a:gd name="T52" fmla="*/ 2147483646 w 9868"/>
              <a:gd name="T53" fmla="*/ 2147483646 h 12620"/>
              <a:gd name="T54" fmla="*/ 2147483646 w 9868"/>
              <a:gd name="T55" fmla="*/ 2147483646 h 12620"/>
              <a:gd name="T56" fmla="*/ 2147483646 w 9868"/>
              <a:gd name="T57" fmla="*/ 2147483646 h 12620"/>
              <a:gd name="T58" fmla="*/ 2147483646 w 9868"/>
              <a:gd name="T59" fmla="*/ 2147483646 h 12620"/>
              <a:gd name="T60" fmla="*/ 2147483646 w 9868"/>
              <a:gd name="T61" fmla="*/ 2147483646 h 12620"/>
              <a:gd name="T62" fmla="*/ 2147483646 w 9868"/>
              <a:gd name="T63" fmla="*/ 2147483646 h 12620"/>
              <a:gd name="T64" fmla="*/ 2147483646 w 9868"/>
              <a:gd name="T65" fmla="*/ 2147483646 h 12620"/>
              <a:gd name="T66" fmla="*/ 2147483646 w 9868"/>
              <a:gd name="T67" fmla="*/ 2147483646 h 12620"/>
              <a:gd name="T68" fmla="*/ 2147483646 w 9868"/>
              <a:gd name="T69" fmla="*/ 2147483646 h 12620"/>
              <a:gd name="T70" fmla="*/ 2147483646 w 9868"/>
              <a:gd name="T71" fmla="*/ 2147483646 h 12620"/>
              <a:gd name="T72" fmla="*/ 2147483646 w 9868"/>
              <a:gd name="T73" fmla="*/ 2147483646 h 12620"/>
              <a:gd name="T74" fmla="*/ 2147483646 w 9868"/>
              <a:gd name="T75" fmla="*/ 2147483646 h 12620"/>
              <a:gd name="T76" fmla="*/ 2147483646 w 9868"/>
              <a:gd name="T77" fmla="*/ 2147483646 h 12620"/>
              <a:gd name="T78" fmla="*/ 2147483646 w 9868"/>
              <a:gd name="T79" fmla="*/ 2147483646 h 12620"/>
              <a:gd name="T80" fmla="*/ 2147483646 w 9868"/>
              <a:gd name="T81" fmla="*/ 2147483646 h 12620"/>
              <a:gd name="T82" fmla="*/ 2147483646 w 9868"/>
              <a:gd name="T83" fmla="*/ 2147483646 h 12620"/>
              <a:gd name="T84" fmla="*/ 2147483646 w 9868"/>
              <a:gd name="T85" fmla="*/ 2147483646 h 12620"/>
              <a:gd name="T86" fmla="*/ 2147483646 w 9868"/>
              <a:gd name="T87" fmla="*/ 2147483646 h 12620"/>
              <a:gd name="T88" fmla="*/ 2147483646 w 9868"/>
              <a:gd name="T89" fmla="*/ 2147483646 h 12620"/>
              <a:gd name="T90" fmla="*/ 2147483646 w 9868"/>
              <a:gd name="T91" fmla="*/ 2147483646 h 12620"/>
              <a:gd name="T92" fmla="*/ 2147483646 w 9868"/>
              <a:gd name="T93" fmla="*/ 2147483646 h 12620"/>
              <a:gd name="T94" fmla="*/ 2147483646 w 9868"/>
              <a:gd name="T95" fmla="*/ 2147483646 h 12620"/>
              <a:gd name="T96" fmla="*/ 2147483646 w 9868"/>
              <a:gd name="T97" fmla="*/ 2147483646 h 12620"/>
              <a:gd name="T98" fmla="*/ 2147483646 w 9868"/>
              <a:gd name="T99" fmla="*/ 2147483646 h 12620"/>
              <a:gd name="T100" fmla="*/ 2147483646 w 9868"/>
              <a:gd name="T101" fmla="*/ 2147483646 h 12620"/>
              <a:gd name="T102" fmla="*/ 2147483646 w 9868"/>
              <a:gd name="T103" fmla="*/ 2147483646 h 12620"/>
              <a:gd name="T104" fmla="*/ 2147483646 w 9868"/>
              <a:gd name="T105" fmla="*/ 2147483646 h 12620"/>
              <a:gd name="T106" fmla="*/ 2147483646 w 9868"/>
              <a:gd name="T107" fmla="*/ 2147483646 h 12620"/>
              <a:gd name="T108" fmla="*/ 2147483646 w 9868"/>
              <a:gd name="T109" fmla="*/ 2147483646 h 12620"/>
              <a:gd name="T110" fmla="*/ 2147483646 w 9868"/>
              <a:gd name="T111" fmla="*/ 2147483646 h 12620"/>
              <a:gd name="T112" fmla="*/ 2147483646 w 9868"/>
              <a:gd name="T113" fmla="*/ 2147483646 h 12620"/>
              <a:gd name="T114" fmla="*/ 2147483646 w 9868"/>
              <a:gd name="T115" fmla="*/ 2147483646 h 12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868"/>
              <a:gd name="T175" fmla="*/ 0 h 12620"/>
              <a:gd name="T176" fmla="*/ 9868 w 9868"/>
              <a:gd name="T177" fmla="*/ 12620 h 12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Shape 188"/>
          <p:cNvSpPr/>
          <p:nvPr/>
        </p:nvSpPr>
        <p:spPr bwMode="auto">
          <a:xfrm>
            <a:off x="6453188" y="4941888"/>
            <a:ext cx="666750" cy="1003300"/>
          </a:xfrm>
          <a:custGeom>
            <a:avLst/>
            <a:gdLst>
              <a:gd name="T0" fmla="*/ 2147483646 w 13316"/>
              <a:gd name="T1" fmla="*/ 2147483646 h 15041"/>
              <a:gd name="T2" fmla="*/ 2147483646 w 13316"/>
              <a:gd name="T3" fmla="*/ 2147483646 h 15041"/>
              <a:gd name="T4" fmla="*/ 2147483646 w 13316"/>
              <a:gd name="T5" fmla="*/ 2147483646 h 15041"/>
              <a:gd name="T6" fmla="*/ 2147483646 w 13316"/>
              <a:gd name="T7" fmla="*/ 2147483646 h 15041"/>
              <a:gd name="T8" fmla="*/ 2147483646 w 13316"/>
              <a:gd name="T9" fmla="*/ 2147483646 h 15041"/>
              <a:gd name="T10" fmla="*/ 2147483646 w 13316"/>
              <a:gd name="T11" fmla="*/ 2147483646 h 15041"/>
              <a:gd name="T12" fmla="*/ 0 w 13316"/>
              <a:gd name="T13" fmla="*/ 2147483646 h 15041"/>
              <a:gd name="T14" fmla="*/ 2147483646 w 13316"/>
              <a:gd name="T15" fmla="*/ 2147483646 h 15041"/>
              <a:gd name="T16" fmla="*/ 2147483646 w 13316"/>
              <a:gd name="T17" fmla="*/ 2147483646 h 15041"/>
              <a:gd name="T18" fmla="*/ 2147483646 w 13316"/>
              <a:gd name="T19" fmla="*/ 2147483646 h 15041"/>
              <a:gd name="T20" fmla="*/ 2147483646 w 13316"/>
              <a:gd name="T21" fmla="*/ 2147483646 h 15041"/>
              <a:gd name="T22" fmla="*/ 2147483646 w 13316"/>
              <a:gd name="T23" fmla="*/ 2147483646 h 15041"/>
              <a:gd name="T24" fmla="*/ 2147483646 w 13316"/>
              <a:gd name="T25" fmla="*/ 2147483646 h 15041"/>
              <a:gd name="T26" fmla="*/ 2147483646 w 13316"/>
              <a:gd name="T27" fmla="*/ 2147483646 h 15041"/>
              <a:gd name="T28" fmla="*/ 2147483646 w 13316"/>
              <a:gd name="T29" fmla="*/ 2147483646 h 15041"/>
              <a:gd name="T30" fmla="*/ 2147483646 w 13316"/>
              <a:gd name="T31" fmla="*/ 2147483646 h 15041"/>
              <a:gd name="T32" fmla="*/ 2147483646 w 13316"/>
              <a:gd name="T33" fmla="*/ 2147483646 h 15041"/>
              <a:gd name="T34" fmla="*/ 2147483646 w 13316"/>
              <a:gd name="T35" fmla="*/ 2147483646 h 15041"/>
              <a:gd name="T36" fmla="*/ 2147483646 w 13316"/>
              <a:gd name="T37" fmla="*/ 2147483646 h 15041"/>
              <a:gd name="T38" fmla="*/ 2147483646 w 13316"/>
              <a:gd name="T39" fmla="*/ 2147483646 h 15041"/>
              <a:gd name="T40" fmla="*/ 2147483646 w 13316"/>
              <a:gd name="T41" fmla="*/ 2147483646 h 15041"/>
              <a:gd name="T42" fmla="*/ 2147483646 w 13316"/>
              <a:gd name="T43" fmla="*/ 2147483646 h 15041"/>
              <a:gd name="T44" fmla="*/ 2147483646 w 13316"/>
              <a:gd name="T45" fmla="*/ 2147483646 h 15041"/>
              <a:gd name="T46" fmla="*/ 2147483646 w 13316"/>
              <a:gd name="T47" fmla="*/ 2147483646 h 15041"/>
              <a:gd name="T48" fmla="*/ 2147483646 w 13316"/>
              <a:gd name="T49" fmla="*/ 2147483646 h 15041"/>
              <a:gd name="T50" fmla="*/ 2147483646 w 13316"/>
              <a:gd name="T51" fmla="*/ 2147483646 h 15041"/>
              <a:gd name="T52" fmla="*/ 2147483646 w 13316"/>
              <a:gd name="T53" fmla="*/ 2147483646 h 15041"/>
              <a:gd name="T54" fmla="*/ 2147483646 w 13316"/>
              <a:gd name="T55" fmla="*/ 2147483646 h 15041"/>
              <a:gd name="T56" fmla="*/ 2147483646 w 13316"/>
              <a:gd name="T57" fmla="*/ 2147483646 h 15041"/>
              <a:gd name="T58" fmla="*/ 2147483646 w 13316"/>
              <a:gd name="T59" fmla="*/ 2147483646 h 15041"/>
              <a:gd name="T60" fmla="*/ 2147483646 w 13316"/>
              <a:gd name="T61" fmla="*/ 2147483646 h 15041"/>
              <a:gd name="T62" fmla="*/ 2147483646 w 13316"/>
              <a:gd name="T63" fmla="*/ 2147483646 h 15041"/>
              <a:gd name="T64" fmla="*/ 2147483646 w 13316"/>
              <a:gd name="T65" fmla="*/ 2147483646 h 15041"/>
              <a:gd name="T66" fmla="*/ 2147483646 w 13316"/>
              <a:gd name="T67" fmla="*/ 2147483646 h 15041"/>
              <a:gd name="T68" fmla="*/ 2147483646 w 13316"/>
              <a:gd name="T69" fmla="*/ 2147483646 h 15041"/>
              <a:gd name="T70" fmla="*/ 2147483646 w 13316"/>
              <a:gd name="T71" fmla="*/ 2147483646 h 15041"/>
              <a:gd name="T72" fmla="*/ 2147483646 w 13316"/>
              <a:gd name="T73" fmla="*/ 2147483646 h 15041"/>
              <a:gd name="T74" fmla="*/ 2147483646 w 13316"/>
              <a:gd name="T75" fmla="*/ 2147483646 h 15041"/>
              <a:gd name="T76" fmla="*/ 2147483646 w 13316"/>
              <a:gd name="T77" fmla="*/ 2147483646 h 15041"/>
              <a:gd name="T78" fmla="*/ 2147483646 w 13316"/>
              <a:gd name="T79" fmla="*/ 2147483646 h 15041"/>
              <a:gd name="T80" fmla="*/ 2147483646 w 13316"/>
              <a:gd name="T81" fmla="*/ 2147483646 h 15041"/>
              <a:gd name="T82" fmla="*/ 2147483646 w 13316"/>
              <a:gd name="T83" fmla="*/ 2147483646 h 15041"/>
              <a:gd name="T84" fmla="*/ 2147483646 w 13316"/>
              <a:gd name="T85" fmla="*/ 2147483646 h 15041"/>
              <a:gd name="T86" fmla="*/ 2147483646 w 13316"/>
              <a:gd name="T87" fmla="*/ 2147483646 h 15041"/>
              <a:gd name="T88" fmla="*/ 2147483646 w 13316"/>
              <a:gd name="T89" fmla="*/ 2147483646 h 15041"/>
              <a:gd name="T90" fmla="*/ 2147483646 w 13316"/>
              <a:gd name="T91" fmla="*/ 2147483646 h 15041"/>
              <a:gd name="T92" fmla="*/ 2147483646 w 13316"/>
              <a:gd name="T93" fmla="*/ 2147483646 h 15041"/>
              <a:gd name="T94" fmla="*/ 2147483646 w 13316"/>
              <a:gd name="T95" fmla="*/ 2147483646 h 15041"/>
              <a:gd name="T96" fmla="*/ 2147483646 w 13316"/>
              <a:gd name="T97" fmla="*/ 2147483646 h 15041"/>
              <a:gd name="T98" fmla="*/ 2147483646 w 13316"/>
              <a:gd name="T99" fmla="*/ 2147483646 h 15041"/>
              <a:gd name="T100" fmla="*/ 2147483646 w 13316"/>
              <a:gd name="T101" fmla="*/ 2147483646 h 15041"/>
              <a:gd name="T102" fmla="*/ 2147483646 w 13316"/>
              <a:gd name="T103" fmla="*/ 2147483646 h 15041"/>
              <a:gd name="T104" fmla="*/ 2147483646 w 13316"/>
              <a:gd name="T105" fmla="*/ 2147483646 h 15041"/>
              <a:gd name="T106" fmla="*/ 2147483646 w 13316"/>
              <a:gd name="T107" fmla="*/ 2147483646 h 15041"/>
              <a:gd name="T108" fmla="*/ 2147483646 w 13316"/>
              <a:gd name="T109" fmla="*/ 2147483646 h 15041"/>
              <a:gd name="T110" fmla="*/ 2147483646 w 13316"/>
              <a:gd name="T111" fmla="*/ 2147483646 h 15041"/>
              <a:gd name="T112" fmla="*/ 2147483646 w 13316"/>
              <a:gd name="T113" fmla="*/ 2147483646 h 15041"/>
              <a:gd name="T114" fmla="*/ 2147483646 w 13316"/>
              <a:gd name="T115" fmla="*/ 2147483646 h 15041"/>
              <a:gd name="T116" fmla="*/ 2147483646 w 13316"/>
              <a:gd name="T117" fmla="*/ 2147483646 h 15041"/>
              <a:gd name="T118" fmla="*/ 2147483646 w 13316"/>
              <a:gd name="T119" fmla="*/ 2147483646 h 15041"/>
              <a:gd name="T120" fmla="*/ 2147483646 w 13316"/>
              <a:gd name="T121" fmla="*/ 2147483646 h 15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16"/>
              <a:gd name="T184" fmla="*/ 0 h 15041"/>
              <a:gd name="T185" fmla="*/ 13316 w 13316"/>
              <a:gd name="T186" fmla="*/ 15041 h 15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Shape 189"/>
          <p:cNvSpPr/>
          <p:nvPr/>
        </p:nvSpPr>
        <p:spPr bwMode="auto">
          <a:xfrm>
            <a:off x="1865313" y="6324600"/>
            <a:ext cx="681037" cy="606425"/>
          </a:xfrm>
          <a:custGeom>
            <a:avLst/>
            <a:gdLst>
              <a:gd name="T0" fmla="*/ 2147483646 w 13610"/>
              <a:gd name="T1" fmla="*/ 2147483646 h 9098"/>
              <a:gd name="T2" fmla="*/ 2147483646 w 13610"/>
              <a:gd name="T3" fmla="*/ 2147483646 h 9098"/>
              <a:gd name="T4" fmla="*/ 2147483646 w 13610"/>
              <a:gd name="T5" fmla="*/ 2147483646 h 9098"/>
              <a:gd name="T6" fmla="*/ 2147483646 w 13610"/>
              <a:gd name="T7" fmla="*/ 2147483646 h 9098"/>
              <a:gd name="T8" fmla="*/ 2147483646 w 13610"/>
              <a:gd name="T9" fmla="*/ 2147483646 h 9098"/>
              <a:gd name="T10" fmla="*/ 2147483646 w 13610"/>
              <a:gd name="T11" fmla="*/ 2147483646 h 9098"/>
              <a:gd name="T12" fmla="*/ 2147483646 w 13610"/>
              <a:gd name="T13" fmla="*/ 2147483646 h 9098"/>
              <a:gd name="T14" fmla="*/ 2147483646 w 13610"/>
              <a:gd name="T15" fmla="*/ 2147483646 h 9098"/>
              <a:gd name="T16" fmla="*/ 2147483646 w 13610"/>
              <a:gd name="T17" fmla="*/ 2147483646 h 9098"/>
              <a:gd name="T18" fmla="*/ 2147483646 w 13610"/>
              <a:gd name="T19" fmla="*/ 2147483646 h 9098"/>
              <a:gd name="T20" fmla="*/ 2147483646 w 13610"/>
              <a:gd name="T21" fmla="*/ 2147483646 h 9098"/>
              <a:gd name="T22" fmla="*/ 2147483646 w 13610"/>
              <a:gd name="T23" fmla="*/ 2147483646 h 9098"/>
              <a:gd name="T24" fmla="*/ 2147483646 w 13610"/>
              <a:gd name="T25" fmla="*/ 2147483646 h 9098"/>
              <a:gd name="T26" fmla="*/ 2147483646 w 13610"/>
              <a:gd name="T27" fmla="*/ 2147483646 h 9098"/>
              <a:gd name="T28" fmla="*/ 2147483646 w 13610"/>
              <a:gd name="T29" fmla="*/ 2147483646 h 9098"/>
              <a:gd name="T30" fmla="*/ 2147483646 w 13610"/>
              <a:gd name="T31" fmla="*/ 2147483646 h 9098"/>
              <a:gd name="T32" fmla="*/ 2147483646 w 13610"/>
              <a:gd name="T33" fmla="*/ 2147483646 h 9098"/>
              <a:gd name="T34" fmla="*/ 2147483646 w 13610"/>
              <a:gd name="T35" fmla="*/ 2147483646 h 9098"/>
              <a:gd name="T36" fmla="*/ 2147483646 w 13610"/>
              <a:gd name="T37" fmla="*/ 2147483646 h 9098"/>
              <a:gd name="T38" fmla="*/ 2147483646 w 13610"/>
              <a:gd name="T39" fmla="*/ 2147483646 h 9098"/>
              <a:gd name="T40" fmla="*/ 2147483646 w 13610"/>
              <a:gd name="T41" fmla="*/ 2147483646 h 9098"/>
              <a:gd name="T42" fmla="*/ 2147483646 w 13610"/>
              <a:gd name="T43" fmla="*/ 2147483646 h 9098"/>
              <a:gd name="T44" fmla="*/ 2147483646 w 13610"/>
              <a:gd name="T45" fmla="*/ 2147483646 h 9098"/>
              <a:gd name="T46" fmla="*/ 2147483646 w 13610"/>
              <a:gd name="T47" fmla="*/ 2147483646 h 9098"/>
              <a:gd name="T48" fmla="*/ 2147483646 w 13610"/>
              <a:gd name="T49" fmla="*/ 2147483646 h 9098"/>
              <a:gd name="T50" fmla="*/ 2147483646 w 13610"/>
              <a:gd name="T51" fmla="*/ 2147483646 h 9098"/>
              <a:gd name="T52" fmla="*/ 2147483646 w 13610"/>
              <a:gd name="T53" fmla="*/ 2147483646 h 9098"/>
              <a:gd name="T54" fmla="*/ 2147483646 w 13610"/>
              <a:gd name="T55" fmla="*/ 2147483646 h 9098"/>
              <a:gd name="T56" fmla="*/ 2147483646 w 13610"/>
              <a:gd name="T57" fmla="*/ 2147483646 h 9098"/>
              <a:gd name="T58" fmla="*/ 2147483646 w 13610"/>
              <a:gd name="T59" fmla="*/ 2147483646 h 9098"/>
              <a:gd name="T60" fmla="*/ 2147483646 w 13610"/>
              <a:gd name="T61" fmla="*/ 2147483646 h 9098"/>
              <a:gd name="T62" fmla="*/ 2147483646 w 13610"/>
              <a:gd name="T63" fmla="*/ 2147483646 h 9098"/>
              <a:gd name="T64" fmla="*/ 2147483646 w 13610"/>
              <a:gd name="T65" fmla="*/ 2147483646 h 9098"/>
              <a:gd name="T66" fmla="*/ 2147483646 w 13610"/>
              <a:gd name="T67" fmla="*/ 2147483646 h 9098"/>
              <a:gd name="T68" fmla="*/ 2147483646 w 13610"/>
              <a:gd name="T69" fmla="*/ 2147483646 h 9098"/>
              <a:gd name="T70" fmla="*/ 2147483646 w 13610"/>
              <a:gd name="T71" fmla="*/ 2147483646 h 9098"/>
              <a:gd name="T72" fmla="*/ 2147483646 w 13610"/>
              <a:gd name="T73" fmla="*/ 2147483646 h 9098"/>
              <a:gd name="T74" fmla="*/ 2147483646 w 13610"/>
              <a:gd name="T75" fmla="*/ 2147483646 h 9098"/>
              <a:gd name="T76" fmla="*/ 2147483646 w 13610"/>
              <a:gd name="T77" fmla="*/ 2147483646 h 9098"/>
              <a:gd name="T78" fmla="*/ 2147483646 w 13610"/>
              <a:gd name="T79" fmla="*/ 2147483646 h 9098"/>
              <a:gd name="T80" fmla="*/ 2147483646 w 13610"/>
              <a:gd name="T81" fmla="*/ 2147483646 h 9098"/>
              <a:gd name="T82" fmla="*/ 2147483646 w 13610"/>
              <a:gd name="T83" fmla="*/ 2147483646 h 9098"/>
              <a:gd name="T84" fmla="*/ 2147483646 w 13610"/>
              <a:gd name="T85" fmla="*/ 2147483646 h 9098"/>
              <a:gd name="T86" fmla="*/ 2147483646 w 13610"/>
              <a:gd name="T87" fmla="*/ 2147483646 h 90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0"/>
              <a:gd name="T133" fmla="*/ 0 h 9098"/>
              <a:gd name="T134" fmla="*/ 13610 w 13610"/>
              <a:gd name="T135" fmla="*/ 9098 h 90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Shape 190"/>
          <p:cNvSpPr/>
          <p:nvPr/>
        </p:nvSpPr>
        <p:spPr bwMode="auto">
          <a:xfrm>
            <a:off x="6669088" y="6153150"/>
            <a:ext cx="309562" cy="439738"/>
          </a:xfrm>
          <a:custGeom>
            <a:avLst/>
            <a:gdLst>
              <a:gd name="T0" fmla="*/ 2147483646 w 6164"/>
              <a:gd name="T1" fmla="*/ 2147483646 h 6604"/>
              <a:gd name="T2" fmla="*/ 2147483646 w 6164"/>
              <a:gd name="T3" fmla="*/ 2147483646 h 6604"/>
              <a:gd name="T4" fmla="*/ 2147483646 w 6164"/>
              <a:gd name="T5" fmla="*/ 2147483646 h 6604"/>
              <a:gd name="T6" fmla="*/ 2147483646 w 6164"/>
              <a:gd name="T7" fmla="*/ 2147483646 h 6604"/>
              <a:gd name="T8" fmla="*/ 2147483646 w 6164"/>
              <a:gd name="T9" fmla="*/ 2147483646 h 6604"/>
              <a:gd name="T10" fmla="*/ 2147483646 w 6164"/>
              <a:gd name="T11" fmla="*/ 2147483646 h 6604"/>
              <a:gd name="T12" fmla="*/ 2147483646 w 6164"/>
              <a:gd name="T13" fmla="*/ 2147483646 h 6604"/>
              <a:gd name="T14" fmla="*/ 2147483646 w 6164"/>
              <a:gd name="T15" fmla="*/ 2147483646 h 6604"/>
              <a:gd name="T16" fmla="*/ 2147483646 w 6164"/>
              <a:gd name="T17" fmla="*/ 2147483646 h 6604"/>
              <a:gd name="T18" fmla="*/ 2147483646 w 6164"/>
              <a:gd name="T19" fmla="*/ 2147483646 h 6604"/>
              <a:gd name="T20" fmla="*/ 2147483646 w 6164"/>
              <a:gd name="T21" fmla="*/ 2147483646 h 6604"/>
              <a:gd name="T22" fmla="*/ 2147483646 w 6164"/>
              <a:gd name="T23" fmla="*/ 2147483646 h 6604"/>
              <a:gd name="T24" fmla="*/ 2147483646 w 6164"/>
              <a:gd name="T25" fmla="*/ 2147483646 h 6604"/>
              <a:gd name="T26" fmla="*/ 2147483646 w 6164"/>
              <a:gd name="T27" fmla="*/ 2147483646 h 6604"/>
              <a:gd name="T28" fmla="*/ 2147483646 w 6164"/>
              <a:gd name="T29" fmla="*/ 2147483646 h 6604"/>
              <a:gd name="T30" fmla="*/ 2147483646 w 6164"/>
              <a:gd name="T31" fmla="*/ 2147483646 h 6604"/>
              <a:gd name="T32" fmla="*/ 2147483646 w 6164"/>
              <a:gd name="T33" fmla="*/ 2147483646 h 6604"/>
              <a:gd name="T34" fmla="*/ 2147483646 w 6164"/>
              <a:gd name="T35" fmla="*/ 2147483646 h 6604"/>
              <a:gd name="T36" fmla="*/ 2147483646 w 6164"/>
              <a:gd name="T37" fmla="*/ 2147483646 h 6604"/>
              <a:gd name="T38" fmla="*/ 2147483646 w 6164"/>
              <a:gd name="T39" fmla="*/ 2147483646 h 6604"/>
              <a:gd name="T40" fmla="*/ 2147483646 w 6164"/>
              <a:gd name="T41" fmla="*/ 2147483646 h 6604"/>
              <a:gd name="T42" fmla="*/ 2147483646 w 6164"/>
              <a:gd name="T43" fmla="*/ 2147483646 h 6604"/>
              <a:gd name="T44" fmla="*/ 2147483646 w 6164"/>
              <a:gd name="T45" fmla="*/ 2147483646 h 6604"/>
              <a:gd name="T46" fmla="*/ 2147483646 w 6164"/>
              <a:gd name="T47" fmla="*/ 2147483646 h 6604"/>
              <a:gd name="T48" fmla="*/ 2147483646 w 6164"/>
              <a:gd name="T49" fmla="*/ 2147483646 h 6604"/>
              <a:gd name="T50" fmla="*/ 2147483646 w 6164"/>
              <a:gd name="T51" fmla="*/ 2147483646 h 6604"/>
              <a:gd name="T52" fmla="*/ 2147483646 w 6164"/>
              <a:gd name="T53" fmla="*/ 2147483646 h 6604"/>
              <a:gd name="T54" fmla="*/ 2147483646 w 6164"/>
              <a:gd name="T55" fmla="*/ 2147483646 h 6604"/>
              <a:gd name="T56" fmla="*/ 2147483646 w 6164"/>
              <a:gd name="T57" fmla="*/ 2147483646 h 6604"/>
              <a:gd name="T58" fmla="*/ 2147483646 w 6164"/>
              <a:gd name="T59" fmla="*/ 2147483646 h 6604"/>
              <a:gd name="T60" fmla="*/ 2147483646 w 6164"/>
              <a:gd name="T61" fmla="*/ 2147483646 h 6604"/>
              <a:gd name="T62" fmla="*/ 2147483646 w 6164"/>
              <a:gd name="T63" fmla="*/ 2147483646 h 6604"/>
              <a:gd name="T64" fmla="*/ 2147483646 w 6164"/>
              <a:gd name="T65" fmla="*/ 2147483646 h 6604"/>
              <a:gd name="T66" fmla="*/ 2147483646 w 6164"/>
              <a:gd name="T67" fmla="*/ 2147483646 h 6604"/>
              <a:gd name="T68" fmla="*/ 2147483646 w 6164"/>
              <a:gd name="T69" fmla="*/ 2147483646 h 6604"/>
              <a:gd name="T70" fmla="*/ 2147483646 w 6164"/>
              <a:gd name="T71" fmla="*/ 2147483646 h 6604"/>
              <a:gd name="T72" fmla="*/ 2147483646 w 6164"/>
              <a:gd name="T73" fmla="*/ 2147483646 h 6604"/>
              <a:gd name="T74" fmla="*/ 2147483646 w 6164"/>
              <a:gd name="T75" fmla="*/ 2147483646 h 6604"/>
              <a:gd name="T76" fmla="*/ 2147483646 w 6164"/>
              <a:gd name="T77" fmla="*/ 2147483646 h 6604"/>
              <a:gd name="T78" fmla="*/ 2147483646 w 6164"/>
              <a:gd name="T79" fmla="*/ 2147483646 h 6604"/>
              <a:gd name="T80" fmla="*/ 2147483646 w 6164"/>
              <a:gd name="T81" fmla="*/ 2147483646 h 6604"/>
              <a:gd name="T82" fmla="*/ 2147483646 w 6164"/>
              <a:gd name="T83" fmla="*/ 2147483646 h 6604"/>
              <a:gd name="T84" fmla="*/ 2147483646 w 6164"/>
              <a:gd name="T85" fmla="*/ 2147483646 h 6604"/>
              <a:gd name="T86" fmla="*/ 2147483646 w 6164"/>
              <a:gd name="T87" fmla="*/ 2147483646 h 6604"/>
              <a:gd name="T88" fmla="*/ 2147483646 w 6164"/>
              <a:gd name="T89" fmla="*/ 2147483646 h 6604"/>
              <a:gd name="T90" fmla="*/ 2147483646 w 6164"/>
              <a:gd name="T91" fmla="*/ 2147483646 h 6604"/>
              <a:gd name="T92" fmla="*/ 2147483646 w 6164"/>
              <a:gd name="T93" fmla="*/ 2147483646 h 6604"/>
              <a:gd name="T94" fmla="*/ 2147483646 w 6164"/>
              <a:gd name="T95" fmla="*/ 2147483646 h 6604"/>
              <a:gd name="T96" fmla="*/ 2147483646 w 6164"/>
              <a:gd name="T97" fmla="*/ 2147483646 h 6604"/>
              <a:gd name="T98" fmla="*/ 2147483646 w 6164"/>
              <a:gd name="T99" fmla="*/ 2147483646 h 6604"/>
              <a:gd name="T100" fmla="*/ 2147483646 w 6164"/>
              <a:gd name="T101" fmla="*/ 2147483646 h 6604"/>
              <a:gd name="T102" fmla="*/ 2147483646 w 6164"/>
              <a:gd name="T103" fmla="*/ 2147483646 h 6604"/>
              <a:gd name="T104" fmla="*/ 2147483646 w 6164"/>
              <a:gd name="T105" fmla="*/ 2147483646 h 6604"/>
              <a:gd name="T106" fmla="*/ 2147483646 w 6164"/>
              <a:gd name="T107" fmla="*/ 2147483646 h 6604"/>
              <a:gd name="T108" fmla="*/ 2147483646 w 6164"/>
              <a:gd name="T109" fmla="*/ 2147483646 h 6604"/>
              <a:gd name="T110" fmla="*/ 2147483646 w 6164"/>
              <a:gd name="T111" fmla="*/ 0 h 66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64"/>
              <a:gd name="T169" fmla="*/ 0 h 6604"/>
              <a:gd name="T170" fmla="*/ 6164 w 6164"/>
              <a:gd name="T171" fmla="*/ 6604 h 66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 w="9525">
            <a:noFill/>
            <a:rou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/>
          </a:p>
        </p:txBody>
      </p:sp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548067"/>
            <a:ext cx="6153000" cy="1546399"/>
          </a:xfrm>
          <a:prstGeom prst="rect">
            <a:avLst/>
          </a:prstGeom>
        </p:spPr>
        <p:txBody>
          <a:bodyPr lIns="91425" tIns="91425" rIns="91425" bIns="91425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90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6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1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9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1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26EC-7A96-410A-8F56-6D6AE0829E1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4263-95D0-4BC8-901A-21471C54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7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0038" y="3567335"/>
            <a:ext cx="2580323" cy="2166462"/>
            <a:chOff x="2246" y="7704"/>
            <a:chExt cx="3138" cy="2589"/>
          </a:xfrm>
        </p:grpSpPr>
        <p:pic>
          <p:nvPicPr>
            <p:cNvPr id="32770" name="Picture 12" descr="slide0013_image018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" y="7704"/>
              <a:ext cx="2329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1" name="Picture 11" descr="slide0013_image014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7847"/>
              <a:ext cx="1463" cy="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2" name="Picture 10" descr="rainbow_pot_of_gold_h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214411"/>
            <a:ext cx="2372201" cy="322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3"/>
          <p:cNvSpPr>
            <a:spLocks noChangeArrowheads="1"/>
          </p:cNvSpPr>
          <p:nvPr/>
        </p:nvSpPr>
        <p:spPr bwMode="auto">
          <a:xfrm>
            <a:off x="1143000" y="1143000"/>
            <a:ext cx="2694166" cy="1549361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75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Tiết</a:t>
            </a:r>
            <a:r>
              <a:rPr lang="en-US" altLang="en-US" sz="1575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575" b="1" dirty="0" smtClean="0">
                <a:solidFill>
                  <a:srgbClr val="000000"/>
                </a:solidFill>
                <a:cs typeface="Arial" panose="020B0604020202020204" pitchFamily="34" charset="0"/>
              </a:rPr>
              <a:t>40</a:t>
            </a:r>
            <a:r>
              <a:rPr lang="en-US" altLang="en-US" sz="1575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575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1575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1575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575" b="1" dirty="0">
                <a:solidFill>
                  <a:srgbClr val="000000"/>
                </a:solidFill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32776" name="Picture 6" descr="BOOK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67" y="4157470"/>
            <a:ext cx="2492990" cy="11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3911204" y="1532067"/>
            <a:ext cx="2492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941883" y="304800"/>
            <a:ext cx="7134225" cy="102947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065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VNI-Jamai" pitchFamily="2" charset="0"/>
              </a:rPr>
              <a:t>Chaøo</a:t>
            </a:r>
            <a:r>
              <a:rPr lang="en-US" sz="2065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VNI-Jamai" pitchFamily="2" charset="0"/>
              </a:rPr>
              <a:t> </a:t>
            </a:r>
            <a:r>
              <a:rPr lang="en-US" sz="2065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VNI-Jamai" pitchFamily="2" charset="0"/>
              </a:rPr>
              <a:t>Möøng</a:t>
            </a:r>
            <a:r>
              <a:rPr lang="en-US" sz="2065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VNI-Jamai" pitchFamily="2" charset="0"/>
              </a:rPr>
              <a:t>  CAÙC EM ÑEÁN VÔÙI TIEÁT HOÏC HOÂM NAY</a:t>
            </a:r>
          </a:p>
        </p:txBody>
      </p:sp>
      <p:sp>
        <p:nvSpPr>
          <p:cNvPr id="13315" name="WordArt 11"/>
          <p:cNvSpPr>
            <a:spLocks noTextEdit="1"/>
          </p:cNvSpPr>
          <p:nvPr/>
        </p:nvSpPr>
        <p:spPr>
          <a:xfrm>
            <a:off x="3223895" y="2992755"/>
            <a:ext cx="3645535" cy="378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5000" lnSpcReduction="20000"/>
          </a:bodyPr>
          <a:lstStyle/>
          <a:p>
            <a:pPr algn="ctr"/>
            <a:r>
              <a:rPr lang="en-US" sz="40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OXIT </a:t>
            </a:r>
          </a:p>
        </p:txBody>
      </p:sp>
    </p:spTree>
    <p:extLst>
      <p:ext uri="{BB962C8B-B14F-4D97-AF65-F5344CB8AC3E}">
        <p14:creationId xmlns:p14="http://schemas.microsoft.com/office/powerpoint/2010/main" val="132528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093655"/>
            <a:ext cx="8001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Trong các dãy chất sau, dãy nào chỉ có các oxit?</a:t>
            </a:r>
            <a:endParaRPr lang="en-US" sz="3200" dirty="0"/>
          </a:p>
          <a:p>
            <a:pPr marL="514350" indent="-514350">
              <a:buAutoNum type="alphaUcPeriod"/>
            </a:pPr>
            <a:r>
              <a:rPr lang="pt-BR" sz="3200" dirty="0"/>
              <a:t>SO</a:t>
            </a:r>
            <a:r>
              <a:rPr lang="pt-BR" sz="3200" baseline="-25000" dirty="0"/>
              <a:t>2</a:t>
            </a:r>
            <a:r>
              <a:rPr lang="pt-BR" sz="3200" dirty="0"/>
              <a:t>, CH</a:t>
            </a:r>
            <a:r>
              <a:rPr lang="pt-BR" sz="3200" baseline="-25000" dirty="0"/>
              <a:t>4</a:t>
            </a:r>
            <a:r>
              <a:rPr lang="pt-BR" sz="3200" dirty="0"/>
              <a:t>O, P</a:t>
            </a:r>
            <a:r>
              <a:rPr lang="pt-BR" sz="3200" baseline="-25000" dirty="0"/>
              <a:t>2</a:t>
            </a:r>
            <a:r>
              <a:rPr lang="pt-BR" sz="3200" dirty="0"/>
              <a:t>O</a:t>
            </a:r>
            <a:r>
              <a:rPr lang="pt-BR" sz="3200" baseline="-25000" dirty="0"/>
              <a:t>5</a:t>
            </a:r>
            <a:r>
              <a:rPr lang="pt-BR" sz="3200" dirty="0"/>
              <a:t>   </a:t>
            </a:r>
          </a:p>
          <a:p>
            <a:pPr marL="514350" indent="-514350">
              <a:buAutoNum type="alphaUcPeriod"/>
            </a:pPr>
            <a:r>
              <a:rPr lang="pt-BR" sz="3200" dirty="0"/>
              <a:t>CO</a:t>
            </a:r>
            <a:r>
              <a:rPr lang="pt-BR" sz="3200" baseline="-25000" dirty="0"/>
              <a:t>2</a:t>
            </a:r>
            <a:r>
              <a:rPr lang="pt-BR" sz="3200" dirty="0"/>
              <a:t>, Al</a:t>
            </a:r>
            <a:r>
              <a:rPr lang="pt-BR" sz="3200" baseline="-25000" dirty="0"/>
              <a:t>2</a:t>
            </a:r>
            <a:r>
              <a:rPr lang="pt-BR" sz="3200" dirty="0"/>
              <a:t>O</a:t>
            </a:r>
            <a:r>
              <a:rPr lang="pt-BR" sz="3200" baseline="-25000" dirty="0"/>
              <a:t>3</a:t>
            </a:r>
            <a:r>
              <a:rPr lang="pt-BR" sz="3200" dirty="0"/>
              <a:t>, Fe</a:t>
            </a:r>
            <a:r>
              <a:rPr lang="pt-BR" sz="3200" baseline="-25000" dirty="0"/>
              <a:t>3</a:t>
            </a:r>
            <a:r>
              <a:rPr lang="pt-BR" sz="3200" dirty="0"/>
              <a:t>O</a:t>
            </a:r>
            <a:r>
              <a:rPr lang="pt-BR" sz="3200" baseline="-25000" dirty="0"/>
              <a:t>4</a:t>
            </a:r>
            <a:endParaRPr lang="en-US" sz="3200" dirty="0"/>
          </a:p>
          <a:p>
            <a:pPr marL="514350" indent="-514350">
              <a:buAutoNum type="alphaUcPeriod" startAt="3"/>
            </a:pPr>
            <a:r>
              <a:rPr lang="pt-BR" sz="3200" dirty="0"/>
              <a:t>CuO, Fe</a:t>
            </a:r>
            <a:r>
              <a:rPr lang="pt-BR" sz="3200" baseline="-25000" dirty="0"/>
              <a:t>2</a:t>
            </a:r>
            <a:r>
              <a:rPr lang="pt-BR" sz="3200" dirty="0"/>
              <a:t>O</a:t>
            </a:r>
            <a:r>
              <a:rPr lang="pt-BR" sz="3200" baseline="-25000" dirty="0"/>
              <a:t>3</a:t>
            </a:r>
            <a:r>
              <a:rPr lang="pt-BR" sz="3200" dirty="0"/>
              <a:t>, H</a:t>
            </a:r>
            <a:r>
              <a:rPr lang="pt-BR" sz="3200" baseline="-25000" dirty="0"/>
              <a:t>2</a:t>
            </a:r>
            <a:r>
              <a:rPr lang="en-US" altLang="pt-BR" sz="3200" dirty="0"/>
              <a:t>S</a:t>
            </a:r>
            <a:r>
              <a:rPr lang="pt-BR" sz="3200" dirty="0"/>
              <a:t>  </a:t>
            </a:r>
          </a:p>
          <a:p>
            <a:pPr marL="514350" indent="-514350">
              <a:buAutoNum type="alphaUcPeriod" startAt="3"/>
            </a:pPr>
            <a:r>
              <a:rPr lang="pt-BR" sz="3200" dirty="0"/>
              <a:t>CO, ZnO, H</a:t>
            </a:r>
            <a:r>
              <a:rPr lang="pt-BR" sz="3200" baseline="-25000" dirty="0"/>
              <a:t>2</a:t>
            </a:r>
            <a:r>
              <a:rPr lang="pt-BR" sz="3200" dirty="0"/>
              <a:t>SO</a:t>
            </a:r>
            <a:r>
              <a:rPr lang="pt-BR" sz="3200" baseline="-25000" dirty="0"/>
              <a:t>4</a:t>
            </a:r>
            <a:r>
              <a:rPr lang="pt-BR" sz="3200" dirty="0"/>
              <a:t>.</a:t>
            </a:r>
            <a:endParaRPr lang="en-US" sz="3200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9000"/>
            <a:ext cx="2514600" cy="2743200"/>
          </a:xfrm>
          <a:prstGeom prst="rect">
            <a:avLst/>
          </a:prstGeom>
        </p:spPr>
      </p:pic>
      <p:pic>
        <p:nvPicPr>
          <p:cNvPr id="11" name="图片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5" t="13387" r="36556" b="62475"/>
          <a:stretch>
            <a:fillRect/>
          </a:stretch>
        </p:blipFill>
        <p:spPr>
          <a:xfrm>
            <a:off x="304800" y="228600"/>
            <a:ext cx="1055915" cy="16553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1840" y="3048000"/>
            <a:ext cx="608965" cy="5334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286" y="217714"/>
            <a:ext cx="8801810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1924931" flipV="1">
            <a:off x="409672" y="614657"/>
            <a:ext cx="303766" cy="448416"/>
          </a:xfrm>
          <a:prstGeom prst="triangle">
            <a:avLst/>
          </a:prstGeom>
          <a:solidFill>
            <a:srgbClr val="33894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45911" y="433243"/>
            <a:ext cx="227825" cy="3037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33256" y="389320"/>
            <a:ext cx="6902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Tìm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đúng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905000"/>
            <a:ext cx="716280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N</a:t>
            </a:r>
            <a:r>
              <a:rPr lang="pt-BR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tên là: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Nitơ oxit</a:t>
            </a:r>
          </a:p>
          <a:p>
            <a:pPr marL="514350" indent="-514350">
              <a:buAutoNum type="alphaUcPeriod"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nitơ penta</a:t>
            </a:r>
            <a:r>
              <a:rPr lang="en-US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Nitơ pentaoxit</a:t>
            </a:r>
          </a:p>
          <a:p>
            <a:pPr marL="514350" indent="-514350">
              <a:buAutoNum type="alphaUcPeriod"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Đinitơ oxit	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5" t="13387" r="36556" b="62475"/>
          <a:stretch>
            <a:fillRect/>
          </a:stretch>
        </p:blipFill>
        <p:spPr>
          <a:xfrm>
            <a:off x="7315200" y="4343400"/>
            <a:ext cx="1055915" cy="16553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33170" y="3200400"/>
            <a:ext cx="608965" cy="5334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581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9" t="20188" r="9819" b="66690"/>
          <a:stretch>
            <a:fillRect/>
          </a:stretch>
        </p:blipFill>
        <p:spPr>
          <a:xfrm>
            <a:off x="7620273" y="4800709"/>
            <a:ext cx="1469572" cy="8998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9" t="20188" r="9819" b="66690"/>
          <a:stretch>
            <a:fillRect/>
          </a:stretch>
        </p:blipFill>
        <p:spPr>
          <a:xfrm>
            <a:off x="6126646" y="887621"/>
            <a:ext cx="789215" cy="483272"/>
          </a:xfrm>
          <a:prstGeom prst="rect">
            <a:avLst/>
          </a:prstGeom>
        </p:spPr>
      </p:pic>
      <p:pic>
        <p:nvPicPr>
          <p:cNvPr id="10" name="图片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5" t="13387" r="36556" b="62475"/>
          <a:stretch>
            <a:fillRect/>
          </a:stretch>
        </p:blipFill>
        <p:spPr>
          <a:xfrm>
            <a:off x="457200" y="533400"/>
            <a:ext cx="1055915" cy="165530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459865" y="867410"/>
            <a:ext cx="6292850" cy="46189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冯提莫 - 佛系少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800476" y="4263710"/>
            <a:ext cx="111815" cy="1490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1938278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Dãy những oxit bazơ là:</a:t>
            </a:r>
            <a:endParaRPr lang="en-US" sz="3600" dirty="0"/>
          </a:p>
          <a:p>
            <a:pPr marL="457200" indent="-457200"/>
            <a:r>
              <a:rPr lang="pt-BR" sz="3600" dirty="0"/>
              <a:t>A. FeO, CuO, CaO</a:t>
            </a:r>
            <a:r>
              <a:rPr lang="pt-BR" sz="3600" dirty="0">
                <a:solidFill>
                  <a:srgbClr val="FF0000"/>
                </a:solidFill>
              </a:rPr>
              <a:t>	</a:t>
            </a:r>
          </a:p>
          <a:p>
            <a:pPr marL="457200" indent="-457200"/>
            <a:r>
              <a:rPr lang="pt-BR" sz="3600" dirty="0"/>
              <a:t>B. FeO,CaO,CO</a:t>
            </a:r>
            <a:r>
              <a:rPr lang="pt-BR" sz="3600" baseline="-25000" dirty="0"/>
              <a:t>2</a:t>
            </a:r>
            <a:endParaRPr lang="en-US" sz="3600" dirty="0"/>
          </a:p>
          <a:p>
            <a:r>
              <a:rPr lang="pt-BR" sz="3600" dirty="0"/>
              <a:t>C. Fe</a:t>
            </a:r>
            <a:r>
              <a:rPr lang="pt-BR" sz="3600" baseline="-25000" dirty="0"/>
              <a:t>2</a:t>
            </a:r>
            <a:r>
              <a:rPr lang="pt-BR" sz="3600" dirty="0"/>
              <a:t>O</a:t>
            </a:r>
            <a:r>
              <a:rPr lang="pt-BR" sz="3600" baseline="-25000" dirty="0"/>
              <a:t>3</a:t>
            </a:r>
            <a:r>
              <a:rPr lang="pt-BR" sz="3600" dirty="0"/>
              <a:t>, N</a:t>
            </a:r>
            <a:r>
              <a:rPr lang="pt-BR" sz="3600" baseline="-25000" dirty="0"/>
              <a:t>2</a:t>
            </a:r>
            <a:r>
              <a:rPr lang="pt-BR" sz="3600" dirty="0"/>
              <a:t>O</a:t>
            </a:r>
            <a:r>
              <a:rPr lang="pt-BR" sz="3600" baseline="-25000" dirty="0"/>
              <a:t>5</a:t>
            </a:r>
            <a:r>
              <a:rPr lang="pt-BR" sz="3600" dirty="0"/>
              <a:t>, CO</a:t>
            </a:r>
            <a:r>
              <a:rPr lang="pt-BR" sz="3600" baseline="-25000" dirty="0"/>
              <a:t>2</a:t>
            </a:r>
          </a:p>
          <a:p>
            <a:r>
              <a:rPr lang="pt-BR" sz="3600" dirty="0"/>
              <a:t>D. SO</a:t>
            </a:r>
            <a:r>
              <a:rPr lang="pt-BR" sz="3600" baseline="-25000" dirty="0"/>
              <a:t>3,</a:t>
            </a:r>
            <a:r>
              <a:rPr lang="pt-BR" sz="3600" dirty="0"/>
              <a:t>CO</a:t>
            </a:r>
            <a:r>
              <a:rPr lang="pt-BR" sz="3600" baseline="-25000" dirty="0"/>
              <a:t>2</a:t>
            </a:r>
            <a:r>
              <a:rPr lang="pt-BR" sz="3600" dirty="0"/>
              <a:t>,CaO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515235" y="2590800"/>
            <a:ext cx="608965" cy="5334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7037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5197475"/>
            <a:ext cx="16271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808">
            <a:off x="1441837" y="5299869"/>
            <a:ext cx="1163638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195103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8509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16" y="2147765"/>
            <a:ext cx="1268801" cy="90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29368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7896">
            <a:off x="6650037" y="5277804"/>
            <a:ext cx="10779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225901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328613"/>
            <a:ext cx="81438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35050"/>
            <a:ext cx="966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298575"/>
            <a:ext cx="9239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20796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http://www.health.gov.ws/portals/189/support%20files/water-drop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51772" y="2819400"/>
            <a:ext cx="1869056" cy="13266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1" name="Hình chữ nhật góc tròn 20"/>
          <p:cNvSpPr/>
          <p:nvPr/>
        </p:nvSpPr>
        <p:spPr>
          <a:xfrm>
            <a:off x="2289517" y="4829110"/>
            <a:ext cx="1828800" cy="1066800"/>
          </a:xfrm>
          <a:prstGeom prst="roundRect">
            <a:avLst/>
          </a:prstGeom>
          <a:solidFill>
            <a:srgbClr val="D64AA4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</a:t>
            </a:r>
          </a:p>
        </p:txBody>
      </p:sp>
      <p:sp>
        <p:nvSpPr>
          <p:cNvPr id="22" name="Hình chữ nhật góc tròn 21"/>
          <p:cNvSpPr/>
          <p:nvPr/>
        </p:nvSpPr>
        <p:spPr>
          <a:xfrm>
            <a:off x="103187" y="4799388"/>
            <a:ext cx="1489075" cy="717550"/>
          </a:xfrm>
          <a:prstGeom prst="roundRect">
            <a:avLst/>
          </a:prstGeom>
          <a:solidFill>
            <a:schemeClr val="bg1"/>
          </a:solidFill>
          <a:ln>
            <a:solidFill>
              <a:srgbClr val="D64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D64A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b="1" dirty="0">
                <a:solidFill>
                  <a:srgbClr val="D64A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D64A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b="1" dirty="0">
              <a:solidFill>
                <a:srgbClr val="D64AA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ình chữ nhật góc tròn 23"/>
          <p:cNvSpPr/>
          <p:nvPr/>
        </p:nvSpPr>
        <p:spPr>
          <a:xfrm>
            <a:off x="72243" y="5895910"/>
            <a:ext cx="1524000" cy="733490"/>
          </a:xfrm>
          <a:prstGeom prst="roundRect">
            <a:avLst/>
          </a:prstGeom>
          <a:solidFill>
            <a:schemeClr val="bg1"/>
          </a:solidFill>
          <a:ln>
            <a:solidFill>
              <a:srgbClr val="D64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D64A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Oxit bazơ</a:t>
            </a:r>
          </a:p>
        </p:txBody>
      </p:sp>
      <p:sp>
        <p:nvSpPr>
          <p:cNvPr id="25" name="Hình chữ nhật góc tròn 24"/>
          <p:cNvSpPr/>
          <p:nvPr/>
        </p:nvSpPr>
        <p:spPr>
          <a:xfrm>
            <a:off x="1938338" y="1371600"/>
            <a:ext cx="1813434" cy="1066800"/>
          </a:xfrm>
          <a:prstGeom prst="roundRect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GỌI </a:t>
            </a:r>
          </a:p>
        </p:txBody>
      </p:sp>
      <p:sp>
        <p:nvSpPr>
          <p:cNvPr id="27" name="Hình chữ nhật góc tròn 26"/>
          <p:cNvSpPr/>
          <p:nvPr/>
        </p:nvSpPr>
        <p:spPr>
          <a:xfrm>
            <a:off x="205816" y="111125"/>
            <a:ext cx="4536954" cy="803275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12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12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2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2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KL </a:t>
            </a:r>
            <a:r>
              <a:rPr lang="en-US" sz="1200" b="1" dirty="0" err="1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2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2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2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200" b="1" dirty="0">
              <a:solidFill>
                <a:srgbClr val="230BB5"/>
              </a:solidFill>
              <a:latin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29" name="Hình chữ nhật góc tròn 28"/>
          <p:cNvSpPr/>
          <p:nvPr/>
        </p:nvSpPr>
        <p:spPr>
          <a:xfrm>
            <a:off x="72390" y="2895600"/>
            <a:ext cx="3631565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(TT1)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PK + (TT2)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b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PK có 1 hóa trị thì không dùng tiền tố)</a:t>
            </a:r>
          </a:p>
        </p:txBody>
      </p:sp>
      <p:sp>
        <p:nvSpPr>
          <p:cNvPr id="30" name="Hình chữ nhật góc tròn 29"/>
          <p:cNvSpPr/>
          <p:nvPr/>
        </p:nvSpPr>
        <p:spPr>
          <a:xfrm>
            <a:off x="4999038" y="821373"/>
            <a:ext cx="1935162" cy="106838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ình chữ nhật góc tròn 30"/>
          <p:cNvSpPr/>
          <p:nvPr/>
        </p:nvSpPr>
        <p:spPr>
          <a:xfrm>
            <a:off x="7467600" y="0"/>
            <a:ext cx="1676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ình chữ nhật góc tròn 31"/>
          <p:cNvSpPr/>
          <p:nvPr/>
        </p:nvSpPr>
        <p:spPr>
          <a:xfrm>
            <a:off x="7467600" y="914400"/>
            <a:ext cx="1676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nguyên tố</a:t>
            </a:r>
          </a:p>
        </p:txBody>
      </p:sp>
      <p:sp>
        <p:nvSpPr>
          <p:cNvPr id="33" name="Hình chữ nhật góc tròn 32"/>
          <p:cNvSpPr/>
          <p:nvPr/>
        </p:nvSpPr>
        <p:spPr>
          <a:xfrm>
            <a:off x="7467600" y="1905000"/>
            <a:ext cx="1676400" cy="79454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nguyên  tố là oxi</a:t>
            </a:r>
          </a:p>
        </p:txBody>
      </p:sp>
      <p:sp>
        <p:nvSpPr>
          <p:cNvPr id="35867" name="Hộp_Văn_Bản 33"/>
          <p:cNvSpPr txBox="1">
            <a:spLocks noChangeArrowheads="1"/>
          </p:cNvSpPr>
          <p:nvPr/>
        </p:nvSpPr>
        <p:spPr bwMode="auto">
          <a:xfrm>
            <a:off x="3751772" y="3047998"/>
            <a:ext cx="19819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</a:p>
        </p:txBody>
      </p:sp>
      <p:sp>
        <p:nvSpPr>
          <p:cNvPr id="35" name="Hình chữ nhật góc tròn 34"/>
          <p:cNvSpPr/>
          <p:nvPr/>
        </p:nvSpPr>
        <p:spPr>
          <a:xfrm>
            <a:off x="5333999" y="5027613"/>
            <a:ext cx="1900237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</a:t>
            </a:r>
          </a:p>
        </p:txBody>
      </p:sp>
      <p:sp>
        <p:nvSpPr>
          <p:cNvPr id="37" name="Hình chữ nhật góc tròn 36"/>
          <p:cNvSpPr/>
          <p:nvPr/>
        </p:nvSpPr>
        <p:spPr>
          <a:xfrm>
            <a:off x="7541919" y="5943600"/>
            <a:ext cx="1611459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7" grpId="0" animBg="1"/>
      <p:bldP spid="29" grpId="0" bldLvl="0" animBg="1"/>
      <p:bldP spid="30" grpId="0" animBg="1"/>
      <p:bldP spid="31" grpId="0" animBg="1"/>
      <p:bldP spid="32" grpId="0" animBg="1"/>
      <p:bldP spid="33" grpId="0" animBg="1"/>
      <p:bldP spid="35867" grpId="0"/>
      <p:bldP spid="35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516"/>
          <p:cNvSpPr>
            <a:spLocks noGrp="1"/>
          </p:cNvSpPr>
          <p:nvPr>
            <p:ph type="ctrTitle"/>
          </p:nvPr>
        </p:nvSpPr>
        <p:spPr>
          <a:xfrm>
            <a:off x="609600" y="606425"/>
            <a:ext cx="8305800" cy="30511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SzTx/>
            </a:pPr>
            <a:endParaRPr lang="vi-VN" sz="4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nề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55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430005" y="1894347"/>
            <a:ext cx="3886200" cy="7227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250" b="1" i="1" kern="10" dirty="0">
                <a:ln w="12700">
                  <a:solidFill>
                    <a:srgbClr val="EAEAEA"/>
                  </a:solidFill>
                  <a:round/>
                </a:ln>
                <a:latin typeface="Berlin Sans FB Demi" panose="020E0802020502020306" charset="0"/>
                <a:cs typeface="Berlin Sans FB Demi" panose="020E0802020502020306" charset="0"/>
              </a:rPr>
              <a:t>Hướng dẫn tự học</a:t>
            </a:r>
          </a:p>
        </p:txBody>
      </p:sp>
      <p:sp>
        <p:nvSpPr>
          <p:cNvPr id="34818" name="Text Box 6"/>
          <p:cNvSpPr txBox="1"/>
          <p:nvPr/>
        </p:nvSpPr>
        <p:spPr>
          <a:xfrm>
            <a:off x="1219200" y="2819400"/>
            <a:ext cx="61734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Làm bài tập sgk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Ôn bài 25, 26. Tiết sau luyện tập.</a:t>
            </a:r>
          </a:p>
        </p:txBody>
      </p:sp>
    </p:spTree>
    <p:extLst>
      <p:ext uri="{BB962C8B-B14F-4D97-AF65-F5344CB8AC3E}">
        <p14:creationId xmlns:p14="http://schemas.microsoft.com/office/powerpoint/2010/main" val="38145900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34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762000" y="489585"/>
            <a:ext cx="647700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phản ứng sau đây và cho biết chúng thuộc loại phản ứng gì?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+ O</a:t>
            </a:r>
            <a:r>
              <a:rPr lang="nl-NL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+ O</a:t>
            </a:r>
            <a:r>
              <a:rPr lang="nl-NL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+ O</a:t>
            </a:r>
            <a:r>
              <a:rPr lang="nl-NL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+ O</a:t>
            </a:r>
            <a:r>
              <a:rPr lang="nl-NL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0" y="3657600"/>
            <a:ext cx="4419600" cy="2953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1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Đáp án</a:t>
            </a:r>
          </a:p>
          <a:p>
            <a:pPr lvl="1"/>
            <a:r>
              <a:rPr lang="nl-NL" dirty="0"/>
              <a:t/>
            </a:r>
            <a:br>
              <a:rPr lang="nl-NL" dirty="0"/>
            </a:b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2Cu + O</a:t>
            </a:r>
            <a:r>
              <a:rPr lang="nl-NL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4K + O</a:t>
            </a:r>
            <a:r>
              <a:rPr lang="nl-NL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+ O</a:t>
            </a:r>
            <a:r>
              <a:rPr lang="nl-NL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4P + 5O</a:t>
            </a:r>
            <a:r>
              <a:rPr lang="nl-NL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58"/>
          <p:cNvGrpSpPr/>
          <p:nvPr/>
        </p:nvGrpSpPr>
        <p:grpSpPr bwMode="auto">
          <a:xfrm>
            <a:off x="3695383" y="4419580"/>
            <a:ext cx="685800" cy="304800"/>
            <a:chOff x="2928" y="1680"/>
            <a:chExt cx="576" cy="288"/>
          </a:xfrm>
        </p:grpSpPr>
        <p:sp>
          <p:nvSpPr>
            <p:cNvPr id="11" name="Line 56"/>
            <p:cNvSpPr>
              <a:spLocks noChangeShapeType="1"/>
            </p:cNvSpPr>
            <p:nvPr/>
          </p:nvSpPr>
          <p:spPr bwMode="auto">
            <a:xfrm>
              <a:off x="2928" y="196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57"/>
            <p:cNvSpPr txBox="1">
              <a:spLocks noChangeArrowheads="1"/>
            </p:cNvSpPr>
            <p:nvPr/>
          </p:nvSpPr>
          <p:spPr bwMode="auto">
            <a:xfrm>
              <a:off x="3024" y="1680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t</a:t>
              </a:r>
              <a:r>
                <a:rPr lang="en-US" baseline="30000" dirty="0"/>
                <a:t>0</a:t>
              </a:r>
              <a:endParaRPr lang="en-US" dirty="0"/>
            </a:p>
          </p:txBody>
        </p:sp>
      </p:grpSp>
      <p:grpSp>
        <p:nvGrpSpPr>
          <p:cNvPr id="13" name="Group 58"/>
          <p:cNvGrpSpPr/>
          <p:nvPr/>
        </p:nvGrpSpPr>
        <p:grpSpPr bwMode="auto">
          <a:xfrm>
            <a:off x="3627438" y="4931390"/>
            <a:ext cx="685800" cy="304800"/>
            <a:chOff x="2928" y="1680"/>
            <a:chExt cx="576" cy="288"/>
          </a:xfrm>
        </p:grpSpPr>
        <p:sp>
          <p:nvSpPr>
            <p:cNvPr id="14" name="Line 56"/>
            <p:cNvSpPr>
              <a:spLocks noChangeShapeType="1"/>
            </p:cNvSpPr>
            <p:nvPr/>
          </p:nvSpPr>
          <p:spPr bwMode="auto">
            <a:xfrm>
              <a:off x="2928" y="196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57"/>
            <p:cNvSpPr txBox="1">
              <a:spLocks noChangeArrowheads="1"/>
            </p:cNvSpPr>
            <p:nvPr/>
          </p:nvSpPr>
          <p:spPr bwMode="auto">
            <a:xfrm>
              <a:off x="3024" y="1680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t</a:t>
              </a:r>
              <a:r>
                <a:rPr lang="en-US" baseline="30000" dirty="0"/>
                <a:t>0</a:t>
              </a:r>
              <a:endParaRPr lang="en-US" dirty="0"/>
            </a:p>
          </p:txBody>
        </p:sp>
      </p:grpSp>
      <p:grpSp>
        <p:nvGrpSpPr>
          <p:cNvPr id="16" name="Group 58"/>
          <p:cNvGrpSpPr/>
          <p:nvPr/>
        </p:nvGrpSpPr>
        <p:grpSpPr bwMode="auto">
          <a:xfrm>
            <a:off x="3627438" y="5388590"/>
            <a:ext cx="685800" cy="304800"/>
            <a:chOff x="2928" y="1680"/>
            <a:chExt cx="576" cy="288"/>
          </a:xfrm>
        </p:grpSpPr>
        <p:sp>
          <p:nvSpPr>
            <p:cNvPr id="17" name="Line 56"/>
            <p:cNvSpPr>
              <a:spLocks noChangeShapeType="1"/>
            </p:cNvSpPr>
            <p:nvPr/>
          </p:nvSpPr>
          <p:spPr bwMode="auto">
            <a:xfrm>
              <a:off x="2928" y="196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57"/>
            <p:cNvSpPr txBox="1">
              <a:spLocks noChangeArrowheads="1"/>
            </p:cNvSpPr>
            <p:nvPr/>
          </p:nvSpPr>
          <p:spPr bwMode="auto">
            <a:xfrm>
              <a:off x="3024" y="1680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t</a:t>
              </a:r>
              <a:r>
                <a:rPr lang="en-US" baseline="30000" dirty="0"/>
                <a:t>0</a:t>
              </a:r>
              <a:endParaRPr lang="en-US" dirty="0"/>
            </a:p>
          </p:txBody>
        </p:sp>
      </p:grpSp>
      <p:grpSp>
        <p:nvGrpSpPr>
          <p:cNvPr id="19" name="Group 58"/>
          <p:cNvGrpSpPr/>
          <p:nvPr/>
        </p:nvGrpSpPr>
        <p:grpSpPr bwMode="auto">
          <a:xfrm>
            <a:off x="3627438" y="5845790"/>
            <a:ext cx="685800" cy="304800"/>
            <a:chOff x="2928" y="1680"/>
            <a:chExt cx="576" cy="288"/>
          </a:xfrm>
        </p:grpSpPr>
        <p:sp>
          <p:nvSpPr>
            <p:cNvPr id="20" name="Line 56"/>
            <p:cNvSpPr>
              <a:spLocks noChangeShapeType="1"/>
            </p:cNvSpPr>
            <p:nvPr/>
          </p:nvSpPr>
          <p:spPr bwMode="auto">
            <a:xfrm>
              <a:off x="2928" y="196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3024" y="1680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t</a:t>
              </a:r>
              <a:r>
                <a:rPr lang="en-US" baseline="30000" dirty="0"/>
                <a:t>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1181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319087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015" y="762000"/>
            <a:ext cx="4046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 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76200" y="1222375"/>
            <a:ext cx="914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1524000"/>
            <a:ext cx="418338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hợp chất sau, hợp chất nào thuộc loại oxit?</a:t>
            </a:r>
            <a:b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Fe</a:t>
            </a:r>
            <a:r>
              <a:rPr lang="nl-NL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</a:t>
            </a:r>
            <a:r>
              <a:rPr lang="nl-NL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CuSO</a:t>
            </a:r>
            <a:r>
              <a:rPr lang="nl-NL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e. P</a:t>
            </a:r>
            <a:r>
              <a:rPr lang="nl-NL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Mg(OH)</a:t>
            </a:r>
            <a:r>
              <a:rPr lang="nl-NL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f. CaO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0015" y="76200"/>
            <a:ext cx="8980170" cy="703580"/>
          </a:xfrm>
          <a:prstGeom prst="roundRect">
            <a:avLst/>
          </a:prstGeom>
          <a:solidFill>
            <a:srgbClr val="AFDD7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26: OXIT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4838065"/>
            <a:ext cx="40430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CuSO</a:t>
            </a:r>
            <a:r>
              <a:rPr lang="nl-NL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nl-NL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S... không phải là oxit?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743200"/>
            <a:ext cx="4152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nl-NL" sz="28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nl-NL" sz="2800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800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28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P</a:t>
            </a:r>
            <a:r>
              <a:rPr lang="nl-NL" sz="2800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800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sz="28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nl-NL" sz="2800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940" y="1244600"/>
            <a:ext cx="40366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Oxit</a:t>
            </a:r>
            <a:r>
              <a:rPr lang="en-US" sz="3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000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" name="Straight Connector 1"/>
          <p:cNvCxnSpPr/>
          <p:nvPr/>
        </p:nvCxnSpPr>
        <p:spPr>
          <a:xfrm flipH="1">
            <a:off x="4419600" y="914400"/>
            <a:ext cx="635" cy="59918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6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/>
      <p:bldP spid="13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319087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015" y="762000"/>
            <a:ext cx="4046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0015" y="76200"/>
            <a:ext cx="8980170" cy="703580"/>
          </a:xfrm>
          <a:prstGeom prst="roundRect">
            <a:avLst/>
          </a:prstGeom>
          <a:solidFill>
            <a:srgbClr val="AFDD7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26: OXIT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743200"/>
            <a:ext cx="4152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nl-NL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nl-NL" sz="2800" b="1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800" b="1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P</a:t>
            </a:r>
            <a:r>
              <a:rPr lang="nl-NL" sz="2800" b="1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800" b="1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nl-NL" sz="2800" b="1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295400"/>
            <a:ext cx="40366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Oxit</a:t>
            </a:r>
            <a:r>
              <a:rPr lang="en-US" sz="30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b="1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b="1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000" b="1" u="sng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" name="Straight Connector 1"/>
          <p:cNvCxnSpPr/>
          <p:nvPr/>
        </p:nvCxnSpPr>
        <p:spPr>
          <a:xfrm flipH="1">
            <a:off x="4572000" y="914400"/>
            <a:ext cx="635" cy="59918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" y="3505200"/>
            <a:ext cx="44189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Tx/>
              <a:buNone/>
            </a:pP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Công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 tổng quát:</a:t>
            </a:r>
            <a:endParaRPr lang="en-US" sz="4000" b="1" baseline="-25000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</a:t>
            </a:r>
            <a:endParaRPr lang="en-US" sz="24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NTHH </a:t>
            </a:r>
            <a:r>
              <a:rPr lang="en-US" sz="24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</a:p>
          <a:p>
            <a:r>
              <a:rPr lang="en-US" sz="24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x,y là chỉ số nguyên tử</a:t>
            </a:r>
            <a:endParaRPr lang="en-US" sz="2400" b="1" baseline="-25000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000" b="1" baseline="-25000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CTHH đảm bảo theo qui tắc hóa trị: a.x = </a:t>
            </a:r>
            <a:r>
              <a:rPr lang="en-US" sz="4000" b="1" baseline="-25000" dirty="0" err="1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II.y</a:t>
            </a:r>
            <a:endParaRPr lang="en-US" sz="4000" b="1" baseline="-25000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5900" y="4038600"/>
            <a:ext cx="160020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3" name="TextBox 9"/>
          <p:cNvSpPr txBox="1"/>
          <p:nvPr/>
        </p:nvSpPr>
        <p:spPr>
          <a:xfrm>
            <a:off x="76200" y="3198495"/>
            <a:ext cx="4090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-152400" y="3962400"/>
            <a:ext cx="914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5" name="TextBox 18"/>
          <p:cNvSpPr txBox="1"/>
          <p:nvPr/>
        </p:nvSpPr>
        <p:spPr>
          <a:xfrm>
            <a:off x="4672330" y="914400"/>
            <a:ext cx="4335145" cy="27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nl-N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các CTHH viết đúng, viết sai và sửa lại cho đúng trong các CTHH sau: </a:t>
            </a:r>
          </a:p>
          <a:p>
            <a:pPr algn="ctr"/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nl-NL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NaO, P</a:t>
            </a:r>
            <a:r>
              <a:rPr lang="nl-NL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nl-NL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</a:t>
            </a:r>
            <a:r>
              <a:rPr lang="nl-NL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,SO</a:t>
            </a:r>
            <a:r>
              <a:rPr lang="nl-NL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0" y="4419600"/>
          <a:ext cx="4426585" cy="2281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45"/>
                <a:gridCol w="1996440"/>
              </a:tblGrid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nl-NL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CTHH viết sai </a:t>
                      </a:r>
                      <a:endParaRPr lang="nl-NL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Sửa lại</a:t>
                      </a:r>
                    </a:p>
                  </a:txBody>
                  <a:tcPr/>
                </a:tc>
              </a:tr>
              <a:tr h="521320">
                <a:tc>
                  <a:txBody>
                    <a:bodyPr/>
                    <a:lstStyle/>
                    <a:p>
                      <a:pPr algn="ctr"/>
                      <a:r>
                        <a:rPr lang="nl-NL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Ca</a:t>
                      </a:r>
                      <a:r>
                        <a:rPr lang="nl-NL" sz="2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nl-NL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O</a:t>
                      </a:r>
                      <a:endParaRPr lang="nl-NL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521320">
                <a:tc>
                  <a:txBody>
                    <a:bodyPr/>
                    <a:lstStyle/>
                    <a:p>
                      <a:pPr algn="ctr"/>
                      <a:r>
                        <a:rPr lang="nl-NL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NaO</a:t>
                      </a:r>
                      <a:endParaRPr lang="nl-NL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600" b="1" baseline="-250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735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AlO</a:t>
                      </a:r>
                      <a:r>
                        <a:rPr lang="nl-NL" sz="2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endParaRPr lang="nl-NL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nl-NL" sz="2600" b="1" baseline="-250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9470" y="3352800"/>
          <a:ext cx="4426585" cy="877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3435"/>
                <a:gridCol w="2343150"/>
              </a:tblGrid>
              <a:tr h="877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CTHH đúng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</a:t>
                      </a:r>
                      <a:r>
                        <a:rPr 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nl-NL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O</a:t>
                      </a:r>
                      <a:r>
                        <a:rPr 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5</a:t>
                      </a:r>
                      <a:r>
                        <a:rPr lang="en-US" alt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, </a:t>
                      </a:r>
                      <a:r>
                        <a:rPr lang="nl-NL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SO</a:t>
                      </a:r>
                      <a:r>
                        <a:rPr 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en-US" alt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, </a:t>
                      </a:r>
                      <a:r>
                        <a:rPr lang="nl-NL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SO</a:t>
                      </a:r>
                      <a:r>
                        <a:rPr 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7315200" y="497586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CaO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391083" y="5497830"/>
            <a:ext cx="10096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</a:t>
            </a:r>
            <a:r>
              <a:rPr lang="nl-NL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391400" y="6019800"/>
            <a:ext cx="104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</a:t>
            </a:r>
            <a:r>
              <a:rPr lang="nl-NL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nl-NL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91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" grpId="0"/>
      <p:bldP spid="4" grpId="0" bldLvl="0" animBg="1"/>
      <p:bldP spid="5" grpId="0"/>
      <p:bldP spid="8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914400" y="685800"/>
            <a:ext cx="61722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LOẠI - GỌI TÊN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0015" y="76200"/>
            <a:ext cx="8980170" cy="703580"/>
          </a:xfrm>
          <a:prstGeom prst="roundRect">
            <a:avLst/>
          </a:prstGeom>
          <a:solidFill>
            <a:srgbClr val="AFDD7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26: OXIT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1905000"/>
          <a:ext cx="4946650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3260"/>
                <a:gridCol w="2993390"/>
              </a:tblGrid>
              <a:tr h="591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nl-NL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oxit axit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nl-NL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(oxit của phi kim)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</a:t>
                      </a:r>
                      <a:r>
                        <a:rPr 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nl-NL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O</a:t>
                      </a:r>
                      <a:r>
                        <a:rPr 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5</a:t>
                      </a:r>
                      <a:r>
                        <a:rPr lang="en-US" alt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SO</a:t>
                      </a:r>
                      <a:r>
                        <a:rPr 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en-US" alt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SO</a:t>
                      </a:r>
                      <a:r>
                        <a:rPr lang="nl-NL" sz="26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487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nl-NL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oxit bazơ</a:t>
                      </a:r>
                      <a:endParaRPr lang="en-US" altLang="nl-NL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nl-NL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(oxit của kim loại)</a:t>
                      </a:r>
                      <a:endParaRPr lang="en-US" altLang="nl-NL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nl-NL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1" dirty="0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Ca</a:t>
                      </a:r>
                      <a:r>
                        <a:rPr lang="en-US" sz="2600" b="1" dirty="0" err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O,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1" dirty="0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Na</a:t>
                      </a:r>
                      <a:r>
                        <a:rPr lang="en-US" sz="2600" b="1" baseline="-25000" dirty="0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sz="2600" b="1" dirty="0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O,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1" dirty="0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Al</a:t>
                      </a:r>
                      <a:r>
                        <a:rPr lang="en-US" sz="2600" b="1" baseline="-25000" dirty="0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sz="2600" b="1" dirty="0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O</a:t>
                      </a:r>
                      <a:r>
                        <a:rPr lang="en-US" sz="2600" b="1" baseline="-25000" dirty="0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en-US" sz="2600" b="1" dirty="0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endParaRPr lang="en-US" sz="2600" b="1" dirty="0" err="1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97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1000" y="1295400"/>
            <a:ext cx="7644130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NO)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914400"/>
            <a:ext cx="61722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LOẠI - GỌI TÊN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0015" y="76200"/>
            <a:ext cx="8980170" cy="703580"/>
          </a:xfrm>
          <a:prstGeom prst="roundRect">
            <a:avLst/>
          </a:prstGeom>
          <a:solidFill>
            <a:srgbClr val="AFDD7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26: OXIT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679065"/>
            <a:ext cx="6038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Gọi tên: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Kim +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4876800"/>
            <a:ext cx="4048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4.tetra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                   5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266700" y="3581400"/>
            <a:ext cx="7803515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Phi kim có nhiều hóa trị: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Kim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Kim 		+  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4038600" y="51816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230BB5"/>
                </a:solidFill>
                <a:latin typeface="Times New Roman" panose="02020603050405020304" pitchFamily="18" charset="0"/>
              </a:rPr>
              <a:t>VD:   P</a:t>
            </a:r>
            <a:r>
              <a:rPr lang="en-US" sz="2400" baseline="-25000" dirty="0">
                <a:solidFill>
                  <a:srgbClr val="230BB5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230BB5"/>
                </a:solidFill>
                <a:latin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230BB5"/>
                </a:solidFill>
                <a:latin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230BB5"/>
                </a:solidFill>
                <a:latin typeface="Times New Roman" panose="02020603050405020304" pitchFamily="18" charset="0"/>
              </a:rPr>
              <a:t> 	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Điphotpho pentaoxit</a:t>
            </a:r>
            <a:endParaRPr lang="en-US" sz="2400" dirty="0">
              <a:solidFill>
                <a:srgbClr val="23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SO</a:t>
            </a:r>
            <a:r>
              <a:rPr lang="en-US" sz="2400" baseline="-25000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huỳnh đioxit</a:t>
            </a:r>
            <a:endParaRPr lang="en-US" sz="2400" dirty="0">
              <a:solidFill>
                <a:srgbClr val="23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</a:t>
            </a:r>
            <a:r>
              <a:rPr lang="en-US" sz="2400" baseline="-25000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Cacbon đioxit</a:t>
            </a:r>
            <a:endParaRPr lang="en-US" sz="2400" baseline="-25000" dirty="0">
              <a:solidFill>
                <a:srgbClr val="23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230BB5"/>
                </a:solidFill>
                <a:latin typeface="Times New Roman" panose="02020603050405020304" pitchFamily="18" charset="0"/>
              </a:rPr>
              <a:t>	SO</a:t>
            </a:r>
            <a:r>
              <a:rPr lang="en-US" sz="2400" baseline="-25000" dirty="0">
                <a:solidFill>
                  <a:srgbClr val="230BB5"/>
                </a:solidFill>
                <a:latin typeface="Times New Roman" panose="02020603050405020304" pitchFamily="18" charset="0"/>
              </a:rPr>
              <a:t>3     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huỳnh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038600" y="4965065"/>
            <a:ext cx="634" cy="19411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290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9" grpId="0"/>
      <p:bldP spid="10" grpId="0"/>
      <p:bldP spid="4" grpId="0" bldLvl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685800"/>
            <a:ext cx="61722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LOẠI - GỌI TÊN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0015" y="76200"/>
            <a:ext cx="8980170" cy="703580"/>
          </a:xfrm>
          <a:prstGeom prst="roundRect">
            <a:avLst/>
          </a:prstGeom>
          <a:solidFill>
            <a:srgbClr val="AFDD7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26: OXIT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9145" y="1713865"/>
            <a:ext cx="8350250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800" b="1" dirty="0">
                <a:solidFill>
                  <a:srgbClr val="2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228600" y="2971800"/>
            <a:ext cx="762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381000" y="3886200"/>
            <a:ext cx="7620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Kim loại có nhiều hóa trị: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43000" y="5029200"/>
            <a:ext cx="4465320" cy="1814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  </a:t>
            </a: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nl-NL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O: Natri oxit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kumimoji="0" lang="nl-NL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nl-NL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Nhôm oxit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sz="28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nl-NL" sz="28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</a:t>
            </a:r>
            <a:r>
              <a:rPr lang="nl-NL" sz="2800" baseline="-300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nl-NL" sz="28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nl-NL" sz="2800" baseline="-300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nl-NL" sz="28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Sắt (III) oxit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sz="28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nl-NL" sz="28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FeO: Sắt (II) oxit</a:t>
            </a:r>
            <a:r>
              <a:rPr lang="en-US" sz="280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9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4" grpId="0"/>
      <p:bldP spid="6" grpId="0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43400" y="1600200"/>
            <a:ext cx="289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MgO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pt-BR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8288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công thức viết SAI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5" t="13387" r="36556" b="62475"/>
          <a:stretch>
            <a:fillRect/>
          </a:stretch>
        </p:blipFill>
        <p:spPr>
          <a:xfrm>
            <a:off x="8077200" y="5050298"/>
            <a:ext cx="1055915" cy="16553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5334000"/>
            <a:ext cx="26828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 lại: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alt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Fe</a:t>
            </a:r>
            <a:r>
              <a:rPr lang="en-US" alt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2362200"/>
            <a:ext cx="608965" cy="5334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82097" y="609600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97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图片 1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2" t="35289" r="3221" b="14868"/>
          <a:stretch>
            <a:fillRect/>
          </a:stretch>
        </p:blipFill>
        <p:spPr>
          <a:xfrm>
            <a:off x="6924632" y="3770292"/>
            <a:ext cx="2219368" cy="308770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0"/>
            <a:ext cx="2233047" cy="2895600"/>
          </a:xfrm>
          <a:prstGeom prst="rect">
            <a:avLst/>
          </a:prstGeom>
        </p:spPr>
      </p:pic>
      <p:pic>
        <p:nvPicPr>
          <p:cNvPr id="7" name="图片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5" t="13387" r="36556" b="62475"/>
          <a:stretch>
            <a:fillRect/>
          </a:stretch>
        </p:blipFill>
        <p:spPr>
          <a:xfrm>
            <a:off x="457200" y="152400"/>
            <a:ext cx="1055915" cy="1655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1600200"/>
            <a:ext cx="571500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(III) oxit có CTHH là: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FeO		</a:t>
            </a:r>
          </a:p>
          <a:p>
            <a:pPr marL="342900" indent="-342900">
              <a:buAutoNum type="alphaUcPeriod"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pt-BR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buAutoNum type="alphaUcPeriod"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pt-BR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19200" y="2918460"/>
            <a:ext cx="608965" cy="53340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415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624</Words>
  <Application>Microsoft Office PowerPoint</Application>
  <PresentationFormat>On-screen Show (4:3)</PresentationFormat>
  <Paragraphs>144</Paragraphs>
  <Slides>15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2022-02-06T13:07:33Z</dcterms:created>
  <dcterms:modified xsi:type="dcterms:W3CDTF">2022-02-07T08:30:49Z</dcterms:modified>
</cp:coreProperties>
</file>