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2636B-4AE7-44A9-8EE7-8715FF197D73}"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F5212-0CBF-4D2C-BA3C-35C9CDFF0EF8}" type="slidenum">
              <a:rPr lang="en-US" smtClean="0"/>
              <a:t>‹#›</a:t>
            </a:fld>
            <a:endParaRPr lang="en-US"/>
          </a:p>
        </p:txBody>
      </p:sp>
    </p:spTree>
    <p:extLst>
      <p:ext uri="{BB962C8B-B14F-4D97-AF65-F5344CB8AC3E}">
        <p14:creationId xmlns:p14="http://schemas.microsoft.com/office/powerpoint/2010/main" val="164085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636B-4AE7-44A9-8EE7-8715FF197D73}"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F5212-0CBF-4D2C-BA3C-35C9CDFF0EF8}" type="slidenum">
              <a:rPr lang="en-US" smtClean="0"/>
              <a:t>‹#›</a:t>
            </a:fld>
            <a:endParaRPr lang="en-US"/>
          </a:p>
        </p:txBody>
      </p:sp>
    </p:spTree>
    <p:extLst>
      <p:ext uri="{BB962C8B-B14F-4D97-AF65-F5344CB8AC3E}">
        <p14:creationId xmlns:p14="http://schemas.microsoft.com/office/powerpoint/2010/main" val="229608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636B-4AE7-44A9-8EE7-8715FF197D73}"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F5212-0CBF-4D2C-BA3C-35C9CDFF0EF8}" type="slidenum">
              <a:rPr lang="en-US" smtClean="0"/>
              <a:t>‹#›</a:t>
            </a:fld>
            <a:endParaRPr lang="en-US"/>
          </a:p>
        </p:txBody>
      </p:sp>
    </p:spTree>
    <p:extLst>
      <p:ext uri="{BB962C8B-B14F-4D97-AF65-F5344CB8AC3E}">
        <p14:creationId xmlns:p14="http://schemas.microsoft.com/office/powerpoint/2010/main" val="3588728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CCF406-64E2-474C-A2A9-1A55D55A00AA}" type="slidenum">
              <a:rPr lang="en-US"/>
              <a:pPr>
                <a:defRPr/>
              </a:pPr>
              <a:t>‹#›</a:t>
            </a:fld>
            <a:endParaRPr lang="en-US"/>
          </a:p>
        </p:txBody>
      </p:sp>
    </p:spTree>
    <p:extLst>
      <p:ext uri="{BB962C8B-B14F-4D97-AF65-F5344CB8AC3E}">
        <p14:creationId xmlns:p14="http://schemas.microsoft.com/office/powerpoint/2010/main" val="35507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636B-4AE7-44A9-8EE7-8715FF197D73}"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F5212-0CBF-4D2C-BA3C-35C9CDFF0EF8}" type="slidenum">
              <a:rPr lang="en-US" smtClean="0"/>
              <a:t>‹#›</a:t>
            </a:fld>
            <a:endParaRPr lang="en-US"/>
          </a:p>
        </p:txBody>
      </p:sp>
    </p:spTree>
    <p:extLst>
      <p:ext uri="{BB962C8B-B14F-4D97-AF65-F5344CB8AC3E}">
        <p14:creationId xmlns:p14="http://schemas.microsoft.com/office/powerpoint/2010/main" val="273300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2636B-4AE7-44A9-8EE7-8715FF197D73}"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F5212-0CBF-4D2C-BA3C-35C9CDFF0EF8}" type="slidenum">
              <a:rPr lang="en-US" smtClean="0"/>
              <a:t>‹#›</a:t>
            </a:fld>
            <a:endParaRPr lang="en-US"/>
          </a:p>
        </p:txBody>
      </p:sp>
    </p:spTree>
    <p:extLst>
      <p:ext uri="{BB962C8B-B14F-4D97-AF65-F5344CB8AC3E}">
        <p14:creationId xmlns:p14="http://schemas.microsoft.com/office/powerpoint/2010/main" val="206564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2636B-4AE7-44A9-8EE7-8715FF197D73}"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F5212-0CBF-4D2C-BA3C-35C9CDFF0EF8}" type="slidenum">
              <a:rPr lang="en-US" smtClean="0"/>
              <a:t>‹#›</a:t>
            </a:fld>
            <a:endParaRPr lang="en-US"/>
          </a:p>
        </p:txBody>
      </p:sp>
    </p:spTree>
    <p:extLst>
      <p:ext uri="{BB962C8B-B14F-4D97-AF65-F5344CB8AC3E}">
        <p14:creationId xmlns:p14="http://schemas.microsoft.com/office/powerpoint/2010/main" val="50894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2636B-4AE7-44A9-8EE7-8715FF197D73}"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F5212-0CBF-4D2C-BA3C-35C9CDFF0EF8}" type="slidenum">
              <a:rPr lang="en-US" smtClean="0"/>
              <a:t>‹#›</a:t>
            </a:fld>
            <a:endParaRPr lang="en-US"/>
          </a:p>
        </p:txBody>
      </p:sp>
    </p:spTree>
    <p:extLst>
      <p:ext uri="{BB962C8B-B14F-4D97-AF65-F5344CB8AC3E}">
        <p14:creationId xmlns:p14="http://schemas.microsoft.com/office/powerpoint/2010/main" val="329555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636B-4AE7-44A9-8EE7-8715FF197D73}"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2F5212-0CBF-4D2C-BA3C-35C9CDFF0EF8}" type="slidenum">
              <a:rPr lang="en-US" smtClean="0"/>
              <a:t>‹#›</a:t>
            </a:fld>
            <a:endParaRPr lang="en-US"/>
          </a:p>
        </p:txBody>
      </p:sp>
    </p:spTree>
    <p:extLst>
      <p:ext uri="{BB962C8B-B14F-4D97-AF65-F5344CB8AC3E}">
        <p14:creationId xmlns:p14="http://schemas.microsoft.com/office/powerpoint/2010/main" val="21265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2636B-4AE7-44A9-8EE7-8715FF197D73}"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2F5212-0CBF-4D2C-BA3C-35C9CDFF0EF8}" type="slidenum">
              <a:rPr lang="en-US" smtClean="0"/>
              <a:t>‹#›</a:t>
            </a:fld>
            <a:endParaRPr lang="en-US"/>
          </a:p>
        </p:txBody>
      </p:sp>
    </p:spTree>
    <p:extLst>
      <p:ext uri="{BB962C8B-B14F-4D97-AF65-F5344CB8AC3E}">
        <p14:creationId xmlns:p14="http://schemas.microsoft.com/office/powerpoint/2010/main" val="306398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636B-4AE7-44A9-8EE7-8715FF197D73}"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F5212-0CBF-4D2C-BA3C-35C9CDFF0EF8}" type="slidenum">
              <a:rPr lang="en-US" smtClean="0"/>
              <a:t>‹#›</a:t>
            </a:fld>
            <a:endParaRPr lang="en-US"/>
          </a:p>
        </p:txBody>
      </p:sp>
    </p:spTree>
    <p:extLst>
      <p:ext uri="{BB962C8B-B14F-4D97-AF65-F5344CB8AC3E}">
        <p14:creationId xmlns:p14="http://schemas.microsoft.com/office/powerpoint/2010/main" val="255667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636B-4AE7-44A9-8EE7-8715FF197D73}"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F5212-0CBF-4D2C-BA3C-35C9CDFF0EF8}" type="slidenum">
              <a:rPr lang="en-US" smtClean="0"/>
              <a:t>‹#›</a:t>
            </a:fld>
            <a:endParaRPr lang="en-US"/>
          </a:p>
        </p:txBody>
      </p:sp>
    </p:spTree>
    <p:extLst>
      <p:ext uri="{BB962C8B-B14F-4D97-AF65-F5344CB8AC3E}">
        <p14:creationId xmlns:p14="http://schemas.microsoft.com/office/powerpoint/2010/main" val="379291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2636B-4AE7-44A9-8EE7-8715FF197D73}" type="datetimeFigureOut">
              <a:rPr lang="en-US" smtClean="0"/>
              <a:t>1/24/2022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F5212-0CBF-4D2C-BA3C-35C9CDFF0EF8}" type="slidenum">
              <a:rPr lang="en-US" smtClean="0"/>
              <a:t>‹#›</a:t>
            </a:fld>
            <a:endParaRPr lang="en-US"/>
          </a:p>
        </p:txBody>
      </p:sp>
    </p:spTree>
    <p:extLst>
      <p:ext uri="{BB962C8B-B14F-4D97-AF65-F5344CB8AC3E}">
        <p14:creationId xmlns:p14="http://schemas.microsoft.com/office/powerpoint/2010/main" val="3996033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video" Target="nguoinhai.MPG"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video" Target="phicong.MPG" TargetMode="Externa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ideo" Target="TTG-nasa.wmv" TargetMode="Externa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10.jpeg"/><Relationship Id="rId11" Type="http://schemas.openxmlformats.org/officeDocument/2006/relationships/image" Target="../media/image14.jpeg"/><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image" Target="../media/image5.jpeg"/><Relationship Id="rId9"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57200" y="274638"/>
            <a:ext cx="8229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u="sng">
                <a:solidFill>
                  <a:srgbClr val="FF0000"/>
                </a:solidFill>
                <a:latin typeface="VNI-Bodon-Poster" pitchFamily="2" charset="0"/>
              </a:rPr>
              <a:t>KIEÅM TRA MIEÄNG</a:t>
            </a:r>
          </a:p>
        </p:txBody>
      </p:sp>
      <p:sp>
        <p:nvSpPr>
          <p:cNvPr id="4099" name="Rectangle 5"/>
          <p:cNvSpPr>
            <a:spLocks noChangeArrowheads="1"/>
          </p:cNvSpPr>
          <p:nvPr/>
        </p:nvSpPr>
        <p:spPr bwMode="auto">
          <a:xfrm>
            <a:off x="279400" y="800100"/>
            <a:ext cx="8712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nSpc>
                <a:spcPct val="80000"/>
              </a:lnSpc>
              <a:spcBef>
                <a:spcPct val="20000"/>
              </a:spcBef>
              <a:buClr>
                <a:srgbClr val="0000FF"/>
              </a:buClr>
              <a:buFont typeface="Wingdings" pitchFamily="2" charset="2"/>
              <a:buNone/>
            </a:pPr>
            <a:r>
              <a:rPr lang="en-US" sz="2000" dirty="0">
                <a:solidFill>
                  <a:srgbClr val="0000FF"/>
                </a:solidFill>
                <a:latin typeface="VNI-Centur" pitchFamily="2" charset="0"/>
              </a:rPr>
              <a:t>1) </a:t>
            </a:r>
            <a:r>
              <a:rPr lang="en-US" sz="2000" dirty="0" err="1">
                <a:solidFill>
                  <a:srgbClr val="0000FF"/>
                </a:solidFill>
                <a:latin typeface="VNI-Centur" pitchFamily="2" charset="0"/>
              </a:rPr>
              <a:t>Hoaøn</a:t>
            </a:r>
            <a:r>
              <a:rPr lang="en-US" sz="2000" dirty="0">
                <a:solidFill>
                  <a:srgbClr val="0000FF"/>
                </a:solidFill>
                <a:latin typeface="VNI-Centur" pitchFamily="2" charset="0"/>
              </a:rPr>
              <a:t> </a:t>
            </a:r>
            <a:r>
              <a:rPr lang="en-US" sz="2000" dirty="0" err="1">
                <a:solidFill>
                  <a:srgbClr val="0000FF"/>
                </a:solidFill>
                <a:latin typeface="VNI-Centur" pitchFamily="2" charset="0"/>
              </a:rPr>
              <a:t>thaønh</a:t>
            </a:r>
            <a:r>
              <a:rPr lang="en-US" sz="2000" dirty="0">
                <a:solidFill>
                  <a:srgbClr val="0000FF"/>
                </a:solidFill>
                <a:latin typeface="VNI-Centur" pitchFamily="2" charset="0"/>
              </a:rPr>
              <a:t> </a:t>
            </a:r>
            <a:r>
              <a:rPr lang="en-US" sz="2000" dirty="0" err="1">
                <a:solidFill>
                  <a:srgbClr val="0000FF"/>
                </a:solidFill>
                <a:latin typeface="VNI-Centur" pitchFamily="2" charset="0"/>
              </a:rPr>
              <a:t>caùc</a:t>
            </a:r>
            <a:r>
              <a:rPr lang="en-US" sz="2000" dirty="0">
                <a:solidFill>
                  <a:srgbClr val="0000FF"/>
                </a:solidFill>
                <a:latin typeface="VNI-Centur" pitchFamily="2" charset="0"/>
              </a:rPr>
              <a:t> </a:t>
            </a:r>
            <a:r>
              <a:rPr lang="en-US" sz="2000" dirty="0" err="1">
                <a:solidFill>
                  <a:srgbClr val="0000FF"/>
                </a:solidFill>
                <a:latin typeface="VNI-Centur" pitchFamily="2" charset="0"/>
              </a:rPr>
              <a:t>phaûn</a:t>
            </a:r>
            <a:r>
              <a:rPr lang="en-US" sz="2000" dirty="0">
                <a:solidFill>
                  <a:srgbClr val="0000FF"/>
                </a:solidFill>
                <a:latin typeface="VNI-Centur" pitchFamily="2" charset="0"/>
              </a:rPr>
              <a:t> </a:t>
            </a:r>
            <a:r>
              <a:rPr lang="en-US" sz="2000" dirty="0" err="1">
                <a:solidFill>
                  <a:srgbClr val="0000FF"/>
                </a:solidFill>
                <a:latin typeface="VNI-Centur" pitchFamily="2" charset="0"/>
              </a:rPr>
              <a:t>öùng</a:t>
            </a:r>
            <a:r>
              <a:rPr lang="en-US" sz="2000" dirty="0">
                <a:solidFill>
                  <a:srgbClr val="0000FF"/>
                </a:solidFill>
                <a:latin typeface="VNI-Centur" pitchFamily="2" charset="0"/>
              </a:rPr>
              <a:t> </a:t>
            </a:r>
            <a:r>
              <a:rPr lang="en-US" sz="2000" dirty="0" err="1">
                <a:solidFill>
                  <a:srgbClr val="0000FF"/>
                </a:solidFill>
                <a:latin typeface="VNI-Centur" pitchFamily="2" charset="0"/>
              </a:rPr>
              <a:t>sau</a:t>
            </a:r>
            <a:r>
              <a:rPr lang="en-US" sz="2000" dirty="0">
                <a:solidFill>
                  <a:srgbClr val="0000FF"/>
                </a:solidFill>
                <a:latin typeface="VNI-Centur" pitchFamily="2" charset="0"/>
              </a:rPr>
              <a:t> </a:t>
            </a:r>
            <a:r>
              <a:rPr lang="en-US" sz="2000" dirty="0" err="1">
                <a:solidFill>
                  <a:srgbClr val="0000FF"/>
                </a:solidFill>
                <a:latin typeface="VNI-Centur" pitchFamily="2" charset="0"/>
              </a:rPr>
              <a:t>vaø</a:t>
            </a:r>
            <a:r>
              <a:rPr lang="en-US" sz="2000" dirty="0">
                <a:solidFill>
                  <a:srgbClr val="0000FF"/>
                </a:solidFill>
                <a:latin typeface="VNI-Centur" pitchFamily="2" charset="0"/>
              </a:rPr>
              <a:t> </a:t>
            </a:r>
            <a:r>
              <a:rPr lang="en-US" sz="2000" dirty="0" err="1">
                <a:solidFill>
                  <a:srgbClr val="0000FF"/>
                </a:solidFill>
                <a:latin typeface="VNI-Centur" pitchFamily="2" charset="0"/>
              </a:rPr>
              <a:t>goïi</a:t>
            </a:r>
            <a:r>
              <a:rPr lang="en-US" sz="2000" dirty="0">
                <a:solidFill>
                  <a:srgbClr val="0000FF"/>
                </a:solidFill>
                <a:latin typeface="VNI-Centur" pitchFamily="2" charset="0"/>
              </a:rPr>
              <a:t> </a:t>
            </a:r>
            <a:r>
              <a:rPr lang="en-US" sz="2000" dirty="0" err="1">
                <a:solidFill>
                  <a:srgbClr val="0000FF"/>
                </a:solidFill>
                <a:latin typeface="VNI-Centur" pitchFamily="2" charset="0"/>
              </a:rPr>
              <a:t>teân</a:t>
            </a:r>
            <a:r>
              <a:rPr lang="en-US" sz="2000" dirty="0">
                <a:solidFill>
                  <a:srgbClr val="0000FF"/>
                </a:solidFill>
                <a:latin typeface="VNI-Centur" pitchFamily="2" charset="0"/>
              </a:rPr>
              <a:t> </a:t>
            </a:r>
            <a:r>
              <a:rPr lang="en-US" sz="2000" dirty="0" err="1">
                <a:solidFill>
                  <a:srgbClr val="0000FF"/>
                </a:solidFill>
                <a:latin typeface="VNI-Centur" pitchFamily="2" charset="0"/>
              </a:rPr>
              <a:t>caùc</a:t>
            </a:r>
            <a:r>
              <a:rPr lang="en-US" sz="2000" dirty="0">
                <a:solidFill>
                  <a:srgbClr val="0000FF"/>
                </a:solidFill>
                <a:latin typeface="VNI-Centur" pitchFamily="2" charset="0"/>
              </a:rPr>
              <a:t> </a:t>
            </a:r>
            <a:r>
              <a:rPr lang="en-US" sz="2000" dirty="0" err="1">
                <a:solidFill>
                  <a:srgbClr val="0000FF"/>
                </a:solidFill>
                <a:latin typeface="VNI-Centur" pitchFamily="2" charset="0"/>
              </a:rPr>
              <a:t>saûn</a:t>
            </a:r>
            <a:r>
              <a:rPr lang="en-US" sz="2000" dirty="0">
                <a:solidFill>
                  <a:srgbClr val="0000FF"/>
                </a:solidFill>
                <a:latin typeface="VNI-Centur" pitchFamily="2" charset="0"/>
              </a:rPr>
              <a:t> </a:t>
            </a:r>
            <a:r>
              <a:rPr lang="en-US" sz="2000" dirty="0" err="1" smtClean="0">
                <a:solidFill>
                  <a:srgbClr val="0000FF"/>
                </a:solidFill>
                <a:latin typeface="VNI-Centur" pitchFamily="2" charset="0"/>
              </a:rPr>
              <a:t>phaåm</a:t>
            </a:r>
            <a:r>
              <a:rPr lang="en-US" sz="2000" dirty="0" smtClean="0">
                <a:solidFill>
                  <a:srgbClr val="0000FF"/>
                </a:solidFill>
                <a:latin typeface="VNI-Centur" pitchFamily="2" charset="0"/>
              </a:rPr>
              <a:t>:</a:t>
            </a:r>
            <a:endParaRPr lang="en-US" sz="2000" dirty="0">
              <a:solidFill>
                <a:srgbClr val="0000FF"/>
              </a:solidFill>
              <a:latin typeface="VNI-Centur" pitchFamily="2" charset="0"/>
            </a:endParaRPr>
          </a:p>
        </p:txBody>
      </p:sp>
      <p:sp>
        <p:nvSpPr>
          <p:cNvPr id="27654" name="Rectangle 6"/>
          <p:cNvSpPr>
            <a:spLocks noChangeArrowheads="1"/>
          </p:cNvSpPr>
          <p:nvPr/>
        </p:nvSpPr>
        <p:spPr bwMode="auto">
          <a:xfrm>
            <a:off x="3073400" y="1117600"/>
            <a:ext cx="1244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a:solidFill>
                  <a:srgbClr val="0000FF"/>
                </a:solidFill>
                <a:latin typeface="VNI-Centur" pitchFamily="2" charset="0"/>
              </a:rPr>
              <a:t>Fe</a:t>
            </a:r>
            <a:r>
              <a:rPr lang="en-US" sz="2400" baseline="-25000">
                <a:solidFill>
                  <a:srgbClr val="0000FF"/>
                </a:solidFill>
                <a:latin typeface="VNI-Centur" pitchFamily="2" charset="0"/>
              </a:rPr>
              <a:t>3</a:t>
            </a:r>
            <a:r>
              <a:rPr lang="en-US" sz="2400">
                <a:solidFill>
                  <a:srgbClr val="0000FF"/>
                </a:solidFill>
                <a:latin typeface="VNI-Centur" pitchFamily="2" charset="0"/>
              </a:rPr>
              <a:t>O</a:t>
            </a:r>
            <a:r>
              <a:rPr lang="en-US" sz="2400" baseline="-25000">
                <a:solidFill>
                  <a:srgbClr val="0000FF"/>
                </a:solidFill>
                <a:latin typeface="VNI-Centur" pitchFamily="2" charset="0"/>
              </a:rPr>
              <a:t>4</a:t>
            </a:r>
          </a:p>
        </p:txBody>
      </p:sp>
      <p:sp>
        <p:nvSpPr>
          <p:cNvPr id="27655" name="Rectangle 7"/>
          <p:cNvSpPr>
            <a:spLocks noChangeArrowheads="1"/>
          </p:cNvSpPr>
          <p:nvPr/>
        </p:nvSpPr>
        <p:spPr bwMode="auto">
          <a:xfrm>
            <a:off x="3073400" y="1587500"/>
            <a:ext cx="1244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b="1">
                <a:solidFill>
                  <a:srgbClr val="CC3300"/>
                </a:solidFill>
                <a:latin typeface="VNI-Centur" pitchFamily="2" charset="0"/>
              </a:rPr>
              <a:t>2</a:t>
            </a:r>
            <a:r>
              <a:rPr lang="en-US" sz="2400">
                <a:solidFill>
                  <a:srgbClr val="0000FF"/>
                </a:solidFill>
                <a:latin typeface="VNI-Centur" pitchFamily="2" charset="0"/>
              </a:rPr>
              <a:t>P</a:t>
            </a:r>
            <a:r>
              <a:rPr lang="en-US" sz="2400" baseline="-25000">
                <a:solidFill>
                  <a:srgbClr val="0000FF"/>
                </a:solidFill>
                <a:latin typeface="VNI-Centur" pitchFamily="2" charset="0"/>
              </a:rPr>
              <a:t>2</a:t>
            </a:r>
            <a:r>
              <a:rPr lang="en-US" sz="2400">
                <a:solidFill>
                  <a:srgbClr val="0000FF"/>
                </a:solidFill>
                <a:latin typeface="VNI-Centur" pitchFamily="2" charset="0"/>
              </a:rPr>
              <a:t>O</a:t>
            </a:r>
            <a:r>
              <a:rPr lang="en-US" sz="2400" baseline="-25000">
                <a:solidFill>
                  <a:srgbClr val="0000FF"/>
                </a:solidFill>
                <a:latin typeface="VNI-Centur" pitchFamily="2" charset="0"/>
              </a:rPr>
              <a:t>5</a:t>
            </a:r>
          </a:p>
        </p:txBody>
      </p:sp>
      <p:sp>
        <p:nvSpPr>
          <p:cNvPr id="27656" name="Rectangle 8"/>
          <p:cNvSpPr>
            <a:spLocks noChangeArrowheads="1"/>
          </p:cNvSpPr>
          <p:nvPr/>
        </p:nvSpPr>
        <p:spPr bwMode="auto">
          <a:xfrm>
            <a:off x="3086100" y="2044700"/>
            <a:ext cx="9271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a:solidFill>
                  <a:srgbClr val="0000FF"/>
                </a:solidFill>
                <a:latin typeface="VNI-Centur" pitchFamily="2" charset="0"/>
              </a:rPr>
              <a:t>SO</a:t>
            </a:r>
            <a:r>
              <a:rPr lang="en-US" sz="2400" baseline="-25000">
                <a:solidFill>
                  <a:srgbClr val="0000FF"/>
                </a:solidFill>
                <a:latin typeface="VNI-Centur" pitchFamily="2" charset="0"/>
              </a:rPr>
              <a:t>2</a:t>
            </a:r>
          </a:p>
        </p:txBody>
      </p:sp>
      <p:sp>
        <p:nvSpPr>
          <p:cNvPr id="27657" name="Rectangle 9"/>
          <p:cNvSpPr>
            <a:spLocks noChangeArrowheads="1"/>
          </p:cNvSpPr>
          <p:nvPr/>
        </p:nvSpPr>
        <p:spPr bwMode="auto">
          <a:xfrm>
            <a:off x="3289300" y="2501900"/>
            <a:ext cx="18478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a:solidFill>
                  <a:srgbClr val="0000FF"/>
                </a:solidFill>
                <a:latin typeface="VNI-Centur" pitchFamily="2" charset="0"/>
              </a:rPr>
              <a:t>CO</a:t>
            </a:r>
            <a:r>
              <a:rPr lang="en-US" sz="2400" baseline="-25000">
                <a:solidFill>
                  <a:srgbClr val="0000FF"/>
                </a:solidFill>
                <a:latin typeface="VNI-Centur" pitchFamily="2" charset="0"/>
              </a:rPr>
              <a:t>2 </a:t>
            </a:r>
            <a:r>
              <a:rPr lang="en-US" sz="2400">
                <a:solidFill>
                  <a:srgbClr val="0000FF"/>
                </a:solidFill>
                <a:latin typeface="VNI-Centur" pitchFamily="2" charset="0"/>
              </a:rPr>
              <a:t>+  H</a:t>
            </a:r>
            <a:r>
              <a:rPr lang="en-US" sz="2400" baseline="-25000">
                <a:solidFill>
                  <a:srgbClr val="0000FF"/>
                </a:solidFill>
                <a:latin typeface="VNI-Centur" pitchFamily="2" charset="0"/>
              </a:rPr>
              <a:t>2</a:t>
            </a:r>
            <a:r>
              <a:rPr lang="en-US" sz="2400">
                <a:solidFill>
                  <a:srgbClr val="0000FF"/>
                </a:solidFill>
                <a:latin typeface="VNI-Centur" pitchFamily="2" charset="0"/>
              </a:rPr>
              <a:t>O</a:t>
            </a:r>
          </a:p>
        </p:txBody>
      </p:sp>
      <p:sp>
        <p:nvSpPr>
          <p:cNvPr id="27658" name="Rectangle 10"/>
          <p:cNvSpPr>
            <a:spLocks noChangeArrowheads="1"/>
          </p:cNvSpPr>
          <p:nvPr/>
        </p:nvSpPr>
        <p:spPr bwMode="auto">
          <a:xfrm>
            <a:off x="4330700" y="1130300"/>
            <a:ext cx="2336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i="1">
                <a:solidFill>
                  <a:schemeClr val="tx2"/>
                </a:solidFill>
                <a:latin typeface="VNI-Centur" pitchFamily="2" charset="0"/>
              </a:rPr>
              <a:t>(Oxit Saét töø)</a:t>
            </a:r>
            <a:endParaRPr lang="en-US" sz="2400" i="1" baseline="-25000">
              <a:solidFill>
                <a:schemeClr val="tx2"/>
              </a:solidFill>
              <a:latin typeface="VNI-Centur" pitchFamily="2" charset="0"/>
            </a:endParaRPr>
          </a:p>
        </p:txBody>
      </p:sp>
      <p:sp>
        <p:nvSpPr>
          <p:cNvPr id="27659" name="Rectangle 11"/>
          <p:cNvSpPr>
            <a:spLocks noChangeArrowheads="1"/>
          </p:cNvSpPr>
          <p:nvPr/>
        </p:nvSpPr>
        <p:spPr bwMode="auto">
          <a:xfrm>
            <a:off x="4343400" y="1625600"/>
            <a:ext cx="3454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i="1">
                <a:solidFill>
                  <a:schemeClr val="tx2"/>
                </a:solidFill>
                <a:latin typeface="VNI-Centur" pitchFamily="2" charset="0"/>
              </a:rPr>
              <a:t>(Ñiphotpho pentaoxit)</a:t>
            </a:r>
            <a:endParaRPr lang="en-US" sz="2400" i="1" baseline="-25000">
              <a:solidFill>
                <a:schemeClr val="tx2"/>
              </a:solidFill>
              <a:latin typeface="VNI-Centur" pitchFamily="2" charset="0"/>
            </a:endParaRPr>
          </a:p>
        </p:txBody>
      </p:sp>
      <p:sp>
        <p:nvSpPr>
          <p:cNvPr id="27660" name="Rectangle 12"/>
          <p:cNvSpPr>
            <a:spLocks noChangeArrowheads="1"/>
          </p:cNvSpPr>
          <p:nvPr/>
        </p:nvSpPr>
        <p:spPr bwMode="auto">
          <a:xfrm>
            <a:off x="3822700" y="2070100"/>
            <a:ext cx="4965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200" i="1">
                <a:solidFill>
                  <a:schemeClr val="tx2"/>
                </a:solidFill>
                <a:latin typeface="VNI-Centur" pitchFamily="2" charset="0"/>
              </a:rPr>
              <a:t>(Löu huyønh ñioxit hay khí sunfurô)</a:t>
            </a:r>
            <a:endParaRPr lang="en-US" sz="2200" i="1" baseline="-25000">
              <a:solidFill>
                <a:schemeClr val="tx2"/>
              </a:solidFill>
              <a:latin typeface="VNI-Centur" pitchFamily="2" charset="0"/>
            </a:endParaRPr>
          </a:p>
        </p:txBody>
      </p:sp>
      <p:sp>
        <p:nvSpPr>
          <p:cNvPr id="27661" name="Rectangle 13"/>
          <p:cNvSpPr>
            <a:spLocks noChangeArrowheads="1"/>
          </p:cNvSpPr>
          <p:nvPr/>
        </p:nvSpPr>
        <p:spPr bwMode="auto">
          <a:xfrm>
            <a:off x="5016500" y="2489200"/>
            <a:ext cx="3835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i="1">
                <a:solidFill>
                  <a:schemeClr val="tx2"/>
                </a:solidFill>
                <a:latin typeface="VNI-Centur" pitchFamily="2" charset="0"/>
              </a:rPr>
              <a:t>(Cacbon ñioxit vaø Nöôùc)</a:t>
            </a:r>
            <a:endParaRPr lang="en-US" sz="2400" i="1" baseline="-25000">
              <a:solidFill>
                <a:schemeClr val="tx2"/>
              </a:solidFill>
              <a:latin typeface="VNI-Centur" pitchFamily="2" charset="0"/>
            </a:endParaRPr>
          </a:p>
        </p:txBody>
      </p:sp>
      <p:sp>
        <p:nvSpPr>
          <p:cNvPr id="27663" name="Rectangle 15"/>
          <p:cNvSpPr>
            <a:spLocks noChangeArrowheads="1"/>
          </p:cNvSpPr>
          <p:nvPr/>
        </p:nvSpPr>
        <p:spPr bwMode="auto">
          <a:xfrm>
            <a:off x="1111250" y="1098550"/>
            <a:ext cx="387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b="1">
                <a:solidFill>
                  <a:srgbClr val="CC3300"/>
                </a:solidFill>
                <a:latin typeface="VNI-Centur" pitchFamily="2" charset="0"/>
              </a:rPr>
              <a:t>3</a:t>
            </a:r>
            <a:endParaRPr lang="en-US" sz="2400" b="1" baseline="-25000">
              <a:solidFill>
                <a:srgbClr val="CC3300"/>
              </a:solidFill>
              <a:latin typeface="VNI-Centur" pitchFamily="2" charset="0"/>
            </a:endParaRPr>
          </a:p>
        </p:txBody>
      </p:sp>
      <p:sp>
        <p:nvSpPr>
          <p:cNvPr id="27664" name="Rectangle 16"/>
          <p:cNvSpPr>
            <a:spLocks noChangeArrowheads="1"/>
          </p:cNvSpPr>
          <p:nvPr/>
        </p:nvSpPr>
        <p:spPr bwMode="auto">
          <a:xfrm>
            <a:off x="1987550" y="1098550"/>
            <a:ext cx="387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b="1">
                <a:solidFill>
                  <a:srgbClr val="CC3300"/>
                </a:solidFill>
                <a:latin typeface="VNI-Centur" pitchFamily="2" charset="0"/>
              </a:rPr>
              <a:t>2</a:t>
            </a:r>
            <a:endParaRPr lang="en-US" sz="2400" b="1" baseline="-25000">
              <a:solidFill>
                <a:srgbClr val="CC3300"/>
              </a:solidFill>
              <a:latin typeface="VNI-Centur" pitchFamily="2" charset="0"/>
            </a:endParaRPr>
          </a:p>
        </p:txBody>
      </p:sp>
      <p:sp>
        <p:nvSpPr>
          <p:cNvPr id="27665" name="Rectangle 17"/>
          <p:cNvSpPr>
            <a:spLocks noChangeArrowheads="1"/>
          </p:cNvSpPr>
          <p:nvPr/>
        </p:nvSpPr>
        <p:spPr bwMode="auto">
          <a:xfrm>
            <a:off x="1111250" y="1584325"/>
            <a:ext cx="387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b="1">
                <a:solidFill>
                  <a:srgbClr val="CC3300"/>
                </a:solidFill>
                <a:latin typeface="VNI-Centur" pitchFamily="2" charset="0"/>
              </a:rPr>
              <a:t>4</a:t>
            </a:r>
            <a:endParaRPr lang="en-US" sz="2400" b="1" baseline="-25000">
              <a:solidFill>
                <a:srgbClr val="CC3300"/>
              </a:solidFill>
              <a:latin typeface="VNI-Centur" pitchFamily="2" charset="0"/>
            </a:endParaRPr>
          </a:p>
        </p:txBody>
      </p:sp>
      <p:sp>
        <p:nvSpPr>
          <p:cNvPr id="27666" name="Rectangle 18"/>
          <p:cNvSpPr>
            <a:spLocks noChangeArrowheads="1"/>
          </p:cNvSpPr>
          <p:nvPr/>
        </p:nvSpPr>
        <p:spPr bwMode="auto">
          <a:xfrm>
            <a:off x="1835150" y="1574800"/>
            <a:ext cx="387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b="1">
                <a:solidFill>
                  <a:srgbClr val="CC3300"/>
                </a:solidFill>
                <a:latin typeface="VNI-Centur" pitchFamily="2" charset="0"/>
              </a:rPr>
              <a:t>5</a:t>
            </a:r>
            <a:endParaRPr lang="en-US" sz="2400" b="1" baseline="-25000">
              <a:solidFill>
                <a:srgbClr val="CC3300"/>
              </a:solidFill>
              <a:latin typeface="VNI-Centur" pitchFamily="2" charset="0"/>
            </a:endParaRPr>
          </a:p>
        </p:txBody>
      </p:sp>
      <p:sp>
        <p:nvSpPr>
          <p:cNvPr id="27667" name="Rectangle 19"/>
          <p:cNvSpPr>
            <a:spLocks noChangeArrowheads="1"/>
          </p:cNvSpPr>
          <p:nvPr/>
        </p:nvSpPr>
        <p:spPr bwMode="auto">
          <a:xfrm>
            <a:off x="2225675" y="2498725"/>
            <a:ext cx="387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b="1">
                <a:solidFill>
                  <a:srgbClr val="CC3300"/>
                </a:solidFill>
                <a:latin typeface="VNI-Centur" pitchFamily="2" charset="0"/>
              </a:rPr>
              <a:t>2</a:t>
            </a:r>
            <a:endParaRPr lang="en-US" sz="2400" b="1" baseline="-25000">
              <a:solidFill>
                <a:srgbClr val="CC3300"/>
              </a:solidFill>
              <a:latin typeface="VNI-Centur" pitchFamily="2" charset="0"/>
            </a:endParaRPr>
          </a:p>
        </p:txBody>
      </p:sp>
      <p:sp>
        <p:nvSpPr>
          <p:cNvPr id="27668" name="Rectangle 20"/>
          <p:cNvSpPr>
            <a:spLocks noChangeArrowheads="1"/>
          </p:cNvSpPr>
          <p:nvPr/>
        </p:nvSpPr>
        <p:spPr bwMode="auto">
          <a:xfrm>
            <a:off x="4159250" y="2489200"/>
            <a:ext cx="387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b="1">
                <a:solidFill>
                  <a:srgbClr val="CC3300"/>
                </a:solidFill>
                <a:latin typeface="VNI-Centur" pitchFamily="2" charset="0"/>
              </a:rPr>
              <a:t>2</a:t>
            </a:r>
            <a:endParaRPr lang="en-US" sz="2400" b="1" baseline="-25000">
              <a:solidFill>
                <a:srgbClr val="CC3300"/>
              </a:solidFill>
              <a:latin typeface="VNI-Centur" pitchFamily="2" charset="0"/>
            </a:endParaRPr>
          </a:p>
        </p:txBody>
      </p:sp>
      <p:grpSp>
        <p:nvGrpSpPr>
          <p:cNvPr id="2" name="Group 21"/>
          <p:cNvGrpSpPr>
            <a:grpSpLocks/>
          </p:cNvGrpSpPr>
          <p:nvPr/>
        </p:nvGrpSpPr>
        <p:grpSpPr bwMode="auto">
          <a:xfrm>
            <a:off x="685800" y="939800"/>
            <a:ext cx="2527300" cy="647700"/>
            <a:chOff x="432" y="592"/>
            <a:chExt cx="1536" cy="408"/>
          </a:xfrm>
        </p:grpSpPr>
        <p:sp>
          <p:nvSpPr>
            <p:cNvPr id="4127" name="Rectangle 22"/>
            <p:cNvSpPr>
              <a:spLocks noChangeArrowheads="1"/>
            </p:cNvSpPr>
            <p:nvPr/>
          </p:nvSpPr>
          <p:spPr bwMode="auto">
            <a:xfrm>
              <a:off x="432" y="704"/>
              <a:ext cx="153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AutoNum type="alphaLcParenR"/>
              </a:pPr>
              <a:r>
                <a:rPr lang="en-US" sz="2400">
                  <a:solidFill>
                    <a:srgbClr val="0000FF"/>
                  </a:solidFill>
                  <a:latin typeface="VNI-Centur" pitchFamily="2" charset="0"/>
                </a:rPr>
                <a:t>Fe +  O</a:t>
              </a:r>
              <a:r>
                <a:rPr lang="en-US" sz="2400" baseline="-25000">
                  <a:solidFill>
                    <a:srgbClr val="0000FF"/>
                  </a:solidFill>
                  <a:latin typeface="VNI-Centur" pitchFamily="2" charset="0"/>
                </a:rPr>
                <a:t>2</a:t>
              </a:r>
              <a:r>
                <a:rPr lang="en-US" sz="2400">
                  <a:solidFill>
                    <a:srgbClr val="0000FF"/>
                  </a:solidFill>
                  <a:latin typeface="VNI-Centur" pitchFamily="2" charset="0"/>
                </a:rPr>
                <a:t> --&gt;</a:t>
              </a:r>
              <a:r>
                <a:rPr lang="en-US" sz="2400">
                  <a:solidFill>
                    <a:srgbClr val="0000FF"/>
                  </a:solidFill>
                  <a:latin typeface="VNI-Centur" pitchFamily="2" charset="0"/>
                  <a:sym typeface="Wingdings" pitchFamily="2" charset="2"/>
                </a:rPr>
                <a:t> </a:t>
              </a:r>
              <a:endParaRPr lang="en-US" sz="2400">
                <a:solidFill>
                  <a:srgbClr val="0000FF"/>
                </a:solidFill>
                <a:latin typeface="VNI-Centur" pitchFamily="2" charset="0"/>
              </a:endParaRPr>
            </a:p>
          </p:txBody>
        </p:sp>
        <p:sp>
          <p:nvSpPr>
            <p:cNvPr id="4128" name="Text Box 23"/>
            <p:cNvSpPr txBox="1">
              <a:spLocks noChangeArrowheads="1"/>
            </p:cNvSpPr>
            <p:nvPr/>
          </p:nvSpPr>
          <p:spPr bwMode="auto">
            <a:xfrm>
              <a:off x="1656" y="592"/>
              <a:ext cx="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0000FF"/>
                  </a:solidFill>
                  <a:latin typeface="VNI-Times" pitchFamily="2" charset="0"/>
                </a:rPr>
                <a:t>t</a:t>
              </a:r>
              <a:r>
                <a:rPr lang="en-US" sz="2400" baseline="30000">
                  <a:solidFill>
                    <a:srgbClr val="0000FF"/>
                  </a:solidFill>
                  <a:latin typeface="VNI-Times" pitchFamily="2" charset="0"/>
                </a:rPr>
                <a:t>o</a:t>
              </a:r>
            </a:p>
          </p:txBody>
        </p:sp>
      </p:grpSp>
      <p:grpSp>
        <p:nvGrpSpPr>
          <p:cNvPr id="3" name="Group 24"/>
          <p:cNvGrpSpPr>
            <a:grpSpLocks/>
          </p:cNvGrpSpPr>
          <p:nvPr/>
        </p:nvGrpSpPr>
        <p:grpSpPr bwMode="auto">
          <a:xfrm>
            <a:off x="685800" y="1409700"/>
            <a:ext cx="2552700" cy="647700"/>
            <a:chOff x="432" y="888"/>
            <a:chExt cx="1536" cy="408"/>
          </a:xfrm>
        </p:grpSpPr>
        <p:sp>
          <p:nvSpPr>
            <p:cNvPr id="4125" name="Rectangle 25"/>
            <p:cNvSpPr>
              <a:spLocks noChangeArrowheads="1"/>
            </p:cNvSpPr>
            <p:nvPr/>
          </p:nvSpPr>
          <p:spPr bwMode="auto">
            <a:xfrm>
              <a:off x="432" y="1000"/>
              <a:ext cx="153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AutoNum type="alphaLcParenR" startAt="2"/>
              </a:pPr>
              <a:r>
                <a:rPr lang="en-US" sz="2400">
                  <a:solidFill>
                    <a:srgbClr val="0000FF"/>
                  </a:solidFill>
                  <a:latin typeface="VNI-Centur" pitchFamily="2" charset="0"/>
                </a:rPr>
                <a:t>P +  O</a:t>
              </a:r>
              <a:r>
                <a:rPr lang="en-US" sz="2400" baseline="-25000">
                  <a:solidFill>
                    <a:srgbClr val="0000FF"/>
                  </a:solidFill>
                  <a:latin typeface="VNI-Centur" pitchFamily="2" charset="0"/>
                </a:rPr>
                <a:t>2</a:t>
              </a:r>
              <a:r>
                <a:rPr lang="en-US" sz="2400">
                  <a:solidFill>
                    <a:srgbClr val="0000FF"/>
                  </a:solidFill>
                  <a:latin typeface="VNI-Centur" pitchFamily="2" charset="0"/>
                </a:rPr>
                <a:t>  --&gt;</a:t>
              </a:r>
              <a:r>
                <a:rPr lang="en-US" sz="2400">
                  <a:solidFill>
                    <a:srgbClr val="0000FF"/>
                  </a:solidFill>
                  <a:latin typeface="VNI-Centur" pitchFamily="2" charset="0"/>
                  <a:sym typeface="Wingdings" pitchFamily="2" charset="2"/>
                </a:rPr>
                <a:t> </a:t>
              </a:r>
              <a:endParaRPr lang="en-US" sz="2400">
                <a:solidFill>
                  <a:srgbClr val="0000FF"/>
                </a:solidFill>
                <a:latin typeface="VNI-Centur" pitchFamily="2" charset="0"/>
              </a:endParaRPr>
            </a:p>
          </p:txBody>
        </p:sp>
        <p:sp>
          <p:nvSpPr>
            <p:cNvPr id="4126" name="Text Box 26"/>
            <p:cNvSpPr txBox="1">
              <a:spLocks noChangeArrowheads="1"/>
            </p:cNvSpPr>
            <p:nvPr/>
          </p:nvSpPr>
          <p:spPr bwMode="auto">
            <a:xfrm>
              <a:off x="1608" y="888"/>
              <a:ext cx="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0000FF"/>
                  </a:solidFill>
                  <a:latin typeface="VNI-Times" pitchFamily="2" charset="0"/>
                </a:rPr>
                <a:t>t</a:t>
              </a:r>
              <a:r>
                <a:rPr lang="en-US" sz="2400" baseline="30000">
                  <a:solidFill>
                    <a:srgbClr val="0000FF"/>
                  </a:solidFill>
                  <a:latin typeface="VNI-Times" pitchFamily="2" charset="0"/>
                </a:rPr>
                <a:t>o</a:t>
              </a:r>
            </a:p>
          </p:txBody>
        </p:sp>
      </p:grpSp>
      <p:grpSp>
        <p:nvGrpSpPr>
          <p:cNvPr id="4" name="Group 27"/>
          <p:cNvGrpSpPr>
            <a:grpSpLocks/>
          </p:cNvGrpSpPr>
          <p:nvPr/>
        </p:nvGrpSpPr>
        <p:grpSpPr bwMode="auto">
          <a:xfrm>
            <a:off x="698500" y="1885950"/>
            <a:ext cx="2438400" cy="628650"/>
            <a:chOff x="440" y="1188"/>
            <a:chExt cx="1536" cy="396"/>
          </a:xfrm>
        </p:grpSpPr>
        <p:sp>
          <p:nvSpPr>
            <p:cNvPr id="4123" name="Rectangle 28"/>
            <p:cNvSpPr>
              <a:spLocks noChangeArrowheads="1"/>
            </p:cNvSpPr>
            <p:nvPr/>
          </p:nvSpPr>
          <p:spPr bwMode="auto">
            <a:xfrm>
              <a:off x="440" y="1288"/>
              <a:ext cx="153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AutoNum type="alphaLcParenR" startAt="3"/>
              </a:pPr>
              <a:r>
                <a:rPr lang="en-US" sz="2400">
                  <a:solidFill>
                    <a:srgbClr val="0000FF"/>
                  </a:solidFill>
                  <a:latin typeface="VNI-Centur" pitchFamily="2" charset="0"/>
                </a:rPr>
                <a:t>S + O</a:t>
              </a:r>
              <a:r>
                <a:rPr lang="en-US" sz="2400" baseline="-25000">
                  <a:solidFill>
                    <a:srgbClr val="0000FF"/>
                  </a:solidFill>
                  <a:latin typeface="VNI-Centur" pitchFamily="2" charset="0"/>
                </a:rPr>
                <a:t>2</a:t>
              </a:r>
              <a:r>
                <a:rPr lang="en-US" sz="2400">
                  <a:solidFill>
                    <a:srgbClr val="0000FF"/>
                  </a:solidFill>
                  <a:latin typeface="VNI-Centur" pitchFamily="2" charset="0"/>
                </a:rPr>
                <a:t>  </a:t>
              </a:r>
              <a:r>
                <a:rPr lang="en-US" sz="2400">
                  <a:solidFill>
                    <a:srgbClr val="0000FF"/>
                  </a:solidFill>
                  <a:latin typeface="VNI-Centur" pitchFamily="2" charset="0"/>
                  <a:sym typeface="Wingdings" pitchFamily="2" charset="2"/>
                </a:rPr>
                <a:t>--&gt; </a:t>
              </a:r>
              <a:endParaRPr lang="en-US" sz="2400">
                <a:solidFill>
                  <a:srgbClr val="0000FF"/>
                </a:solidFill>
                <a:latin typeface="VNI-Centur" pitchFamily="2" charset="0"/>
              </a:endParaRPr>
            </a:p>
          </p:txBody>
        </p:sp>
        <p:sp>
          <p:nvSpPr>
            <p:cNvPr id="4124" name="Text Box 29"/>
            <p:cNvSpPr txBox="1">
              <a:spLocks noChangeArrowheads="1"/>
            </p:cNvSpPr>
            <p:nvPr/>
          </p:nvSpPr>
          <p:spPr bwMode="auto">
            <a:xfrm>
              <a:off x="1544" y="1188"/>
              <a:ext cx="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0000FF"/>
                  </a:solidFill>
                  <a:latin typeface="VNI-Times" pitchFamily="2" charset="0"/>
                </a:rPr>
                <a:t>t</a:t>
              </a:r>
              <a:r>
                <a:rPr lang="en-US" sz="2400" baseline="30000">
                  <a:solidFill>
                    <a:srgbClr val="0000FF"/>
                  </a:solidFill>
                  <a:latin typeface="VNI-Times" pitchFamily="2" charset="0"/>
                </a:rPr>
                <a:t>o</a:t>
              </a:r>
            </a:p>
          </p:txBody>
        </p:sp>
      </p:grpSp>
      <p:grpSp>
        <p:nvGrpSpPr>
          <p:cNvPr id="5" name="Group 30"/>
          <p:cNvGrpSpPr>
            <a:grpSpLocks/>
          </p:cNvGrpSpPr>
          <p:nvPr/>
        </p:nvGrpSpPr>
        <p:grpSpPr bwMode="auto">
          <a:xfrm>
            <a:off x="698500" y="2324100"/>
            <a:ext cx="2819400" cy="647700"/>
            <a:chOff x="440" y="1464"/>
            <a:chExt cx="1688" cy="408"/>
          </a:xfrm>
        </p:grpSpPr>
        <p:sp>
          <p:nvSpPr>
            <p:cNvPr id="4121" name="Rectangle 31"/>
            <p:cNvSpPr>
              <a:spLocks noChangeArrowheads="1"/>
            </p:cNvSpPr>
            <p:nvPr/>
          </p:nvSpPr>
          <p:spPr bwMode="auto">
            <a:xfrm>
              <a:off x="440" y="1576"/>
              <a:ext cx="168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AutoNum type="alphaLcParenR" startAt="4"/>
              </a:pPr>
              <a:r>
                <a:rPr lang="en-US" sz="2400">
                  <a:solidFill>
                    <a:srgbClr val="0000FF"/>
                  </a:solidFill>
                  <a:latin typeface="VNI-Centur" pitchFamily="2" charset="0"/>
                </a:rPr>
                <a:t>CH</a:t>
              </a:r>
              <a:r>
                <a:rPr lang="en-US" sz="2400" baseline="-25000">
                  <a:solidFill>
                    <a:srgbClr val="0000FF"/>
                  </a:solidFill>
                  <a:latin typeface="VNI-Centur" pitchFamily="2" charset="0"/>
                </a:rPr>
                <a:t>4</a:t>
              </a:r>
              <a:r>
                <a:rPr lang="en-US" sz="2400">
                  <a:solidFill>
                    <a:srgbClr val="0000FF"/>
                  </a:solidFill>
                  <a:latin typeface="VNI-Centur" pitchFamily="2" charset="0"/>
                </a:rPr>
                <a:t> +  O</a:t>
              </a:r>
              <a:r>
                <a:rPr lang="en-US" sz="2400" baseline="-25000">
                  <a:solidFill>
                    <a:srgbClr val="0000FF"/>
                  </a:solidFill>
                  <a:latin typeface="VNI-Centur" pitchFamily="2" charset="0"/>
                </a:rPr>
                <a:t>2</a:t>
              </a:r>
              <a:r>
                <a:rPr lang="en-US" sz="2400">
                  <a:solidFill>
                    <a:srgbClr val="0000FF"/>
                  </a:solidFill>
                  <a:latin typeface="VNI-Centur" pitchFamily="2" charset="0"/>
                </a:rPr>
                <a:t> --&gt;</a:t>
              </a:r>
              <a:r>
                <a:rPr lang="en-US" sz="2400">
                  <a:solidFill>
                    <a:srgbClr val="0000FF"/>
                  </a:solidFill>
                  <a:latin typeface="VNI-Centur" pitchFamily="2" charset="0"/>
                  <a:sym typeface="Wingdings" pitchFamily="2" charset="2"/>
                </a:rPr>
                <a:t> </a:t>
              </a:r>
              <a:endParaRPr lang="en-US" sz="2400">
                <a:solidFill>
                  <a:srgbClr val="0000FF"/>
                </a:solidFill>
                <a:latin typeface="VNI-Centur" pitchFamily="2" charset="0"/>
              </a:endParaRPr>
            </a:p>
          </p:txBody>
        </p:sp>
        <p:sp>
          <p:nvSpPr>
            <p:cNvPr id="4122" name="Text Box 32"/>
            <p:cNvSpPr txBox="1">
              <a:spLocks noChangeArrowheads="1"/>
            </p:cNvSpPr>
            <p:nvPr/>
          </p:nvSpPr>
          <p:spPr bwMode="auto">
            <a:xfrm>
              <a:off x="1800" y="1464"/>
              <a:ext cx="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0000FF"/>
                  </a:solidFill>
                  <a:latin typeface="VNI-Times" pitchFamily="2" charset="0"/>
                </a:rPr>
                <a:t>t</a:t>
              </a:r>
              <a:r>
                <a:rPr lang="en-US" sz="2400" baseline="30000">
                  <a:solidFill>
                    <a:srgbClr val="0000FF"/>
                  </a:solidFill>
                  <a:latin typeface="VNI-Times" pitchFamily="2" charset="0"/>
                </a:rPr>
                <a:t>o</a:t>
              </a:r>
            </a:p>
          </p:txBody>
        </p:sp>
      </p:grpSp>
      <p:sp>
        <p:nvSpPr>
          <p:cNvPr id="27681" name="Rectangle 33"/>
          <p:cNvSpPr>
            <a:spLocks noChangeArrowheads="1"/>
          </p:cNvSpPr>
          <p:nvPr/>
        </p:nvSpPr>
        <p:spPr bwMode="auto">
          <a:xfrm>
            <a:off x="457200" y="3276600"/>
            <a:ext cx="83248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spcBef>
                <a:spcPct val="20000"/>
              </a:spcBef>
              <a:buFont typeface="Wingdings" pitchFamily="2" charset="2"/>
              <a:buNone/>
            </a:pPr>
            <a:r>
              <a:rPr lang="en-US" sz="2400" dirty="0">
                <a:solidFill>
                  <a:srgbClr val="0000FF"/>
                </a:solidFill>
                <a:latin typeface="VNI-Centur" pitchFamily="2" charset="0"/>
              </a:rPr>
              <a:t>2) </a:t>
            </a:r>
            <a:r>
              <a:rPr lang="en-US" sz="2400" dirty="0" err="1">
                <a:solidFill>
                  <a:srgbClr val="0000FF"/>
                </a:solidFill>
                <a:latin typeface="VNI-Centur" pitchFamily="2" charset="0"/>
              </a:rPr>
              <a:t>Oxi</a:t>
            </a:r>
            <a:r>
              <a:rPr lang="en-US" sz="2400" dirty="0">
                <a:solidFill>
                  <a:srgbClr val="0000FF"/>
                </a:solidFill>
                <a:latin typeface="VNI-Centur" pitchFamily="2" charset="0"/>
              </a:rPr>
              <a:t> </a:t>
            </a:r>
            <a:r>
              <a:rPr lang="en-US" sz="2400" dirty="0" err="1">
                <a:solidFill>
                  <a:srgbClr val="0000FF"/>
                </a:solidFill>
                <a:latin typeface="VNI-Centur" pitchFamily="2" charset="0"/>
              </a:rPr>
              <a:t>coù</a:t>
            </a:r>
            <a:r>
              <a:rPr lang="en-US" sz="2400" dirty="0">
                <a:solidFill>
                  <a:srgbClr val="0000FF"/>
                </a:solidFill>
                <a:latin typeface="VNI-Centur" pitchFamily="2" charset="0"/>
              </a:rPr>
              <a:t> </a:t>
            </a:r>
            <a:r>
              <a:rPr lang="en-US" sz="2400" dirty="0" err="1">
                <a:solidFill>
                  <a:srgbClr val="0000FF"/>
                </a:solidFill>
                <a:latin typeface="VNI-Centur" pitchFamily="2" charset="0"/>
              </a:rPr>
              <a:t>nhöõng</a:t>
            </a:r>
            <a:r>
              <a:rPr lang="en-US" sz="2400" dirty="0">
                <a:solidFill>
                  <a:srgbClr val="0000FF"/>
                </a:solidFill>
                <a:latin typeface="VNI-Centur" pitchFamily="2" charset="0"/>
              </a:rPr>
              <a:t> </a:t>
            </a:r>
            <a:r>
              <a:rPr lang="en-US" sz="2400" dirty="0" err="1">
                <a:solidFill>
                  <a:srgbClr val="0000FF"/>
                </a:solidFill>
                <a:latin typeface="VNI-Centur" pitchFamily="2" charset="0"/>
              </a:rPr>
              <a:t>öùng</a:t>
            </a:r>
            <a:r>
              <a:rPr lang="en-US" sz="2400" dirty="0">
                <a:solidFill>
                  <a:srgbClr val="0000FF"/>
                </a:solidFill>
                <a:latin typeface="VNI-Centur" pitchFamily="2" charset="0"/>
              </a:rPr>
              <a:t> </a:t>
            </a:r>
            <a:r>
              <a:rPr lang="en-US" sz="2400" dirty="0" err="1">
                <a:solidFill>
                  <a:srgbClr val="0000FF"/>
                </a:solidFill>
                <a:latin typeface="VNI-Centur" pitchFamily="2" charset="0"/>
              </a:rPr>
              <a:t>duïng</a:t>
            </a:r>
            <a:r>
              <a:rPr lang="en-US" sz="2400" dirty="0">
                <a:solidFill>
                  <a:srgbClr val="0000FF"/>
                </a:solidFill>
                <a:latin typeface="VNI-Centur" pitchFamily="2" charset="0"/>
              </a:rPr>
              <a:t> </a:t>
            </a:r>
            <a:r>
              <a:rPr lang="en-US" sz="2400" dirty="0" err="1" smtClean="0">
                <a:solidFill>
                  <a:srgbClr val="0000FF"/>
                </a:solidFill>
                <a:latin typeface="VNI-Centur" pitchFamily="2" charset="0"/>
              </a:rPr>
              <a:t>gì</a:t>
            </a:r>
            <a:r>
              <a:rPr lang="en-US" sz="2400" dirty="0" smtClean="0">
                <a:solidFill>
                  <a:srgbClr val="0000FF"/>
                </a:solidFill>
                <a:latin typeface="VNI-Centur" pitchFamily="2" charset="0"/>
              </a:rPr>
              <a:t>? </a:t>
            </a:r>
            <a:endParaRPr lang="en-US" sz="2400" dirty="0">
              <a:solidFill>
                <a:srgbClr val="0000FF"/>
              </a:solidFill>
              <a:latin typeface="VNI-Centur" pitchFamily="2" charset="0"/>
            </a:endParaRPr>
          </a:p>
        </p:txBody>
      </p:sp>
      <p:sp>
        <p:nvSpPr>
          <p:cNvPr id="27683" name="Rectangle 35"/>
          <p:cNvSpPr>
            <a:spLocks noChangeArrowheads="1"/>
          </p:cNvSpPr>
          <p:nvPr/>
        </p:nvSpPr>
        <p:spPr bwMode="auto">
          <a:xfrm>
            <a:off x="609600" y="4114800"/>
            <a:ext cx="67818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457200">
              <a:spcBef>
                <a:spcPct val="20000"/>
              </a:spcBef>
              <a:buFont typeface="Wingdings" pitchFamily="2" charset="2"/>
              <a:buChar char="Ø"/>
            </a:pPr>
            <a:r>
              <a:rPr lang="en-US" sz="2400">
                <a:latin typeface="VNI-Times" pitchFamily="2" charset="0"/>
              </a:rPr>
              <a:t>Duøng cho söï hoâ haáp cuûa con ngöôøi vaø ñoäng vaät.</a:t>
            </a:r>
          </a:p>
        </p:txBody>
      </p:sp>
      <p:sp>
        <p:nvSpPr>
          <p:cNvPr id="27684" name="Rectangle 36"/>
          <p:cNvSpPr>
            <a:spLocks noChangeArrowheads="1"/>
          </p:cNvSpPr>
          <p:nvPr/>
        </p:nvSpPr>
        <p:spPr bwMode="auto">
          <a:xfrm>
            <a:off x="609600" y="4876800"/>
            <a:ext cx="72644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457200">
              <a:spcBef>
                <a:spcPct val="20000"/>
              </a:spcBef>
              <a:buFont typeface="Wingdings" pitchFamily="2" charset="2"/>
              <a:buChar char="Ø"/>
            </a:pPr>
            <a:r>
              <a:rPr lang="en-US" sz="2400">
                <a:latin typeface="VNI-Times" pitchFamily="2" charset="0"/>
              </a:rPr>
              <a:t>Duøng ñeå ñoát nhieân lieäu trong ñôøi soáng vaø saûn xuaát.</a:t>
            </a:r>
          </a:p>
        </p:txBody>
      </p:sp>
    </p:spTree>
    <p:extLst>
      <p:ext uri="{BB962C8B-B14F-4D97-AF65-F5344CB8AC3E}">
        <p14:creationId xmlns:p14="http://schemas.microsoft.com/office/powerpoint/2010/main" val="997161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Right)">
                                      <p:cBhvr>
                                        <p:cTn id="7" dur="1000"/>
                                        <p:tgtEl>
                                          <p:spTgt spid="2"/>
                                        </p:tgtEl>
                                      </p:cBhvr>
                                    </p:animEffect>
                                  </p:childTnLst>
                                </p:cTn>
                              </p:par>
                            </p:childTnLst>
                          </p:cTn>
                        </p:par>
                        <p:par>
                          <p:cTn id="8" fill="hold" nodeType="afterGroup">
                            <p:stCondLst>
                              <p:cond delay="10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Right)">
                                      <p:cBhvr>
                                        <p:cTn id="11" dur="1000"/>
                                        <p:tgtEl>
                                          <p:spTgt spid="3"/>
                                        </p:tgtEl>
                                      </p:cBhvr>
                                    </p:animEffect>
                                  </p:childTnLst>
                                </p:cTn>
                              </p:par>
                            </p:childTnLst>
                          </p:cTn>
                        </p:par>
                        <p:par>
                          <p:cTn id="12" fill="hold" nodeType="afterGroup">
                            <p:stCondLst>
                              <p:cond delay="2000"/>
                            </p:stCondLst>
                            <p:childTnLst>
                              <p:par>
                                <p:cTn id="13" presetID="1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Right)">
                                      <p:cBhvr>
                                        <p:cTn id="15" dur="1000"/>
                                        <p:tgtEl>
                                          <p:spTgt spid="4"/>
                                        </p:tgtEl>
                                      </p:cBhvr>
                                    </p:animEffect>
                                  </p:childTnLst>
                                </p:cTn>
                              </p:par>
                            </p:childTnLst>
                          </p:cTn>
                        </p:par>
                        <p:par>
                          <p:cTn id="16" fill="hold" nodeType="afterGroup">
                            <p:stCondLst>
                              <p:cond delay="3000"/>
                            </p:stCondLst>
                            <p:childTnLst>
                              <p:par>
                                <p:cTn id="17" presetID="12" presetClass="entr" presetSubtype="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Right)">
                                      <p:cBhvr>
                                        <p:cTn id="19" dur="10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2" fill="hold" grpId="0" nodeType="clickEffect">
                                  <p:stCondLst>
                                    <p:cond delay="0"/>
                                  </p:stCondLst>
                                  <p:childTnLst>
                                    <p:set>
                                      <p:cBhvr>
                                        <p:cTn id="23" dur="1" fill="hold">
                                          <p:stCondLst>
                                            <p:cond delay="0"/>
                                          </p:stCondLst>
                                        </p:cTn>
                                        <p:tgtEl>
                                          <p:spTgt spid="27681"/>
                                        </p:tgtEl>
                                        <p:attrNameLst>
                                          <p:attrName>style.visibility</p:attrName>
                                        </p:attrNameLst>
                                      </p:cBhvr>
                                      <p:to>
                                        <p:strVal val="visible"/>
                                      </p:to>
                                    </p:set>
                                    <p:animEffect transition="in" filter="slide(fromRight)">
                                      <p:cBhvr>
                                        <p:cTn id="24" dur="2000"/>
                                        <p:tgtEl>
                                          <p:spTgt spid="2768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7654"/>
                                        </p:tgtEl>
                                        <p:attrNameLst>
                                          <p:attrName>style.visibility</p:attrName>
                                        </p:attrNameLst>
                                      </p:cBhvr>
                                      <p:to>
                                        <p:strVal val="visible"/>
                                      </p:to>
                                    </p:set>
                                    <p:animEffect transition="in" filter="box(in)">
                                      <p:cBhvr>
                                        <p:cTn id="29" dur="500"/>
                                        <p:tgtEl>
                                          <p:spTgt spid="27654"/>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7663"/>
                                        </p:tgtEl>
                                        <p:attrNameLst>
                                          <p:attrName>style.visibility</p:attrName>
                                        </p:attrNameLst>
                                      </p:cBhvr>
                                      <p:to>
                                        <p:strVal val="visible"/>
                                      </p:to>
                                    </p:set>
                                    <p:animEffect transition="in" filter="box(in)">
                                      <p:cBhvr>
                                        <p:cTn id="32" dur="500"/>
                                        <p:tgtEl>
                                          <p:spTgt spid="27663"/>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7664"/>
                                        </p:tgtEl>
                                        <p:attrNameLst>
                                          <p:attrName>style.visibility</p:attrName>
                                        </p:attrNameLst>
                                      </p:cBhvr>
                                      <p:to>
                                        <p:strVal val="visible"/>
                                      </p:to>
                                    </p:set>
                                    <p:animEffect transition="in" filter="box(in)">
                                      <p:cBhvr>
                                        <p:cTn id="35" dur="500"/>
                                        <p:tgtEl>
                                          <p:spTgt spid="2766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7655"/>
                                        </p:tgtEl>
                                        <p:attrNameLst>
                                          <p:attrName>style.visibility</p:attrName>
                                        </p:attrNameLst>
                                      </p:cBhvr>
                                      <p:to>
                                        <p:strVal val="visible"/>
                                      </p:to>
                                    </p:set>
                                    <p:animEffect transition="in" filter="box(in)">
                                      <p:cBhvr>
                                        <p:cTn id="40" dur="500"/>
                                        <p:tgtEl>
                                          <p:spTgt spid="27655"/>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7665"/>
                                        </p:tgtEl>
                                        <p:attrNameLst>
                                          <p:attrName>style.visibility</p:attrName>
                                        </p:attrNameLst>
                                      </p:cBhvr>
                                      <p:to>
                                        <p:strVal val="visible"/>
                                      </p:to>
                                    </p:set>
                                    <p:animEffect transition="in" filter="box(in)">
                                      <p:cBhvr>
                                        <p:cTn id="43" dur="500"/>
                                        <p:tgtEl>
                                          <p:spTgt spid="27665"/>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27666"/>
                                        </p:tgtEl>
                                        <p:attrNameLst>
                                          <p:attrName>style.visibility</p:attrName>
                                        </p:attrNameLst>
                                      </p:cBhvr>
                                      <p:to>
                                        <p:strVal val="visible"/>
                                      </p:to>
                                    </p:set>
                                    <p:animEffect transition="in" filter="box(in)">
                                      <p:cBhvr>
                                        <p:cTn id="46" dur="500"/>
                                        <p:tgtEl>
                                          <p:spTgt spid="2766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7656"/>
                                        </p:tgtEl>
                                        <p:attrNameLst>
                                          <p:attrName>style.visibility</p:attrName>
                                        </p:attrNameLst>
                                      </p:cBhvr>
                                      <p:to>
                                        <p:strVal val="visible"/>
                                      </p:to>
                                    </p:set>
                                    <p:animEffect transition="in" filter="box(in)">
                                      <p:cBhvr>
                                        <p:cTn id="51" dur="500"/>
                                        <p:tgtEl>
                                          <p:spTgt spid="2765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27657"/>
                                        </p:tgtEl>
                                        <p:attrNameLst>
                                          <p:attrName>style.visibility</p:attrName>
                                        </p:attrNameLst>
                                      </p:cBhvr>
                                      <p:to>
                                        <p:strVal val="visible"/>
                                      </p:to>
                                    </p:set>
                                    <p:animEffect transition="in" filter="box(in)">
                                      <p:cBhvr>
                                        <p:cTn id="56" dur="500"/>
                                        <p:tgtEl>
                                          <p:spTgt spid="27657"/>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27667"/>
                                        </p:tgtEl>
                                        <p:attrNameLst>
                                          <p:attrName>style.visibility</p:attrName>
                                        </p:attrNameLst>
                                      </p:cBhvr>
                                      <p:to>
                                        <p:strVal val="visible"/>
                                      </p:to>
                                    </p:set>
                                    <p:animEffect transition="in" filter="box(in)">
                                      <p:cBhvr>
                                        <p:cTn id="59" dur="500"/>
                                        <p:tgtEl>
                                          <p:spTgt spid="27667"/>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27668"/>
                                        </p:tgtEl>
                                        <p:attrNameLst>
                                          <p:attrName>style.visibility</p:attrName>
                                        </p:attrNameLst>
                                      </p:cBhvr>
                                      <p:to>
                                        <p:strVal val="visible"/>
                                      </p:to>
                                    </p:set>
                                    <p:animEffect transition="in" filter="box(in)">
                                      <p:cBhvr>
                                        <p:cTn id="62" dur="500"/>
                                        <p:tgtEl>
                                          <p:spTgt spid="2766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27658"/>
                                        </p:tgtEl>
                                        <p:attrNameLst>
                                          <p:attrName>style.visibility</p:attrName>
                                        </p:attrNameLst>
                                      </p:cBhvr>
                                      <p:to>
                                        <p:strVal val="visible"/>
                                      </p:to>
                                    </p:set>
                                    <p:anim calcmode="lin" valueType="num">
                                      <p:cBhvr>
                                        <p:cTn id="67" dur="500" decel="50000" fill="hold">
                                          <p:stCondLst>
                                            <p:cond delay="0"/>
                                          </p:stCondLst>
                                        </p:cTn>
                                        <p:tgtEl>
                                          <p:spTgt spid="27658"/>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7658"/>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7658"/>
                                        </p:tgtEl>
                                        <p:attrNameLst>
                                          <p:attrName>ppt_w</p:attrName>
                                        </p:attrNameLst>
                                      </p:cBhvr>
                                      <p:tavLst>
                                        <p:tav tm="0">
                                          <p:val>
                                            <p:strVal val="#ppt_w*.05"/>
                                          </p:val>
                                        </p:tav>
                                        <p:tav tm="100000">
                                          <p:val>
                                            <p:strVal val="#ppt_w"/>
                                          </p:val>
                                        </p:tav>
                                      </p:tavLst>
                                    </p:anim>
                                    <p:anim calcmode="lin" valueType="num">
                                      <p:cBhvr>
                                        <p:cTn id="70" dur="1000" fill="hold"/>
                                        <p:tgtEl>
                                          <p:spTgt spid="27658"/>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7658"/>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7658"/>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7658"/>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7658"/>
                                        </p:tgtEl>
                                      </p:cBhvr>
                                    </p:animEffect>
                                  </p:childTnLst>
                                </p:cTn>
                              </p:par>
                            </p:childTnLst>
                          </p:cTn>
                        </p:par>
                        <p:par>
                          <p:cTn id="75" fill="hold" nodeType="afterGroup">
                            <p:stCondLst>
                              <p:cond delay="1000"/>
                            </p:stCondLst>
                            <p:childTnLst>
                              <p:par>
                                <p:cTn id="76" presetID="25" presetClass="entr" presetSubtype="0" fill="hold" grpId="0" nodeType="afterEffect">
                                  <p:stCondLst>
                                    <p:cond delay="0"/>
                                  </p:stCondLst>
                                  <p:childTnLst>
                                    <p:set>
                                      <p:cBhvr>
                                        <p:cTn id="77" dur="1" fill="hold">
                                          <p:stCondLst>
                                            <p:cond delay="0"/>
                                          </p:stCondLst>
                                        </p:cTn>
                                        <p:tgtEl>
                                          <p:spTgt spid="27659"/>
                                        </p:tgtEl>
                                        <p:attrNameLst>
                                          <p:attrName>style.visibility</p:attrName>
                                        </p:attrNameLst>
                                      </p:cBhvr>
                                      <p:to>
                                        <p:strVal val="visible"/>
                                      </p:to>
                                    </p:set>
                                    <p:anim calcmode="lin" valueType="num">
                                      <p:cBhvr>
                                        <p:cTn id="78" dur="500" decel="50000" fill="hold">
                                          <p:stCondLst>
                                            <p:cond delay="0"/>
                                          </p:stCondLst>
                                        </p:cTn>
                                        <p:tgtEl>
                                          <p:spTgt spid="27659"/>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7659"/>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7659"/>
                                        </p:tgtEl>
                                        <p:attrNameLst>
                                          <p:attrName>ppt_w</p:attrName>
                                        </p:attrNameLst>
                                      </p:cBhvr>
                                      <p:tavLst>
                                        <p:tav tm="0">
                                          <p:val>
                                            <p:strVal val="#ppt_w*.05"/>
                                          </p:val>
                                        </p:tav>
                                        <p:tav tm="100000">
                                          <p:val>
                                            <p:strVal val="#ppt_w"/>
                                          </p:val>
                                        </p:tav>
                                      </p:tavLst>
                                    </p:anim>
                                    <p:anim calcmode="lin" valueType="num">
                                      <p:cBhvr>
                                        <p:cTn id="81" dur="1000" fill="hold"/>
                                        <p:tgtEl>
                                          <p:spTgt spid="27659"/>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7659"/>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7659"/>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7659"/>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7659"/>
                                        </p:tgtEl>
                                      </p:cBhvr>
                                    </p:animEffect>
                                  </p:childTnLst>
                                </p:cTn>
                              </p:par>
                            </p:childTnLst>
                          </p:cTn>
                        </p:par>
                        <p:par>
                          <p:cTn id="86" fill="hold" nodeType="afterGroup">
                            <p:stCondLst>
                              <p:cond delay="2000"/>
                            </p:stCondLst>
                            <p:childTnLst>
                              <p:par>
                                <p:cTn id="87" presetID="25" presetClass="entr" presetSubtype="0" fill="hold" grpId="0" nodeType="afterEffect">
                                  <p:stCondLst>
                                    <p:cond delay="0"/>
                                  </p:stCondLst>
                                  <p:childTnLst>
                                    <p:set>
                                      <p:cBhvr>
                                        <p:cTn id="88" dur="1" fill="hold">
                                          <p:stCondLst>
                                            <p:cond delay="0"/>
                                          </p:stCondLst>
                                        </p:cTn>
                                        <p:tgtEl>
                                          <p:spTgt spid="27660"/>
                                        </p:tgtEl>
                                        <p:attrNameLst>
                                          <p:attrName>style.visibility</p:attrName>
                                        </p:attrNameLst>
                                      </p:cBhvr>
                                      <p:to>
                                        <p:strVal val="visible"/>
                                      </p:to>
                                    </p:set>
                                    <p:anim calcmode="lin" valueType="num">
                                      <p:cBhvr>
                                        <p:cTn id="89" dur="500" decel="50000" fill="hold">
                                          <p:stCondLst>
                                            <p:cond delay="0"/>
                                          </p:stCondLst>
                                        </p:cTn>
                                        <p:tgtEl>
                                          <p:spTgt spid="27660"/>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27660"/>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27660"/>
                                        </p:tgtEl>
                                        <p:attrNameLst>
                                          <p:attrName>ppt_w</p:attrName>
                                        </p:attrNameLst>
                                      </p:cBhvr>
                                      <p:tavLst>
                                        <p:tav tm="0">
                                          <p:val>
                                            <p:strVal val="#ppt_w*.05"/>
                                          </p:val>
                                        </p:tav>
                                        <p:tav tm="100000">
                                          <p:val>
                                            <p:strVal val="#ppt_w"/>
                                          </p:val>
                                        </p:tav>
                                      </p:tavLst>
                                    </p:anim>
                                    <p:anim calcmode="lin" valueType="num">
                                      <p:cBhvr>
                                        <p:cTn id="92" dur="1000" fill="hold"/>
                                        <p:tgtEl>
                                          <p:spTgt spid="27660"/>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27660"/>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27660"/>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27660"/>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27660"/>
                                        </p:tgtEl>
                                      </p:cBhvr>
                                    </p:animEffect>
                                  </p:childTnLst>
                                </p:cTn>
                              </p:par>
                            </p:childTnLst>
                          </p:cTn>
                        </p:par>
                        <p:par>
                          <p:cTn id="97" fill="hold" nodeType="afterGroup">
                            <p:stCondLst>
                              <p:cond delay="3000"/>
                            </p:stCondLst>
                            <p:childTnLst>
                              <p:par>
                                <p:cTn id="98" presetID="25" presetClass="entr" presetSubtype="0" fill="hold" grpId="0" nodeType="afterEffect">
                                  <p:stCondLst>
                                    <p:cond delay="0"/>
                                  </p:stCondLst>
                                  <p:childTnLst>
                                    <p:set>
                                      <p:cBhvr>
                                        <p:cTn id="99" dur="1" fill="hold">
                                          <p:stCondLst>
                                            <p:cond delay="0"/>
                                          </p:stCondLst>
                                        </p:cTn>
                                        <p:tgtEl>
                                          <p:spTgt spid="27661"/>
                                        </p:tgtEl>
                                        <p:attrNameLst>
                                          <p:attrName>style.visibility</p:attrName>
                                        </p:attrNameLst>
                                      </p:cBhvr>
                                      <p:to>
                                        <p:strVal val="visible"/>
                                      </p:to>
                                    </p:set>
                                    <p:anim calcmode="lin" valueType="num">
                                      <p:cBhvr>
                                        <p:cTn id="100" dur="500" decel="50000" fill="hold">
                                          <p:stCondLst>
                                            <p:cond delay="0"/>
                                          </p:stCondLst>
                                        </p:cTn>
                                        <p:tgtEl>
                                          <p:spTgt spid="27661"/>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27661"/>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27661"/>
                                        </p:tgtEl>
                                        <p:attrNameLst>
                                          <p:attrName>ppt_w</p:attrName>
                                        </p:attrNameLst>
                                      </p:cBhvr>
                                      <p:tavLst>
                                        <p:tav tm="0">
                                          <p:val>
                                            <p:strVal val="#ppt_w*.05"/>
                                          </p:val>
                                        </p:tav>
                                        <p:tav tm="100000">
                                          <p:val>
                                            <p:strVal val="#ppt_w"/>
                                          </p:val>
                                        </p:tav>
                                      </p:tavLst>
                                    </p:anim>
                                    <p:anim calcmode="lin" valueType="num">
                                      <p:cBhvr>
                                        <p:cTn id="103" dur="1000" fill="hold"/>
                                        <p:tgtEl>
                                          <p:spTgt spid="27661"/>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27661"/>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27661"/>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27661"/>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2766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27683"/>
                                        </p:tgtEl>
                                        <p:attrNameLst>
                                          <p:attrName>style.visibility</p:attrName>
                                        </p:attrNameLst>
                                      </p:cBhvr>
                                      <p:to>
                                        <p:strVal val="visible"/>
                                      </p:to>
                                    </p:set>
                                    <p:anim calcmode="lin" valueType="num">
                                      <p:cBhvr additive="base">
                                        <p:cTn id="112" dur="500" fill="hold"/>
                                        <p:tgtEl>
                                          <p:spTgt spid="27683"/>
                                        </p:tgtEl>
                                        <p:attrNameLst>
                                          <p:attrName>ppt_x</p:attrName>
                                        </p:attrNameLst>
                                      </p:cBhvr>
                                      <p:tavLst>
                                        <p:tav tm="0">
                                          <p:val>
                                            <p:strVal val="#ppt_x"/>
                                          </p:val>
                                        </p:tav>
                                        <p:tav tm="100000">
                                          <p:val>
                                            <p:strVal val="#ppt_x"/>
                                          </p:val>
                                        </p:tav>
                                      </p:tavLst>
                                    </p:anim>
                                    <p:anim calcmode="lin" valueType="num">
                                      <p:cBhvr additive="base">
                                        <p:cTn id="113" dur="500" fill="hold"/>
                                        <p:tgtEl>
                                          <p:spTgt spid="27683"/>
                                        </p:tgtEl>
                                        <p:attrNameLst>
                                          <p:attrName>ppt_y</p:attrName>
                                        </p:attrNameLst>
                                      </p:cBhvr>
                                      <p:tavLst>
                                        <p:tav tm="0">
                                          <p:val>
                                            <p:strVal val="1+#ppt_h/2"/>
                                          </p:val>
                                        </p:tav>
                                        <p:tav tm="100000">
                                          <p:val>
                                            <p:strVal val="#ppt_y"/>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2" presetClass="entr" presetSubtype="4" fill="hold" grpId="0" nodeType="clickEffect">
                                  <p:stCondLst>
                                    <p:cond delay="0"/>
                                  </p:stCondLst>
                                  <p:childTnLst>
                                    <p:set>
                                      <p:cBhvr>
                                        <p:cTn id="117" dur="1" fill="hold">
                                          <p:stCondLst>
                                            <p:cond delay="0"/>
                                          </p:stCondLst>
                                        </p:cTn>
                                        <p:tgtEl>
                                          <p:spTgt spid="27684"/>
                                        </p:tgtEl>
                                        <p:attrNameLst>
                                          <p:attrName>style.visibility</p:attrName>
                                        </p:attrNameLst>
                                      </p:cBhvr>
                                      <p:to>
                                        <p:strVal val="visible"/>
                                      </p:to>
                                    </p:set>
                                    <p:animEffect transition="in" filter="slide(fromBottom)">
                                      <p:cBhvr>
                                        <p:cTn id="118" dur="500"/>
                                        <p:tgtEl>
                                          <p:spTgt spid="27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5" grpId="0"/>
      <p:bldP spid="27656" grpId="0"/>
      <p:bldP spid="27657" grpId="0"/>
      <p:bldP spid="27658" grpId="0"/>
      <p:bldP spid="27659" grpId="0"/>
      <p:bldP spid="27660" grpId="0"/>
      <p:bldP spid="27661" grpId="0"/>
      <p:bldP spid="27663" grpId="0"/>
      <p:bldP spid="27664" grpId="0"/>
      <p:bldP spid="27665" grpId="0"/>
      <p:bldP spid="27666" grpId="0"/>
      <p:bldP spid="27667" grpId="0"/>
      <p:bldP spid="27668" grpId="0"/>
      <p:bldP spid="27681" grpId="0"/>
      <p:bldP spid="27683" grpId="0"/>
      <p:bldP spid="2768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54000" y="1600200"/>
            <a:ext cx="2298700" cy="550863"/>
          </a:xfrm>
        </p:spPr>
        <p:txBody>
          <a:bodyPr/>
          <a:lstStyle/>
          <a:p>
            <a:pPr eaLnBrk="1" hangingPunct="1">
              <a:buFontTx/>
              <a:buNone/>
            </a:pPr>
            <a:r>
              <a:rPr lang="en-US" sz="2800" b="1" smtClean="0">
                <a:latin typeface="VNI-Times" pitchFamily="2" charset="0"/>
              </a:rPr>
              <a:t>I/</a:t>
            </a:r>
            <a:r>
              <a:rPr lang="en-US" sz="2800" smtClean="0">
                <a:latin typeface="VNI-Times" pitchFamily="2" charset="0"/>
              </a:rPr>
              <a:t> </a:t>
            </a:r>
            <a:r>
              <a:rPr lang="en-US" sz="2800" b="1" u="sng" smtClean="0">
                <a:latin typeface="VNI-Times" pitchFamily="2" charset="0"/>
              </a:rPr>
              <a:t>Söï oxi hoùa</a:t>
            </a:r>
            <a:r>
              <a:rPr lang="en-US" sz="2800" smtClean="0">
                <a:latin typeface="VNI-Times" pitchFamily="2" charset="0"/>
              </a:rPr>
              <a:t>:</a:t>
            </a:r>
          </a:p>
        </p:txBody>
      </p:sp>
      <p:sp>
        <p:nvSpPr>
          <p:cNvPr id="15364" name="Rectangle 4"/>
          <p:cNvSpPr>
            <a:spLocks noChangeArrowheads="1"/>
          </p:cNvSpPr>
          <p:nvPr/>
        </p:nvSpPr>
        <p:spPr bwMode="auto">
          <a:xfrm>
            <a:off x="0" y="584200"/>
            <a:ext cx="9144000" cy="939800"/>
          </a:xfrm>
          <a:prstGeom prst="rect">
            <a:avLst/>
          </a:prstGeom>
          <a:noFill/>
          <a:ln w="9525">
            <a:noFill/>
            <a:miter lim="800000"/>
            <a:headEnd/>
            <a:tailEnd/>
          </a:ln>
          <a:effectLst/>
        </p:spPr>
        <p:txBody>
          <a:bodyPr anchor="ctr"/>
          <a:lstStyle/>
          <a:p>
            <a:pPr algn="ctr">
              <a:defRPr/>
            </a:pPr>
            <a:r>
              <a:rPr lang="en-US" sz="3200" b="1" dirty="0">
                <a:solidFill>
                  <a:srgbClr val="FF0000"/>
                </a:solidFill>
                <a:effectLst>
                  <a:outerShdw blurRad="38100" dist="38100" dir="2700000" algn="tl">
                    <a:srgbClr val="C0C0C0"/>
                  </a:outerShdw>
                </a:effectLst>
                <a:latin typeface="VNI-Centur" pitchFamily="2" charset="0"/>
              </a:rPr>
              <a:t>SÖÏ OXI HOÙA – PHAÛN ÖÙNG HOÙA HÔÏP – ÖÙNG DUÏNG CUÛA OXI</a:t>
            </a:r>
          </a:p>
        </p:txBody>
      </p:sp>
      <p:sp>
        <p:nvSpPr>
          <p:cNvPr id="13316" name="Rectangle 5"/>
          <p:cNvSpPr>
            <a:spLocks noChangeArrowheads="1"/>
          </p:cNvSpPr>
          <p:nvPr/>
        </p:nvSpPr>
        <p:spPr bwMode="auto">
          <a:xfrm>
            <a:off x="546100" y="2082800"/>
            <a:ext cx="7518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a:latin typeface="VNI-Times" pitchFamily="2" charset="0"/>
              </a:rPr>
              <a:t>Söï taùc duïng cuûa Oxi vôùi moät chaát laø söï Oxi hoùa.</a:t>
            </a:r>
          </a:p>
        </p:txBody>
      </p:sp>
      <p:sp>
        <p:nvSpPr>
          <p:cNvPr id="13317" name="Rectangle 6"/>
          <p:cNvSpPr>
            <a:spLocks noChangeArrowheads="1"/>
          </p:cNvSpPr>
          <p:nvPr/>
        </p:nvSpPr>
        <p:spPr bwMode="auto">
          <a:xfrm>
            <a:off x="190500" y="2514600"/>
            <a:ext cx="36195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a:latin typeface="VNI-Times" pitchFamily="2" charset="0"/>
              </a:rPr>
              <a:t>II/</a:t>
            </a:r>
            <a:r>
              <a:rPr lang="en-US" sz="2800">
                <a:latin typeface="VNI-Times" pitchFamily="2" charset="0"/>
              </a:rPr>
              <a:t> </a:t>
            </a:r>
            <a:r>
              <a:rPr lang="en-US" sz="2800" b="1" u="sng">
                <a:latin typeface="VNI-Times" pitchFamily="2" charset="0"/>
              </a:rPr>
              <a:t>Phaûn öùng hoùa hôïp</a:t>
            </a:r>
            <a:r>
              <a:rPr lang="en-US" sz="2800">
                <a:latin typeface="VNI-Times" pitchFamily="2" charset="0"/>
              </a:rPr>
              <a:t>:</a:t>
            </a:r>
          </a:p>
        </p:txBody>
      </p:sp>
      <p:sp>
        <p:nvSpPr>
          <p:cNvPr id="13318" name="Rectangle 7"/>
          <p:cNvSpPr>
            <a:spLocks noChangeArrowheads="1"/>
          </p:cNvSpPr>
          <p:nvPr/>
        </p:nvSpPr>
        <p:spPr bwMode="auto">
          <a:xfrm>
            <a:off x="228600" y="3022600"/>
            <a:ext cx="87630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457200">
              <a:spcBef>
                <a:spcPct val="20000"/>
              </a:spcBef>
            </a:pPr>
            <a:r>
              <a:rPr lang="en-US" sz="2400">
                <a:latin typeface="VNI-Times" pitchFamily="2" charset="0"/>
              </a:rPr>
              <a:t>Phaûn öùng hoùa hôïp laø phaûn öùng hoùa hoïc trong ñoù chæ coù moät chaát môùi ñöôïc taïo thaønh töø hai hay nhieàu chaát ban ñaàu</a:t>
            </a:r>
          </a:p>
        </p:txBody>
      </p:sp>
      <p:sp>
        <p:nvSpPr>
          <p:cNvPr id="13319" name="Rectangle 8"/>
          <p:cNvSpPr>
            <a:spLocks noChangeArrowheads="1"/>
          </p:cNvSpPr>
          <p:nvPr/>
        </p:nvSpPr>
        <p:spPr bwMode="auto">
          <a:xfrm>
            <a:off x="622300" y="3835400"/>
            <a:ext cx="965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i="1" u="sng">
                <a:latin typeface="VNI-Times" pitchFamily="2" charset="0"/>
              </a:rPr>
              <a:t>Ví duï:</a:t>
            </a:r>
            <a:endParaRPr lang="en-US" sz="2400" i="1" u="sng" baseline="-25000">
              <a:latin typeface="VNI-Times" pitchFamily="2" charset="0"/>
            </a:endParaRPr>
          </a:p>
        </p:txBody>
      </p:sp>
      <p:sp>
        <p:nvSpPr>
          <p:cNvPr id="15369" name="Rectangle 9"/>
          <p:cNvSpPr>
            <a:spLocks noChangeArrowheads="1"/>
          </p:cNvSpPr>
          <p:nvPr/>
        </p:nvSpPr>
        <p:spPr bwMode="auto">
          <a:xfrm>
            <a:off x="228600" y="4800600"/>
            <a:ext cx="37084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a:latin typeface="VNI-Times" pitchFamily="2" charset="0"/>
              </a:rPr>
              <a:t>III/</a:t>
            </a:r>
            <a:r>
              <a:rPr lang="en-US" sz="2800">
                <a:latin typeface="VNI-Times" pitchFamily="2" charset="0"/>
              </a:rPr>
              <a:t> </a:t>
            </a:r>
            <a:r>
              <a:rPr lang="en-US" sz="2800" b="1" u="sng">
                <a:latin typeface="VNI-Times" pitchFamily="2" charset="0"/>
              </a:rPr>
              <a:t>ÖÙng duïng cuûa Oxi</a:t>
            </a:r>
            <a:r>
              <a:rPr lang="en-US" sz="2800">
                <a:latin typeface="VNI-Times" pitchFamily="2" charset="0"/>
              </a:rPr>
              <a:t>:</a:t>
            </a:r>
          </a:p>
        </p:txBody>
      </p:sp>
      <p:grpSp>
        <p:nvGrpSpPr>
          <p:cNvPr id="13321" name="Group 11"/>
          <p:cNvGrpSpPr>
            <a:grpSpLocks/>
          </p:cNvGrpSpPr>
          <p:nvPr/>
        </p:nvGrpSpPr>
        <p:grpSpPr bwMode="auto">
          <a:xfrm>
            <a:off x="2603500" y="3730625"/>
            <a:ext cx="2692400" cy="600075"/>
            <a:chOff x="1640" y="2350"/>
            <a:chExt cx="1696" cy="378"/>
          </a:xfrm>
        </p:grpSpPr>
        <p:sp>
          <p:nvSpPr>
            <p:cNvPr id="13326" name="Rectangle 12"/>
            <p:cNvSpPr>
              <a:spLocks noChangeArrowheads="1"/>
            </p:cNvSpPr>
            <p:nvPr/>
          </p:nvSpPr>
          <p:spPr bwMode="auto">
            <a:xfrm>
              <a:off x="1640" y="2432"/>
              <a:ext cx="169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a:latin typeface="VNI-Times" pitchFamily="2" charset="0"/>
                </a:rPr>
                <a:t>4P + 5O</a:t>
              </a:r>
              <a:r>
                <a:rPr lang="en-US" sz="2400" baseline="-25000">
                  <a:latin typeface="VNI-Times" pitchFamily="2" charset="0"/>
                </a:rPr>
                <a:t>2</a:t>
              </a:r>
              <a:r>
                <a:rPr lang="en-US" sz="2400">
                  <a:latin typeface="VNI-Times" pitchFamily="2" charset="0"/>
                </a:rPr>
                <a:t>  </a:t>
              </a:r>
              <a:r>
                <a:rPr lang="en-US" sz="2400">
                  <a:latin typeface="VNI-Times" pitchFamily="2" charset="0"/>
                  <a:sym typeface="Wingdings" pitchFamily="2" charset="2"/>
                </a:rPr>
                <a:t> 2</a:t>
              </a:r>
              <a:r>
                <a:rPr lang="en-US" sz="2400">
                  <a:latin typeface="VNI-Times" pitchFamily="2" charset="0"/>
                </a:rPr>
                <a:t>P</a:t>
              </a:r>
              <a:r>
                <a:rPr lang="en-US" sz="2400" baseline="-25000">
                  <a:latin typeface="VNI-Times" pitchFamily="2" charset="0"/>
                </a:rPr>
                <a:t>2</a:t>
              </a:r>
              <a:r>
                <a:rPr lang="en-US" sz="2400">
                  <a:latin typeface="VNI-Times" pitchFamily="2" charset="0"/>
                </a:rPr>
                <a:t>O</a:t>
              </a:r>
              <a:r>
                <a:rPr lang="en-US" sz="2400" baseline="-25000">
                  <a:latin typeface="VNI-Times" pitchFamily="2" charset="0"/>
                </a:rPr>
                <a:t>5</a:t>
              </a:r>
            </a:p>
          </p:txBody>
        </p:sp>
        <p:sp>
          <p:nvSpPr>
            <p:cNvPr id="13327" name="Text Box 13"/>
            <p:cNvSpPr txBox="1">
              <a:spLocks noChangeArrowheads="1"/>
            </p:cNvSpPr>
            <p:nvPr/>
          </p:nvSpPr>
          <p:spPr bwMode="auto">
            <a:xfrm>
              <a:off x="2458" y="2350"/>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chemeClr val="bg1"/>
                  </a:solidFill>
                </a:rPr>
                <a:t>t</a:t>
              </a:r>
              <a:r>
                <a:rPr lang="en-US" baseline="30000">
                  <a:solidFill>
                    <a:schemeClr val="bg1"/>
                  </a:solidFill>
                </a:rPr>
                <a:t>o</a:t>
              </a:r>
            </a:p>
          </p:txBody>
        </p:sp>
      </p:grpSp>
      <p:grpSp>
        <p:nvGrpSpPr>
          <p:cNvPr id="13322" name="Group 14"/>
          <p:cNvGrpSpPr>
            <a:grpSpLocks/>
          </p:cNvGrpSpPr>
          <p:nvPr/>
        </p:nvGrpSpPr>
        <p:grpSpPr bwMode="auto">
          <a:xfrm>
            <a:off x="2438400" y="4252913"/>
            <a:ext cx="2895600" cy="573087"/>
            <a:chOff x="1536" y="2679"/>
            <a:chExt cx="1824" cy="361"/>
          </a:xfrm>
        </p:grpSpPr>
        <p:sp>
          <p:nvSpPr>
            <p:cNvPr id="13324" name="Rectangle 15"/>
            <p:cNvSpPr>
              <a:spLocks noChangeArrowheads="1"/>
            </p:cNvSpPr>
            <p:nvPr/>
          </p:nvSpPr>
          <p:spPr bwMode="auto">
            <a:xfrm>
              <a:off x="1536" y="2744"/>
              <a:ext cx="182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pPr>
              <a:r>
                <a:rPr lang="en-US" sz="2400">
                  <a:latin typeface="VNI-Times" pitchFamily="2" charset="0"/>
                </a:rPr>
                <a:t>2Fe + 3Cl</a:t>
              </a:r>
              <a:r>
                <a:rPr lang="en-US" sz="2400" baseline="-25000">
                  <a:latin typeface="VNI-Times" pitchFamily="2" charset="0"/>
                </a:rPr>
                <a:t>2</a:t>
              </a:r>
              <a:r>
                <a:rPr lang="en-US" sz="2400">
                  <a:latin typeface="VNI-Times" pitchFamily="2" charset="0"/>
                </a:rPr>
                <a:t> </a:t>
              </a:r>
              <a:r>
                <a:rPr lang="en-US" sz="2400">
                  <a:latin typeface="VNI-Times" pitchFamily="2" charset="0"/>
                  <a:sym typeface="Wingdings" pitchFamily="2" charset="2"/>
                </a:rPr>
                <a:t> 2FeCl</a:t>
              </a:r>
              <a:r>
                <a:rPr lang="en-US" sz="2400" baseline="-25000">
                  <a:latin typeface="VNI-Times" pitchFamily="2" charset="0"/>
                  <a:sym typeface="Wingdings" pitchFamily="2" charset="2"/>
                </a:rPr>
                <a:t>3</a:t>
              </a:r>
            </a:p>
          </p:txBody>
        </p:sp>
        <p:sp>
          <p:nvSpPr>
            <p:cNvPr id="13325" name="Text Box 16"/>
            <p:cNvSpPr txBox="1">
              <a:spLocks noChangeArrowheads="1"/>
            </p:cNvSpPr>
            <p:nvPr/>
          </p:nvSpPr>
          <p:spPr bwMode="auto">
            <a:xfrm>
              <a:off x="2458" y="2679"/>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chemeClr val="bg1"/>
                  </a:solidFill>
                </a:rPr>
                <a:t>t</a:t>
              </a:r>
              <a:r>
                <a:rPr lang="en-US" baseline="30000">
                  <a:solidFill>
                    <a:schemeClr val="bg1"/>
                  </a:solidFill>
                </a:rPr>
                <a:t>o</a:t>
              </a:r>
            </a:p>
          </p:txBody>
        </p:sp>
      </p:grpSp>
      <p:sp>
        <p:nvSpPr>
          <p:cNvPr id="15378" name="Rectangle 18"/>
          <p:cNvSpPr>
            <a:spLocks noChangeArrowheads="1"/>
          </p:cNvSpPr>
          <p:nvPr/>
        </p:nvSpPr>
        <p:spPr bwMode="auto">
          <a:xfrm>
            <a:off x="0" y="50800"/>
            <a:ext cx="3505200" cy="533400"/>
          </a:xfrm>
          <a:prstGeom prst="rect">
            <a:avLst/>
          </a:prstGeom>
          <a:noFill/>
          <a:ln w="9525">
            <a:noFill/>
            <a:miter lim="800000"/>
            <a:headEnd/>
            <a:tailEnd/>
          </a:ln>
        </p:spPr>
        <p:txBody>
          <a:bodyPr anchor="ctr"/>
          <a:lstStyle/>
          <a:p>
            <a:pPr>
              <a:defRPr/>
            </a:pPr>
            <a:r>
              <a:rPr lang="en-US" sz="2800" b="1" i="1" u="sng" dirty="0" err="1">
                <a:solidFill>
                  <a:srgbClr val="FF0000"/>
                </a:solidFill>
                <a:effectLst>
                  <a:outerShdw blurRad="38100" dist="38100" dir="2700000" algn="tl">
                    <a:srgbClr val="C0C0C0"/>
                  </a:outerShdw>
                </a:effectLst>
                <a:latin typeface="VNI-Centur" pitchFamily="2" charset="0"/>
              </a:rPr>
              <a:t>Tiết</a:t>
            </a:r>
            <a:r>
              <a:rPr lang="en-US" sz="2800" b="1" i="1" u="sng" dirty="0">
                <a:solidFill>
                  <a:srgbClr val="FF0000"/>
                </a:solidFill>
                <a:effectLst>
                  <a:outerShdw blurRad="38100" dist="38100" dir="2700000" algn="tl">
                    <a:srgbClr val="C0C0C0"/>
                  </a:outerShdw>
                </a:effectLst>
                <a:latin typeface="VNI-Centur" pitchFamily="2" charset="0"/>
              </a:rPr>
              <a:t> 39 - </a:t>
            </a:r>
            <a:r>
              <a:rPr lang="en-US" sz="2800" b="1" i="1" u="sng" dirty="0" err="1">
                <a:solidFill>
                  <a:srgbClr val="FF0000"/>
                </a:solidFill>
                <a:effectLst>
                  <a:outerShdw blurRad="38100" dist="38100" dir="2700000" algn="tl">
                    <a:srgbClr val="C0C0C0"/>
                  </a:outerShdw>
                </a:effectLst>
                <a:latin typeface="VNI-Centur" pitchFamily="2" charset="0"/>
              </a:rPr>
              <a:t>Baøi</a:t>
            </a:r>
            <a:r>
              <a:rPr lang="en-US" sz="2800" b="1" i="1" u="sng" dirty="0">
                <a:solidFill>
                  <a:srgbClr val="FF0000"/>
                </a:solidFill>
                <a:effectLst>
                  <a:outerShdw blurRad="38100" dist="38100" dir="2700000" algn="tl">
                    <a:srgbClr val="C0C0C0"/>
                  </a:outerShdw>
                </a:effectLst>
                <a:latin typeface="VNI-Centur" pitchFamily="2" charset="0"/>
              </a:rPr>
              <a:t> 25:</a:t>
            </a:r>
          </a:p>
        </p:txBody>
      </p:sp>
    </p:spTree>
    <p:extLst>
      <p:ext uri="{BB962C8B-B14F-4D97-AF65-F5344CB8AC3E}">
        <p14:creationId xmlns:p14="http://schemas.microsoft.com/office/powerpoint/2010/main" val="1271425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box(in)">
                                      <p:cBhvr>
                                        <p:cTn id="7"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606800" y="2870200"/>
            <a:ext cx="1689100" cy="1616075"/>
          </a:xfrm>
          <a:prstGeom prst="rect">
            <a:avLst/>
          </a:prstGeom>
          <a:noFill/>
          <a:ln w="9525">
            <a:noFill/>
            <a:miter lim="800000"/>
            <a:headEnd/>
            <a:tailEnd/>
          </a:ln>
          <a:effectLst/>
        </p:spPr>
        <p:txBody>
          <a:bodyPr>
            <a:spAutoFit/>
          </a:bodyPr>
          <a:lstStyle/>
          <a:p>
            <a:pPr algn="ctr">
              <a:spcBef>
                <a:spcPct val="50000"/>
              </a:spcBef>
              <a:defRPr/>
            </a:pPr>
            <a:r>
              <a:rPr lang="en-US" sz="10000" b="1">
                <a:solidFill>
                  <a:srgbClr val="FF3300"/>
                </a:solidFill>
                <a:effectLst>
                  <a:outerShdw blurRad="38100" dist="38100" dir="2700000" algn="tl">
                    <a:srgbClr val="C0C0C0"/>
                  </a:outerShdw>
                </a:effectLst>
                <a:latin typeface="VNI-Times" pitchFamily="2" charset="0"/>
              </a:rPr>
              <a:t>O</a:t>
            </a:r>
            <a:r>
              <a:rPr lang="en-US" sz="10000" b="1" baseline="-25000">
                <a:solidFill>
                  <a:srgbClr val="FF3300"/>
                </a:solidFill>
                <a:effectLst>
                  <a:outerShdw blurRad="38100" dist="38100" dir="2700000" algn="tl">
                    <a:srgbClr val="C0C0C0"/>
                  </a:outerShdw>
                </a:effectLst>
                <a:latin typeface="VNI-Times" pitchFamily="2" charset="0"/>
              </a:rPr>
              <a:t>2</a:t>
            </a:r>
          </a:p>
        </p:txBody>
      </p:sp>
      <p:sp>
        <p:nvSpPr>
          <p:cNvPr id="16387" name="Line 3"/>
          <p:cNvSpPr>
            <a:spLocks noChangeShapeType="1"/>
          </p:cNvSpPr>
          <p:nvPr/>
        </p:nvSpPr>
        <p:spPr bwMode="auto">
          <a:xfrm flipH="1" flipV="1">
            <a:off x="3111500" y="2832100"/>
            <a:ext cx="635000" cy="6604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6388" name="Picture 4" descr="tholan"/>
          <p:cNvPicPr>
            <a:picLocks noChangeAspect="1" noChangeArrowheads="1"/>
          </p:cNvPicPr>
          <p:nvPr/>
        </p:nvPicPr>
        <p:blipFill>
          <a:blip r:embed="rId3">
            <a:extLst>
              <a:ext uri="{28A0092B-C50C-407E-A947-70E740481C1C}">
                <a14:useLocalDpi xmlns:a14="http://schemas.microsoft.com/office/drawing/2010/main" val="0"/>
              </a:ext>
            </a:extLst>
          </a:blip>
          <a:srcRect r="8139"/>
          <a:stretch>
            <a:fillRect/>
          </a:stretch>
        </p:blipFill>
        <p:spPr bwMode="auto">
          <a:xfrm>
            <a:off x="0" y="0"/>
            <a:ext cx="30099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nguoinhai.MPG">
            <a:hlinkClick r:id="" action="ppaction://media"/>
          </p:cNvPr>
          <p:cNvPicPr>
            <a:picLocks noGrp="1" noRot="1" noChangeAspect="1" noChangeArrowheads="1"/>
          </p:cNvPicPr>
          <p:nvPr>
            <p:ph/>
            <a:videoFile r:link="rId1"/>
          </p:nvPr>
        </p:nvPicPr>
        <p:blipFill>
          <a:blip r:embed="rId4">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896220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wipe(down)">
                                      <p:cBhvr>
                                        <p:cTn id="7" dur="500"/>
                                        <p:tgtEl>
                                          <p:spTgt spid="16387"/>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6388"/>
                                        </p:tgtEl>
                                        <p:attrNameLst>
                                          <p:attrName>style.visibility</p:attrName>
                                        </p:attrNameLst>
                                      </p:cBhvr>
                                      <p:to>
                                        <p:strVal val="visible"/>
                                      </p:to>
                                    </p:set>
                                    <p:anim calcmode="lin" valueType="num">
                                      <p:cBhvr>
                                        <p:cTn id="11" dur="500" fill="hold"/>
                                        <p:tgtEl>
                                          <p:spTgt spid="16388"/>
                                        </p:tgtEl>
                                        <p:attrNameLst>
                                          <p:attrName>ppt_w</p:attrName>
                                        </p:attrNameLst>
                                      </p:cBhvr>
                                      <p:tavLst>
                                        <p:tav tm="0">
                                          <p:val>
                                            <p:fltVal val="0"/>
                                          </p:val>
                                        </p:tav>
                                        <p:tav tm="100000">
                                          <p:val>
                                            <p:strVal val="#ppt_w"/>
                                          </p:val>
                                        </p:tav>
                                      </p:tavLst>
                                    </p:anim>
                                    <p:anim calcmode="lin" valueType="num">
                                      <p:cBhvr>
                                        <p:cTn id="12" dur="500" fill="hold"/>
                                        <p:tgtEl>
                                          <p:spTgt spid="16388"/>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6389"/>
                                        </p:tgtEl>
                                        <p:attrNameLst>
                                          <p:attrName>style.visibility</p:attrName>
                                        </p:attrNameLst>
                                      </p:cBhvr>
                                      <p:to>
                                        <p:strVal val="visible"/>
                                      </p:to>
                                    </p:set>
                                    <p:anim calcmode="lin" valueType="num">
                                      <p:cBhvr>
                                        <p:cTn id="16" dur="500" fill="hold"/>
                                        <p:tgtEl>
                                          <p:spTgt spid="16389"/>
                                        </p:tgtEl>
                                        <p:attrNameLst>
                                          <p:attrName>ppt_w</p:attrName>
                                        </p:attrNameLst>
                                      </p:cBhvr>
                                      <p:tavLst>
                                        <p:tav tm="0">
                                          <p:val>
                                            <p:fltVal val="0"/>
                                          </p:val>
                                        </p:tav>
                                        <p:tav tm="100000">
                                          <p:val>
                                            <p:strVal val="#ppt_w"/>
                                          </p:val>
                                        </p:tav>
                                      </p:tavLst>
                                    </p:anim>
                                    <p:anim calcmode="lin" valueType="num">
                                      <p:cBhvr>
                                        <p:cTn id="17" dur="500" fill="hold"/>
                                        <p:tgtEl>
                                          <p:spTgt spid="16389"/>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1" presetClass="mediacall" presetSubtype="0" fill="hold" nodeType="afterEffect">
                                  <p:stCondLst>
                                    <p:cond delay="0"/>
                                  </p:stCondLst>
                                  <p:childTnLst>
                                    <p:cmd type="call" cmd="playFrom(0.0)">
                                      <p:cBhvr>
                                        <p:cTn id="20" dur="14600" fill="hold"/>
                                        <p:tgtEl>
                                          <p:spTgt spid="1638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6389"/>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 presetClass="mediacall" presetSubtype="0" fill="hold" nodeType="afterEffect">
                                  <p:stCondLst>
                                    <p:cond delay="0"/>
                                  </p:stCondLst>
                                  <p:childTnLst>
                                    <p:cmd type="call" cmd="togglePause">
                                      <p:cBhvr>
                                        <p:cTn id="25" dur="1" fill="hold"/>
                                        <p:tgtEl>
                                          <p:spTgt spid="16389"/>
                                        </p:tgtEl>
                                      </p:cBhvr>
                                    </p:cmd>
                                  </p:childTnLst>
                                </p:cTn>
                              </p:par>
                            </p:childTnLst>
                          </p:cTn>
                        </p:par>
                        <p:par>
                          <p:cTn id="26" fill="hold" nodeType="afterGroup">
                            <p:stCondLst>
                              <p:cond delay="0"/>
                            </p:stCondLst>
                            <p:childTnLst>
                              <p:par>
                                <p:cTn id="27" presetID="53" presetClass="exit" presetSubtype="0" fill="hold" nodeType="afterEffect">
                                  <p:stCondLst>
                                    <p:cond delay="0"/>
                                  </p:stCondLst>
                                  <p:childTnLst>
                                    <p:anim calcmode="lin" valueType="num">
                                      <p:cBhvr>
                                        <p:cTn id="28" dur="500"/>
                                        <p:tgtEl>
                                          <p:spTgt spid="16389"/>
                                        </p:tgtEl>
                                        <p:attrNameLst>
                                          <p:attrName>ppt_w</p:attrName>
                                        </p:attrNameLst>
                                      </p:cBhvr>
                                      <p:tavLst>
                                        <p:tav tm="0">
                                          <p:val>
                                            <p:strVal val="ppt_w"/>
                                          </p:val>
                                        </p:tav>
                                        <p:tav tm="100000">
                                          <p:val>
                                            <p:fltVal val="0"/>
                                          </p:val>
                                        </p:tav>
                                      </p:tavLst>
                                    </p:anim>
                                    <p:anim calcmode="lin" valueType="num">
                                      <p:cBhvr>
                                        <p:cTn id="29" dur="500"/>
                                        <p:tgtEl>
                                          <p:spTgt spid="16389"/>
                                        </p:tgtEl>
                                        <p:attrNameLst>
                                          <p:attrName>ppt_h</p:attrName>
                                        </p:attrNameLst>
                                      </p:cBhvr>
                                      <p:tavLst>
                                        <p:tav tm="0">
                                          <p:val>
                                            <p:strVal val="ppt_h"/>
                                          </p:val>
                                        </p:tav>
                                        <p:tav tm="100000">
                                          <p:val>
                                            <p:fltVal val="0"/>
                                          </p:val>
                                        </p:tav>
                                      </p:tavLst>
                                    </p:anim>
                                    <p:animEffect transition="out" filter="fade">
                                      <p:cBhvr>
                                        <p:cTn id="30" dur="500"/>
                                        <p:tgtEl>
                                          <p:spTgt spid="16389"/>
                                        </p:tgtEl>
                                      </p:cBhvr>
                                    </p:animEffect>
                                    <p:set>
                                      <p:cBhvr>
                                        <p:cTn id="31" dur="1" fill="hold">
                                          <p:stCondLst>
                                            <p:cond delay="499"/>
                                          </p:stCondLst>
                                        </p:cTn>
                                        <p:tgtEl>
                                          <p:spTgt spid="16389"/>
                                        </p:tgtEl>
                                        <p:attrNameLst>
                                          <p:attrName>style.visibility</p:attrName>
                                        </p:attrNameLst>
                                      </p:cBhvr>
                                      <p:to>
                                        <p:strVal val="hidden"/>
                                      </p:to>
                                    </p:set>
                                    <p:cmd type="call" cmd="stop">
                                      <p:cBhvr>
                                        <p:cTn id="32" dur="1">
                                          <p:stCondLst>
                                            <p:cond delay="499"/>
                                          </p:stCondLst>
                                        </p:cTn>
                                        <p:tgtEl>
                                          <p:spTgt spid="16389"/>
                                        </p:tgtEl>
                                      </p:cBhvr>
                                    </p:cmd>
                                  </p:childTnLst>
                                </p:cTn>
                              </p:par>
                            </p:childTnLst>
                          </p:cTn>
                        </p:par>
                      </p:childTnLst>
                    </p:cTn>
                  </p:par>
                </p:childTnLst>
              </p:cTn>
              <p:nextCondLst>
                <p:cond evt="onClick" delay="0">
                  <p:tgtEl>
                    <p:spTgt spid="16389"/>
                  </p:tgtEl>
                </p:cond>
              </p:nextCondLst>
            </p:seq>
            <p:video>
              <p:cMediaNode vol="78000">
                <p:cTn id="33" fill="hold" display="0">
                  <p:stCondLst>
                    <p:cond delay="indefinite"/>
                  </p:stCondLst>
                  <p:endCondLst>
                    <p:cond evt="onNext" delay="0">
                      <p:tgtEl>
                        <p:sldTgt/>
                      </p:tgtEl>
                    </p:cond>
                    <p:cond evt="onPrev" delay="0">
                      <p:tgtEl>
                        <p:sldTgt/>
                      </p:tgtEl>
                    </p:cond>
                  </p:endCondLst>
                </p:cTn>
                <p:tgtEl>
                  <p:spTgt spid="16389"/>
                </p:tgtEl>
              </p:cMediaNode>
            </p:video>
          </p:childTnLst>
        </p:cTn>
      </p:par>
    </p:tnLst>
    <p:bldLst>
      <p:bldP spid="1638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606800" y="2870200"/>
            <a:ext cx="1689100" cy="1616075"/>
          </a:xfrm>
          <a:prstGeom prst="rect">
            <a:avLst/>
          </a:prstGeom>
          <a:noFill/>
          <a:ln w="9525">
            <a:noFill/>
            <a:miter lim="800000"/>
            <a:headEnd/>
            <a:tailEnd/>
          </a:ln>
          <a:effectLst/>
        </p:spPr>
        <p:txBody>
          <a:bodyPr>
            <a:spAutoFit/>
          </a:bodyPr>
          <a:lstStyle/>
          <a:p>
            <a:pPr algn="ctr">
              <a:spcBef>
                <a:spcPct val="50000"/>
              </a:spcBef>
              <a:defRPr/>
            </a:pPr>
            <a:r>
              <a:rPr lang="en-US" sz="10000" b="1">
                <a:solidFill>
                  <a:srgbClr val="FF3300"/>
                </a:solidFill>
                <a:effectLst>
                  <a:outerShdw blurRad="38100" dist="38100" dir="2700000" algn="tl">
                    <a:srgbClr val="C0C0C0"/>
                  </a:outerShdw>
                </a:effectLst>
                <a:latin typeface="VNI-Times" pitchFamily="2" charset="0"/>
              </a:rPr>
              <a:t>O</a:t>
            </a:r>
            <a:r>
              <a:rPr lang="en-US" sz="10000" b="1" baseline="-25000">
                <a:solidFill>
                  <a:srgbClr val="FF3300"/>
                </a:solidFill>
                <a:effectLst>
                  <a:outerShdw blurRad="38100" dist="38100" dir="2700000" algn="tl">
                    <a:srgbClr val="C0C0C0"/>
                  </a:outerShdw>
                </a:effectLst>
                <a:latin typeface="VNI-Times" pitchFamily="2" charset="0"/>
              </a:rPr>
              <a:t>2</a:t>
            </a:r>
          </a:p>
        </p:txBody>
      </p:sp>
      <p:sp>
        <p:nvSpPr>
          <p:cNvPr id="15363" name="Line 3"/>
          <p:cNvSpPr>
            <a:spLocks noChangeShapeType="1"/>
          </p:cNvSpPr>
          <p:nvPr/>
        </p:nvSpPr>
        <p:spPr bwMode="auto">
          <a:xfrm flipH="1" flipV="1">
            <a:off x="3035300" y="2857500"/>
            <a:ext cx="736600" cy="7239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5364" name="Picture 4" descr="tholan"/>
          <p:cNvPicPr>
            <a:picLocks noChangeAspect="1" noChangeArrowheads="1"/>
          </p:cNvPicPr>
          <p:nvPr/>
        </p:nvPicPr>
        <p:blipFill>
          <a:blip r:embed="rId2">
            <a:extLst>
              <a:ext uri="{28A0092B-C50C-407E-A947-70E740481C1C}">
                <a14:useLocalDpi xmlns:a14="http://schemas.microsoft.com/office/drawing/2010/main" val="0"/>
              </a:ext>
            </a:extLst>
          </a:blip>
          <a:srcRect r="8139"/>
          <a:stretch>
            <a:fillRect/>
          </a:stretch>
        </p:blipFill>
        <p:spPr bwMode="auto">
          <a:xfrm>
            <a:off x="0" y="0"/>
            <a:ext cx="30099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Line 5"/>
          <p:cNvSpPr>
            <a:spLocks noChangeShapeType="1"/>
          </p:cNvSpPr>
          <p:nvPr/>
        </p:nvSpPr>
        <p:spPr bwMode="auto">
          <a:xfrm flipV="1">
            <a:off x="4241800" y="2755900"/>
            <a:ext cx="0" cy="4826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7414" name="Picture 6" descr="thoox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550" y="0"/>
            <a:ext cx="27940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thoox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0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7442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wipe(down)">
                                      <p:cBhvr>
                                        <p:cTn id="7" dur="500"/>
                                        <p:tgtEl>
                                          <p:spTgt spid="17413"/>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7414"/>
                                        </p:tgtEl>
                                        <p:attrNameLst>
                                          <p:attrName>style.visibility</p:attrName>
                                        </p:attrNameLst>
                                      </p:cBhvr>
                                      <p:to>
                                        <p:strVal val="visible"/>
                                      </p:to>
                                    </p:set>
                                    <p:anim calcmode="lin" valueType="num">
                                      <p:cBhvr>
                                        <p:cTn id="11" dur="500" fill="hold"/>
                                        <p:tgtEl>
                                          <p:spTgt spid="17414"/>
                                        </p:tgtEl>
                                        <p:attrNameLst>
                                          <p:attrName>ppt_w</p:attrName>
                                        </p:attrNameLst>
                                      </p:cBhvr>
                                      <p:tavLst>
                                        <p:tav tm="0">
                                          <p:val>
                                            <p:fltVal val="0"/>
                                          </p:val>
                                        </p:tav>
                                        <p:tav tm="100000">
                                          <p:val>
                                            <p:strVal val="#ppt_w"/>
                                          </p:val>
                                        </p:tav>
                                      </p:tavLst>
                                    </p:anim>
                                    <p:anim calcmode="lin" valueType="num">
                                      <p:cBhvr>
                                        <p:cTn id="12" dur="500" fill="hold"/>
                                        <p:tgtEl>
                                          <p:spTgt spid="174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nodeType="afterEffect">
                                  <p:stCondLst>
                                    <p:cond delay="1000"/>
                                  </p:stCondLst>
                                  <p:childTnLst>
                                    <p:set>
                                      <p:cBhvr>
                                        <p:cTn id="15" dur="1" fill="hold">
                                          <p:stCondLst>
                                            <p:cond delay="0"/>
                                          </p:stCondLst>
                                        </p:cTn>
                                        <p:tgtEl>
                                          <p:spTgt spid="17415"/>
                                        </p:tgtEl>
                                        <p:attrNameLst>
                                          <p:attrName>style.visibility</p:attrName>
                                        </p:attrNameLst>
                                      </p:cBhvr>
                                      <p:to>
                                        <p:strVal val="visible"/>
                                      </p:to>
                                    </p:set>
                                    <p:anim calcmode="lin" valueType="num">
                                      <p:cBhvr>
                                        <p:cTn id="16" dur="500" fill="hold"/>
                                        <p:tgtEl>
                                          <p:spTgt spid="17415"/>
                                        </p:tgtEl>
                                        <p:attrNameLst>
                                          <p:attrName>ppt_w</p:attrName>
                                        </p:attrNameLst>
                                      </p:cBhvr>
                                      <p:tavLst>
                                        <p:tav tm="0">
                                          <p:val>
                                            <p:fltVal val="0"/>
                                          </p:val>
                                        </p:tav>
                                        <p:tav tm="100000">
                                          <p:val>
                                            <p:strVal val="#ppt_w"/>
                                          </p:val>
                                        </p:tav>
                                      </p:tavLst>
                                    </p:anim>
                                    <p:anim calcmode="lin" valueType="num">
                                      <p:cBhvr>
                                        <p:cTn id="17" dur="500" fill="hold"/>
                                        <p:tgtEl>
                                          <p:spTgt spid="174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606800" y="2870200"/>
            <a:ext cx="1689100" cy="1616075"/>
          </a:xfrm>
          <a:prstGeom prst="rect">
            <a:avLst/>
          </a:prstGeom>
          <a:noFill/>
          <a:ln w="9525">
            <a:noFill/>
            <a:miter lim="800000"/>
            <a:headEnd/>
            <a:tailEnd/>
          </a:ln>
          <a:effectLst/>
        </p:spPr>
        <p:txBody>
          <a:bodyPr>
            <a:spAutoFit/>
          </a:bodyPr>
          <a:lstStyle/>
          <a:p>
            <a:pPr algn="ctr">
              <a:spcBef>
                <a:spcPct val="50000"/>
              </a:spcBef>
              <a:defRPr/>
            </a:pPr>
            <a:r>
              <a:rPr lang="en-US" sz="10000" b="1">
                <a:solidFill>
                  <a:srgbClr val="FF3300"/>
                </a:solidFill>
                <a:effectLst>
                  <a:outerShdw blurRad="38100" dist="38100" dir="2700000" algn="tl">
                    <a:srgbClr val="C0C0C0"/>
                  </a:outerShdw>
                </a:effectLst>
                <a:latin typeface="VNI-Times" pitchFamily="2" charset="0"/>
              </a:rPr>
              <a:t>O</a:t>
            </a:r>
            <a:r>
              <a:rPr lang="en-US" sz="10000" b="1" baseline="-25000">
                <a:solidFill>
                  <a:srgbClr val="FF3300"/>
                </a:solidFill>
                <a:effectLst>
                  <a:outerShdw blurRad="38100" dist="38100" dir="2700000" algn="tl">
                    <a:srgbClr val="C0C0C0"/>
                  </a:outerShdw>
                </a:effectLst>
                <a:latin typeface="VNI-Times" pitchFamily="2" charset="0"/>
              </a:rPr>
              <a:t>2</a:t>
            </a:r>
          </a:p>
        </p:txBody>
      </p:sp>
      <p:sp>
        <p:nvSpPr>
          <p:cNvPr id="16387" name="Line 3"/>
          <p:cNvSpPr>
            <a:spLocks noChangeShapeType="1"/>
          </p:cNvSpPr>
          <p:nvPr/>
        </p:nvSpPr>
        <p:spPr bwMode="auto">
          <a:xfrm flipH="1" flipV="1">
            <a:off x="3035300" y="2857500"/>
            <a:ext cx="736600" cy="7239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6388" name="Picture 4" descr="tholan"/>
          <p:cNvPicPr>
            <a:picLocks noChangeAspect="1" noChangeArrowheads="1"/>
          </p:cNvPicPr>
          <p:nvPr/>
        </p:nvPicPr>
        <p:blipFill>
          <a:blip r:embed="rId3">
            <a:extLst>
              <a:ext uri="{28A0092B-C50C-407E-A947-70E740481C1C}">
                <a14:useLocalDpi xmlns:a14="http://schemas.microsoft.com/office/drawing/2010/main" val="0"/>
              </a:ext>
            </a:extLst>
          </a:blip>
          <a:srcRect r="8139"/>
          <a:stretch>
            <a:fillRect/>
          </a:stretch>
        </p:blipFill>
        <p:spPr bwMode="auto">
          <a:xfrm>
            <a:off x="0" y="0"/>
            <a:ext cx="30099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Line 5"/>
          <p:cNvSpPr>
            <a:spLocks noChangeShapeType="1"/>
          </p:cNvSpPr>
          <p:nvPr/>
        </p:nvSpPr>
        <p:spPr bwMode="auto">
          <a:xfrm flipV="1">
            <a:off x="4241800" y="2755900"/>
            <a:ext cx="0" cy="4826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6390" name="Picture 6" descr="thooxi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550" y="0"/>
            <a:ext cx="27940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Line 7"/>
          <p:cNvSpPr>
            <a:spLocks noChangeShapeType="1"/>
          </p:cNvSpPr>
          <p:nvPr/>
        </p:nvSpPr>
        <p:spPr bwMode="auto">
          <a:xfrm flipV="1">
            <a:off x="4851400" y="2806700"/>
            <a:ext cx="1003300" cy="6858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8440" name="Picture 8" descr="phic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6600" y="0"/>
            <a:ext cx="33274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hicong.MPG">
            <a:hlinkClick r:id="" action="ppaction://media"/>
          </p:cNvPr>
          <p:cNvPicPr>
            <a:picLocks noGrp="1" noRot="1" noChangeAspect="1" noChangeArrowheads="1"/>
          </p:cNvPicPr>
          <p:nvPr>
            <p:ph/>
            <a:videoFile r:link="rId1"/>
          </p:nvPr>
        </p:nvPicPr>
        <p:blipFill>
          <a:blip r:embed="rId6">
            <a:extLst>
              <a:ext uri="{28A0092B-C50C-407E-A947-70E740481C1C}">
                <a14:useLocalDpi xmlns:a14="http://schemas.microsoft.com/office/drawing/2010/main" val="0"/>
              </a:ext>
            </a:extLst>
          </a:blip>
          <a:srcRect t="11694" b="13365"/>
          <a:stretch>
            <a:fillRect/>
          </a:stretch>
        </p:blipFill>
        <p:spPr>
          <a:xfrm>
            <a:off x="0" y="0"/>
            <a:ext cx="9144000" cy="6858000"/>
          </a:xfrm>
        </p:spPr>
      </p:pic>
    </p:spTree>
    <p:extLst>
      <p:ext uri="{BB962C8B-B14F-4D97-AF65-F5344CB8AC3E}">
        <p14:creationId xmlns:p14="http://schemas.microsoft.com/office/powerpoint/2010/main" val="743758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wipe(left)">
                                      <p:cBhvr>
                                        <p:cTn id="7" dur="500"/>
                                        <p:tgtEl>
                                          <p:spTgt spid="18439"/>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8440"/>
                                        </p:tgtEl>
                                        <p:attrNameLst>
                                          <p:attrName>style.visibility</p:attrName>
                                        </p:attrNameLst>
                                      </p:cBhvr>
                                      <p:to>
                                        <p:strVal val="visible"/>
                                      </p:to>
                                    </p:set>
                                    <p:anim calcmode="lin" valueType="num">
                                      <p:cBhvr>
                                        <p:cTn id="11" dur="500" fill="hold"/>
                                        <p:tgtEl>
                                          <p:spTgt spid="18440"/>
                                        </p:tgtEl>
                                        <p:attrNameLst>
                                          <p:attrName>ppt_w</p:attrName>
                                        </p:attrNameLst>
                                      </p:cBhvr>
                                      <p:tavLst>
                                        <p:tav tm="0">
                                          <p:val>
                                            <p:fltVal val="0"/>
                                          </p:val>
                                        </p:tav>
                                        <p:tav tm="100000">
                                          <p:val>
                                            <p:strVal val="#ppt_w"/>
                                          </p:val>
                                        </p:tav>
                                      </p:tavLst>
                                    </p:anim>
                                    <p:anim calcmode="lin" valueType="num">
                                      <p:cBhvr>
                                        <p:cTn id="12" dur="500" fill="hold"/>
                                        <p:tgtEl>
                                          <p:spTgt spid="18440"/>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8441"/>
                                        </p:tgtEl>
                                        <p:attrNameLst>
                                          <p:attrName>style.visibility</p:attrName>
                                        </p:attrNameLst>
                                      </p:cBhvr>
                                      <p:to>
                                        <p:strVal val="visible"/>
                                      </p:to>
                                    </p:set>
                                    <p:anim calcmode="lin" valueType="num">
                                      <p:cBhvr>
                                        <p:cTn id="16" dur="500" fill="hold"/>
                                        <p:tgtEl>
                                          <p:spTgt spid="18441"/>
                                        </p:tgtEl>
                                        <p:attrNameLst>
                                          <p:attrName>ppt_w</p:attrName>
                                        </p:attrNameLst>
                                      </p:cBhvr>
                                      <p:tavLst>
                                        <p:tav tm="0">
                                          <p:val>
                                            <p:fltVal val="0"/>
                                          </p:val>
                                        </p:tav>
                                        <p:tav tm="100000">
                                          <p:val>
                                            <p:strVal val="#ppt_w"/>
                                          </p:val>
                                        </p:tav>
                                      </p:tavLst>
                                    </p:anim>
                                    <p:anim calcmode="lin" valueType="num">
                                      <p:cBhvr>
                                        <p:cTn id="17" dur="500" fill="hold"/>
                                        <p:tgtEl>
                                          <p:spTgt spid="18441"/>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1" presetClass="mediacall" presetSubtype="0" fill="hold" nodeType="afterEffect">
                                  <p:stCondLst>
                                    <p:cond delay="0"/>
                                  </p:stCondLst>
                                  <p:childTnLst>
                                    <p:cmd type="call" cmd="playFrom(0.0)">
                                      <p:cBhvr>
                                        <p:cTn id="20" dur="20664" fill="hold"/>
                                        <p:tgtEl>
                                          <p:spTgt spid="1844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8441"/>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 presetClass="mediacall" presetSubtype="0" fill="hold" nodeType="afterEffect">
                                  <p:stCondLst>
                                    <p:cond delay="0"/>
                                  </p:stCondLst>
                                  <p:childTnLst>
                                    <p:cmd type="call" cmd="togglePause">
                                      <p:cBhvr>
                                        <p:cTn id="25" dur="1" fill="hold"/>
                                        <p:tgtEl>
                                          <p:spTgt spid="18441"/>
                                        </p:tgtEl>
                                      </p:cBhvr>
                                    </p:cmd>
                                  </p:childTnLst>
                                </p:cTn>
                              </p:par>
                            </p:childTnLst>
                          </p:cTn>
                        </p:par>
                        <p:par>
                          <p:cTn id="26" fill="hold" nodeType="afterGroup">
                            <p:stCondLst>
                              <p:cond delay="0"/>
                            </p:stCondLst>
                            <p:childTnLst>
                              <p:par>
                                <p:cTn id="27" presetID="53" presetClass="exit" presetSubtype="0" fill="hold" nodeType="afterEffect">
                                  <p:stCondLst>
                                    <p:cond delay="0"/>
                                  </p:stCondLst>
                                  <p:childTnLst>
                                    <p:anim calcmode="lin" valueType="num">
                                      <p:cBhvr>
                                        <p:cTn id="28" dur="500"/>
                                        <p:tgtEl>
                                          <p:spTgt spid="18441"/>
                                        </p:tgtEl>
                                        <p:attrNameLst>
                                          <p:attrName>ppt_w</p:attrName>
                                        </p:attrNameLst>
                                      </p:cBhvr>
                                      <p:tavLst>
                                        <p:tav tm="0">
                                          <p:val>
                                            <p:strVal val="ppt_w"/>
                                          </p:val>
                                        </p:tav>
                                        <p:tav tm="100000">
                                          <p:val>
                                            <p:fltVal val="0"/>
                                          </p:val>
                                        </p:tav>
                                      </p:tavLst>
                                    </p:anim>
                                    <p:anim calcmode="lin" valueType="num">
                                      <p:cBhvr>
                                        <p:cTn id="29" dur="500"/>
                                        <p:tgtEl>
                                          <p:spTgt spid="18441"/>
                                        </p:tgtEl>
                                        <p:attrNameLst>
                                          <p:attrName>ppt_h</p:attrName>
                                        </p:attrNameLst>
                                      </p:cBhvr>
                                      <p:tavLst>
                                        <p:tav tm="0">
                                          <p:val>
                                            <p:strVal val="ppt_h"/>
                                          </p:val>
                                        </p:tav>
                                        <p:tav tm="100000">
                                          <p:val>
                                            <p:fltVal val="0"/>
                                          </p:val>
                                        </p:tav>
                                      </p:tavLst>
                                    </p:anim>
                                    <p:animEffect transition="out" filter="fade">
                                      <p:cBhvr>
                                        <p:cTn id="30" dur="500"/>
                                        <p:tgtEl>
                                          <p:spTgt spid="18441"/>
                                        </p:tgtEl>
                                      </p:cBhvr>
                                    </p:animEffect>
                                    <p:set>
                                      <p:cBhvr>
                                        <p:cTn id="31" dur="1" fill="hold">
                                          <p:stCondLst>
                                            <p:cond delay="499"/>
                                          </p:stCondLst>
                                        </p:cTn>
                                        <p:tgtEl>
                                          <p:spTgt spid="18441"/>
                                        </p:tgtEl>
                                        <p:attrNameLst>
                                          <p:attrName>style.visibility</p:attrName>
                                        </p:attrNameLst>
                                      </p:cBhvr>
                                      <p:to>
                                        <p:strVal val="hidden"/>
                                      </p:to>
                                    </p:set>
                                    <p:cmd type="call" cmd="stop">
                                      <p:cBhvr>
                                        <p:cTn id="32" dur="1">
                                          <p:stCondLst>
                                            <p:cond delay="499"/>
                                          </p:stCondLst>
                                        </p:cTn>
                                        <p:tgtEl>
                                          <p:spTgt spid="18441"/>
                                        </p:tgtEl>
                                      </p:cBhvr>
                                    </p:cmd>
                                  </p:childTnLst>
                                </p:cTn>
                              </p:par>
                            </p:childTnLst>
                          </p:cTn>
                        </p:par>
                      </p:childTnLst>
                    </p:cTn>
                  </p:par>
                </p:childTnLst>
              </p:cTn>
              <p:nextCondLst>
                <p:cond evt="onClick" delay="0">
                  <p:tgtEl>
                    <p:spTgt spid="18441"/>
                  </p:tgtEl>
                </p:cond>
              </p:nextCondLst>
            </p:seq>
            <p:video>
              <p:cMediaNode>
                <p:cTn id="33" fill="hold" display="0">
                  <p:stCondLst>
                    <p:cond delay="indefinite"/>
                  </p:stCondLst>
                  <p:endCondLst>
                    <p:cond evt="onNext" delay="0">
                      <p:tgtEl>
                        <p:sldTgt/>
                      </p:tgtEl>
                    </p:cond>
                    <p:cond evt="onPrev" delay="0">
                      <p:tgtEl>
                        <p:sldTgt/>
                      </p:tgtEl>
                    </p:cond>
                  </p:endCondLst>
                </p:cTn>
                <p:tgtEl>
                  <p:spTgt spid="18441"/>
                </p:tgtEl>
              </p:cMediaNode>
            </p:video>
          </p:childTnLst>
        </p:cTn>
      </p:par>
    </p:tnLst>
    <p:bldLst>
      <p:bldP spid="184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254000" y="1600200"/>
            <a:ext cx="2298700" cy="550863"/>
          </a:xfrm>
        </p:spPr>
        <p:txBody>
          <a:bodyPr/>
          <a:lstStyle/>
          <a:p>
            <a:pPr eaLnBrk="1" hangingPunct="1">
              <a:buFontTx/>
              <a:buNone/>
            </a:pPr>
            <a:r>
              <a:rPr lang="en-US" sz="2800" b="1" smtClean="0">
                <a:latin typeface="VNI-Times" pitchFamily="2" charset="0"/>
              </a:rPr>
              <a:t>I/</a:t>
            </a:r>
            <a:r>
              <a:rPr lang="en-US" sz="2800" smtClean="0">
                <a:latin typeface="VNI-Times" pitchFamily="2" charset="0"/>
              </a:rPr>
              <a:t> </a:t>
            </a:r>
            <a:r>
              <a:rPr lang="en-US" sz="2800" b="1" u="sng" smtClean="0">
                <a:latin typeface="VNI-Times" pitchFamily="2" charset="0"/>
              </a:rPr>
              <a:t>Söï oxi hoùa</a:t>
            </a:r>
            <a:r>
              <a:rPr lang="en-US" sz="2800" smtClean="0">
                <a:latin typeface="VNI-Times" pitchFamily="2" charset="0"/>
              </a:rPr>
              <a:t>:</a:t>
            </a:r>
          </a:p>
        </p:txBody>
      </p:sp>
      <p:sp>
        <p:nvSpPr>
          <p:cNvPr id="15364" name="Rectangle 4"/>
          <p:cNvSpPr>
            <a:spLocks noChangeArrowheads="1"/>
          </p:cNvSpPr>
          <p:nvPr/>
        </p:nvSpPr>
        <p:spPr bwMode="auto">
          <a:xfrm>
            <a:off x="0" y="584200"/>
            <a:ext cx="9144000" cy="939800"/>
          </a:xfrm>
          <a:prstGeom prst="rect">
            <a:avLst/>
          </a:prstGeom>
          <a:noFill/>
          <a:ln w="9525">
            <a:noFill/>
            <a:miter lim="800000"/>
            <a:headEnd/>
            <a:tailEnd/>
          </a:ln>
          <a:effectLst/>
        </p:spPr>
        <p:txBody>
          <a:bodyPr anchor="ctr"/>
          <a:lstStyle/>
          <a:p>
            <a:pPr algn="ctr">
              <a:defRPr/>
            </a:pPr>
            <a:r>
              <a:rPr lang="en-US" sz="3200" b="1" dirty="0">
                <a:solidFill>
                  <a:srgbClr val="FF0000"/>
                </a:solidFill>
                <a:effectLst>
                  <a:outerShdw blurRad="38100" dist="38100" dir="2700000" algn="tl">
                    <a:srgbClr val="C0C0C0"/>
                  </a:outerShdw>
                </a:effectLst>
                <a:latin typeface="VNI-Centur" pitchFamily="2" charset="0"/>
              </a:rPr>
              <a:t>SÖÏ OXI HOÙA – PHAÛN ÖÙNG HOÙA HÔÏP – ÖÙNG DUÏNG CUÛA OXI</a:t>
            </a:r>
          </a:p>
        </p:txBody>
      </p:sp>
      <p:sp>
        <p:nvSpPr>
          <p:cNvPr id="17412" name="Rectangle 5"/>
          <p:cNvSpPr>
            <a:spLocks noChangeArrowheads="1"/>
          </p:cNvSpPr>
          <p:nvPr/>
        </p:nvSpPr>
        <p:spPr bwMode="auto">
          <a:xfrm>
            <a:off x="546100" y="2082800"/>
            <a:ext cx="7518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a:latin typeface="VNI-Times" pitchFamily="2" charset="0"/>
              </a:rPr>
              <a:t>Söï taùc duïng cuûa Oxi vôùi moät chaát laø söï Oxi hoùa.</a:t>
            </a:r>
          </a:p>
        </p:txBody>
      </p:sp>
      <p:sp>
        <p:nvSpPr>
          <p:cNvPr id="17413" name="Rectangle 6"/>
          <p:cNvSpPr>
            <a:spLocks noChangeArrowheads="1"/>
          </p:cNvSpPr>
          <p:nvPr/>
        </p:nvSpPr>
        <p:spPr bwMode="auto">
          <a:xfrm>
            <a:off x="190500" y="2514600"/>
            <a:ext cx="36195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a:latin typeface="VNI-Times" pitchFamily="2" charset="0"/>
              </a:rPr>
              <a:t>II/</a:t>
            </a:r>
            <a:r>
              <a:rPr lang="en-US" sz="2800">
                <a:latin typeface="VNI-Times" pitchFamily="2" charset="0"/>
              </a:rPr>
              <a:t> </a:t>
            </a:r>
            <a:r>
              <a:rPr lang="en-US" sz="2800" b="1" u="sng">
                <a:latin typeface="VNI-Times" pitchFamily="2" charset="0"/>
              </a:rPr>
              <a:t>Phaûn öùng hoùa hôïp</a:t>
            </a:r>
            <a:r>
              <a:rPr lang="en-US" sz="2800">
                <a:latin typeface="VNI-Times" pitchFamily="2" charset="0"/>
              </a:rPr>
              <a:t>:</a:t>
            </a:r>
          </a:p>
        </p:txBody>
      </p:sp>
      <p:sp>
        <p:nvSpPr>
          <p:cNvPr id="17414" name="Rectangle 7"/>
          <p:cNvSpPr>
            <a:spLocks noChangeArrowheads="1"/>
          </p:cNvSpPr>
          <p:nvPr/>
        </p:nvSpPr>
        <p:spPr bwMode="auto">
          <a:xfrm>
            <a:off x="228600" y="3022600"/>
            <a:ext cx="87630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457200">
              <a:spcBef>
                <a:spcPct val="20000"/>
              </a:spcBef>
            </a:pPr>
            <a:r>
              <a:rPr lang="en-US" sz="2400">
                <a:latin typeface="VNI-Times" pitchFamily="2" charset="0"/>
              </a:rPr>
              <a:t>Phaûn öùng hoùa hôïp laø phaûn öùng hoùa hoïc trong ñoù chæ coù moät chaát môùi ñöôïc taïo thaønh töø hai hay nhieàu chaát ban ñaàu</a:t>
            </a:r>
          </a:p>
        </p:txBody>
      </p:sp>
      <p:sp>
        <p:nvSpPr>
          <p:cNvPr id="17415" name="Rectangle 8"/>
          <p:cNvSpPr>
            <a:spLocks noChangeArrowheads="1"/>
          </p:cNvSpPr>
          <p:nvPr/>
        </p:nvSpPr>
        <p:spPr bwMode="auto">
          <a:xfrm>
            <a:off x="622300" y="3835400"/>
            <a:ext cx="965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i="1" u="sng">
                <a:latin typeface="VNI-Times" pitchFamily="2" charset="0"/>
              </a:rPr>
              <a:t>Ví duï:</a:t>
            </a:r>
            <a:endParaRPr lang="en-US" sz="2400" i="1" u="sng" baseline="-25000">
              <a:latin typeface="VNI-Times" pitchFamily="2" charset="0"/>
            </a:endParaRPr>
          </a:p>
        </p:txBody>
      </p:sp>
      <p:sp>
        <p:nvSpPr>
          <p:cNvPr id="17416" name="Rectangle 9"/>
          <p:cNvSpPr>
            <a:spLocks noChangeArrowheads="1"/>
          </p:cNvSpPr>
          <p:nvPr/>
        </p:nvSpPr>
        <p:spPr bwMode="auto">
          <a:xfrm>
            <a:off x="228600" y="4800600"/>
            <a:ext cx="37084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a:latin typeface="VNI-Times" pitchFamily="2" charset="0"/>
              </a:rPr>
              <a:t>III/</a:t>
            </a:r>
            <a:r>
              <a:rPr lang="en-US" sz="2800">
                <a:latin typeface="VNI-Times" pitchFamily="2" charset="0"/>
              </a:rPr>
              <a:t> </a:t>
            </a:r>
            <a:r>
              <a:rPr lang="en-US" sz="2800" b="1" u="sng">
                <a:latin typeface="VNI-Times" pitchFamily="2" charset="0"/>
              </a:rPr>
              <a:t>ÖÙng duïng cuûa Oxi</a:t>
            </a:r>
            <a:r>
              <a:rPr lang="en-US" sz="2800">
                <a:latin typeface="VNI-Times" pitchFamily="2" charset="0"/>
              </a:rPr>
              <a:t>:</a:t>
            </a:r>
          </a:p>
        </p:txBody>
      </p:sp>
      <p:sp>
        <p:nvSpPr>
          <p:cNvPr id="15370" name="Rectangle 10"/>
          <p:cNvSpPr>
            <a:spLocks noChangeArrowheads="1"/>
          </p:cNvSpPr>
          <p:nvPr/>
        </p:nvSpPr>
        <p:spPr bwMode="auto">
          <a:xfrm>
            <a:off x="533400" y="5308600"/>
            <a:ext cx="67818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457200">
              <a:spcBef>
                <a:spcPct val="20000"/>
              </a:spcBef>
              <a:buFont typeface="Wingdings" pitchFamily="2" charset="2"/>
              <a:buChar char="Ø"/>
            </a:pPr>
            <a:r>
              <a:rPr lang="en-US" sz="2400">
                <a:latin typeface="VNI-Times" pitchFamily="2" charset="0"/>
              </a:rPr>
              <a:t>Duøng cho söï hoâ haáp cuûa con ngöôøi vaø ñoäng vaät.</a:t>
            </a:r>
          </a:p>
        </p:txBody>
      </p:sp>
      <p:grpSp>
        <p:nvGrpSpPr>
          <p:cNvPr id="17418" name="Group 11"/>
          <p:cNvGrpSpPr>
            <a:grpSpLocks/>
          </p:cNvGrpSpPr>
          <p:nvPr/>
        </p:nvGrpSpPr>
        <p:grpSpPr bwMode="auto">
          <a:xfrm>
            <a:off x="2603500" y="3730625"/>
            <a:ext cx="2692400" cy="600075"/>
            <a:chOff x="1640" y="2350"/>
            <a:chExt cx="1696" cy="378"/>
          </a:xfrm>
        </p:grpSpPr>
        <p:sp>
          <p:nvSpPr>
            <p:cNvPr id="17423" name="Rectangle 12"/>
            <p:cNvSpPr>
              <a:spLocks noChangeArrowheads="1"/>
            </p:cNvSpPr>
            <p:nvPr/>
          </p:nvSpPr>
          <p:spPr bwMode="auto">
            <a:xfrm>
              <a:off x="1640" y="2432"/>
              <a:ext cx="169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a:latin typeface="VNI-Times" pitchFamily="2" charset="0"/>
                </a:rPr>
                <a:t>4P + 5O</a:t>
              </a:r>
              <a:r>
                <a:rPr lang="en-US" sz="2400" baseline="-25000">
                  <a:latin typeface="VNI-Times" pitchFamily="2" charset="0"/>
                </a:rPr>
                <a:t>2</a:t>
              </a:r>
              <a:r>
                <a:rPr lang="en-US" sz="2400">
                  <a:latin typeface="VNI-Times" pitchFamily="2" charset="0"/>
                </a:rPr>
                <a:t>  </a:t>
              </a:r>
              <a:r>
                <a:rPr lang="en-US" sz="2400">
                  <a:latin typeface="VNI-Times" pitchFamily="2" charset="0"/>
                  <a:sym typeface="Wingdings" pitchFamily="2" charset="2"/>
                </a:rPr>
                <a:t> 2</a:t>
              </a:r>
              <a:r>
                <a:rPr lang="en-US" sz="2400">
                  <a:latin typeface="VNI-Times" pitchFamily="2" charset="0"/>
                </a:rPr>
                <a:t>P</a:t>
              </a:r>
              <a:r>
                <a:rPr lang="en-US" sz="2400" baseline="-25000">
                  <a:latin typeface="VNI-Times" pitchFamily="2" charset="0"/>
                </a:rPr>
                <a:t>2</a:t>
              </a:r>
              <a:r>
                <a:rPr lang="en-US" sz="2400">
                  <a:latin typeface="VNI-Times" pitchFamily="2" charset="0"/>
                </a:rPr>
                <a:t>O</a:t>
              </a:r>
              <a:r>
                <a:rPr lang="en-US" sz="2400" baseline="-25000">
                  <a:latin typeface="VNI-Times" pitchFamily="2" charset="0"/>
                </a:rPr>
                <a:t>5</a:t>
              </a:r>
            </a:p>
          </p:txBody>
        </p:sp>
        <p:sp>
          <p:nvSpPr>
            <p:cNvPr id="17424" name="Text Box 13"/>
            <p:cNvSpPr txBox="1">
              <a:spLocks noChangeArrowheads="1"/>
            </p:cNvSpPr>
            <p:nvPr/>
          </p:nvSpPr>
          <p:spPr bwMode="auto">
            <a:xfrm>
              <a:off x="2458" y="2350"/>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chemeClr val="bg1"/>
                  </a:solidFill>
                </a:rPr>
                <a:t>t</a:t>
              </a:r>
              <a:r>
                <a:rPr lang="en-US" baseline="30000">
                  <a:solidFill>
                    <a:schemeClr val="bg1"/>
                  </a:solidFill>
                </a:rPr>
                <a:t>o</a:t>
              </a:r>
            </a:p>
          </p:txBody>
        </p:sp>
      </p:grpSp>
      <p:grpSp>
        <p:nvGrpSpPr>
          <p:cNvPr id="17419" name="Group 14"/>
          <p:cNvGrpSpPr>
            <a:grpSpLocks/>
          </p:cNvGrpSpPr>
          <p:nvPr/>
        </p:nvGrpSpPr>
        <p:grpSpPr bwMode="auto">
          <a:xfrm>
            <a:off x="2438400" y="4252913"/>
            <a:ext cx="2895600" cy="573087"/>
            <a:chOff x="1536" y="2679"/>
            <a:chExt cx="1824" cy="361"/>
          </a:xfrm>
        </p:grpSpPr>
        <p:sp>
          <p:nvSpPr>
            <p:cNvPr id="17421" name="Rectangle 15"/>
            <p:cNvSpPr>
              <a:spLocks noChangeArrowheads="1"/>
            </p:cNvSpPr>
            <p:nvPr/>
          </p:nvSpPr>
          <p:spPr bwMode="auto">
            <a:xfrm>
              <a:off x="1536" y="2744"/>
              <a:ext cx="182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pPr>
              <a:r>
                <a:rPr lang="en-US" sz="2400">
                  <a:latin typeface="VNI-Times" pitchFamily="2" charset="0"/>
                </a:rPr>
                <a:t>2Fe + 3Cl</a:t>
              </a:r>
              <a:r>
                <a:rPr lang="en-US" sz="2400" baseline="-25000">
                  <a:latin typeface="VNI-Times" pitchFamily="2" charset="0"/>
                </a:rPr>
                <a:t>2</a:t>
              </a:r>
              <a:r>
                <a:rPr lang="en-US" sz="2400">
                  <a:latin typeface="VNI-Times" pitchFamily="2" charset="0"/>
                </a:rPr>
                <a:t> </a:t>
              </a:r>
              <a:r>
                <a:rPr lang="en-US" sz="2400">
                  <a:latin typeface="VNI-Times" pitchFamily="2" charset="0"/>
                  <a:sym typeface="Wingdings" pitchFamily="2" charset="2"/>
                </a:rPr>
                <a:t> 2FeCl</a:t>
              </a:r>
              <a:r>
                <a:rPr lang="en-US" sz="2400" baseline="-25000">
                  <a:latin typeface="VNI-Times" pitchFamily="2" charset="0"/>
                  <a:sym typeface="Wingdings" pitchFamily="2" charset="2"/>
                </a:rPr>
                <a:t>3</a:t>
              </a:r>
            </a:p>
          </p:txBody>
        </p:sp>
        <p:sp>
          <p:nvSpPr>
            <p:cNvPr id="17422" name="Text Box 16"/>
            <p:cNvSpPr txBox="1">
              <a:spLocks noChangeArrowheads="1"/>
            </p:cNvSpPr>
            <p:nvPr/>
          </p:nvSpPr>
          <p:spPr bwMode="auto">
            <a:xfrm>
              <a:off x="2458" y="2679"/>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chemeClr val="bg1"/>
                  </a:solidFill>
                </a:rPr>
                <a:t>t</a:t>
              </a:r>
              <a:r>
                <a:rPr lang="en-US" baseline="30000">
                  <a:solidFill>
                    <a:schemeClr val="bg1"/>
                  </a:solidFill>
                </a:rPr>
                <a:t>o</a:t>
              </a:r>
            </a:p>
          </p:txBody>
        </p:sp>
      </p:grpSp>
      <p:sp>
        <p:nvSpPr>
          <p:cNvPr id="15378" name="Rectangle 18"/>
          <p:cNvSpPr>
            <a:spLocks noChangeArrowheads="1"/>
          </p:cNvSpPr>
          <p:nvPr/>
        </p:nvSpPr>
        <p:spPr bwMode="auto">
          <a:xfrm>
            <a:off x="0" y="50800"/>
            <a:ext cx="3505200" cy="533400"/>
          </a:xfrm>
          <a:prstGeom prst="rect">
            <a:avLst/>
          </a:prstGeom>
          <a:noFill/>
          <a:ln w="9525">
            <a:noFill/>
            <a:miter lim="800000"/>
            <a:headEnd/>
            <a:tailEnd/>
          </a:ln>
        </p:spPr>
        <p:txBody>
          <a:bodyPr anchor="ctr"/>
          <a:lstStyle/>
          <a:p>
            <a:pPr>
              <a:defRPr/>
            </a:pPr>
            <a:r>
              <a:rPr lang="en-US" sz="2800" b="1" i="1" u="sng" dirty="0" err="1">
                <a:solidFill>
                  <a:srgbClr val="FF0000"/>
                </a:solidFill>
                <a:effectLst>
                  <a:outerShdw blurRad="38100" dist="38100" dir="2700000" algn="tl">
                    <a:srgbClr val="C0C0C0"/>
                  </a:outerShdw>
                </a:effectLst>
                <a:latin typeface="VNI-Centur" pitchFamily="2" charset="0"/>
              </a:rPr>
              <a:t>Tiết</a:t>
            </a:r>
            <a:r>
              <a:rPr lang="en-US" sz="2800" b="1" i="1" u="sng" dirty="0">
                <a:solidFill>
                  <a:srgbClr val="FF0000"/>
                </a:solidFill>
                <a:effectLst>
                  <a:outerShdw blurRad="38100" dist="38100" dir="2700000" algn="tl">
                    <a:srgbClr val="C0C0C0"/>
                  </a:outerShdw>
                </a:effectLst>
                <a:latin typeface="VNI-Centur" pitchFamily="2" charset="0"/>
              </a:rPr>
              <a:t> 39 - </a:t>
            </a:r>
            <a:r>
              <a:rPr lang="en-US" sz="2800" b="1" i="1" u="sng" dirty="0" err="1">
                <a:solidFill>
                  <a:srgbClr val="FF0000"/>
                </a:solidFill>
                <a:effectLst>
                  <a:outerShdw blurRad="38100" dist="38100" dir="2700000" algn="tl">
                    <a:srgbClr val="C0C0C0"/>
                  </a:outerShdw>
                </a:effectLst>
                <a:latin typeface="VNI-Centur" pitchFamily="2" charset="0"/>
              </a:rPr>
              <a:t>Baøi</a:t>
            </a:r>
            <a:r>
              <a:rPr lang="en-US" sz="2800" b="1" i="1" u="sng" dirty="0">
                <a:solidFill>
                  <a:srgbClr val="FF0000"/>
                </a:solidFill>
                <a:effectLst>
                  <a:outerShdw blurRad="38100" dist="38100" dir="2700000" algn="tl">
                    <a:srgbClr val="C0C0C0"/>
                  </a:outerShdw>
                </a:effectLst>
                <a:latin typeface="VNI-Centur" pitchFamily="2" charset="0"/>
              </a:rPr>
              <a:t> 25:</a:t>
            </a:r>
          </a:p>
        </p:txBody>
      </p:sp>
    </p:spTree>
    <p:extLst>
      <p:ext uri="{BB962C8B-B14F-4D97-AF65-F5344CB8AC3E}">
        <p14:creationId xmlns:p14="http://schemas.microsoft.com/office/powerpoint/2010/main" val="3618559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slide(fromBottom)">
                                      <p:cBhvr>
                                        <p:cTn id="7"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I_launched"/>
          <p:cNvPicPr>
            <a:picLocks noChangeAspect="1" noChangeArrowheads="1"/>
          </p:cNvPicPr>
          <p:nvPr/>
        </p:nvPicPr>
        <p:blipFill>
          <a:blip r:embed="rId3">
            <a:extLst>
              <a:ext uri="{28A0092B-C50C-407E-A947-70E740481C1C}">
                <a14:useLocalDpi xmlns:a14="http://schemas.microsoft.com/office/drawing/2010/main" val="0"/>
              </a:ext>
            </a:extLst>
          </a:blip>
          <a:srcRect r="15704"/>
          <a:stretch>
            <a:fillRect/>
          </a:stretch>
        </p:blipFill>
        <p:spPr bwMode="auto">
          <a:xfrm>
            <a:off x="0" y="2714625"/>
            <a:ext cx="296545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3606800" y="2870200"/>
            <a:ext cx="1689100" cy="1616075"/>
          </a:xfrm>
          <a:prstGeom prst="rect">
            <a:avLst/>
          </a:prstGeom>
          <a:noFill/>
          <a:ln w="9525">
            <a:noFill/>
            <a:miter lim="800000"/>
            <a:headEnd/>
            <a:tailEnd/>
          </a:ln>
          <a:effectLst/>
        </p:spPr>
        <p:txBody>
          <a:bodyPr>
            <a:spAutoFit/>
          </a:bodyPr>
          <a:lstStyle/>
          <a:p>
            <a:pPr algn="ctr">
              <a:spcBef>
                <a:spcPct val="50000"/>
              </a:spcBef>
              <a:defRPr/>
            </a:pPr>
            <a:r>
              <a:rPr lang="en-US" sz="10000" b="1">
                <a:solidFill>
                  <a:srgbClr val="FF3300"/>
                </a:solidFill>
                <a:effectLst>
                  <a:outerShdw blurRad="38100" dist="38100" dir="2700000" algn="tl">
                    <a:srgbClr val="C0C0C0"/>
                  </a:outerShdw>
                </a:effectLst>
                <a:latin typeface="VNI-Times" pitchFamily="2" charset="0"/>
              </a:rPr>
              <a:t>O</a:t>
            </a:r>
            <a:r>
              <a:rPr lang="en-US" sz="10000" b="1" baseline="-25000">
                <a:solidFill>
                  <a:srgbClr val="FF3300"/>
                </a:solidFill>
                <a:effectLst>
                  <a:outerShdw blurRad="38100" dist="38100" dir="2700000" algn="tl">
                    <a:srgbClr val="C0C0C0"/>
                  </a:outerShdw>
                </a:effectLst>
                <a:latin typeface="VNI-Times" pitchFamily="2" charset="0"/>
              </a:rPr>
              <a:t>2</a:t>
            </a:r>
          </a:p>
        </p:txBody>
      </p:sp>
      <p:sp>
        <p:nvSpPr>
          <p:cNvPr id="18436" name="Line 4"/>
          <p:cNvSpPr>
            <a:spLocks noChangeShapeType="1"/>
          </p:cNvSpPr>
          <p:nvPr/>
        </p:nvSpPr>
        <p:spPr bwMode="auto">
          <a:xfrm flipH="1" flipV="1">
            <a:off x="3035300" y="2857500"/>
            <a:ext cx="736600" cy="7239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8437" name="Picture 5" descr="tholan"/>
          <p:cNvPicPr>
            <a:picLocks noChangeAspect="1" noChangeArrowheads="1"/>
          </p:cNvPicPr>
          <p:nvPr/>
        </p:nvPicPr>
        <p:blipFill>
          <a:blip r:embed="rId4">
            <a:extLst>
              <a:ext uri="{28A0092B-C50C-407E-A947-70E740481C1C}">
                <a14:useLocalDpi xmlns:a14="http://schemas.microsoft.com/office/drawing/2010/main" val="0"/>
              </a:ext>
            </a:extLst>
          </a:blip>
          <a:srcRect r="8139"/>
          <a:stretch>
            <a:fillRect/>
          </a:stretch>
        </p:blipFill>
        <p:spPr bwMode="auto">
          <a:xfrm>
            <a:off x="0" y="0"/>
            <a:ext cx="30099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Line 6"/>
          <p:cNvSpPr>
            <a:spLocks noChangeShapeType="1"/>
          </p:cNvSpPr>
          <p:nvPr/>
        </p:nvSpPr>
        <p:spPr bwMode="auto">
          <a:xfrm flipV="1">
            <a:off x="4241800" y="2755900"/>
            <a:ext cx="0" cy="4826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8439" name="Picture 7" descr="thooxi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3550" y="0"/>
            <a:ext cx="27940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Line 8"/>
          <p:cNvSpPr>
            <a:spLocks noChangeShapeType="1"/>
          </p:cNvSpPr>
          <p:nvPr/>
        </p:nvSpPr>
        <p:spPr bwMode="auto">
          <a:xfrm flipV="1">
            <a:off x="4851400" y="2806700"/>
            <a:ext cx="1003300" cy="6858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8441" name="Picture 9" descr="phico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6600" y="0"/>
            <a:ext cx="33274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Line 10"/>
          <p:cNvSpPr>
            <a:spLocks noChangeShapeType="1"/>
          </p:cNvSpPr>
          <p:nvPr/>
        </p:nvSpPr>
        <p:spPr bwMode="auto">
          <a:xfrm flipH="1">
            <a:off x="3086100" y="3759200"/>
            <a:ext cx="698500" cy="127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0491" name="TTG-nasa.wmv">
            <a:hlinkClick r:id="" action="ppaction://media"/>
          </p:cNvPr>
          <p:cNvPicPr>
            <a:picLocks noGrp="1" noRot="1" noChangeAspect="1" noChangeArrowheads="1"/>
          </p:cNvPicPr>
          <p:nvPr>
            <p:ph/>
            <a:videoFile r:link="rId1"/>
          </p:nvPr>
        </p:nvPicPr>
        <p:blipFill>
          <a:blip r:embed="rId7">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2429065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Effect transition="in" filter="wipe(right)">
                                      <p:cBhvr>
                                        <p:cTn id="7" dur="500"/>
                                        <p:tgtEl>
                                          <p:spTgt spid="20490"/>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 calcmode="lin" valueType="num">
                                      <p:cBhvr>
                                        <p:cTn id="11" dur="500" fill="hold"/>
                                        <p:tgtEl>
                                          <p:spTgt spid="20482"/>
                                        </p:tgtEl>
                                        <p:attrNameLst>
                                          <p:attrName>ppt_w</p:attrName>
                                        </p:attrNameLst>
                                      </p:cBhvr>
                                      <p:tavLst>
                                        <p:tav tm="0">
                                          <p:val>
                                            <p:fltVal val="0"/>
                                          </p:val>
                                        </p:tav>
                                        <p:tav tm="100000">
                                          <p:val>
                                            <p:strVal val="#ppt_w"/>
                                          </p:val>
                                        </p:tav>
                                      </p:tavLst>
                                    </p:anim>
                                    <p:anim calcmode="lin" valueType="num">
                                      <p:cBhvr>
                                        <p:cTn id="12" dur="500" fill="hold"/>
                                        <p:tgtEl>
                                          <p:spTgt spid="20482"/>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nodeType="afterEffect">
                                  <p:stCondLst>
                                    <p:cond delay="500"/>
                                  </p:stCondLst>
                                  <p:childTnLst>
                                    <p:set>
                                      <p:cBhvr>
                                        <p:cTn id="15" dur="1" fill="hold">
                                          <p:stCondLst>
                                            <p:cond delay="0"/>
                                          </p:stCondLst>
                                        </p:cTn>
                                        <p:tgtEl>
                                          <p:spTgt spid="20491"/>
                                        </p:tgtEl>
                                        <p:attrNameLst>
                                          <p:attrName>style.visibility</p:attrName>
                                        </p:attrNameLst>
                                      </p:cBhvr>
                                      <p:to>
                                        <p:strVal val="visible"/>
                                      </p:to>
                                    </p:set>
                                    <p:anim calcmode="lin" valueType="num">
                                      <p:cBhvr>
                                        <p:cTn id="16" dur="500" fill="hold"/>
                                        <p:tgtEl>
                                          <p:spTgt spid="20491"/>
                                        </p:tgtEl>
                                        <p:attrNameLst>
                                          <p:attrName>ppt_w</p:attrName>
                                        </p:attrNameLst>
                                      </p:cBhvr>
                                      <p:tavLst>
                                        <p:tav tm="0">
                                          <p:val>
                                            <p:fltVal val="0"/>
                                          </p:val>
                                        </p:tav>
                                        <p:tav tm="100000">
                                          <p:val>
                                            <p:strVal val="#ppt_w"/>
                                          </p:val>
                                        </p:tav>
                                      </p:tavLst>
                                    </p:anim>
                                    <p:anim calcmode="lin" valueType="num">
                                      <p:cBhvr>
                                        <p:cTn id="17" dur="500" fill="hold"/>
                                        <p:tgtEl>
                                          <p:spTgt spid="20491"/>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000"/>
                            </p:stCondLst>
                            <p:childTnLst>
                              <p:par>
                                <p:cTn id="19" presetID="1" presetClass="mediacall" presetSubtype="0" fill="hold" nodeType="afterEffect">
                                  <p:stCondLst>
                                    <p:cond delay="0"/>
                                  </p:stCondLst>
                                  <p:childTnLst>
                                    <p:cmd type="call" cmd="playFrom(0.0)">
                                      <p:cBhvr>
                                        <p:cTn id="20" dur="60766" fill="hold"/>
                                        <p:tgtEl>
                                          <p:spTgt spid="2049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0491"/>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 presetClass="mediacall" presetSubtype="0" fill="hold" nodeType="afterEffect">
                                  <p:stCondLst>
                                    <p:cond delay="0"/>
                                  </p:stCondLst>
                                  <p:childTnLst>
                                    <p:cmd type="call" cmd="togglePause">
                                      <p:cBhvr>
                                        <p:cTn id="25" dur="1" fill="hold"/>
                                        <p:tgtEl>
                                          <p:spTgt spid="20491"/>
                                        </p:tgtEl>
                                      </p:cBhvr>
                                    </p:cmd>
                                  </p:childTnLst>
                                </p:cTn>
                              </p:par>
                            </p:childTnLst>
                          </p:cTn>
                        </p:par>
                        <p:par>
                          <p:cTn id="26" fill="hold" nodeType="afterGroup">
                            <p:stCondLst>
                              <p:cond delay="0"/>
                            </p:stCondLst>
                            <p:childTnLst>
                              <p:par>
                                <p:cTn id="27" presetID="39" presetClass="exit" presetSubtype="0" decel="100000" fill="hold" nodeType="afterEffect">
                                  <p:stCondLst>
                                    <p:cond delay="0"/>
                                  </p:stCondLst>
                                  <p:childTnLst>
                                    <p:anim calcmode="lin" valueType="num">
                                      <p:cBhvr>
                                        <p:cTn id="28" dur="500"/>
                                        <p:tgtEl>
                                          <p:spTgt spid="20491"/>
                                        </p:tgtEl>
                                        <p:attrNameLst>
                                          <p:attrName>ppt_h</p:attrName>
                                        </p:attrNameLst>
                                      </p:cBhvr>
                                      <p:tavLst>
                                        <p:tav tm="0">
                                          <p:val>
                                            <p:strVal val="ppt_h"/>
                                          </p:val>
                                        </p:tav>
                                        <p:tav tm="50000">
                                          <p:val>
                                            <p:strVal val="ppt_h/20"/>
                                          </p:val>
                                        </p:tav>
                                        <p:tav tm="100000">
                                          <p:val>
                                            <p:strVal val="ppt_h/20"/>
                                          </p:val>
                                        </p:tav>
                                      </p:tavLst>
                                    </p:anim>
                                    <p:anim calcmode="lin" valueType="num">
                                      <p:cBhvr>
                                        <p:cTn id="29" dur="500"/>
                                        <p:tgtEl>
                                          <p:spTgt spid="20491"/>
                                        </p:tgtEl>
                                        <p:attrNameLst>
                                          <p:attrName>ppt_w</p:attrName>
                                        </p:attrNameLst>
                                      </p:cBhvr>
                                      <p:tavLst>
                                        <p:tav tm="0">
                                          <p:val>
                                            <p:strVal val="ppt_w"/>
                                          </p:val>
                                        </p:tav>
                                        <p:tav tm="50000">
                                          <p:val>
                                            <p:strVal val="ppt_w+.3"/>
                                          </p:val>
                                        </p:tav>
                                        <p:tav tm="100000">
                                          <p:val>
                                            <p:strVal val="ppt_w+.3"/>
                                          </p:val>
                                        </p:tav>
                                      </p:tavLst>
                                    </p:anim>
                                    <p:anim calcmode="lin" valueType="num">
                                      <p:cBhvr>
                                        <p:cTn id="30" dur="500"/>
                                        <p:tgtEl>
                                          <p:spTgt spid="20491"/>
                                        </p:tgtEl>
                                        <p:attrNameLst>
                                          <p:attrName>ppt_x</p:attrName>
                                        </p:attrNameLst>
                                      </p:cBhvr>
                                      <p:tavLst>
                                        <p:tav tm="0">
                                          <p:val>
                                            <p:strVal val="ppt_x"/>
                                          </p:val>
                                        </p:tav>
                                        <p:tav tm="50000">
                                          <p:val>
                                            <p:strVal val="ppt_x"/>
                                          </p:val>
                                        </p:tav>
                                        <p:tav tm="100000">
                                          <p:val>
                                            <p:strVal val="ppt_x-.3"/>
                                          </p:val>
                                        </p:tav>
                                      </p:tavLst>
                                    </p:anim>
                                    <p:anim calcmode="lin" valueType="num">
                                      <p:cBhvr>
                                        <p:cTn id="31" dur="500"/>
                                        <p:tgtEl>
                                          <p:spTgt spid="20491"/>
                                        </p:tgtEl>
                                        <p:attrNameLst>
                                          <p:attrName>ppt_y</p:attrName>
                                        </p:attrNameLst>
                                      </p:cBhvr>
                                      <p:tavLst>
                                        <p:tav tm="0">
                                          <p:val>
                                            <p:strVal val="ppt_y"/>
                                          </p:val>
                                        </p:tav>
                                        <p:tav tm="100000">
                                          <p:val>
                                            <p:strVal val="ppt_y"/>
                                          </p:val>
                                        </p:tav>
                                      </p:tavLst>
                                    </p:anim>
                                    <p:set>
                                      <p:cBhvr>
                                        <p:cTn id="32" dur="1" fill="hold">
                                          <p:stCondLst>
                                            <p:cond delay="499"/>
                                          </p:stCondLst>
                                        </p:cTn>
                                        <p:tgtEl>
                                          <p:spTgt spid="20491"/>
                                        </p:tgtEl>
                                        <p:attrNameLst>
                                          <p:attrName>style.visibility</p:attrName>
                                        </p:attrNameLst>
                                      </p:cBhvr>
                                      <p:to>
                                        <p:strVal val="hidden"/>
                                      </p:to>
                                    </p:set>
                                    <p:cmd type="call" cmd="stop">
                                      <p:cBhvr>
                                        <p:cTn id="33" dur="1">
                                          <p:stCondLst>
                                            <p:cond delay="499"/>
                                          </p:stCondLst>
                                        </p:cTn>
                                        <p:tgtEl>
                                          <p:spTgt spid="20491"/>
                                        </p:tgtEl>
                                      </p:cBhvr>
                                    </p:cmd>
                                  </p:childTnLst>
                                </p:cTn>
                              </p:par>
                            </p:childTnLst>
                          </p:cTn>
                        </p:par>
                      </p:childTnLst>
                    </p:cTn>
                  </p:par>
                </p:childTnLst>
              </p:cTn>
              <p:nextCondLst>
                <p:cond evt="onClick" delay="0">
                  <p:tgtEl>
                    <p:spTgt spid="20491"/>
                  </p:tgtEl>
                </p:cond>
              </p:nextCondLst>
            </p:seq>
            <p:video>
              <p:cMediaNode vol="83000" mute="1">
                <p:cTn id="34" fill="hold" display="0">
                  <p:stCondLst>
                    <p:cond delay="indefinite"/>
                  </p:stCondLst>
                  <p:endCondLst>
                    <p:cond evt="onNext" delay="0">
                      <p:tgtEl>
                        <p:sldTgt/>
                      </p:tgtEl>
                    </p:cond>
                    <p:cond evt="onPrev" delay="0">
                      <p:tgtEl>
                        <p:sldTgt/>
                      </p:tgtEl>
                    </p:cond>
                  </p:endCondLst>
                </p:cTn>
                <p:tgtEl>
                  <p:spTgt spid="20491"/>
                </p:tgtEl>
              </p:cMediaNode>
            </p:video>
          </p:childTnLst>
        </p:cTn>
      </p:par>
    </p:tnLst>
    <p:bldLst>
      <p:bldP spid="204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606800" y="2870200"/>
            <a:ext cx="1689100" cy="1616075"/>
          </a:xfrm>
          <a:prstGeom prst="rect">
            <a:avLst/>
          </a:prstGeom>
          <a:noFill/>
          <a:ln w="9525">
            <a:noFill/>
            <a:miter lim="800000"/>
            <a:headEnd/>
            <a:tailEnd/>
          </a:ln>
          <a:effectLst/>
        </p:spPr>
        <p:txBody>
          <a:bodyPr>
            <a:spAutoFit/>
          </a:bodyPr>
          <a:lstStyle/>
          <a:p>
            <a:pPr algn="ctr">
              <a:spcBef>
                <a:spcPct val="50000"/>
              </a:spcBef>
              <a:defRPr/>
            </a:pPr>
            <a:r>
              <a:rPr lang="en-US" sz="10000" b="1">
                <a:solidFill>
                  <a:srgbClr val="FF3300"/>
                </a:solidFill>
                <a:effectLst>
                  <a:outerShdw blurRad="38100" dist="38100" dir="2700000" algn="tl">
                    <a:srgbClr val="C0C0C0"/>
                  </a:outerShdw>
                </a:effectLst>
                <a:latin typeface="VNI-Times" pitchFamily="2" charset="0"/>
              </a:rPr>
              <a:t>O</a:t>
            </a:r>
            <a:r>
              <a:rPr lang="en-US" sz="10000" b="1" baseline="-25000">
                <a:solidFill>
                  <a:srgbClr val="FF3300"/>
                </a:solidFill>
                <a:effectLst>
                  <a:outerShdw blurRad="38100" dist="38100" dir="2700000" algn="tl">
                    <a:srgbClr val="C0C0C0"/>
                  </a:outerShdw>
                </a:effectLst>
                <a:latin typeface="VNI-Times" pitchFamily="2" charset="0"/>
              </a:rPr>
              <a:t>2</a:t>
            </a:r>
          </a:p>
        </p:txBody>
      </p:sp>
      <p:sp>
        <p:nvSpPr>
          <p:cNvPr id="19459" name="Line 3"/>
          <p:cNvSpPr>
            <a:spLocks noChangeShapeType="1"/>
          </p:cNvSpPr>
          <p:nvPr/>
        </p:nvSpPr>
        <p:spPr bwMode="auto">
          <a:xfrm flipH="1" flipV="1">
            <a:off x="3098800" y="2730500"/>
            <a:ext cx="673100" cy="8509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9460" name="Picture 4" descr="tholan"/>
          <p:cNvPicPr>
            <a:picLocks noChangeAspect="1" noChangeArrowheads="1"/>
          </p:cNvPicPr>
          <p:nvPr/>
        </p:nvPicPr>
        <p:blipFill>
          <a:blip r:embed="rId2">
            <a:extLst>
              <a:ext uri="{28A0092B-C50C-407E-A947-70E740481C1C}">
                <a14:useLocalDpi xmlns:a14="http://schemas.microsoft.com/office/drawing/2010/main" val="0"/>
              </a:ext>
            </a:extLst>
          </a:blip>
          <a:srcRect r="8139"/>
          <a:stretch>
            <a:fillRect/>
          </a:stretch>
        </p:blipFill>
        <p:spPr bwMode="auto">
          <a:xfrm>
            <a:off x="0" y="0"/>
            <a:ext cx="30099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Line 5"/>
          <p:cNvSpPr>
            <a:spLocks noChangeShapeType="1"/>
          </p:cNvSpPr>
          <p:nvPr/>
        </p:nvSpPr>
        <p:spPr bwMode="auto">
          <a:xfrm flipV="1">
            <a:off x="4241800" y="2755900"/>
            <a:ext cx="0" cy="4826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9462" name="Picture 6" descr="thoox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550" y="0"/>
            <a:ext cx="279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Line 7"/>
          <p:cNvSpPr>
            <a:spLocks noChangeShapeType="1"/>
          </p:cNvSpPr>
          <p:nvPr/>
        </p:nvSpPr>
        <p:spPr bwMode="auto">
          <a:xfrm flipV="1">
            <a:off x="4851400" y="2654300"/>
            <a:ext cx="901700" cy="8382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9464" name="Picture 8" descr="phic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600" y="0"/>
            <a:ext cx="33274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Line 9"/>
          <p:cNvSpPr>
            <a:spLocks noChangeShapeType="1"/>
          </p:cNvSpPr>
          <p:nvPr/>
        </p:nvSpPr>
        <p:spPr bwMode="auto">
          <a:xfrm flipH="1">
            <a:off x="3086100" y="3759200"/>
            <a:ext cx="698500" cy="127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1514" name="Picture 10" descr="DSC01040"/>
          <p:cNvPicPr>
            <a:picLocks noChangeAspect="1" noChangeArrowheads="1"/>
          </p:cNvPicPr>
          <p:nvPr/>
        </p:nvPicPr>
        <p:blipFill>
          <a:blip r:embed="rId5">
            <a:extLst>
              <a:ext uri="{28A0092B-C50C-407E-A947-70E740481C1C}">
                <a14:useLocalDpi xmlns:a14="http://schemas.microsoft.com/office/drawing/2010/main" val="0"/>
              </a:ext>
            </a:extLst>
          </a:blip>
          <a:srcRect l="9956" t="10298" r="7166" b="15633"/>
          <a:stretch>
            <a:fillRect/>
          </a:stretch>
        </p:blipFill>
        <p:spPr bwMode="auto">
          <a:xfrm>
            <a:off x="5829300" y="2590800"/>
            <a:ext cx="33147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DSC01041"/>
          <p:cNvPicPr>
            <a:picLocks noChangeAspect="1" noChangeArrowheads="1"/>
          </p:cNvPicPr>
          <p:nvPr/>
        </p:nvPicPr>
        <p:blipFill>
          <a:blip r:embed="rId6">
            <a:extLst>
              <a:ext uri="{28A0092B-C50C-407E-A947-70E740481C1C}">
                <a14:useLocalDpi xmlns:a14="http://schemas.microsoft.com/office/drawing/2010/main" val="0"/>
              </a:ext>
            </a:extLst>
          </a:blip>
          <a:srcRect l="11594" t="1819" r="23416" b="10910"/>
          <a:stretch>
            <a:fillRect/>
          </a:stretch>
        </p:blipFill>
        <p:spPr bwMode="auto">
          <a:xfrm>
            <a:off x="0" y="4864100"/>
            <a:ext cx="29940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DSC01042"/>
          <p:cNvPicPr>
            <a:picLocks noChangeAspect="1" noChangeArrowheads="1"/>
          </p:cNvPicPr>
          <p:nvPr/>
        </p:nvPicPr>
        <p:blipFill>
          <a:blip r:embed="rId7">
            <a:extLst>
              <a:ext uri="{28A0092B-C50C-407E-A947-70E740481C1C}">
                <a14:useLocalDpi xmlns:a14="http://schemas.microsoft.com/office/drawing/2010/main" val="0"/>
              </a:ext>
            </a:extLst>
          </a:blip>
          <a:srcRect l="9389" t="3648" r="5473" b="7036"/>
          <a:stretch>
            <a:fillRect/>
          </a:stretch>
        </p:blipFill>
        <p:spPr bwMode="auto">
          <a:xfrm>
            <a:off x="5846763" y="4865688"/>
            <a:ext cx="3297237"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13"/>
          <p:cNvSpPr txBox="1">
            <a:spLocks noChangeArrowheads="1"/>
          </p:cNvSpPr>
          <p:nvPr/>
        </p:nvSpPr>
        <p:spPr bwMode="auto">
          <a:xfrm>
            <a:off x="3492500" y="4860925"/>
            <a:ext cx="1727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i="1">
                <a:solidFill>
                  <a:srgbClr val="CC3300"/>
                </a:solidFill>
                <a:latin typeface="VNI-Bodon-Poster" pitchFamily="2" charset="0"/>
              </a:rPr>
              <a:t>ÖÙNG</a:t>
            </a:r>
            <a:br>
              <a:rPr lang="en-US" sz="2800" i="1">
                <a:solidFill>
                  <a:srgbClr val="CC3300"/>
                </a:solidFill>
                <a:latin typeface="VNI-Bodon-Poster" pitchFamily="2" charset="0"/>
              </a:rPr>
            </a:br>
            <a:r>
              <a:rPr lang="en-US" sz="2800" i="1">
                <a:solidFill>
                  <a:srgbClr val="CC3300"/>
                </a:solidFill>
                <a:latin typeface="VNI-Bodon-Poster" pitchFamily="2" charset="0"/>
              </a:rPr>
              <a:t>DUÏNG</a:t>
            </a:r>
            <a:br>
              <a:rPr lang="en-US" sz="2800" i="1">
                <a:solidFill>
                  <a:srgbClr val="CC3300"/>
                </a:solidFill>
                <a:latin typeface="VNI-Bodon-Poster" pitchFamily="2" charset="0"/>
              </a:rPr>
            </a:br>
            <a:r>
              <a:rPr lang="en-US" sz="2800" i="1">
                <a:solidFill>
                  <a:srgbClr val="CC3300"/>
                </a:solidFill>
                <a:latin typeface="VNI-Bodon-Poster" pitchFamily="2" charset="0"/>
              </a:rPr>
              <a:t>CUÛA</a:t>
            </a:r>
            <a:br>
              <a:rPr lang="en-US" sz="2800" i="1">
                <a:solidFill>
                  <a:srgbClr val="CC3300"/>
                </a:solidFill>
                <a:latin typeface="VNI-Bodon-Poster" pitchFamily="2" charset="0"/>
              </a:rPr>
            </a:br>
            <a:r>
              <a:rPr lang="en-US" sz="2800" i="1">
                <a:solidFill>
                  <a:srgbClr val="CC3300"/>
                </a:solidFill>
                <a:latin typeface="VNI-Bodon-Poster" pitchFamily="2" charset="0"/>
              </a:rPr>
              <a:t>OXI</a:t>
            </a:r>
          </a:p>
        </p:txBody>
      </p:sp>
      <p:sp>
        <p:nvSpPr>
          <p:cNvPr id="21518" name="Line 14"/>
          <p:cNvSpPr>
            <a:spLocks noChangeShapeType="1"/>
          </p:cNvSpPr>
          <p:nvPr/>
        </p:nvSpPr>
        <p:spPr bwMode="auto">
          <a:xfrm flipH="1">
            <a:off x="3149600" y="4089400"/>
            <a:ext cx="723900" cy="8509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9" name="Line 15"/>
          <p:cNvSpPr>
            <a:spLocks noChangeShapeType="1"/>
          </p:cNvSpPr>
          <p:nvPr/>
        </p:nvSpPr>
        <p:spPr bwMode="auto">
          <a:xfrm>
            <a:off x="5041900" y="3721100"/>
            <a:ext cx="660400" cy="254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0" name="Line 16"/>
          <p:cNvSpPr>
            <a:spLocks noChangeShapeType="1"/>
          </p:cNvSpPr>
          <p:nvPr/>
        </p:nvSpPr>
        <p:spPr bwMode="auto">
          <a:xfrm>
            <a:off x="5105400" y="3962400"/>
            <a:ext cx="609600" cy="9906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9473" name="Picture 17" descr="DI_launched"/>
          <p:cNvPicPr>
            <a:picLocks noChangeAspect="1" noChangeArrowheads="1"/>
          </p:cNvPicPr>
          <p:nvPr/>
        </p:nvPicPr>
        <p:blipFill>
          <a:blip r:embed="rId8">
            <a:extLst>
              <a:ext uri="{28A0092B-C50C-407E-A947-70E740481C1C}">
                <a14:useLocalDpi xmlns:a14="http://schemas.microsoft.com/office/drawing/2010/main" val="0"/>
              </a:ext>
            </a:extLst>
          </a:blip>
          <a:srcRect r="15704"/>
          <a:stretch>
            <a:fillRect/>
          </a:stretch>
        </p:blipFill>
        <p:spPr bwMode="auto">
          <a:xfrm>
            <a:off x="0" y="2574925"/>
            <a:ext cx="296545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DSC01040"/>
          <p:cNvPicPr>
            <a:picLocks noChangeAspect="1" noChangeArrowheads="1"/>
          </p:cNvPicPr>
          <p:nvPr/>
        </p:nvPicPr>
        <p:blipFill>
          <a:blip r:embed="rId9">
            <a:extLst>
              <a:ext uri="{28A0092B-C50C-407E-A947-70E740481C1C}">
                <a14:useLocalDpi xmlns:a14="http://schemas.microsoft.com/office/drawing/2010/main" val="0"/>
              </a:ext>
            </a:extLst>
          </a:blip>
          <a:srcRect l="9956" t="10298" r="7166" b="15633"/>
          <a:stretch>
            <a:fillRect/>
          </a:stretch>
        </p:blipFill>
        <p:spPr bwMode="auto">
          <a:xfrm>
            <a:off x="0" y="1905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9" descr="DSC01041"/>
          <p:cNvPicPr>
            <a:picLocks noChangeAspect="1" noChangeArrowheads="1"/>
          </p:cNvPicPr>
          <p:nvPr/>
        </p:nvPicPr>
        <p:blipFill>
          <a:blip r:embed="rId10">
            <a:extLst>
              <a:ext uri="{28A0092B-C50C-407E-A947-70E740481C1C}">
                <a14:useLocalDpi xmlns:a14="http://schemas.microsoft.com/office/drawing/2010/main" val="0"/>
              </a:ext>
            </a:extLst>
          </a:blip>
          <a:srcRect l="11594" t="1819" r="23416" b="1091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0" descr="DSC01042"/>
          <p:cNvPicPr>
            <a:picLocks noChangeAspect="1" noChangeArrowheads="1"/>
          </p:cNvPicPr>
          <p:nvPr/>
        </p:nvPicPr>
        <p:blipFill>
          <a:blip r:embed="rId11">
            <a:extLst>
              <a:ext uri="{28A0092B-C50C-407E-A947-70E740481C1C}">
                <a14:useLocalDpi xmlns:a14="http://schemas.microsoft.com/office/drawing/2010/main" val="0"/>
              </a:ext>
            </a:extLst>
          </a:blip>
          <a:srcRect l="9389" t="3648" r="5473" b="703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8594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19"/>
                                        </p:tgtEl>
                                        <p:attrNameLst>
                                          <p:attrName>style.visibility</p:attrName>
                                        </p:attrNameLst>
                                      </p:cBhvr>
                                      <p:to>
                                        <p:strVal val="visible"/>
                                      </p:to>
                                    </p:set>
                                    <p:animEffect transition="in" filter="wipe(left)">
                                      <p:cBhvr>
                                        <p:cTn id="7" dur="500"/>
                                        <p:tgtEl>
                                          <p:spTgt spid="21519"/>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1514"/>
                                        </p:tgtEl>
                                        <p:attrNameLst>
                                          <p:attrName>style.visibility</p:attrName>
                                        </p:attrNameLst>
                                      </p:cBhvr>
                                      <p:to>
                                        <p:strVal val="visible"/>
                                      </p:to>
                                    </p:set>
                                    <p:anim calcmode="lin" valueType="num">
                                      <p:cBhvr>
                                        <p:cTn id="11" dur="500" fill="hold"/>
                                        <p:tgtEl>
                                          <p:spTgt spid="21514"/>
                                        </p:tgtEl>
                                        <p:attrNameLst>
                                          <p:attrName>ppt_w</p:attrName>
                                        </p:attrNameLst>
                                      </p:cBhvr>
                                      <p:tavLst>
                                        <p:tav tm="0">
                                          <p:val>
                                            <p:fltVal val="0"/>
                                          </p:val>
                                        </p:tav>
                                        <p:tav tm="100000">
                                          <p:val>
                                            <p:strVal val="#ppt_w"/>
                                          </p:val>
                                        </p:tav>
                                      </p:tavLst>
                                    </p:anim>
                                    <p:anim calcmode="lin" valueType="num">
                                      <p:cBhvr>
                                        <p:cTn id="12" dur="500" fill="hold"/>
                                        <p:tgtEl>
                                          <p:spTgt spid="21514"/>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1522"/>
                                        </p:tgtEl>
                                        <p:attrNameLst>
                                          <p:attrName>style.visibility</p:attrName>
                                        </p:attrNameLst>
                                      </p:cBhvr>
                                      <p:to>
                                        <p:strVal val="visible"/>
                                      </p:to>
                                    </p:set>
                                    <p:anim calcmode="lin" valueType="num">
                                      <p:cBhvr>
                                        <p:cTn id="17" dur="500" fill="hold"/>
                                        <p:tgtEl>
                                          <p:spTgt spid="21522"/>
                                        </p:tgtEl>
                                        <p:attrNameLst>
                                          <p:attrName>ppt_w</p:attrName>
                                        </p:attrNameLst>
                                      </p:cBhvr>
                                      <p:tavLst>
                                        <p:tav tm="0">
                                          <p:val>
                                            <p:fltVal val="0"/>
                                          </p:val>
                                        </p:tav>
                                        <p:tav tm="100000">
                                          <p:val>
                                            <p:strVal val="#ppt_w"/>
                                          </p:val>
                                        </p:tav>
                                      </p:tavLst>
                                    </p:anim>
                                    <p:anim calcmode="lin" valueType="num">
                                      <p:cBhvr>
                                        <p:cTn id="18" dur="500" fill="hold"/>
                                        <p:tgtEl>
                                          <p:spTgt spid="21522"/>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nodeType="clickEffect">
                                  <p:stCondLst>
                                    <p:cond delay="0"/>
                                  </p:stCondLst>
                                  <p:childTnLst>
                                    <p:animEffect transition="out" filter="blinds(horizontal)">
                                      <p:cBhvr>
                                        <p:cTn id="22" dur="500"/>
                                        <p:tgtEl>
                                          <p:spTgt spid="21522"/>
                                        </p:tgtEl>
                                      </p:cBhvr>
                                    </p:animEffect>
                                    <p:set>
                                      <p:cBhvr>
                                        <p:cTn id="23" dur="1" fill="hold">
                                          <p:stCondLst>
                                            <p:cond delay="499"/>
                                          </p:stCondLst>
                                        </p:cTn>
                                        <p:tgtEl>
                                          <p:spTgt spid="21522"/>
                                        </p:tgtEl>
                                        <p:attrNameLst>
                                          <p:attrName>style.visibility</p:attrName>
                                        </p:attrNameLst>
                                      </p:cBhvr>
                                      <p:to>
                                        <p:strVal val="hidden"/>
                                      </p:to>
                                    </p:set>
                                  </p:childTnLst>
                                </p:cTn>
                              </p:par>
                            </p:childTnLst>
                          </p:cTn>
                        </p:par>
                        <p:par>
                          <p:cTn id="24" fill="hold" nodeType="afterGroup">
                            <p:stCondLst>
                              <p:cond delay="500"/>
                            </p:stCondLst>
                            <p:childTnLst>
                              <p:par>
                                <p:cTn id="25" presetID="22" presetClass="entr" presetSubtype="2" fill="hold" grpId="0" nodeType="afterEffect">
                                  <p:stCondLst>
                                    <p:cond delay="0"/>
                                  </p:stCondLst>
                                  <p:childTnLst>
                                    <p:set>
                                      <p:cBhvr>
                                        <p:cTn id="26" dur="1" fill="hold">
                                          <p:stCondLst>
                                            <p:cond delay="0"/>
                                          </p:stCondLst>
                                        </p:cTn>
                                        <p:tgtEl>
                                          <p:spTgt spid="21518"/>
                                        </p:tgtEl>
                                        <p:attrNameLst>
                                          <p:attrName>style.visibility</p:attrName>
                                        </p:attrNameLst>
                                      </p:cBhvr>
                                      <p:to>
                                        <p:strVal val="visible"/>
                                      </p:to>
                                    </p:set>
                                    <p:animEffect transition="in" filter="wipe(right)">
                                      <p:cBhvr>
                                        <p:cTn id="27" dur="500"/>
                                        <p:tgtEl>
                                          <p:spTgt spid="21518"/>
                                        </p:tgtEl>
                                      </p:cBhvr>
                                    </p:animEffect>
                                  </p:childTnLst>
                                </p:cTn>
                              </p:par>
                            </p:childTnLst>
                          </p:cTn>
                        </p:par>
                        <p:par>
                          <p:cTn id="28" fill="hold" nodeType="afterGroup">
                            <p:stCondLst>
                              <p:cond delay="1000"/>
                            </p:stCondLst>
                            <p:childTnLst>
                              <p:par>
                                <p:cTn id="29" presetID="23" presetClass="entr" presetSubtype="16" fill="hold" nodeType="afterEffect">
                                  <p:stCondLst>
                                    <p:cond delay="0"/>
                                  </p:stCondLst>
                                  <p:childTnLst>
                                    <p:set>
                                      <p:cBhvr>
                                        <p:cTn id="30" dur="1" fill="hold">
                                          <p:stCondLst>
                                            <p:cond delay="0"/>
                                          </p:stCondLst>
                                        </p:cTn>
                                        <p:tgtEl>
                                          <p:spTgt spid="21515"/>
                                        </p:tgtEl>
                                        <p:attrNameLst>
                                          <p:attrName>style.visibility</p:attrName>
                                        </p:attrNameLst>
                                      </p:cBhvr>
                                      <p:to>
                                        <p:strVal val="visible"/>
                                      </p:to>
                                    </p:set>
                                    <p:anim calcmode="lin" valueType="num">
                                      <p:cBhvr>
                                        <p:cTn id="31" dur="500" fill="hold"/>
                                        <p:tgtEl>
                                          <p:spTgt spid="21515"/>
                                        </p:tgtEl>
                                        <p:attrNameLst>
                                          <p:attrName>ppt_w</p:attrName>
                                        </p:attrNameLst>
                                      </p:cBhvr>
                                      <p:tavLst>
                                        <p:tav tm="0">
                                          <p:val>
                                            <p:fltVal val="0"/>
                                          </p:val>
                                        </p:tav>
                                        <p:tav tm="100000">
                                          <p:val>
                                            <p:strVal val="#ppt_w"/>
                                          </p:val>
                                        </p:tav>
                                      </p:tavLst>
                                    </p:anim>
                                    <p:anim calcmode="lin" valueType="num">
                                      <p:cBhvr>
                                        <p:cTn id="32" dur="500" fill="hold"/>
                                        <p:tgtEl>
                                          <p:spTgt spid="21515"/>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21523"/>
                                        </p:tgtEl>
                                        <p:attrNameLst>
                                          <p:attrName>style.visibility</p:attrName>
                                        </p:attrNameLst>
                                      </p:cBhvr>
                                      <p:to>
                                        <p:strVal val="visible"/>
                                      </p:to>
                                    </p:set>
                                    <p:anim calcmode="lin" valueType="num">
                                      <p:cBhvr>
                                        <p:cTn id="37" dur="500" fill="hold"/>
                                        <p:tgtEl>
                                          <p:spTgt spid="21523"/>
                                        </p:tgtEl>
                                        <p:attrNameLst>
                                          <p:attrName>ppt_w</p:attrName>
                                        </p:attrNameLst>
                                      </p:cBhvr>
                                      <p:tavLst>
                                        <p:tav tm="0">
                                          <p:val>
                                            <p:fltVal val="0"/>
                                          </p:val>
                                        </p:tav>
                                        <p:tav tm="100000">
                                          <p:val>
                                            <p:strVal val="#ppt_w"/>
                                          </p:val>
                                        </p:tav>
                                      </p:tavLst>
                                    </p:anim>
                                    <p:anim calcmode="lin" valueType="num">
                                      <p:cBhvr>
                                        <p:cTn id="38" dur="500" fill="hold"/>
                                        <p:tgtEl>
                                          <p:spTgt spid="21523"/>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xit" presetSubtype="16" fill="hold" nodeType="clickEffect">
                                  <p:stCondLst>
                                    <p:cond delay="0"/>
                                  </p:stCondLst>
                                  <p:childTnLst>
                                    <p:animEffect transition="out" filter="diamond(in)">
                                      <p:cBhvr>
                                        <p:cTn id="42" dur="2000"/>
                                        <p:tgtEl>
                                          <p:spTgt spid="21523"/>
                                        </p:tgtEl>
                                      </p:cBhvr>
                                    </p:animEffect>
                                    <p:set>
                                      <p:cBhvr>
                                        <p:cTn id="43" dur="1" fill="hold">
                                          <p:stCondLst>
                                            <p:cond delay="1999"/>
                                          </p:stCondLst>
                                        </p:cTn>
                                        <p:tgtEl>
                                          <p:spTgt spid="21523"/>
                                        </p:tgtEl>
                                        <p:attrNameLst>
                                          <p:attrName>style.visibility</p:attrName>
                                        </p:attrNameLst>
                                      </p:cBhvr>
                                      <p:to>
                                        <p:strVal val="hidden"/>
                                      </p:to>
                                    </p:set>
                                  </p:childTnLst>
                                </p:cTn>
                              </p:par>
                            </p:childTnLst>
                          </p:cTn>
                        </p:par>
                        <p:par>
                          <p:cTn id="44" fill="hold" nodeType="afterGroup">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21520"/>
                                        </p:tgtEl>
                                        <p:attrNameLst>
                                          <p:attrName>style.visibility</p:attrName>
                                        </p:attrNameLst>
                                      </p:cBhvr>
                                      <p:to>
                                        <p:strVal val="visible"/>
                                      </p:to>
                                    </p:set>
                                    <p:animEffect transition="in" filter="wipe(up)">
                                      <p:cBhvr>
                                        <p:cTn id="47" dur="500"/>
                                        <p:tgtEl>
                                          <p:spTgt spid="21520"/>
                                        </p:tgtEl>
                                      </p:cBhvr>
                                    </p:animEffect>
                                  </p:childTnLst>
                                </p:cTn>
                              </p:par>
                            </p:childTnLst>
                          </p:cTn>
                        </p:par>
                        <p:par>
                          <p:cTn id="48" fill="hold" nodeType="afterGroup">
                            <p:stCondLst>
                              <p:cond delay="2500"/>
                            </p:stCondLst>
                            <p:childTnLst>
                              <p:par>
                                <p:cTn id="49" presetID="23" presetClass="entr" presetSubtype="16" fill="hold" nodeType="afterEffect">
                                  <p:stCondLst>
                                    <p:cond delay="0"/>
                                  </p:stCondLst>
                                  <p:childTnLst>
                                    <p:set>
                                      <p:cBhvr>
                                        <p:cTn id="50" dur="1" fill="hold">
                                          <p:stCondLst>
                                            <p:cond delay="0"/>
                                          </p:stCondLst>
                                        </p:cTn>
                                        <p:tgtEl>
                                          <p:spTgt spid="21516"/>
                                        </p:tgtEl>
                                        <p:attrNameLst>
                                          <p:attrName>style.visibility</p:attrName>
                                        </p:attrNameLst>
                                      </p:cBhvr>
                                      <p:to>
                                        <p:strVal val="visible"/>
                                      </p:to>
                                    </p:set>
                                    <p:anim calcmode="lin" valueType="num">
                                      <p:cBhvr>
                                        <p:cTn id="51" dur="500" fill="hold"/>
                                        <p:tgtEl>
                                          <p:spTgt spid="21516"/>
                                        </p:tgtEl>
                                        <p:attrNameLst>
                                          <p:attrName>ppt_w</p:attrName>
                                        </p:attrNameLst>
                                      </p:cBhvr>
                                      <p:tavLst>
                                        <p:tav tm="0">
                                          <p:val>
                                            <p:fltVal val="0"/>
                                          </p:val>
                                        </p:tav>
                                        <p:tav tm="100000">
                                          <p:val>
                                            <p:strVal val="#ppt_w"/>
                                          </p:val>
                                        </p:tav>
                                      </p:tavLst>
                                    </p:anim>
                                    <p:anim calcmode="lin" valueType="num">
                                      <p:cBhvr>
                                        <p:cTn id="52" dur="500" fill="hold"/>
                                        <p:tgtEl>
                                          <p:spTgt spid="21516"/>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nodeType="clickEffect">
                                  <p:stCondLst>
                                    <p:cond delay="0"/>
                                  </p:stCondLst>
                                  <p:childTnLst>
                                    <p:set>
                                      <p:cBhvr>
                                        <p:cTn id="56" dur="1" fill="hold">
                                          <p:stCondLst>
                                            <p:cond delay="0"/>
                                          </p:stCondLst>
                                        </p:cTn>
                                        <p:tgtEl>
                                          <p:spTgt spid="21524"/>
                                        </p:tgtEl>
                                        <p:attrNameLst>
                                          <p:attrName>style.visibility</p:attrName>
                                        </p:attrNameLst>
                                      </p:cBhvr>
                                      <p:to>
                                        <p:strVal val="visible"/>
                                      </p:to>
                                    </p:set>
                                    <p:anim calcmode="lin" valueType="num">
                                      <p:cBhvr>
                                        <p:cTn id="57" dur="500" fill="hold"/>
                                        <p:tgtEl>
                                          <p:spTgt spid="21524"/>
                                        </p:tgtEl>
                                        <p:attrNameLst>
                                          <p:attrName>ppt_w</p:attrName>
                                        </p:attrNameLst>
                                      </p:cBhvr>
                                      <p:tavLst>
                                        <p:tav tm="0">
                                          <p:val>
                                            <p:fltVal val="0"/>
                                          </p:val>
                                        </p:tav>
                                        <p:tav tm="100000">
                                          <p:val>
                                            <p:strVal val="#ppt_w"/>
                                          </p:val>
                                        </p:tav>
                                      </p:tavLst>
                                    </p:anim>
                                    <p:anim calcmode="lin" valueType="num">
                                      <p:cBhvr>
                                        <p:cTn id="58" dur="500" fill="hold"/>
                                        <p:tgtEl>
                                          <p:spTgt spid="21524"/>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xit" presetSubtype="4" fill="hold" nodeType="clickEffect">
                                  <p:stCondLst>
                                    <p:cond delay="0"/>
                                  </p:stCondLst>
                                  <p:childTnLst>
                                    <p:anim calcmode="lin" valueType="num">
                                      <p:cBhvr additive="base">
                                        <p:cTn id="62" dur="500"/>
                                        <p:tgtEl>
                                          <p:spTgt spid="21524"/>
                                        </p:tgtEl>
                                        <p:attrNameLst>
                                          <p:attrName>ppt_x</p:attrName>
                                        </p:attrNameLst>
                                      </p:cBhvr>
                                      <p:tavLst>
                                        <p:tav tm="0">
                                          <p:val>
                                            <p:strVal val="ppt_x"/>
                                          </p:val>
                                        </p:tav>
                                        <p:tav tm="100000">
                                          <p:val>
                                            <p:strVal val="ppt_x"/>
                                          </p:val>
                                        </p:tav>
                                      </p:tavLst>
                                    </p:anim>
                                    <p:anim calcmode="lin" valueType="num">
                                      <p:cBhvr additive="base">
                                        <p:cTn id="63" dur="500"/>
                                        <p:tgtEl>
                                          <p:spTgt spid="21524"/>
                                        </p:tgtEl>
                                        <p:attrNameLst>
                                          <p:attrName>ppt_y</p:attrName>
                                        </p:attrNameLst>
                                      </p:cBhvr>
                                      <p:tavLst>
                                        <p:tav tm="0">
                                          <p:val>
                                            <p:strVal val="ppt_y"/>
                                          </p:val>
                                        </p:tav>
                                        <p:tav tm="100000">
                                          <p:val>
                                            <p:strVal val="1+ppt_h/2"/>
                                          </p:val>
                                        </p:tav>
                                      </p:tavLst>
                                    </p:anim>
                                    <p:set>
                                      <p:cBhvr>
                                        <p:cTn id="64" dur="1" fill="hold">
                                          <p:stCondLst>
                                            <p:cond delay="499"/>
                                          </p:stCondLst>
                                        </p:cTn>
                                        <p:tgtEl>
                                          <p:spTgt spid="215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animBg="1"/>
      <p:bldP spid="21519" grpId="0" animBg="1"/>
      <p:bldP spid="215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254000" y="1600200"/>
            <a:ext cx="2298700" cy="550863"/>
          </a:xfrm>
        </p:spPr>
        <p:txBody>
          <a:bodyPr/>
          <a:lstStyle/>
          <a:p>
            <a:pPr eaLnBrk="1" hangingPunct="1">
              <a:buFontTx/>
              <a:buNone/>
            </a:pPr>
            <a:r>
              <a:rPr lang="en-US" sz="2800" b="1" smtClean="0">
                <a:latin typeface="VNI-Times" pitchFamily="2" charset="0"/>
              </a:rPr>
              <a:t>I/</a:t>
            </a:r>
            <a:r>
              <a:rPr lang="en-US" sz="2800" smtClean="0">
                <a:latin typeface="VNI-Times" pitchFamily="2" charset="0"/>
              </a:rPr>
              <a:t> </a:t>
            </a:r>
            <a:r>
              <a:rPr lang="en-US" sz="2800" b="1" u="sng" smtClean="0">
                <a:latin typeface="VNI-Times" pitchFamily="2" charset="0"/>
              </a:rPr>
              <a:t>Söï oxi hoùa</a:t>
            </a:r>
            <a:r>
              <a:rPr lang="en-US" sz="2800" smtClean="0">
                <a:latin typeface="VNI-Times" pitchFamily="2" charset="0"/>
              </a:rPr>
              <a:t>:</a:t>
            </a:r>
          </a:p>
        </p:txBody>
      </p:sp>
      <p:sp>
        <p:nvSpPr>
          <p:cNvPr id="22532" name="Rectangle 4"/>
          <p:cNvSpPr>
            <a:spLocks noChangeArrowheads="1"/>
          </p:cNvSpPr>
          <p:nvPr/>
        </p:nvSpPr>
        <p:spPr bwMode="auto">
          <a:xfrm>
            <a:off x="0" y="584200"/>
            <a:ext cx="9144000" cy="939800"/>
          </a:xfrm>
          <a:prstGeom prst="rect">
            <a:avLst/>
          </a:prstGeom>
          <a:noFill/>
          <a:ln w="9525">
            <a:noFill/>
            <a:miter lim="800000"/>
            <a:headEnd/>
            <a:tailEnd/>
          </a:ln>
          <a:effectLst/>
        </p:spPr>
        <p:txBody>
          <a:bodyPr anchor="ctr"/>
          <a:lstStyle/>
          <a:p>
            <a:pPr algn="ctr">
              <a:defRPr/>
            </a:pPr>
            <a:r>
              <a:rPr lang="en-US" sz="3200" b="1" dirty="0">
                <a:solidFill>
                  <a:srgbClr val="FF0000"/>
                </a:solidFill>
                <a:effectLst>
                  <a:outerShdw blurRad="38100" dist="38100" dir="2700000" algn="tl">
                    <a:srgbClr val="C0C0C0"/>
                  </a:outerShdw>
                </a:effectLst>
                <a:latin typeface="VNI-Centur" pitchFamily="2" charset="0"/>
              </a:rPr>
              <a:t>SÖÏ OXI HOÙA – PHAÛN ÖÙNG HOÙA HÔÏP – ÖÙNG DUÏNG CUÛA OXI</a:t>
            </a:r>
          </a:p>
        </p:txBody>
      </p:sp>
      <p:sp>
        <p:nvSpPr>
          <p:cNvPr id="20484" name="Rectangle 5"/>
          <p:cNvSpPr>
            <a:spLocks noChangeArrowheads="1"/>
          </p:cNvSpPr>
          <p:nvPr/>
        </p:nvSpPr>
        <p:spPr bwMode="auto">
          <a:xfrm>
            <a:off x="546100" y="2082800"/>
            <a:ext cx="7518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a:latin typeface="VNI-Times" pitchFamily="2" charset="0"/>
              </a:rPr>
              <a:t>Söï taùc duïng cuûa Oxi vôùi moät chaát laø söï Oxi hoùa.</a:t>
            </a:r>
          </a:p>
        </p:txBody>
      </p:sp>
      <p:sp>
        <p:nvSpPr>
          <p:cNvPr id="20485" name="Rectangle 6"/>
          <p:cNvSpPr>
            <a:spLocks noChangeArrowheads="1"/>
          </p:cNvSpPr>
          <p:nvPr/>
        </p:nvSpPr>
        <p:spPr bwMode="auto">
          <a:xfrm>
            <a:off x="190500" y="2514600"/>
            <a:ext cx="36195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a:latin typeface="VNI-Times" pitchFamily="2" charset="0"/>
              </a:rPr>
              <a:t>II/</a:t>
            </a:r>
            <a:r>
              <a:rPr lang="en-US" sz="2800">
                <a:latin typeface="VNI-Times" pitchFamily="2" charset="0"/>
              </a:rPr>
              <a:t> </a:t>
            </a:r>
            <a:r>
              <a:rPr lang="en-US" sz="2800" b="1" u="sng">
                <a:latin typeface="VNI-Times" pitchFamily="2" charset="0"/>
              </a:rPr>
              <a:t>Phaûn öùng hoùa hôïp</a:t>
            </a:r>
            <a:r>
              <a:rPr lang="en-US" sz="2800">
                <a:latin typeface="VNI-Times" pitchFamily="2" charset="0"/>
              </a:rPr>
              <a:t>:</a:t>
            </a:r>
          </a:p>
        </p:txBody>
      </p:sp>
      <p:sp>
        <p:nvSpPr>
          <p:cNvPr id="20486" name="Rectangle 7"/>
          <p:cNvSpPr>
            <a:spLocks noChangeArrowheads="1"/>
          </p:cNvSpPr>
          <p:nvPr/>
        </p:nvSpPr>
        <p:spPr bwMode="auto">
          <a:xfrm>
            <a:off x="228600" y="3022600"/>
            <a:ext cx="87630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457200">
              <a:spcBef>
                <a:spcPct val="20000"/>
              </a:spcBef>
            </a:pPr>
            <a:r>
              <a:rPr lang="en-US" sz="2400">
                <a:latin typeface="VNI-Times" pitchFamily="2" charset="0"/>
              </a:rPr>
              <a:t>Phaûn öùng hoùa hôïp laø phaûn öùng hoùa hoïc trong ñoù chæ coù moät chaát môùi ñöôïc taïo thaønh töø hai hay nhieàu chaát ban ñaàu</a:t>
            </a:r>
          </a:p>
        </p:txBody>
      </p:sp>
      <p:sp>
        <p:nvSpPr>
          <p:cNvPr id="20487" name="Rectangle 8"/>
          <p:cNvSpPr>
            <a:spLocks noChangeArrowheads="1"/>
          </p:cNvSpPr>
          <p:nvPr/>
        </p:nvSpPr>
        <p:spPr bwMode="auto">
          <a:xfrm>
            <a:off x="622300" y="3835400"/>
            <a:ext cx="965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i="1" u="sng">
                <a:latin typeface="VNI-Times" pitchFamily="2" charset="0"/>
              </a:rPr>
              <a:t>Ví duï:</a:t>
            </a:r>
            <a:endParaRPr lang="en-US" sz="2400" i="1" u="sng" baseline="-25000">
              <a:latin typeface="VNI-Times" pitchFamily="2" charset="0"/>
            </a:endParaRPr>
          </a:p>
        </p:txBody>
      </p:sp>
      <p:sp>
        <p:nvSpPr>
          <p:cNvPr id="20488" name="Rectangle 9"/>
          <p:cNvSpPr>
            <a:spLocks noChangeArrowheads="1"/>
          </p:cNvSpPr>
          <p:nvPr/>
        </p:nvSpPr>
        <p:spPr bwMode="auto">
          <a:xfrm>
            <a:off x="228600" y="4800600"/>
            <a:ext cx="37084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a:latin typeface="VNI-Times" pitchFamily="2" charset="0"/>
              </a:rPr>
              <a:t>III/</a:t>
            </a:r>
            <a:r>
              <a:rPr lang="en-US" sz="2800">
                <a:latin typeface="VNI-Times" pitchFamily="2" charset="0"/>
              </a:rPr>
              <a:t> </a:t>
            </a:r>
            <a:r>
              <a:rPr lang="en-US" sz="2800" b="1" u="sng">
                <a:latin typeface="VNI-Times" pitchFamily="2" charset="0"/>
              </a:rPr>
              <a:t>ÖÙng duïng cuûa Oxi</a:t>
            </a:r>
            <a:r>
              <a:rPr lang="en-US" sz="2800">
                <a:latin typeface="VNI-Times" pitchFamily="2" charset="0"/>
              </a:rPr>
              <a:t>:</a:t>
            </a:r>
          </a:p>
        </p:txBody>
      </p:sp>
      <p:sp>
        <p:nvSpPr>
          <p:cNvPr id="20489" name="Rectangle 10"/>
          <p:cNvSpPr>
            <a:spLocks noChangeArrowheads="1"/>
          </p:cNvSpPr>
          <p:nvPr/>
        </p:nvSpPr>
        <p:spPr bwMode="auto">
          <a:xfrm>
            <a:off x="533400" y="5308600"/>
            <a:ext cx="67818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457200">
              <a:spcBef>
                <a:spcPct val="20000"/>
              </a:spcBef>
              <a:buFont typeface="Wingdings" pitchFamily="2" charset="2"/>
              <a:buChar char="Ø"/>
            </a:pPr>
            <a:r>
              <a:rPr lang="en-US" sz="2400">
                <a:latin typeface="VNI-Times" pitchFamily="2" charset="0"/>
              </a:rPr>
              <a:t>Duøng cho söï hoâ haáp cuûa con ngöôøi vaø ñoäng vaät.</a:t>
            </a:r>
          </a:p>
        </p:txBody>
      </p:sp>
      <p:sp>
        <p:nvSpPr>
          <p:cNvPr id="22539" name="Rectangle 11"/>
          <p:cNvSpPr>
            <a:spLocks noChangeArrowheads="1"/>
          </p:cNvSpPr>
          <p:nvPr/>
        </p:nvSpPr>
        <p:spPr bwMode="auto">
          <a:xfrm>
            <a:off x="520700" y="5791200"/>
            <a:ext cx="72644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457200">
              <a:spcBef>
                <a:spcPct val="20000"/>
              </a:spcBef>
              <a:buFont typeface="Wingdings" pitchFamily="2" charset="2"/>
              <a:buChar char="Ø"/>
            </a:pPr>
            <a:r>
              <a:rPr lang="en-US" sz="2400">
                <a:latin typeface="VNI-Times" pitchFamily="2" charset="0"/>
              </a:rPr>
              <a:t>Duøng ñeå ñoát nhieân lieäu trong ñôøi soáng vaø saûn xuaát.</a:t>
            </a:r>
          </a:p>
        </p:txBody>
      </p:sp>
      <p:grpSp>
        <p:nvGrpSpPr>
          <p:cNvPr id="20491" name="Group 12"/>
          <p:cNvGrpSpPr>
            <a:grpSpLocks/>
          </p:cNvGrpSpPr>
          <p:nvPr/>
        </p:nvGrpSpPr>
        <p:grpSpPr bwMode="auto">
          <a:xfrm>
            <a:off x="2603500" y="3730625"/>
            <a:ext cx="2692400" cy="600075"/>
            <a:chOff x="1640" y="2350"/>
            <a:chExt cx="1696" cy="378"/>
          </a:xfrm>
        </p:grpSpPr>
        <p:sp>
          <p:nvSpPr>
            <p:cNvPr id="20496" name="Rectangle 13"/>
            <p:cNvSpPr>
              <a:spLocks noChangeArrowheads="1"/>
            </p:cNvSpPr>
            <p:nvPr/>
          </p:nvSpPr>
          <p:spPr bwMode="auto">
            <a:xfrm>
              <a:off x="1640" y="2432"/>
              <a:ext cx="169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a:latin typeface="VNI-Times" pitchFamily="2" charset="0"/>
                </a:rPr>
                <a:t>4P + 5O</a:t>
              </a:r>
              <a:r>
                <a:rPr lang="en-US" sz="2400" baseline="-25000">
                  <a:latin typeface="VNI-Times" pitchFamily="2" charset="0"/>
                </a:rPr>
                <a:t>2</a:t>
              </a:r>
              <a:r>
                <a:rPr lang="en-US" sz="2400">
                  <a:latin typeface="VNI-Times" pitchFamily="2" charset="0"/>
                </a:rPr>
                <a:t>  </a:t>
              </a:r>
              <a:r>
                <a:rPr lang="en-US" sz="2400">
                  <a:latin typeface="VNI-Times" pitchFamily="2" charset="0"/>
                  <a:sym typeface="Wingdings" pitchFamily="2" charset="2"/>
                </a:rPr>
                <a:t> 2</a:t>
              </a:r>
              <a:r>
                <a:rPr lang="en-US" sz="2400">
                  <a:latin typeface="VNI-Times" pitchFamily="2" charset="0"/>
                </a:rPr>
                <a:t>P</a:t>
              </a:r>
              <a:r>
                <a:rPr lang="en-US" sz="2400" baseline="-25000">
                  <a:latin typeface="VNI-Times" pitchFamily="2" charset="0"/>
                </a:rPr>
                <a:t>2</a:t>
              </a:r>
              <a:r>
                <a:rPr lang="en-US" sz="2400">
                  <a:latin typeface="VNI-Times" pitchFamily="2" charset="0"/>
                </a:rPr>
                <a:t>O</a:t>
              </a:r>
              <a:r>
                <a:rPr lang="en-US" sz="2400" baseline="-25000">
                  <a:latin typeface="VNI-Times" pitchFamily="2" charset="0"/>
                </a:rPr>
                <a:t>5</a:t>
              </a:r>
            </a:p>
          </p:txBody>
        </p:sp>
        <p:sp>
          <p:nvSpPr>
            <p:cNvPr id="20497" name="Text Box 14"/>
            <p:cNvSpPr txBox="1">
              <a:spLocks noChangeArrowheads="1"/>
            </p:cNvSpPr>
            <p:nvPr/>
          </p:nvSpPr>
          <p:spPr bwMode="auto">
            <a:xfrm>
              <a:off x="2458" y="2350"/>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chemeClr val="bg1"/>
                  </a:solidFill>
                </a:rPr>
                <a:t>t</a:t>
              </a:r>
              <a:r>
                <a:rPr lang="en-US" baseline="30000">
                  <a:solidFill>
                    <a:schemeClr val="bg1"/>
                  </a:solidFill>
                </a:rPr>
                <a:t>o</a:t>
              </a:r>
            </a:p>
          </p:txBody>
        </p:sp>
      </p:grpSp>
      <p:grpSp>
        <p:nvGrpSpPr>
          <p:cNvPr id="20492" name="Group 15"/>
          <p:cNvGrpSpPr>
            <a:grpSpLocks/>
          </p:cNvGrpSpPr>
          <p:nvPr/>
        </p:nvGrpSpPr>
        <p:grpSpPr bwMode="auto">
          <a:xfrm>
            <a:off x="2438400" y="4252913"/>
            <a:ext cx="2895600" cy="573087"/>
            <a:chOff x="1536" y="2679"/>
            <a:chExt cx="1824" cy="361"/>
          </a:xfrm>
        </p:grpSpPr>
        <p:sp>
          <p:nvSpPr>
            <p:cNvPr id="20494" name="Rectangle 16"/>
            <p:cNvSpPr>
              <a:spLocks noChangeArrowheads="1"/>
            </p:cNvSpPr>
            <p:nvPr/>
          </p:nvSpPr>
          <p:spPr bwMode="auto">
            <a:xfrm>
              <a:off x="1536" y="2744"/>
              <a:ext cx="182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pPr>
              <a:r>
                <a:rPr lang="en-US" sz="2400">
                  <a:latin typeface="VNI-Times" pitchFamily="2" charset="0"/>
                </a:rPr>
                <a:t>2Fe + 3Cl</a:t>
              </a:r>
              <a:r>
                <a:rPr lang="en-US" sz="2400" baseline="-25000">
                  <a:latin typeface="VNI-Times" pitchFamily="2" charset="0"/>
                </a:rPr>
                <a:t>2</a:t>
              </a:r>
              <a:r>
                <a:rPr lang="en-US" sz="2400">
                  <a:latin typeface="VNI-Times" pitchFamily="2" charset="0"/>
                </a:rPr>
                <a:t> </a:t>
              </a:r>
              <a:r>
                <a:rPr lang="en-US" sz="2400">
                  <a:latin typeface="VNI-Times" pitchFamily="2" charset="0"/>
                  <a:sym typeface="Wingdings" pitchFamily="2" charset="2"/>
                </a:rPr>
                <a:t> 2FeCl</a:t>
              </a:r>
              <a:r>
                <a:rPr lang="en-US" sz="2400" baseline="-25000">
                  <a:latin typeface="VNI-Times" pitchFamily="2" charset="0"/>
                  <a:sym typeface="Wingdings" pitchFamily="2" charset="2"/>
                </a:rPr>
                <a:t>3</a:t>
              </a:r>
            </a:p>
          </p:txBody>
        </p:sp>
        <p:sp>
          <p:nvSpPr>
            <p:cNvPr id="20495" name="Text Box 17"/>
            <p:cNvSpPr txBox="1">
              <a:spLocks noChangeArrowheads="1"/>
            </p:cNvSpPr>
            <p:nvPr/>
          </p:nvSpPr>
          <p:spPr bwMode="auto">
            <a:xfrm>
              <a:off x="2458" y="2679"/>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chemeClr val="bg1"/>
                  </a:solidFill>
                </a:rPr>
                <a:t>t</a:t>
              </a:r>
              <a:r>
                <a:rPr lang="en-US" baseline="30000">
                  <a:solidFill>
                    <a:schemeClr val="bg1"/>
                  </a:solidFill>
                </a:rPr>
                <a:t>o</a:t>
              </a:r>
            </a:p>
          </p:txBody>
        </p:sp>
      </p:grpSp>
      <p:sp>
        <p:nvSpPr>
          <p:cNvPr id="22547" name="Rectangle 19"/>
          <p:cNvSpPr>
            <a:spLocks noChangeArrowheads="1"/>
          </p:cNvSpPr>
          <p:nvPr/>
        </p:nvSpPr>
        <p:spPr bwMode="auto">
          <a:xfrm>
            <a:off x="0" y="50800"/>
            <a:ext cx="3505200" cy="533400"/>
          </a:xfrm>
          <a:prstGeom prst="rect">
            <a:avLst/>
          </a:prstGeom>
          <a:noFill/>
          <a:ln w="9525">
            <a:noFill/>
            <a:miter lim="800000"/>
            <a:headEnd/>
            <a:tailEnd/>
          </a:ln>
        </p:spPr>
        <p:txBody>
          <a:bodyPr anchor="ctr"/>
          <a:lstStyle/>
          <a:p>
            <a:pPr>
              <a:defRPr/>
            </a:pPr>
            <a:r>
              <a:rPr lang="en-US" sz="2800" b="1" i="1" u="sng" dirty="0" err="1">
                <a:solidFill>
                  <a:srgbClr val="FF0000"/>
                </a:solidFill>
                <a:effectLst>
                  <a:outerShdw blurRad="38100" dist="38100" dir="2700000" algn="tl">
                    <a:srgbClr val="C0C0C0"/>
                  </a:outerShdw>
                </a:effectLst>
                <a:latin typeface="VNI-Centur" pitchFamily="2" charset="0"/>
              </a:rPr>
              <a:t>Tiết</a:t>
            </a:r>
            <a:r>
              <a:rPr lang="en-US" sz="2800" b="1" i="1" u="sng" dirty="0">
                <a:solidFill>
                  <a:srgbClr val="FF0000"/>
                </a:solidFill>
                <a:effectLst>
                  <a:outerShdw blurRad="38100" dist="38100" dir="2700000" algn="tl">
                    <a:srgbClr val="C0C0C0"/>
                  </a:outerShdw>
                </a:effectLst>
                <a:latin typeface="VNI-Centur" pitchFamily="2" charset="0"/>
              </a:rPr>
              <a:t> 39 - </a:t>
            </a:r>
            <a:r>
              <a:rPr lang="en-US" sz="2800" b="1" i="1" u="sng" dirty="0" err="1">
                <a:solidFill>
                  <a:srgbClr val="FF0000"/>
                </a:solidFill>
                <a:effectLst>
                  <a:outerShdw blurRad="38100" dist="38100" dir="2700000" algn="tl">
                    <a:srgbClr val="C0C0C0"/>
                  </a:outerShdw>
                </a:effectLst>
                <a:latin typeface="VNI-Centur" pitchFamily="2" charset="0"/>
              </a:rPr>
              <a:t>Baøi</a:t>
            </a:r>
            <a:r>
              <a:rPr lang="en-US" sz="2800" b="1" i="1" u="sng" dirty="0">
                <a:solidFill>
                  <a:srgbClr val="FF0000"/>
                </a:solidFill>
                <a:effectLst>
                  <a:outerShdw blurRad="38100" dist="38100" dir="2700000" algn="tl">
                    <a:srgbClr val="C0C0C0"/>
                  </a:outerShdw>
                </a:effectLst>
                <a:latin typeface="VNI-Centur" pitchFamily="2" charset="0"/>
              </a:rPr>
              <a:t> 25:</a:t>
            </a:r>
          </a:p>
        </p:txBody>
      </p:sp>
      <p:pic>
        <p:nvPicPr>
          <p:cNvPr id="18" name="Picture 2"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10434" y="4826000"/>
            <a:ext cx="76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271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9"/>
                                        </p:tgtEl>
                                        <p:attrNameLst>
                                          <p:attrName>style.visibility</p:attrName>
                                        </p:attrNameLst>
                                      </p:cBhvr>
                                      <p:to>
                                        <p:strVal val="visible"/>
                                      </p:to>
                                    </p:set>
                                    <p:animEffect transition="in" filter="blinds(horizontal)">
                                      <p:cBhvr>
                                        <p:cTn id="7" dur="500"/>
                                        <p:tgtEl>
                                          <p:spTgt spid="225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854200" y="749300"/>
            <a:ext cx="538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a:p>
        </p:txBody>
      </p:sp>
      <p:sp>
        <p:nvSpPr>
          <p:cNvPr id="21507" name="Rectangle 3"/>
          <p:cNvSpPr>
            <a:spLocks noChangeArrowheads="1"/>
          </p:cNvSpPr>
          <p:nvPr/>
        </p:nvSpPr>
        <p:spPr bwMode="auto">
          <a:xfrm>
            <a:off x="304800" y="457200"/>
            <a:ext cx="37084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vi-VN" sz="2800">
              <a:latin typeface="VNI-Times" pitchFamily="2" charset="0"/>
            </a:endParaRPr>
          </a:p>
        </p:txBody>
      </p:sp>
      <p:sp>
        <p:nvSpPr>
          <p:cNvPr id="21508" name="Rectangle 4"/>
          <p:cNvSpPr>
            <a:spLocks noChangeArrowheads="1"/>
          </p:cNvSpPr>
          <p:nvPr/>
        </p:nvSpPr>
        <p:spPr bwMode="auto">
          <a:xfrm>
            <a:off x="1600200" y="0"/>
            <a:ext cx="44958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3200" b="1" u="sng">
                <a:solidFill>
                  <a:srgbClr val="FF0000"/>
                </a:solidFill>
                <a:latin typeface="VNI-Times" pitchFamily="2" charset="0"/>
              </a:rPr>
              <a:t>TỔNG KẾT</a:t>
            </a:r>
          </a:p>
        </p:txBody>
      </p:sp>
      <p:sp>
        <p:nvSpPr>
          <p:cNvPr id="22" name="Rectangle 21"/>
          <p:cNvSpPr>
            <a:spLocks noChangeArrowheads="1"/>
          </p:cNvSpPr>
          <p:nvPr/>
        </p:nvSpPr>
        <p:spPr bwMode="auto">
          <a:xfrm>
            <a:off x="0" y="9906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800" i="1">
                <a:latin typeface="Times New Roman" pitchFamily="18" charset="0"/>
                <a:cs typeface="Times New Roman" pitchFamily="18" charset="0"/>
              </a:rPr>
              <a:t>Lập PTHH biểu diễn phản ứng hóa hợp của lưu huỳnh  với các kim loại magie Mg, kẽm Zn, sắt Fe, nhôm Al, biết rằng công thức hóa học các hợp chất được tạo thành là MgS, ZnS, FeS, Al</a:t>
            </a:r>
            <a:r>
              <a:rPr lang="en-US" sz="2800" i="1" baseline="-25000">
                <a:latin typeface="Times New Roman" pitchFamily="18" charset="0"/>
                <a:cs typeface="Times New Roman" pitchFamily="18" charset="0"/>
              </a:rPr>
              <a:t>2</a:t>
            </a:r>
            <a:r>
              <a:rPr lang="en-US" sz="2800" i="1">
                <a:latin typeface="Times New Roman" pitchFamily="18" charset="0"/>
                <a:cs typeface="Times New Roman" pitchFamily="18" charset="0"/>
              </a:rPr>
              <a:t>S</a:t>
            </a:r>
            <a:r>
              <a:rPr lang="en-US" sz="2800" i="1" baseline="-25000">
                <a:latin typeface="Times New Roman" pitchFamily="18" charset="0"/>
                <a:cs typeface="Times New Roman" pitchFamily="18" charset="0"/>
              </a:rPr>
              <a:t>3</a:t>
            </a:r>
            <a:r>
              <a:rPr lang="en-US" sz="2800" i="1">
                <a:latin typeface="Times New Roman" pitchFamily="18" charset="0"/>
                <a:cs typeface="Times New Roman" pitchFamily="18" charset="0"/>
              </a:rPr>
              <a:t>.</a:t>
            </a:r>
            <a:endParaRPr lang="en-US" sz="2800" i="1" baseline="-25000">
              <a:latin typeface="VNI-Times" pitchFamily="2" charset="0"/>
            </a:endParaRPr>
          </a:p>
        </p:txBody>
      </p:sp>
      <p:sp>
        <p:nvSpPr>
          <p:cNvPr id="23" name="Rectangle 21"/>
          <p:cNvSpPr>
            <a:spLocks noChangeArrowheads="1"/>
          </p:cNvSpPr>
          <p:nvPr/>
        </p:nvSpPr>
        <p:spPr bwMode="auto">
          <a:xfrm>
            <a:off x="0" y="2514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i="1" baseline="-25000">
              <a:latin typeface="Times New Roman" pitchFamily="18" charset="0"/>
              <a:cs typeface="Times New Roman" pitchFamily="18" charset="0"/>
            </a:endParaRPr>
          </a:p>
        </p:txBody>
      </p:sp>
      <p:sp>
        <p:nvSpPr>
          <p:cNvPr id="24" name="Rectangle 23"/>
          <p:cNvSpPr>
            <a:spLocks noChangeArrowheads="1"/>
          </p:cNvSpPr>
          <p:nvPr/>
        </p:nvSpPr>
        <p:spPr bwMode="auto">
          <a:xfrm>
            <a:off x="0" y="2743200"/>
            <a:ext cx="91440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800" b="1" i="1" u="sng">
                <a:latin typeface="Times New Roman" pitchFamily="18" charset="0"/>
                <a:cs typeface="Times New Roman" pitchFamily="18" charset="0"/>
              </a:rPr>
              <a:t>Đáp án </a:t>
            </a:r>
            <a:r>
              <a:rPr lang="en-US" sz="2800" i="1">
                <a:latin typeface="Times New Roman" pitchFamily="18" charset="0"/>
                <a:cs typeface="Times New Roman" pitchFamily="18" charset="0"/>
              </a:rPr>
              <a:t>:</a:t>
            </a:r>
            <a:endParaRPr lang="en-US" sz="2800" i="1" baseline="-25000">
              <a:latin typeface="VNI-Times" pitchFamily="2" charset="0"/>
            </a:endParaRPr>
          </a:p>
        </p:txBody>
      </p:sp>
      <p:grpSp>
        <p:nvGrpSpPr>
          <p:cNvPr id="2" name="Group 29"/>
          <p:cNvGrpSpPr>
            <a:grpSpLocks/>
          </p:cNvGrpSpPr>
          <p:nvPr/>
        </p:nvGrpSpPr>
        <p:grpSpPr bwMode="auto">
          <a:xfrm>
            <a:off x="836613" y="3276600"/>
            <a:ext cx="4191000" cy="469900"/>
            <a:chOff x="1403" y="2823"/>
            <a:chExt cx="1824" cy="296"/>
          </a:xfrm>
        </p:grpSpPr>
        <p:sp>
          <p:nvSpPr>
            <p:cNvPr id="21523" name="Rectangle 30"/>
            <p:cNvSpPr>
              <a:spLocks noChangeArrowheads="1"/>
            </p:cNvSpPr>
            <p:nvPr/>
          </p:nvSpPr>
          <p:spPr bwMode="auto">
            <a:xfrm>
              <a:off x="1403" y="2823"/>
              <a:ext cx="182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 typeface="Wingdings" pitchFamily="2" charset="2"/>
                <a:buNone/>
              </a:pPr>
              <a:r>
                <a:rPr lang="en-US" sz="2800" i="1">
                  <a:latin typeface="VNI-Times" pitchFamily="2" charset="0"/>
                </a:rPr>
                <a:t>  Mg +   S   </a:t>
              </a:r>
              <a:r>
                <a:rPr lang="en-US" sz="2000">
                  <a:latin typeface="VNI-Times" pitchFamily="2" charset="0"/>
                  <a:sym typeface="Wingdings" pitchFamily="2" charset="2"/>
                </a:rPr>
                <a:t></a:t>
              </a:r>
              <a:r>
                <a:rPr lang="en-US" sz="2800" i="1">
                  <a:latin typeface="VNI-Times" pitchFamily="2" charset="0"/>
                  <a:sym typeface="Wingdings" pitchFamily="2" charset="2"/>
                </a:rPr>
                <a:t> MgS</a:t>
              </a:r>
            </a:p>
          </p:txBody>
        </p:sp>
        <p:sp>
          <p:nvSpPr>
            <p:cNvPr id="21524" name="Text Box 31"/>
            <p:cNvSpPr txBox="1">
              <a:spLocks noChangeArrowheads="1"/>
            </p:cNvSpPr>
            <p:nvPr/>
          </p:nvSpPr>
          <p:spPr bwMode="auto">
            <a:xfrm>
              <a:off x="2166" y="2823"/>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t</a:t>
              </a:r>
              <a:r>
                <a:rPr lang="en-US" baseline="30000"/>
                <a:t>o</a:t>
              </a:r>
            </a:p>
          </p:txBody>
        </p:sp>
      </p:grpSp>
      <p:grpSp>
        <p:nvGrpSpPr>
          <p:cNvPr id="3" name="Group 29"/>
          <p:cNvGrpSpPr>
            <a:grpSpLocks/>
          </p:cNvGrpSpPr>
          <p:nvPr/>
        </p:nvGrpSpPr>
        <p:grpSpPr bwMode="auto">
          <a:xfrm>
            <a:off x="914400" y="3784600"/>
            <a:ext cx="4191000" cy="495300"/>
            <a:chOff x="1370" y="3047"/>
            <a:chExt cx="1824" cy="312"/>
          </a:xfrm>
        </p:grpSpPr>
        <p:sp>
          <p:nvSpPr>
            <p:cNvPr id="21521" name="Rectangle 30"/>
            <p:cNvSpPr>
              <a:spLocks noChangeArrowheads="1"/>
            </p:cNvSpPr>
            <p:nvPr/>
          </p:nvSpPr>
          <p:spPr bwMode="auto">
            <a:xfrm>
              <a:off x="1370" y="3063"/>
              <a:ext cx="182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 typeface="Wingdings" pitchFamily="2" charset="2"/>
                <a:buNone/>
              </a:pPr>
              <a:r>
                <a:rPr lang="en-US" sz="2800" i="1">
                  <a:latin typeface="VNI-Times" pitchFamily="2" charset="0"/>
                </a:rPr>
                <a:t> Zn +   S   </a:t>
              </a:r>
              <a:r>
                <a:rPr lang="en-US" sz="2000">
                  <a:latin typeface="VNI-Times" pitchFamily="2" charset="0"/>
                  <a:sym typeface="Wingdings" pitchFamily="2" charset="2"/>
                </a:rPr>
                <a:t></a:t>
              </a:r>
              <a:r>
                <a:rPr lang="en-US" sz="2800" i="1">
                  <a:latin typeface="VNI-Times" pitchFamily="2" charset="0"/>
                  <a:sym typeface="Wingdings" pitchFamily="2" charset="2"/>
                </a:rPr>
                <a:t> ZnS</a:t>
              </a:r>
            </a:p>
          </p:txBody>
        </p:sp>
        <p:sp>
          <p:nvSpPr>
            <p:cNvPr id="21522" name="Text Box 31"/>
            <p:cNvSpPr txBox="1">
              <a:spLocks noChangeArrowheads="1"/>
            </p:cNvSpPr>
            <p:nvPr/>
          </p:nvSpPr>
          <p:spPr bwMode="auto">
            <a:xfrm>
              <a:off x="2043" y="3047"/>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t</a:t>
              </a:r>
              <a:r>
                <a:rPr lang="en-US" baseline="30000"/>
                <a:t>o</a:t>
              </a:r>
            </a:p>
          </p:txBody>
        </p:sp>
      </p:grpSp>
      <p:grpSp>
        <p:nvGrpSpPr>
          <p:cNvPr id="4" name="Group 29"/>
          <p:cNvGrpSpPr>
            <a:grpSpLocks/>
          </p:cNvGrpSpPr>
          <p:nvPr/>
        </p:nvGrpSpPr>
        <p:grpSpPr bwMode="auto">
          <a:xfrm>
            <a:off x="763588" y="4410075"/>
            <a:ext cx="4191000" cy="479425"/>
            <a:chOff x="1238" y="3345"/>
            <a:chExt cx="1824" cy="302"/>
          </a:xfrm>
        </p:grpSpPr>
        <p:sp>
          <p:nvSpPr>
            <p:cNvPr id="21519" name="Rectangle 30"/>
            <p:cNvSpPr>
              <a:spLocks noChangeArrowheads="1"/>
            </p:cNvSpPr>
            <p:nvPr/>
          </p:nvSpPr>
          <p:spPr bwMode="auto">
            <a:xfrm>
              <a:off x="1238" y="3351"/>
              <a:ext cx="182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 typeface="Wingdings" pitchFamily="2" charset="2"/>
                <a:buNone/>
              </a:pPr>
              <a:r>
                <a:rPr lang="en-US" sz="2800" i="1">
                  <a:latin typeface="VNI-Times" pitchFamily="2" charset="0"/>
                </a:rPr>
                <a:t>  Fe +   S    </a:t>
              </a:r>
              <a:r>
                <a:rPr lang="en-US" sz="2000">
                  <a:latin typeface="VNI-Times" pitchFamily="2" charset="0"/>
                  <a:sym typeface="Wingdings" pitchFamily="2" charset="2"/>
                </a:rPr>
                <a:t></a:t>
              </a:r>
              <a:r>
                <a:rPr lang="en-US" sz="2800" i="1">
                  <a:latin typeface="VNI-Times" pitchFamily="2" charset="0"/>
                  <a:sym typeface="Wingdings" pitchFamily="2" charset="2"/>
                </a:rPr>
                <a:t> FeS</a:t>
              </a:r>
            </a:p>
          </p:txBody>
        </p:sp>
        <p:sp>
          <p:nvSpPr>
            <p:cNvPr id="21520" name="Text Box 31"/>
            <p:cNvSpPr txBox="1">
              <a:spLocks noChangeArrowheads="1"/>
            </p:cNvSpPr>
            <p:nvPr/>
          </p:nvSpPr>
          <p:spPr bwMode="auto">
            <a:xfrm>
              <a:off x="1989" y="3345"/>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t</a:t>
              </a:r>
              <a:r>
                <a:rPr lang="en-US" baseline="30000"/>
                <a:t>o</a:t>
              </a:r>
            </a:p>
          </p:txBody>
        </p:sp>
      </p:grpSp>
      <p:grpSp>
        <p:nvGrpSpPr>
          <p:cNvPr id="5" name="Group 29"/>
          <p:cNvGrpSpPr>
            <a:grpSpLocks/>
          </p:cNvGrpSpPr>
          <p:nvPr/>
        </p:nvGrpSpPr>
        <p:grpSpPr bwMode="auto">
          <a:xfrm>
            <a:off x="762000" y="4995863"/>
            <a:ext cx="4191000" cy="496887"/>
            <a:chOff x="1536" y="2727"/>
            <a:chExt cx="1824" cy="313"/>
          </a:xfrm>
        </p:grpSpPr>
        <p:sp>
          <p:nvSpPr>
            <p:cNvPr id="21517" name="Rectangle 30"/>
            <p:cNvSpPr>
              <a:spLocks noChangeArrowheads="1"/>
            </p:cNvSpPr>
            <p:nvPr/>
          </p:nvSpPr>
          <p:spPr bwMode="auto">
            <a:xfrm>
              <a:off x="1536" y="2744"/>
              <a:ext cx="182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 typeface="Wingdings" pitchFamily="2" charset="2"/>
                <a:buNone/>
              </a:pPr>
              <a:r>
                <a:rPr lang="en-US" sz="2800" i="1">
                  <a:latin typeface="VNI-Times" pitchFamily="2" charset="0"/>
                </a:rPr>
                <a:t> 2Al +   3S   </a:t>
              </a:r>
              <a:r>
                <a:rPr lang="en-US" sz="2000">
                  <a:latin typeface="VNI-Times" pitchFamily="2" charset="0"/>
                  <a:sym typeface="Wingdings" pitchFamily="2" charset="2"/>
                </a:rPr>
                <a:t></a:t>
              </a:r>
              <a:r>
                <a:rPr lang="en-US" sz="2800" i="1">
                  <a:latin typeface="VNI-Times" pitchFamily="2" charset="0"/>
                  <a:sym typeface="Wingdings" pitchFamily="2" charset="2"/>
                </a:rPr>
                <a:t> Al</a:t>
              </a:r>
              <a:r>
                <a:rPr lang="en-US" sz="2800" i="1" baseline="-25000">
                  <a:latin typeface="VNI-Times" pitchFamily="2" charset="0"/>
                  <a:sym typeface="Wingdings" pitchFamily="2" charset="2"/>
                </a:rPr>
                <a:t>2</a:t>
              </a:r>
              <a:r>
                <a:rPr lang="en-US" sz="2800" i="1">
                  <a:latin typeface="VNI-Times" pitchFamily="2" charset="0"/>
                  <a:sym typeface="Wingdings" pitchFamily="2" charset="2"/>
                </a:rPr>
                <a:t>S</a:t>
              </a:r>
              <a:r>
                <a:rPr lang="en-US" sz="2800" i="1" baseline="-25000">
                  <a:latin typeface="VNI-Times" pitchFamily="2" charset="0"/>
                  <a:sym typeface="Wingdings" pitchFamily="2" charset="2"/>
                </a:rPr>
                <a:t>3</a:t>
              </a:r>
            </a:p>
          </p:txBody>
        </p:sp>
        <p:sp>
          <p:nvSpPr>
            <p:cNvPr id="21518" name="Text Box 31"/>
            <p:cNvSpPr txBox="1">
              <a:spLocks noChangeArrowheads="1"/>
            </p:cNvSpPr>
            <p:nvPr/>
          </p:nvSpPr>
          <p:spPr bwMode="auto">
            <a:xfrm>
              <a:off x="2326" y="2727"/>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t</a:t>
              </a:r>
              <a:r>
                <a:rPr lang="en-US" baseline="30000"/>
                <a:t>o</a:t>
              </a:r>
            </a:p>
          </p:txBody>
        </p:sp>
      </p:grpSp>
      <p:sp>
        <p:nvSpPr>
          <p:cNvPr id="38" name="Rectangle 4"/>
          <p:cNvSpPr>
            <a:spLocks noChangeArrowheads="1"/>
          </p:cNvSpPr>
          <p:nvPr/>
        </p:nvSpPr>
        <p:spPr bwMode="auto">
          <a:xfrm>
            <a:off x="0" y="455613"/>
            <a:ext cx="44958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b="1" u="sng">
                <a:solidFill>
                  <a:srgbClr val="FF0000"/>
                </a:solidFill>
                <a:latin typeface="VNI-Times" pitchFamily="2" charset="0"/>
              </a:rPr>
              <a:t>BAØI TAÄP 2 SGK/ trang 87</a:t>
            </a:r>
          </a:p>
        </p:txBody>
      </p:sp>
    </p:spTree>
    <p:extLst>
      <p:ext uri="{BB962C8B-B14F-4D97-AF65-F5344CB8AC3E}">
        <p14:creationId xmlns:p14="http://schemas.microsoft.com/office/powerpoint/2010/main" val="2090563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ox(in)">
                                      <p:cBhvr>
                                        <p:cTn id="7" dur="500"/>
                                        <p:tgtEl>
                                          <p:spTgt spid="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854200" y="749300"/>
            <a:ext cx="538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a:p>
        </p:txBody>
      </p:sp>
      <p:sp>
        <p:nvSpPr>
          <p:cNvPr id="22531" name="Rectangle 3"/>
          <p:cNvSpPr>
            <a:spLocks noChangeArrowheads="1"/>
          </p:cNvSpPr>
          <p:nvPr/>
        </p:nvSpPr>
        <p:spPr bwMode="auto">
          <a:xfrm>
            <a:off x="266700" y="381000"/>
            <a:ext cx="37084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vi-VN" sz="2800">
              <a:latin typeface="VNI-Times" pitchFamily="2" charset="0"/>
            </a:endParaRPr>
          </a:p>
        </p:txBody>
      </p:sp>
      <p:sp>
        <p:nvSpPr>
          <p:cNvPr id="22532" name="Rectangle 4"/>
          <p:cNvSpPr>
            <a:spLocks noChangeArrowheads="1"/>
          </p:cNvSpPr>
          <p:nvPr/>
        </p:nvSpPr>
        <p:spPr bwMode="auto">
          <a:xfrm>
            <a:off x="1600200" y="0"/>
            <a:ext cx="20320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u="sng">
                <a:solidFill>
                  <a:srgbClr val="FF0000"/>
                </a:solidFill>
                <a:latin typeface="VNI-Times" pitchFamily="2" charset="0"/>
              </a:rPr>
              <a:t>BAØI TAÄP 1</a:t>
            </a:r>
          </a:p>
        </p:txBody>
      </p:sp>
      <p:sp>
        <p:nvSpPr>
          <p:cNvPr id="23557" name="Rectangle 5"/>
          <p:cNvSpPr>
            <a:spLocks noChangeArrowheads="1"/>
          </p:cNvSpPr>
          <p:nvPr/>
        </p:nvSpPr>
        <p:spPr bwMode="auto">
          <a:xfrm>
            <a:off x="228600" y="457200"/>
            <a:ext cx="85979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Wingdings" pitchFamily="2" charset="2"/>
              <a:buNone/>
            </a:pPr>
            <a:r>
              <a:rPr lang="en-US" sz="2800" i="1">
                <a:latin typeface="VNI-Times" pitchFamily="2" charset="0"/>
              </a:rPr>
              <a:t>Haõy cho bieát nhöõng phaûn öùng naøo sau ñaây laø phaûn öùng hoùa hôïp, nhöõng phaûn öùng naøo coù xaûy ra söï oxi hoùa ? laäp phương trình hoùa hoïc ñoù ?</a:t>
            </a:r>
          </a:p>
          <a:p>
            <a:pPr>
              <a:spcBef>
                <a:spcPct val="20000"/>
              </a:spcBef>
              <a:buFont typeface="Wingdings" pitchFamily="2" charset="2"/>
              <a:buNone/>
            </a:pPr>
            <a:r>
              <a:rPr lang="en-US" sz="2800" i="1">
                <a:solidFill>
                  <a:schemeClr val="bg1"/>
                </a:solidFill>
                <a:latin typeface="VNI-Times" pitchFamily="2" charset="0"/>
              </a:rPr>
              <a:t> </a:t>
            </a:r>
            <a:endParaRPr lang="en-US" sz="2800" i="1">
              <a:solidFill>
                <a:schemeClr val="bg1"/>
              </a:solidFill>
              <a:latin typeface="VNI-Times" pitchFamily="2" charset="0"/>
              <a:sym typeface="Wingdings" pitchFamily="2" charset="2"/>
            </a:endParaRPr>
          </a:p>
          <a:p>
            <a:pPr>
              <a:spcBef>
                <a:spcPct val="20000"/>
              </a:spcBef>
              <a:buFont typeface="Wingdings" pitchFamily="2" charset="2"/>
              <a:buNone/>
            </a:pPr>
            <a:endParaRPr lang="en-US" sz="2800" i="1" baseline="-25000">
              <a:solidFill>
                <a:schemeClr val="bg1"/>
              </a:solidFill>
              <a:latin typeface="VNI-Times" pitchFamily="2" charset="0"/>
            </a:endParaRPr>
          </a:p>
        </p:txBody>
      </p:sp>
      <p:grpSp>
        <p:nvGrpSpPr>
          <p:cNvPr id="2" name="Group 13"/>
          <p:cNvGrpSpPr>
            <a:grpSpLocks/>
          </p:cNvGrpSpPr>
          <p:nvPr/>
        </p:nvGrpSpPr>
        <p:grpSpPr bwMode="auto">
          <a:xfrm>
            <a:off x="1295400" y="1828800"/>
            <a:ext cx="4191000" cy="573088"/>
            <a:chOff x="1536" y="2679"/>
            <a:chExt cx="1824" cy="361"/>
          </a:xfrm>
        </p:grpSpPr>
        <p:sp>
          <p:nvSpPr>
            <p:cNvPr id="22548" name="Rectangle 14"/>
            <p:cNvSpPr>
              <a:spLocks noChangeArrowheads="1"/>
            </p:cNvSpPr>
            <p:nvPr/>
          </p:nvSpPr>
          <p:spPr bwMode="auto">
            <a:xfrm>
              <a:off x="1536" y="2744"/>
              <a:ext cx="182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 typeface="Wingdings" pitchFamily="2" charset="2"/>
                <a:buNone/>
              </a:pPr>
              <a:r>
                <a:rPr lang="en-US" sz="2800" i="1">
                  <a:latin typeface="VNI-Times" pitchFamily="2" charset="0"/>
                </a:rPr>
                <a:t>a/ H</a:t>
              </a:r>
              <a:r>
                <a:rPr lang="en-US" sz="2800" i="1" baseline="-25000">
                  <a:latin typeface="VNI-Times" pitchFamily="2" charset="0"/>
                </a:rPr>
                <a:t>2</a:t>
              </a:r>
              <a:r>
                <a:rPr lang="en-US" sz="2800" i="1">
                  <a:latin typeface="VNI-Times" pitchFamily="2" charset="0"/>
                </a:rPr>
                <a:t>   +   O</a:t>
              </a:r>
              <a:r>
                <a:rPr lang="en-US" sz="2800" i="1" baseline="-25000">
                  <a:latin typeface="VNI-Times" pitchFamily="2" charset="0"/>
                </a:rPr>
                <a:t>2</a:t>
              </a:r>
              <a:r>
                <a:rPr lang="en-US" sz="2800" i="1">
                  <a:latin typeface="VNI-Times" pitchFamily="2" charset="0"/>
                </a:rPr>
                <a:t> -</a:t>
              </a:r>
              <a:r>
                <a:rPr lang="en-US" sz="2800" i="1">
                  <a:latin typeface="VNI-Times" pitchFamily="2" charset="0"/>
                  <a:sym typeface="Wingdings" pitchFamily="2" charset="2"/>
                </a:rPr>
                <a:t>--&gt; H</a:t>
              </a:r>
              <a:r>
                <a:rPr lang="en-US" sz="2800" i="1" baseline="-25000">
                  <a:latin typeface="VNI-Times" pitchFamily="2" charset="0"/>
                  <a:sym typeface="Wingdings" pitchFamily="2" charset="2"/>
                </a:rPr>
                <a:t>2</a:t>
              </a:r>
              <a:r>
                <a:rPr lang="en-US" sz="2800" i="1">
                  <a:latin typeface="VNI-Times" pitchFamily="2" charset="0"/>
                  <a:sym typeface="Wingdings" pitchFamily="2" charset="2"/>
                </a:rPr>
                <a:t>O</a:t>
              </a:r>
            </a:p>
          </p:txBody>
        </p:sp>
        <p:sp>
          <p:nvSpPr>
            <p:cNvPr id="22549" name="Text Box 15"/>
            <p:cNvSpPr txBox="1">
              <a:spLocks noChangeArrowheads="1"/>
            </p:cNvSpPr>
            <p:nvPr/>
          </p:nvSpPr>
          <p:spPr bwMode="auto">
            <a:xfrm>
              <a:off x="2458" y="2679"/>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t</a:t>
              </a:r>
              <a:r>
                <a:rPr lang="en-US" baseline="30000"/>
                <a:t>o</a:t>
              </a:r>
            </a:p>
          </p:txBody>
        </p:sp>
      </p:grpSp>
      <p:grpSp>
        <p:nvGrpSpPr>
          <p:cNvPr id="3" name="Group 16"/>
          <p:cNvGrpSpPr>
            <a:grpSpLocks/>
          </p:cNvGrpSpPr>
          <p:nvPr/>
        </p:nvGrpSpPr>
        <p:grpSpPr bwMode="auto">
          <a:xfrm>
            <a:off x="1295400" y="3200400"/>
            <a:ext cx="4191000" cy="573088"/>
            <a:chOff x="1536" y="2679"/>
            <a:chExt cx="1824" cy="361"/>
          </a:xfrm>
        </p:grpSpPr>
        <p:sp>
          <p:nvSpPr>
            <p:cNvPr id="22546" name="Rectangle 17"/>
            <p:cNvSpPr>
              <a:spLocks noChangeArrowheads="1"/>
            </p:cNvSpPr>
            <p:nvPr/>
          </p:nvSpPr>
          <p:spPr bwMode="auto">
            <a:xfrm>
              <a:off x="1536" y="2744"/>
              <a:ext cx="182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 typeface="Wingdings" pitchFamily="2" charset="2"/>
                <a:buNone/>
              </a:pPr>
              <a:r>
                <a:rPr lang="en-US" sz="2800" i="1">
                  <a:latin typeface="VNI-Times" pitchFamily="2" charset="0"/>
                  <a:sym typeface="Wingdings" pitchFamily="2" charset="2"/>
                </a:rPr>
                <a:t>c/ HgO        ---&gt; Hg + O</a:t>
              </a:r>
              <a:r>
                <a:rPr lang="en-US" sz="2800" i="1" baseline="-25000">
                  <a:latin typeface="VNI-Times" pitchFamily="2" charset="0"/>
                  <a:sym typeface="Wingdings" pitchFamily="2" charset="2"/>
                </a:rPr>
                <a:t>2</a:t>
              </a:r>
            </a:p>
          </p:txBody>
        </p:sp>
        <p:sp>
          <p:nvSpPr>
            <p:cNvPr id="22547" name="Text Box 18"/>
            <p:cNvSpPr txBox="1">
              <a:spLocks noChangeArrowheads="1"/>
            </p:cNvSpPr>
            <p:nvPr/>
          </p:nvSpPr>
          <p:spPr bwMode="auto">
            <a:xfrm>
              <a:off x="2458" y="2679"/>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t</a:t>
              </a:r>
              <a:r>
                <a:rPr lang="en-US" baseline="30000"/>
                <a:t>o</a:t>
              </a:r>
            </a:p>
          </p:txBody>
        </p:sp>
      </p:grpSp>
      <p:sp>
        <p:nvSpPr>
          <p:cNvPr id="23572" name="Text Box 20"/>
          <p:cNvSpPr txBox="1">
            <a:spLocks noChangeArrowheads="1"/>
          </p:cNvSpPr>
          <p:nvPr/>
        </p:nvSpPr>
        <p:spPr bwMode="auto">
          <a:xfrm>
            <a:off x="1219200" y="5181600"/>
            <a:ext cx="548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Wingdings" pitchFamily="2" charset="2"/>
              <a:buNone/>
            </a:pPr>
            <a:r>
              <a:rPr lang="en-US" sz="2800" i="1">
                <a:latin typeface="VNI-Aptima" pitchFamily="2" charset="0"/>
                <a:sym typeface="Wingdings" pitchFamily="2" charset="2"/>
              </a:rPr>
              <a:t>b/ H</a:t>
            </a:r>
            <a:r>
              <a:rPr lang="en-US" sz="2800" i="1" baseline="-25000">
                <a:latin typeface="VNI-Aptima" pitchFamily="2" charset="0"/>
                <a:sym typeface="Wingdings" pitchFamily="2" charset="2"/>
              </a:rPr>
              <a:t>2</a:t>
            </a:r>
            <a:r>
              <a:rPr lang="en-US" sz="2800" i="1">
                <a:latin typeface="VNI-Aptima" pitchFamily="2" charset="0"/>
                <a:sym typeface="Wingdings" pitchFamily="2" charset="2"/>
              </a:rPr>
              <a:t>O + CaO </a:t>
            </a:r>
            <a:r>
              <a:rPr lang="en-US">
                <a:latin typeface="VNI-Times" pitchFamily="2" charset="0"/>
                <a:sym typeface="Wingdings" pitchFamily="2" charset="2"/>
              </a:rPr>
              <a:t></a:t>
            </a:r>
            <a:r>
              <a:rPr lang="en-US" i="1">
                <a:latin typeface="VNI-Aptima" pitchFamily="2" charset="0"/>
                <a:sym typeface="Wingdings" pitchFamily="2" charset="2"/>
              </a:rPr>
              <a:t> </a:t>
            </a:r>
            <a:r>
              <a:rPr lang="en-US" sz="2800" i="1">
                <a:latin typeface="VNI-Aptima" pitchFamily="2" charset="0"/>
                <a:sym typeface="Wingdings" pitchFamily="2" charset="2"/>
              </a:rPr>
              <a:t>Ca(OH)</a:t>
            </a:r>
            <a:r>
              <a:rPr lang="en-US" sz="2800" i="1" baseline="-25000">
                <a:latin typeface="VNI-Aptima" pitchFamily="2" charset="0"/>
                <a:sym typeface="Wingdings" pitchFamily="2" charset="2"/>
              </a:rPr>
              <a:t>2</a:t>
            </a:r>
            <a:endParaRPr lang="vi-VN">
              <a:latin typeface="VNI-Aptima" pitchFamily="2" charset="0"/>
            </a:endParaRPr>
          </a:p>
        </p:txBody>
      </p:sp>
      <p:sp>
        <p:nvSpPr>
          <p:cNvPr id="23573" name="Rectangle 21"/>
          <p:cNvSpPr>
            <a:spLocks noChangeArrowheads="1"/>
          </p:cNvSpPr>
          <p:nvPr/>
        </p:nvSpPr>
        <p:spPr bwMode="auto">
          <a:xfrm>
            <a:off x="0" y="396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800" i="1">
                <a:latin typeface="VNI-Times" pitchFamily="2" charset="0"/>
              </a:rPr>
              <a:t>- Nhöõng phaûn öùng sau ñaây laø phaûn öùng hoùa hôïp .</a:t>
            </a:r>
            <a:endParaRPr lang="en-US" sz="2800" i="1" baseline="-25000">
              <a:latin typeface="VNI-Times" pitchFamily="2" charset="0"/>
            </a:endParaRPr>
          </a:p>
        </p:txBody>
      </p:sp>
      <p:sp>
        <p:nvSpPr>
          <p:cNvPr id="23577" name="Rectangle 25"/>
          <p:cNvSpPr>
            <a:spLocks noChangeArrowheads="1"/>
          </p:cNvSpPr>
          <p:nvPr/>
        </p:nvSpPr>
        <p:spPr bwMode="auto">
          <a:xfrm>
            <a:off x="0" y="5562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800" i="1">
                <a:latin typeface="VNI-Times" pitchFamily="2" charset="0"/>
              </a:rPr>
              <a:t>- Nhöõng phaûn öùng coù xaûy ra söï oxi hoùa.</a:t>
            </a:r>
            <a:endParaRPr lang="en-US" sz="2800" i="1" baseline="-25000">
              <a:latin typeface="VNI-Times" pitchFamily="2" charset="0"/>
            </a:endParaRPr>
          </a:p>
        </p:txBody>
      </p:sp>
      <p:grpSp>
        <p:nvGrpSpPr>
          <p:cNvPr id="4" name="Group 26"/>
          <p:cNvGrpSpPr>
            <a:grpSpLocks/>
          </p:cNvGrpSpPr>
          <p:nvPr/>
        </p:nvGrpSpPr>
        <p:grpSpPr bwMode="auto">
          <a:xfrm>
            <a:off x="1219200" y="6096000"/>
            <a:ext cx="4191000" cy="573088"/>
            <a:chOff x="1536" y="2679"/>
            <a:chExt cx="1824" cy="361"/>
          </a:xfrm>
        </p:grpSpPr>
        <p:sp>
          <p:nvSpPr>
            <p:cNvPr id="22544" name="Rectangle 27"/>
            <p:cNvSpPr>
              <a:spLocks noChangeArrowheads="1"/>
            </p:cNvSpPr>
            <p:nvPr/>
          </p:nvSpPr>
          <p:spPr bwMode="auto">
            <a:xfrm>
              <a:off x="1536" y="2744"/>
              <a:ext cx="182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 typeface="Wingdings" pitchFamily="2" charset="2"/>
                <a:buNone/>
              </a:pPr>
              <a:r>
                <a:rPr lang="en-US" sz="2800" i="1">
                  <a:latin typeface="VNI-Times" pitchFamily="2" charset="0"/>
                </a:rPr>
                <a:t>a/ 2H</a:t>
              </a:r>
              <a:r>
                <a:rPr lang="en-US" sz="2800" i="1" baseline="-25000">
                  <a:latin typeface="VNI-Times" pitchFamily="2" charset="0"/>
                </a:rPr>
                <a:t>2</a:t>
              </a:r>
              <a:r>
                <a:rPr lang="en-US" sz="2800" i="1">
                  <a:latin typeface="VNI-Times" pitchFamily="2" charset="0"/>
                </a:rPr>
                <a:t>   +   O</a:t>
              </a:r>
              <a:r>
                <a:rPr lang="en-US" sz="2800" i="1" baseline="-25000">
                  <a:latin typeface="VNI-Times" pitchFamily="2" charset="0"/>
                </a:rPr>
                <a:t>2</a:t>
              </a:r>
              <a:r>
                <a:rPr lang="en-US" sz="2800" i="1">
                  <a:latin typeface="VNI-Times" pitchFamily="2" charset="0"/>
                </a:rPr>
                <a:t> </a:t>
              </a:r>
              <a:r>
                <a:rPr lang="en-US" sz="2000">
                  <a:latin typeface="VNI-Times" pitchFamily="2" charset="0"/>
                  <a:sym typeface="Wingdings" pitchFamily="2" charset="2"/>
                </a:rPr>
                <a:t></a:t>
              </a:r>
              <a:r>
                <a:rPr lang="en-US" sz="2800" i="1">
                  <a:latin typeface="VNI-Times" pitchFamily="2" charset="0"/>
                  <a:sym typeface="Wingdings" pitchFamily="2" charset="2"/>
                </a:rPr>
                <a:t> 2H</a:t>
              </a:r>
              <a:r>
                <a:rPr lang="en-US" sz="2800" i="1" baseline="-25000">
                  <a:latin typeface="VNI-Times" pitchFamily="2" charset="0"/>
                  <a:sym typeface="Wingdings" pitchFamily="2" charset="2"/>
                </a:rPr>
                <a:t>2</a:t>
              </a:r>
              <a:r>
                <a:rPr lang="en-US" sz="2800" i="1">
                  <a:latin typeface="VNI-Times" pitchFamily="2" charset="0"/>
                  <a:sym typeface="Wingdings" pitchFamily="2" charset="2"/>
                </a:rPr>
                <a:t>O</a:t>
              </a:r>
            </a:p>
            <a:p>
              <a:pPr marL="609600" indent="-609600">
                <a:spcBef>
                  <a:spcPct val="20000"/>
                </a:spcBef>
                <a:buFont typeface="Wingdings" pitchFamily="2" charset="2"/>
                <a:buNone/>
              </a:pPr>
              <a:endParaRPr lang="en-US" sz="2800" i="1">
                <a:solidFill>
                  <a:srgbClr val="CC3300"/>
                </a:solidFill>
                <a:latin typeface="VNI-Times" pitchFamily="2" charset="0"/>
                <a:sym typeface="Wingdings" pitchFamily="2" charset="2"/>
              </a:endParaRPr>
            </a:p>
          </p:txBody>
        </p:sp>
        <p:sp>
          <p:nvSpPr>
            <p:cNvPr id="22545" name="Text Box 28"/>
            <p:cNvSpPr txBox="1">
              <a:spLocks noChangeArrowheads="1"/>
            </p:cNvSpPr>
            <p:nvPr/>
          </p:nvSpPr>
          <p:spPr bwMode="auto">
            <a:xfrm>
              <a:off x="2458" y="2679"/>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t</a:t>
              </a:r>
              <a:r>
                <a:rPr lang="en-US" baseline="30000"/>
                <a:t>o</a:t>
              </a:r>
            </a:p>
          </p:txBody>
        </p:sp>
      </p:grpSp>
      <p:grpSp>
        <p:nvGrpSpPr>
          <p:cNvPr id="5" name="Group 29"/>
          <p:cNvGrpSpPr>
            <a:grpSpLocks/>
          </p:cNvGrpSpPr>
          <p:nvPr/>
        </p:nvGrpSpPr>
        <p:grpSpPr bwMode="auto">
          <a:xfrm>
            <a:off x="1219200" y="4495800"/>
            <a:ext cx="4191000" cy="573088"/>
            <a:chOff x="1536" y="2679"/>
            <a:chExt cx="1824" cy="361"/>
          </a:xfrm>
        </p:grpSpPr>
        <p:sp>
          <p:nvSpPr>
            <p:cNvPr id="22542" name="Rectangle 30"/>
            <p:cNvSpPr>
              <a:spLocks noChangeArrowheads="1"/>
            </p:cNvSpPr>
            <p:nvPr/>
          </p:nvSpPr>
          <p:spPr bwMode="auto">
            <a:xfrm>
              <a:off x="1536" y="2744"/>
              <a:ext cx="182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 typeface="Wingdings" pitchFamily="2" charset="2"/>
                <a:buNone/>
              </a:pPr>
              <a:r>
                <a:rPr lang="en-US" sz="2800" i="1">
                  <a:latin typeface="VNI-Times" pitchFamily="2" charset="0"/>
                </a:rPr>
                <a:t>a/ 2H</a:t>
              </a:r>
              <a:r>
                <a:rPr lang="en-US" sz="2800" i="1" baseline="-25000">
                  <a:latin typeface="VNI-Times" pitchFamily="2" charset="0"/>
                </a:rPr>
                <a:t>2</a:t>
              </a:r>
              <a:r>
                <a:rPr lang="en-US" sz="2800" i="1">
                  <a:latin typeface="VNI-Times" pitchFamily="2" charset="0"/>
                </a:rPr>
                <a:t>   +   O</a:t>
              </a:r>
              <a:r>
                <a:rPr lang="en-US" sz="2800" i="1" baseline="-25000">
                  <a:latin typeface="VNI-Times" pitchFamily="2" charset="0"/>
                </a:rPr>
                <a:t>2</a:t>
              </a:r>
              <a:r>
                <a:rPr lang="en-US" sz="2800" i="1">
                  <a:latin typeface="VNI-Times" pitchFamily="2" charset="0"/>
                </a:rPr>
                <a:t> </a:t>
              </a:r>
              <a:r>
                <a:rPr lang="en-US" sz="2000">
                  <a:latin typeface="VNI-Times" pitchFamily="2" charset="0"/>
                  <a:sym typeface="Wingdings" pitchFamily="2" charset="2"/>
                </a:rPr>
                <a:t></a:t>
              </a:r>
              <a:r>
                <a:rPr lang="en-US" sz="2800" i="1">
                  <a:latin typeface="VNI-Times" pitchFamily="2" charset="0"/>
                  <a:sym typeface="Wingdings" pitchFamily="2" charset="2"/>
                </a:rPr>
                <a:t> 2H</a:t>
              </a:r>
              <a:r>
                <a:rPr lang="en-US" sz="2800" i="1" baseline="-25000">
                  <a:latin typeface="VNI-Times" pitchFamily="2" charset="0"/>
                  <a:sym typeface="Wingdings" pitchFamily="2" charset="2"/>
                </a:rPr>
                <a:t>2</a:t>
              </a:r>
              <a:r>
                <a:rPr lang="en-US" sz="2800" i="1">
                  <a:latin typeface="VNI-Times" pitchFamily="2" charset="0"/>
                  <a:sym typeface="Wingdings" pitchFamily="2" charset="2"/>
                </a:rPr>
                <a:t>O</a:t>
              </a:r>
            </a:p>
          </p:txBody>
        </p:sp>
        <p:sp>
          <p:nvSpPr>
            <p:cNvPr id="22543" name="Text Box 31"/>
            <p:cNvSpPr txBox="1">
              <a:spLocks noChangeArrowheads="1"/>
            </p:cNvSpPr>
            <p:nvPr/>
          </p:nvSpPr>
          <p:spPr bwMode="auto">
            <a:xfrm>
              <a:off x="2458" y="2679"/>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t</a:t>
              </a:r>
              <a:r>
                <a:rPr lang="en-US" baseline="30000"/>
                <a:t>o</a:t>
              </a:r>
            </a:p>
          </p:txBody>
        </p:sp>
      </p:grpSp>
      <p:sp>
        <p:nvSpPr>
          <p:cNvPr id="23584" name="Text Box 32"/>
          <p:cNvSpPr txBox="1">
            <a:spLocks noChangeArrowheads="1"/>
          </p:cNvSpPr>
          <p:nvPr/>
        </p:nvSpPr>
        <p:spPr bwMode="auto">
          <a:xfrm>
            <a:off x="1219200" y="2590800"/>
            <a:ext cx="548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Wingdings" pitchFamily="2" charset="2"/>
              <a:buNone/>
            </a:pPr>
            <a:r>
              <a:rPr lang="en-US" sz="2800" i="1">
                <a:latin typeface="VNI-Aptima" pitchFamily="2" charset="0"/>
                <a:sym typeface="Wingdings" pitchFamily="2" charset="2"/>
              </a:rPr>
              <a:t>b/ H</a:t>
            </a:r>
            <a:r>
              <a:rPr lang="en-US" sz="2800" i="1" baseline="-25000">
                <a:latin typeface="VNI-Aptima" pitchFamily="2" charset="0"/>
                <a:sym typeface="Wingdings" pitchFamily="2" charset="2"/>
              </a:rPr>
              <a:t>2</a:t>
            </a:r>
            <a:r>
              <a:rPr lang="en-US" sz="2800" i="1">
                <a:latin typeface="VNI-Aptima" pitchFamily="2" charset="0"/>
                <a:sym typeface="Wingdings" pitchFamily="2" charset="2"/>
              </a:rPr>
              <a:t>O + CaO ---&gt;</a:t>
            </a:r>
            <a:r>
              <a:rPr lang="en-US" i="1">
                <a:latin typeface="VNI-Aptima" pitchFamily="2" charset="0"/>
                <a:sym typeface="Wingdings" pitchFamily="2" charset="2"/>
              </a:rPr>
              <a:t> </a:t>
            </a:r>
            <a:r>
              <a:rPr lang="en-US" sz="2800" i="1">
                <a:latin typeface="VNI-Aptima" pitchFamily="2" charset="0"/>
                <a:sym typeface="Wingdings" pitchFamily="2" charset="2"/>
              </a:rPr>
              <a:t>Ca(OH)</a:t>
            </a:r>
            <a:r>
              <a:rPr lang="en-US" sz="2800" i="1" baseline="-25000">
                <a:latin typeface="VNI-Aptima" pitchFamily="2" charset="0"/>
                <a:sym typeface="Wingdings" pitchFamily="2" charset="2"/>
              </a:rPr>
              <a:t>2</a:t>
            </a:r>
            <a:endParaRPr lang="vi-VN">
              <a:latin typeface="VNI-Aptima" pitchFamily="2" charset="0"/>
            </a:endParaRPr>
          </a:p>
        </p:txBody>
      </p:sp>
    </p:spTree>
    <p:extLst>
      <p:ext uri="{BB962C8B-B14F-4D97-AF65-F5344CB8AC3E}">
        <p14:creationId xmlns:p14="http://schemas.microsoft.com/office/powerpoint/2010/main" val="2141356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diamond(in)">
                                      <p:cBhvr>
                                        <p:cTn id="7" dur="2000"/>
                                        <p:tgtEl>
                                          <p:spTgt spid="23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3584"/>
                                        </p:tgtEl>
                                        <p:attrNameLst>
                                          <p:attrName>style.visibility</p:attrName>
                                        </p:attrNameLst>
                                      </p:cBhvr>
                                      <p:to>
                                        <p:strVal val="visible"/>
                                      </p:to>
                                    </p:set>
                                    <p:animEffect transition="in" filter="diamond(in)">
                                      <p:cBhvr>
                                        <p:cTn id="17" dur="2000"/>
                                        <p:tgtEl>
                                          <p:spTgt spid="235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3573"/>
                                        </p:tgtEl>
                                        <p:attrNameLst>
                                          <p:attrName>style.visibility</p:attrName>
                                        </p:attrNameLst>
                                      </p:cBhvr>
                                      <p:to>
                                        <p:strVal val="visible"/>
                                      </p:to>
                                    </p:set>
                                    <p:anim calcmode="lin" valueType="num">
                                      <p:cBhvr additive="base">
                                        <p:cTn id="28" dur="500" fill="hold"/>
                                        <p:tgtEl>
                                          <p:spTgt spid="23573"/>
                                        </p:tgtEl>
                                        <p:attrNameLst>
                                          <p:attrName>ppt_x</p:attrName>
                                        </p:attrNameLst>
                                      </p:cBhvr>
                                      <p:tavLst>
                                        <p:tav tm="0">
                                          <p:val>
                                            <p:strVal val="#ppt_x"/>
                                          </p:val>
                                        </p:tav>
                                        <p:tav tm="100000">
                                          <p:val>
                                            <p:strVal val="#ppt_x"/>
                                          </p:val>
                                        </p:tav>
                                      </p:tavLst>
                                    </p:anim>
                                    <p:anim calcmode="lin" valueType="num">
                                      <p:cBhvr additive="base">
                                        <p:cTn id="29" dur="500" fill="hold"/>
                                        <p:tgtEl>
                                          <p:spTgt spid="23573"/>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3572"/>
                                        </p:tgtEl>
                                        <p:attrNameLst>
                                          <p:attrName>style.visibility</p:attrName>
                                        </p:attrNameLst>
                                      </p:cBhvr>
                                      <p:to>
                                        <p:strVal val="visible"/>
                                      </p:to>
                                    </p:set>
                                    <p:anim calcmode="lin" valueType="num">
                                      <p:cBhvr additive="base">
                                        <p:cTn id="40" dur="500" fill="hold"/>
                                        <p:tgtEl>
                                          <p:spTgt spid="23572"/>
                                        </p:tgtEl>
                                        <p:attrNameLst>
                                          <p:attrName>ppt_x</p:attrName>
                                        </p:attrNameLst>
                                      </p:cBhvr>
                                      <p:tavLst>
                                        <p:tav tm="0">
                                          <p:val>
                                            <p:strVal val="#ppt_x"/>
                                          </p:val>
                                        </p:tav>
                                        <p:tav tm="100000">
                                          <p:val>
                                            <p:strVal val="#ppt_x"/>
                                          </p:val>
                                        </p:tav>
                                      </p:tavLst>
                                    </p:anim>
                                    <p:anim calcmode="lin" valueType="num">
                                      <p:cBhvr additive="base">
                                        <p:cTn id="41" dur="500" fill="hold"/>
                                        <p:tgtEl>
                                          <p:spTgt spid="23572"/>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23577"/>
                                        </p:tgtEl>
                                        <p:attrNameLst>
                                          <p:attrName>style.visibility</p:attrName>
                                        </p:attrNameLst>
                                      </p:cBhvr>
                                      <p:to>
                                        <p:strVal val="visible"/>
                                      </p:to>
                                    </p:set>
                                    <p:animEffect transition="in" filter="diamond(in)">
                                      <p:cBhvr>
                                        <p:cTn id="46" dur="2000"/>
                                        <p:tgtEl>
                                          <p:spTgt spid="2357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72" grpId="0"/>
      <p:bldP spid="23573" grpId="0"/>
      <p:bldP spid="23577" grpId="0"/>
      <p:bldP spid="235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50800"/>
            <a:ext cx="3124200" cy="533400"/>
          </a:xfrm>
        </p:spPr>
        <p:txBody>
          <a:bodyPr/>
          <a:lstStyle/>
          <a:p>
            <a:pPr algn="l" eaLnBrk="1" hangingPunct="1">
              <a:defRPr/>
            </a:pPr>
            <a:r>
              <a:rPr lang="en-US" sz="2800" b="1" i="1" u="sng" dirty="0" err="1" smtClean="0">
                <a:solidFill>
                  <a:srgbClr val="FF0000"/>
                </a:solidFill>
                <a:effectLst>
                  <a:outerShdw blurRad="38100" dist="38100" dir="2700000" algn="tl">
                    <a:srgbClr val="C0C0C0"/>
                  </a:outerShdw>
                </a:effectLst>
                <a:latin typeface="VNI-Centur" pitchFamily="2" charset="0"/>
              </a:rPr>
              <a:t>Tiết</a:t>
            </a:r>
            <a:r>
              <a:rPr lang="en-US" sz="2800" b="1" i="1" u="sng" dirty="0" smtClean="0">
                <a:solidFill>
                  <a:srgbClr val="FF0000"/>
                </a:solidFill>
                <a:effectLst>
                  <a:outerShdw blurRad="38100" dist="38100" dir="2700000" algn="tl">
                    <a:srgbClr val="C0C0C0"/>
                  </a:outerShdw>
                </a:effectLst>
                <a:latin typeface="VNI-Centur" pitchFamily="2" charset="0"/>
              </a:rPr>
              <a:t> 39 -</a:t>
            </a:r>
            <a:r>
              <a:rPr lang="en-US" sz="2800" b="1" i="1" u="sng" dirty="0" err="1" smtClean="0">
                <a:solidFill>
                  <a:srgbClr val="FF0000"/>
                </a:solidFill>
                <a:effectLst>
                  <a:outerShdw blurRad="38100" dist="38100" dir="2700000" algn="tl">
                    <a:srgbClr val="C0C0C0"/>
                  </a:outerShdw>
                </a:effectLst>
                <a:latin typeface="VNI-Centur" pitchFamily="2" charset="0"/>
              </a:rPr>
              <a:t>Baøi</a:t>
            </a:r>
            <a:r>
              <a:rPr lang="en-US" sz="2800" b="1" i="1" u="sng" dirty="0" smtClean="0">
                <a:solidFill>
                  <a:srgbClr val="FF0000"/>
                </a:solidFill>
                <a:effectLst>
                  <a:outerShdw blurRad="38100" dist="38100" dir="2700000" algn="tl">
                    <a:srgbClr val="C0C0C0"/>
                  </a:outerShdw>
                </a:effectLst>
                <a:latin typeface="VNI-Centur" pitchFamily="2" charset="0"/>
              </a:rPr>
              <a:t> 25:</a:t>
            </a:r>
          </a:p>
        </p:txBody>
      </p:sp>
      <p:sp>
        <p:nvSpPr>
          <p:cNvPr id="9219" name="Rectangle 3"/>
          <p:cNvSpPr>
            <a:spLocks noChangeArrowheads="1"/>
          </p:cNvSpPr>
          <p:nvPr/>
        </p:nvSpPr>
        <p:spPr bwMode="auto">
          <a:xfrm>
            <a:off x="0" y="584200"/>
            <a:ext cx="9144000" cy="939800"/>
          </a:xfrm>
          <a:prstGeom prst="rect">
            <a:avLst/>
          </a:prstGeom>
          <a:noFill/>
          <a:ln w="9525">
            <a:noFill/>
            <a:miter lim="800000"/>
            <a:headEnd/>
            <a:tailEnd/>
          </a:ln>
          <a:effectLst/>
        </p:spPr>
        <p:txBody>
          <a:bodyPr anchor="ctr"/>
          <a:lstStyle/>
          <a:p>
            <a:pPr algn="ctr">
              <a:defRPr/>
            </a:pPr>
            <a:r>
              <a:rPr lang="en-US" sz="3200" b="1" dirty="0">
                <a:solidFill>
                  <a:srgbClr val="FF0000"/>
                </a:solidFill>
                <a:effectLst>
                  <a:outerShdw blurRad="38100" dist="38100" dir="2700000" algn="tl">
                    <a:srgbClr val="C0C0C0"/>
                  </a:outerShdw>
                </a:effectLst>
                <a:latin typeface="VNI-Centur" pitchFamily="2" charset="0"/>
              </a:rPr>
              <a:t>SÖÏ OXI HOÙA – PHAÛN ÖÙNG HOÙA HÔÏP – ÖÙNG DUÏNG CUÛA OXI</a:t>
            </a:r>
          </a:p>
        </p:txBody>
      </p:sp>
      <p:sp>
        <p:nvSpPr>
          <p:cNvPr id="6" name="Rectangle 2"/>
          <p:cNvSpPr txBox="1">
            <a:spLocks noChangeArrowheads="1"/>
          </p:cNvSpPr>
          <p:nvPr/>
        </p:nvSpPr>
        <p:spPr bwMode="auto">
          <a:xfrm>
            <a:off x="0" y="1905000"/>
            <a:ext cx="3124200" cy="533400"/>
          </a:xfrm>
          <a:prstGeom prst="rect">
            <a:avLst/>
          </a:prstGeom>
          <a:noFill/>
          <a:ln w="9525">
            <a:noFill/>
            <a:miter lim="800000"/>
            <a:headEnd/>
            <a:tailEnd/>
          </a:ln>
          <a:effectLst/>
        </p:spPr>
        <p:txBody>
          <a:bodyPr anchor="ctr"/>
          <a:lstStyle/>
          <a:p>
            <a:pPr>
              <a:defRPr/>
            </a:pPr>
            <a:r>
              <a:rPr lang="en-US" sz="3200" b="1" u="sng" kern="0" dirty="0">
                <a:effectLst>
                  <a:outerShdw blurRad="38100" dist="38100" dir="2700000" algn="tl">
                    <a:srgbClr val="C0C0C0"/>
                  </a:outerShdw>
                </a:effectLst>
                <a:latin typeface="VNI-Centur" pitchFamily="2" charset="0"/>
                <a:ea typeface="+mj-ea"/>
                <a:cs typeface="+mj-cs"/>
              </a:rPr>
              <a:t>I/ </a:t>
            </a:r>
            <a:r>
              <a:rPr lang="en-US" sz="3200" b="1" u="sng" kern="0" dirty="0" err="1">
                <a:effectLst>
                  <a:outerShdw blurRad="38100" dist="38100" dir="2700000" algn="tl">
                    <a:srgbClr val="C0C0C0"/>
                  </a:outerShdw>
                </a:effectLst>
                <a:latin typeface="Times New Roman" pitchFamily="18" charset="0"/>
                <a:ea typeface="+mj-ea"/>
                <a:cs typeface="Times New Roman" pitchFamily="18" charset="0"/>
              </a:rPr>
              <a:t>Sự</a:t>
            </a:r>
            <a:r>
              <a:rPr lang="en-US" sz="3200" b="1" u="sng" kern="0" dirty="0">
                <a:effectLst>
                  <a:outerShdw blurRad="38100" dist="38100" dir="2700000" algn="tl">
                    <a:srgbClr val="C0C0C0"/>
                  </a:outerShdw>
                </a:effectLst>
                <a:latin typeface="Times New Roman" pitchFamily="18" charset="0"/>
                <a:ea typeface="+mj-ea"/>
                <a:cs typeface="Times New Roman" pitchFamily="18" charset="0"/>
              </a:rPr>
              <a:t> </a:t>
            </a:r>
            <a:r>
              <a:rPr lang="en-US" sz="3200" b="1" u="sng" kern="0" dirty="0" err="1">
                <a:effectLst>
                  <a:outerShdw blurRad="38100" dist="38100" dir="2700000" algn="tl">
                    <a:srgbClr val="C0C0C0"/>
                  </a:outerShdw>
                </a:effectLst>
                <a:latin typeface="Times New Roman" pitchFamily="18" charset="0"/>
                <a:ea typeface="+mj-ea"/>
                <a:cs typeface="Times New Roman" pitchFamily="18" charset="0"/>
              </a:rPr>
              <a:t>oxi</a:t>
            </a:r>
            <a:r>
              <a:rPr lang="en-US" sz="3200" b="1" u="sng" kern="0" dirty="0">
                <a:effectLst>
                  <a:outerShdw blurRad="38100" dist="38100" dir="2700000" algn="tl">
                    <a:srgbClr val="C0C0C0"/>
                  </a:outerShdw>
                </a:effectLst>
                <a:latin typeface="Times New Roman" pitchFamily="18" charset="0"/>
                <a:ea typeface="+mj-ea"/>
                <a:cs typeface="Times New Roman" pitchFamily="18" charset="0"/>
              </a:rPr>
              <a:t> </a:t>
            </a:r>
            <a:r>
              <a:rPr lang="en-US" sz="3200" b="1" u="sng" kern="0" dirty="0" err="1">
                <a:effectLst>
                  <a:outerShdw blurRad="38100" dist="38100" dir="2700000" algn="tl">
                    <a:srgbClr val="C0C0C0"/>
                  </a:outerShdw>
                </a:effectLst>
                <a:latin typeface="Times New Roman" pitchFamily="18" charset="0"/>
                <a:ea typeface="+mj-ea"/>
                <a:cs typeface="Times New Roman" pitchFamily="18" charset="0"/>
              </a:rPr>
              <a:t>hóa</a:t>
            </a:r>
            <a:r>
              <a:rPr lang="en-US" sz="3200" b="1" u="sng" kern="0" dirty="0">
                <a:effectLst>
                  <a:outerShdw blurRad="38100" dist="38100" dir="2700000" algn="tl">
                    <a:srgbClr val="C0C0C0"/>
                  </a:outerShdw>
                </a:effectLst>
                <a:latin typeface="Times New Roman" pitchFamily="18" charset="0"/>
                <a:ea typeface="+mj-ea"/>
                <a:cs typeface="Times New Roman" pitchFamily="18" charset="0"/>
              </a:rPr>
              <a:t>:</a:t>
            </a:r>
            <a:endParaRPr lang="en-US" sz="3200" b="1" u="sng" kern="0" dirty="0">
              <a:effectLst>
                <a:outerShdw blurRad="38100" dist="38100" dir="2700000" algn="tl">
                  <a:srgbClr val="C0C0C0"/>
                </a:outerShdw>
              </a:effectLst>
              <a:latin typeface="VNI-Centur" pitchFamily="2" charset="0"/>
              <a:ea typeface="+mj-ea"/>
              <a:cs typeface="+mj-cs"/>
            </a:endParaRPr>
          </a:p>
        </p:txBody>
      </p:sp>
    </p:spTree>
    <p:extLst>
      <p:ext uri="{BB962C8B-B14F-4D97-AF65-F5344CB8AC3E}">
        <p14:creationId xmlns:p14="http://schemas.microsoft.com/office/powerpoint/2010/main" val="34423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152400" y="609600"/>
            <a:ext cx="8686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b="1">
                <a:latin typeface="Times New Roman" pitchFamily="18" charset="0"/>
              </a:rPr>
              <a:t>*</a:t>
            </a:r>
            <a:r>
              <a:rPr lang="en-US" sz="3600" b="1" u="sng"/>
              <a:t>Đối với bài học ở tiết học này</a:t>
            </a:r>
            <a:r>
              <a:rPr lang="en-US" sz="3600" b="1"/>
              <a:t>:</a:t>
            </a:r>
          </a:p>
          <a:p>
            <a:pPr eaLnBrk="1" hangingPunct="1">
              <a:spcBef>
                <a:spcPct val="50000"/>
              </a:spcBef>
              <a:buFontTx/>
              <a:buChar char="-"/>
            </a:pPr>
            <a:r>
              <a:rPr lang="en-US" sz="3600" b="1"/>
              <a:t>Học thuộc bài.</a:t>
            </a:r>
          </a:p>
          <a:p>
            <a:pPr eaLnBrk="1" hangingPunct="1">
              <a:spcBef>
                <a:spcPct val="50000"/>
              </a:spcBef>
              <a:buFontTx/>
              <a:buChar char="-"/>
            </a:pPr>
            <a:r>
              <a:rPr lang="en-US" sz="3600" b="1"/>
              <a:t>Làm bài :1 ; 3 ; 4 ; 5 trang 87 (SGK)</a:t>
            </a:r>
          </a:p>
          <a:p>
            <a:pPr eaLnBrk="1" hangingPunct="1">
              <a:spcBef>
                <a:spcPct val="50000"/>
              </a:spcBef>
              <a:buFontTx/>
              <a:buChar char="-"/>
            </a:pPr>
            <a:r>
              <a:rPr lang="en-US" sz="3600" b="1"/>
              <a:t>Đọc phần “ Đọc thêm ”.</a:t>
            </a:r>
          </a:p>
        </p:txBody>
      </p:sp>
      <p:sp>
        <p:nvSpPr>
          <p:cNvPr id="23555" name="Rectangle 4"/>
          <p:cNvSpPr>
            <a:spLocks noChangeArrowheads="1"/>
          </p:cNvSpPr>
          <p:nvPr/>
        </p:nvSpPr>
        <p:spPr bwMode="auto">
          <a:xfrm>
            <a:off x="1600200" y="0"/>
            <a:ext cx="53340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3200" b="1" u="sng">
                <a:solidFill>
                  <a:srgbClr val="FF0000"/>
                </a:solidFill>
              </a:rPr>
              <a:t>HƯỚNG DẪN HỌC TẬP:</a:t>
            </a:r>
            <a:endParaRPr lang="en-US" sz="3200" b="1" u="sng">
              <a:solidFill>
                <a:srgbClr val="FF0000"/>
              </a:solidFill>
              <a:latin typeface="VNI-Times" pitchFamily="2" charset="0"/>
            </a:endParaRPr>
          </a:p>
        </p:txBody>
      </p:sp>
      <p:sp>
        <p:nvSpPr>
          <p:cNvPr id="4" name="Text Box 4"/>
          <p:cNvSpPr txBox="1">
            <a:spLocks noChangeArrowheads="1"/>
          </p:cNvSpPr>
          <p:nvPr/>
        </p:nvSpPr>
        <p:spPr bwMode="auto">
          <a:xfrm>
            <a:off x="152400" y="3762375"/>
            <a:ext cx="8686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b="1">
                <a:latin typeface="Times New Roman" pitchFamily="18" charset="0"/>
              </a:rPr>
              <a:t>*</a:t>
            </a:r>
            <a:r>
              <a:rPr lang="en-US" sz="3600" b="1" u="sng"/>
              <a:t>Đối với bài học ở tiết học tiếp theo</a:t>
            </a:r>
            <a:r>
              <a:rPr lang="en-US" sz="3600" b="1"/>
              <a:t>:</a:t>
            </a:r>
          </a:p>
          <a:p>
            <a:pPr eaLnBrk="1" hangingPunct="1">
              <a:spcBef>
                <a:spcPct val="50000"/>
              </a:spcBef>
              <a:buFontTx/>
              <a:buChar char="-"/>
            </a:pPr>
            <a:r>
              <a:rPr lang="en-US" sz="3600" b="1"/>
              <a:t>Oxit là gì ?</a:t>
            </a:r>
          </a:p>
          <a:p>
            <a:pPr eaLnBrk="1" hangingPunct="1">
              <a:spcBef>
                <a:spcPct val="50000"/>
              </a:spcBef>
              <a:buFontTx/>
              <a:buChar char="-"/>
            </a:pPr>
            <a:r>
              <a:rPr lang="en-US" sz="3600" b="1"/>
              <a:t>Oxit được chia thành mấy loại ?</a:t>
            </a:r>
          </a:p>
          <a:p>
            <a:pPr eaLnBrk="1" hangingPunct="1">
              <a:spcBef>
                <a:spcPct val="50000"/>
              </a:spcBef>
              <a:buFontTx/>
              <a:buChar char="-"/>
            </a:pPr>
            <a:r>
              <a:rPr lang="en-US" sz="3600" b="1"/>
              <a:t>Ôn lại quy tắc hóa trị.</a:t>
            </a:r>
          </a:p>
        </p:txBody>
      </p:sp>
    </p:spTree>
    <p:extLst>
      <p:ext uri="{BB962C8B-B14F-4D97-AF65-F5344CB8AC3E}">
        <p14:creationId xmlns:p14="http://schemas.microsoft.com/office/powerpoint/2010/main" val="3248117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ox(in)">
                                      <p:cBhvr>
                                        <p:cTn id="7" dur="500"/>
                                        <p:tgtEl>
                                          <p:spTgt spid="28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WordArt 4"/>
          <p:cNvSpPr>
            <a:spLocks noChangeArrowheads="1" noChangeShapeType="1" noTextEdit="1"/>
          </p:cNvSpPr>
          <p:nvPr/>
        </p:nvSpPr>
        <p:spPr bwMode="auto">
          <a:xfrm rot="262161">
            <a:off x="2185988" y="7938"/>
            <a:ext cx="5989637" cy="2522537"/>
          </a:xfrm>
          <a:prstGeom prst="rect">
            <a:avLst/>
          </a:prstGeom>
        </p:spPr>
        <p:txBody>
          <a:bodyPr wrap="none" fromWordArt="1">
            <a:prstTxWarp prst="textSlantUp">
              <a:avLst>
                <a:gd name="adj" fmla="val 32056"/>
              </a:avLst>
            </a:prstTxWarp>
          </a:bodyPr>
          <a:lstStyle/>
          <a:p>
            <a:pPr algn="ctr"/>
            <a:r>
              <a:rPr lang="en-US" sz="3600" b="1" kern="10">
                <a:ln w="9525">
                  <a:solidFill>
                    <a:srgbClr val="FF0000"/>
                  </a:solidFill>
                  <a:round/>
                  <a:headEnd/>
                  <a:tailEnd/>
                </a:ln>
                <a:solidFill>
                  <a:srgbClr val="FF0000"/>
                </a:solidFill>
                <a:effectLst>
                  <a:outerShdw dist="53882" dir="2700000" algn="ctr" rotWithShape="0">
                    <a:srgbClr val="9999FF">
                      <a:alpha val="79999"/>
                    </a:srgbClr>
                  </a:outerShdw>
                </a:effectLst>
                <a:latin typeface="Times New Roman"/>
                <a:cs typeface="Times New Roman"/>
              </a:rPr>
              <a:t>CHÚCQUÝ THẦY CÔ GIÁO SỨC KHOẺ</a:t>
            </a:r>
          </a:p>
        </p:txBody>
      </p:sp>
      <p:sp>
        <p:nvSpPr>
          <p:cNvPr id="30725" name="WordArt 5"/>
          <p:cNvSpPr>
            <a:spLocks noChangeArrowheads="1" noChangeShapeType="1" noTextEdit="1"/>
          </p:cNvSpPr>
          <p:nvPr/>
        </p:nvSpPr>
        <p:spPr bwMode="auto">
          <a:xfrm rot="-129103">
            <a:off x="647700" y="2700338"/>
            <a:ext cx="8267700" cy="1412875"/>
          </a:xfrm>
          <a:prstGeom prst="rect">
            <a:avLst/>
          </a:prstGeom>
        </p:spPr>
        <p:txBody>
          <a:bodyPr wrap="none" fromWordArt="1">
            <a:prstTxWarp prst="textPlain">
              <a:avLst>
                <a:gd name="adj" fmla="val 50000"/>
              </a:avLst>
            </a:prstTxWarp>
          </a:bodyPr>
          <a:lstStyle/>
          <a:p>
            <a:pPr algn="ctr"/>
            <a:r>
              <a:rPr lang="en-US" sz="36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CHÚC CÁC EM HỌC SINH HỌC TẬP TỐT</a:t>
            </a:r>
          </a:p>
        </p:txBody>
      </p:sp>
      <p:pic>
        <p:nvPicPr>
          <p:cNvPr id="24580" name="Picture 6" descr="rosecor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6194425" cy="753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400"/>
            <a:ext cx="1925638"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BJ_SMP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1063"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AutoShape 9"/>
          <p:cNvSpPr>
            <a:spLocks noChangeArrowheads="1"/>
          </p:cNvSpPr>
          <p:nvPr/>
        </p:nvSpPr>
        <p:spPr bwMode="auto">
          <a:xfrm>
            <a:off x="971550" y="4724400"/>
            <a:ext cx="955675" cy="831850"/>
          </a:xfrm>
          <a:prstGeom prst="star32">
            <a:avLst>
              <a:gd name="adj" fmla="val 11282"/>
            </a:avLst>
          </a:prstGeom>
          <a:gradFill rotWithShape="1">
            <a:gsLst>
              <a:gs pos="0">
                <a:srgbClr val="CCCC00"/>
              </a:gs>
              <a:gs pos="100000">
                <a:srgbClr val="66FF33"/>
              </a:gs>
            </a:gsLst>
            <a:lin ang="5400000" scaled="1"/>
          </a:gradFill>
          <a:ln w="9525">
            <a:solidFill>
              <a:srgbClr val="66FF33"/>
            </a:solidFill>
            <a:miter lim="800000"/>
            <a:headEnd/>
            <a:tailEnd/>
          </a:ln>
        </p:spPr>
        <p:txBody>
          <a:bodyPr wrap="none" anchor="ctr"/>
          <a:lstStyle/>
          <a:p>
            <a:pPr algn="ctr"/>
            <a:endParaRPr lang="vi-VN">
              <a:latin typeface="Times New Roman" pitchFamily="18" charset="0"/>
            </a:endParaRPr>
          </a:p>
        </p:txBody>
      </p:sp>
      <p:sp>
        <p:nvSpPr>
          <p:cNvPr id="30730" name="AutoShape 10"/>
          <p:cNvSpPr>
            <a:spLocks noChangeArrowheads="1"/>
          </p:cNvSpPr>
          <p:nvPr/>
        </p:nvSpPr>
        <p:spPr bwMode="auto">
          <a:xfrm>
            <a:off x="7092950" y="3968750"/>
            <a:ext cx="955675" cy="831850"/>
          </a:xfrm>
          <a:prstGeom prst="star32">
            <a:avLst>
              <a:gd name="adj" fmla="val 11282"/>
            </a:avLst>
          </a:prstGeom>
          <a:gradFill rotWithShape="1">
            <a:gsLst>
              <a:gs pos="0">
                <a:srgbClr val="CCCC00"/>
              </a:gs>
              <a:gs pos="100000">
                <a:srgbClr val="66FF33"/>
              </a:gs>
            </a:gsLst>
            <a:lin ang="5400000" scaled="1"/>
          </a:gradFill>
          <a:ln w="9525">
            <a:solidFill>
              <a:srgbClr val="66FF33"/>
            </a:solidFill>
            <a:miter lim="800000"/>
            <a:headEnd/>
            <a:tailEnd/>
          </a:ln>
        </p:spPr>
        <p:txBody>
          <a:bodyPr wrap="none" anchor="ctr"/>
          <a:lstStyle/>
          <a:p>
            <a:pPr algn="ctr"/>
            <a:endParaRPr lang="vi-VN">
              <a:latin typeface="Times New Roman" pitchFamily="18" charset="0"/>
            </a:endParaRPr>
          </a:p>
        </p:txBody>
      </p:sp>
      <p:pic>
        <p:nvPicPr>
          <p:cNvPr id="24585" name="Picture 11" descr="sunflowe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81463" y="1822450"/>
            <a:ext cx="1589087"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2" descr="0 (3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16300" y="5573713"/>
            <a:ext cx="19875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3" descr="0 (3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910513" y="404813"/>
            <a:ext cx="13557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863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500" fill="hold"/>
                                        <p:tgtEl>
                                          <p:spTgt spid="30724"/>
                                        </p:tgtEl>
                                        <p:attrNameLst>
                                          <p:attrName>ppt_w</p:attrName>
                                        </p:attrNameLst>
                                      </p:cBhvr>
                                      <p:tavLst>
                                        <p:tav tm="0">
                                          <p:val>
                                            <p:fltVal val="0"/>
                                          </p:val>
                                        </p:tav>
                                        <p:tav tm="100000">
                                          <p:val>
                                            <p:strVal val="#ppt_w"/>
                                          </p:val>
                                        </p:tav>
                                      </p:tavLst>
                                    </p:anim>
                                    <p:anim calcmode="lin" valueType="num">
                                      <p:cBhvr>
                                        <p:cTn id="8" dur="500" fill="hold"/>
                                        <p:tgtEl>
                                          <p:spTgt spid="30724"/>
                                        </p:tgtEl>
                                        <p:attrNameLst>
                                          <p:attrName>ppt_h</p:attrName>
                                        </p:attrNameLst>
                                      </p:cBhvr>
                                      <p:tavLst>
                                        <p:tav tm="0">
                                          <p:val>
                                            <p:fltVal val="0"/>
                                          </p:val>
                                        </p:tav>
                                        <p:tav tm="100000">
                                          <p:val>
                                            <p:strVal val="#ppt_h"/>
                                          </p:val>
                                        </p:tav>
                                      </p:tavLst>
                                    </p:anim>
                                    <p:animEffect transition="in" filter="fade">
                                      <p:cBhvr>
                                        <p:cTn id="9" dur="500"/>
                                        <p:tgtEl>
                                          <p:spTgt spid="30724"/>
                                        </p:tgtEl>
                                      </p:cBhvr>
                                    </p:animEffect>
                                  </p:childTnLst>
                                </p:cTn>
                              </p:par>
                              <p:par>
                                <p:cTn id="10" presetID="23" presetClass="entr" presetSubtype="16" repeatCount="indefinite" fill="hold" grpId="0" nodeType="withEffect">
                                  <p:stCondLst>
                                    <p:cond delay="0"/>
                                  </p:stCondLst>
                                  <p:childTnLst>
                                    <p:set>
                                      <p:cBhvr>
                                        <p:cTn id="11" dur="1" fill="hold">
                                          <p:stCondLst>
                                            <p:cond delay="0"/>
                                          </p:stCondLst>
                                        </p:cTn>
                                        <p:tgtEl>
                                          <p:spTgt spid="30725"/>
                                        </p:tgtEl>
                                        <p:attrNameLst>
                                          <p:attrName>style.visibility</p:attrName>
                                        </p:attrNameLst>
                                      </p:cBhvr>
                                      <p:to>
                                        <p:strVal val="visible"/>
                                      </p:to>
                                    </p:set>
                                    <p:anim calcmode="lin" valueType="num">
                                      <p:cBhvr>
                                        <p:cTn id="12" dur="5000" fill="hold"/>
                                        <p:tgtEl>
                                          <p:spTgt spid="30725"/>
                                        </p:tgtEl>
                                        <p:attrNameLst>
                                          <p:attrName>ppt_w</p:attrName>
                                        </p:attrNameLst>
                                      </p:cBhvr>
                                      <p:tavLst>
                                        <p:tav tm="0">
                                          <p:val>
                                            <p:fltVal val="0"/>
                                          </p:val>
                                        </p:tav>
                                        <p:tav tm="100000">
                                          <p:val>
                                            <p:strVal val="#ppt_w"/>
                                          </p:val>
                                        </p:tav>
                                      </p:tavLst>
                                    </p:anim>
                                    <p:anim calcmode="lin" valueType="num">
                                      <p:cBhvr>
                                        <p:cTn id="13" dur="5000" fill="hold"/>
                                        <p:tgtEl>
                                          <p:spTgt spid="30725"/>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30728"/>
                                        </p:tgtEl>
                                        <p:attrNameLst>
                                          <p:attrName>style.visibility</p:attrName>
                                        </p:attrNameLst>
                                      </p:cBhvr>
                                      <p:to>
                                        <p:strVal val="visible"/>
                                      </p:to>
                                    </p:set>
                                    <p:anim calcmode="lin" valueType="num">
                                      <p:cBhvr>
                                        <p:cTn id="16" dur="500" fill="hold"/>
                                        <p:tgtEl>
                                          <p:spTgt spid="30728"/>
                                        </p:tgtEl>
                                        <p:attrNameLst>
                                          <p:attrName>ppt_w</p:attrName>
                                        </p:attrNameLst>
                                      </p:cBhvr>
                                      <p:tavLst>
                                        <p:tav tm="0">
                                          <p:val>
                                            <p:fltVal val="0"/>
                                          </p:val>
                                        </p:tav>
                                        <p:tav tm="100000">
                                          <p:val>
                                            <p:strVal val="#ppt_w"/>
                                          </p:val>
                                        </p:tav>
                                      </p:tavLst>
                                    </p:anim>
                                    <p:anim calcmode="lin" valueType="num">
                                      <p:cBhvr>
                                        <p:cTn id="17" dur="500" fill="hold"/>
                                        <p:tgtEl>
                                          <p:spTgt spid="30728"/>
                                        </p:tgtEl>
                                        <p:attrNameLst>
                                          <p:attrName>ppt_h</p:attrName>
                                        </p:attrNameLst>
                                      </p:cBhvr>
                                      <p:tavLst>
                                        <p:tav tm="0">
                                          <p:val>
                                            <p:fltVal val="0"/>
                                          </p:val>
                                        </p:tav>
                                        <p:tav tm="100000">
                                          <p:val>
                                            <p:strVal val="#ppt_h"/>
                                          </p:val>
                                        </p:tav>
                                      </p:tavLst>
                                    </p:anim>
                                  </p:childTnLst>
                                </p:cTn>
                              </p:par>
                              <p:par>
                                <p:cTn id="18" presetID="23" presetClass="entr" presetSubtype="16" repeatCount="indefinite" fill="hold" grpId="0" nodeType="withEffect">
                                  <p:stCondLst>
                                    <p:cond delay="0"/>
                                  </p:stCondLst>
                                  <p:childTnLst>
                                    <p:set>
                                      <p:cBhvr>
                                        <p:cTn id="19" dur="1" fill="hold">
                                          <p:stCondLst>
                                            <p:cond delay="0"/>
                                          </p:stCondLst>
                                        </p:cTn>
                                        <p:tgtEl>
                                          <p:spTgt spid="30729"/>
                                        </p:tgtEl>
                                        <p:attrNameLst>
                                          <p:attrName>style.visibility</p:attrName>
                                        </p:attrNameLst>
                                      </p:cBhvr>
                                      <p:to>
                                        <p:strVal val="visible"/>
                                      </p:to>
                                    </p:set>
                                    <p:anim calcmode="lin" valueType="num">
                                      <p:cBhvr>
                                        <p:cTn id="20" dur="2000" fill="hold"/>
                                        <p:tgtEl>
                                          <p:spTgt spid="30729"/>
                                        </p:tgtEl>
                                        <p:attrNameLst>
                                          <p:attrName>ppt_w</p:attrName>
                                        </p:attrNameLst>
                                      </p:cBhvr>
                                      <p:tavLst>
                                        <p:tav tm="0">
                                          <p:val>
                                            <p:fltVal val="0"/>
                                          </p:val>
                                        </p:tav>
                                        <p:tav tm="100000">
                                          <p:val>
                                            <p:strVal val="#ppt_w"/>
                                          </p:val>
                                        </p:tav>
                                      </p:tavLst>
                                    </p:anim>
                                    <p:anim calcmode="lin" valueType="num">
                                      <p:cBhvr>
                                        <p:cTn id="21" dur="2000" fill="hold"/>
                                        <p:tgtEl>
                                          <p:spTgt spid="30729"/>
                                        </p:tgtEl>
                                        <p:attrNameLst>
                                          <p:attrName>ppt_h</p:attrName>
                                        </p:attrNameLst>
                                      </p:cBhvr>
                                      <p:tavLst>
                                        <p:tav tm="0">
                                          <p:val>
                                            <p:fltVal val="0"/>
                                          </p:val>
                                        </p:tav>
                                        <p:tav tm="100000">
                                          <p:val>
                                            <p:strVal val="#ppt_h"/>
                                          </p:val>
                                        </p:tav>
                                      </p:tavLst>
                                    </p:anim>
                                  </p:childTnLst>
                                </p:cTn>
                              </p:par>
                              <p:par>
                                <p:cTn id="22" presetID="23" presetClass="entr" presetSubtype="16" repeatCount="indefinite" fill="hold" grpId="0" nodeType="withEffect">
                                  <p:stCondLst>
                                    <p:cond delay="0"/>
                                  </p:stCondLst>
                                  <p:childTnLst>
                                    <p:set>
                                      <p:cBhvr>
                                        <p:cTn id="23" dur="1" fill="hold">
                                          <p:stCondLst>
                                            <p:cond delay="0"/>
                                          </p:stCondLst>
                                        </p:cTn>
                                        <p:tgtEl>
                                          <p:spTgt spid="30730"/>
                                        </p:tgtEl>
                                        <p:attrNameLst>
                                          <p:attrName>style.visibility</p:attrName>
                                        </p:attrNameLst>
                                      </p:cBhvr>
                                      <p:to>
                                        <p:strVal val="visible"/>
                                      </p:to>
                                    </p:set>
                                    <p:anim calcmode="lin" valueType="num">
                                      <p:cBhvr>
                                        <p:cTn id="24" dur="2000" fill="hold"/>
                                        <p:tgtEl>
                                          <p:spTgt spid="30730"/>
                                        </p:tgtEl>
                                        <p:attrNameLst>
                                          <p:attrName>ppt_w</p:attrName>
                                        </p:attrNameLst>
                                      </p:cBhvr>
                                      <p:tavLst>
                                        <p:tav tm="0">
                                          <p:val>
                                            <p:fltVal val="0"/>
                                          </p:val>
                                        </p:tav>
                                        <p:tav tm="100000">
                                          <p:val>
                                            <p:strVal val="#ppt_w"/>
                                          </p:val>
                                        </p:tav>
                                      </p:tavLst>
                                    </p:anim>
                                    <p:anim calcmode="lin" valueType="num">
                                      <p:cBhvr>
                                        <p:cTn id="25" dur="2000" fill="hold"/>
                                        <p:tgtEl>
                                          <p:spTgt spid="307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5" grpId="0" animBg="1"/>
      <p:bldP spid="30729" grpId="0" animBg="1"/>
      <p:bldP spid="307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03200" y="1938338"/>
            <a:ext cx="87757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a:solidFill>
                  <a:srgbClr val="0000FF"/>
                </a:solidFill>
                <a:latin typeface="VNI-Aptima" pitchFamily="2" charset="0"/>
              </a:rPr>
              <a:t>Töø caùc phaûn öùng treân, nhöõng phaûn öùng hoùa hoïc naøo theå hieän tính chaát:</a:t>
            </a:r>
          </a:p>
        </p:txBody>
      </p:sp>
      <p:sp>
        <p:nvSpPr>
          <p:cNvPr id="10243" name="Rectangle 3"/>
          <p:cNvSpPr>
            <a:spLocks noChangeArrowheads="1"/>
          </p:cNvSpPr>
          <p:nvPr/>
        </p:nvSpPr>
        <p:spPr bwMode="auto">
          <a:xfrm>
            <a:off x="228600" y="5043488"/>
            <a:ext cx="7315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a:solidFill>
                  <a:srgbClr val="0000FF"/>
                </a:solidFill>
                <a:latin typeface="VNI-Aptima" pitchFamily="2" charset="0"/>
              </a:rPr>
              <a:t>2)</a:t>
            </a:r>
            <a:r>
              <a:rPr lang="en-US" sz="3200">
                <a:solidFill>
                  <a:srgbClr val="0000FF"/>
                </a:solidFill>
                <a:latin typeface="VNI-Aptima" pitchFamily="2" charset="0"/>
              </a:rPr>
              <a:t> Khí Oxi taùc duïng vôùi hôïp chaát?</a:t>
            </a:r>
          </a:p>
        </p:txBody>
      </p:sp>
      <p:sp>
        <p:nvSpPr>
          <p:cNvPr id="10244" name="Rectangle 4"/>
          <p:cNvSpPr>
            <a:spLocks noChangeArrowheads="1"/>
          </p:cNvSpPr>
          <p:nvPr/>
        </p:nvSpPr>
        <p:spPr bwMode="auto">
          <a:xfrm>
            <a:off x="330200" y="2681288"/>
            <a:ext cx="7594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a:solidFill>
                  <a:srgbClr val="0000FF"/>
                </a:solidFill>
                <a:latin typeface="VNI-Aptima" pitchFamily="2" charset="0"/>
              </a:rPr>
              <a:t>1)</a:t>
            </a:r>
            <a:r>
              <a:rPr lang="en-US" sz="3200">
                <a:solidFill>
                  <a:srgbClr val="0000FF"/>
                </a:solidFill>
                <a:latin typeface="VNI-Aptima" pitchFamily="2" charset="0"/>
              </a:rPr>
              <a:t> Khí Oxi taùc duïng vôùi ñôn chaát?</a:t>
            </a:r>
          </a:p>
        </p:txBody>
      </p:sp>
      <p:grpSp>
        <p:nvGrpSpPr>
          <p:cNvPr id="2" name="Group 5"/>
          <p:cNvGrpSpPr>
            <a:grpSpLocks/>
          </p:cNvGrpSpPr>
          <p:nvPr/>
        </p:nvGrpSpPr>
        <p:grpSpPr bwMode="auto">
          <a:xfrm>
            <a:off x="635000" y="-25400"/>
            <a:ext cx="3898900" cy="584200"/>
            <a:chOff x="400" y="-16"/>
            <a:chExt cx="2456" cy="368"/>
          </a:xfrm>
        </p:grpSpPr>
        <p:sp>
          <p:nvSpPr>
            <p:cNvPr id="6159" name="Rectangle 6"/>
            <p:cNvSpPr>
              <a:spLocks noChangeArrowheads="1"/>
            </p:cNvSpPr>
            <p:nvPr/>
          </p:nvSpPr>
          <p:spPr bwMode="auto">
            <a:xfrm>
              <a:off x="400" y="56"/>
              <a:ext cx="245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AutoNum type="alphaLcParenR"/>
              </a:pPr>
              <a:r>
                <a:rPr lang="en-US" sz="2400">
                  <a:solidFill>
                    <a:srgbClr val="0000FF"/>
                  </a:solidFill>
                  <a:latin typeface="VNI-Aptima" pitchFamily="2" charset="0"/>
                </a:rPr>
                <a:t>3Fe + 2O</a:t>
              </a:r>
              <a:r>
                <a:rPr lang="en-US" sz="2400" baseline="-25000">
                  <a:solidFill>
                    <a:srgbClr val="0000FF"/>
                  </a:solidFill>
                  <a:latin typeface="VNI-Aptima" pitchFamily="2" charset="0"/>
                </a:rPr>
                <a:t>2</a:t>
              </a:r>
              <a:r>
                <a:rPr lang="en-US" sz="2400">
                  <a:solidFill>
                    <a:srgbClr val="0000FF"/>
                  </a:solidFill>
                  <a:latin typeface="VNI-Aptima" pitchFamily="2" charset="0"/>
                </a:rPr>
                <a:t> </a:t>
              </a:r>
              <a:r>
                <a:rPr lang="en-US" sz="2400">
                  <a:solidFill>
                    <a:srgbClr val="0000FF"/>
                  </a:solidFill>
                  <a:latin typeface="VNI-Aptima" pitchFamily="2" charset="0"/>
                  <a:sym typeface="Wingdings" pitchFamily="2" charset="2"/>
                </a:rPr>
                <a:t> </a:t>
              </a:r>
              <a:r>
                <a:rPr lang="en-US" sz="2400">
                  <a:solidFill>
                    <a:srgbClr val="0000FF"/>
                  </a:solidFill>
                  <a:latin typeface="VNI-Aptima" pitchFamily="2" charset="0"/>
                </a:rPr>
                <a:t>Fe</a:t>
              </a:r>
              <a:r>
                <a:rPr lang="en-US" sz="2400" baseline="-25000">
                  <a:solidFill>
                    <a:srgbClr val="0000FF"/>
                  </a:solidFill>
                  <a:latin typeface="VNI-Aptima" pitchFamily="2" charset="0"/>
                </a:rPr>
                <a:t>3</a:t>
              </a:r>
              <a:r>
                <a:rPr lang="en-US" sz="2400">
                  <a:solidFill>
                    <a:srgbClr val="0000FF"/>
                  </a:solidFill>
                  <a:latin typeface="VNI-Aptima" pitchFamily="2" charset="0"/>
                </a:rPr>
                <a:t>O</a:t>
              </a:r>
              <a:r>
                <a:rPr lang="en-US" sz="2400" baseline="-25000">
                  <a:solidFill>
                    <a:srgbClr val="0000FF"/>
                  </a:solidFill>
                  <a:latin typeface="VNI-Aptima" pitchFamily="2" charset="0"/>
                </a:rPr>
                <a:t>4</a:t>
              </a:r>
              <a:r>
                <a:rPr lang="en-US" sz="2400">
                  <a:solidFill>
                    <a:srgbClr val="0000FF"/>
                  </a:solidFill>
                  <a:latin typeface="VNI-Centur" pitchFamily="2" charset="0"/>
                  <a:sym typeface="Wingdings" pitchFamily="2" charset="2"/>
                </a:rPr>
                <a:t> </a:t>
              </a:r>
            </a:p>
          </p:txBody>
        </p:sp>
        <p:sp>
          <p:nvSpPr>
            <p:cNvPr id="6160" name="Text Box 7"/>
            <p:cNvSpPr txBox="1">
              <a:spLocks noChangeArrowheads="1"/>
            </p:cNvSpPr>
            <p:nvPr/>
          </p:nvSpPr>
          <p:spPr bwMode="auto">
            <a:xfrm>
              <a:off x="1688" y="-16"/>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FF"/>
                  </a:solidFill>
                  <a:sym typeface="Wingdings" pitchFamily="2" charset="2"/>
                </a:rPr>
                <a:t>t</a:t>
              </a:r>
              <a:r>
                <a:rPr lang="en-US" baseline="30000">
                  <a:solidFill>
                    <a:srgbClr val="0000FF"/>
                  </a:solidFill>
                  <a:sym typeface="Wingdings" pitchFamily="2" charset="2"/>
                </a:rPr>
                <a:t>o</a:t>
              </a:r>
            </a:p>
          </p:txBody>
        </p:sp>
      </p:grpSp>
      <p:grpSp>
        <p:nvGrpSpPr>
          <p:cNvPr id="3" name="Group 8"/>
          <p:cNvGrpSpPr>
            <a:grpSpLocks/>
          </p:cNvGrpSpPr>
          <p:nvPr/>
        </p:nvGrpSpPr>
        <p:grpSpPr bwMode="auto">
          <a:xfrm>
            <a:off x="635000" y="450850"/>
            <a:ext cx="3835400" cy="577850"/>
            <a:chOff x="400" y="284"/>
            <a:chExt cx="2416" cy="364"/>
          </a:xfrm>
        </p:grpSpPr>
        <p:sp>
          <p:nvSpPr>
            <p:cNvPr id="6157" name="Rectangle 9"/>
            <p:cNvSpPr>
              <a:spLocks noChangeArrowheads="1"/>
            </p:cNvSpPr>
            <p:nvPr/>
          </p:nvSpPr>
          <p:spPr bwMode="auto">
            <a:xfrm>
              <a:off x="400" y="352"/>
              <a:ext cx="241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AutoNum type="alphaLcParenR" startAt="2"/>
              </a:pPr>
              <a:r>
                <a:rPr lang="en-US" sz="2400">
                  <a:solidFill>
                    <a:srgbClr val="0000FF"/>
                  </a:solidFill>
                  <a:latin typeface="VNI-Aptima" pitchFamily="2" charset="0"/>
                </a:rPr>
                <a:t>4P + 5O</a:t>
              </a:r>
              <a:r>
                <a:rPr lang="en-US" sz="2400" baseline="-25000">
                  <a:solidFill>
                    <a:srgbClr val="0000FF"/>
                  </a:solidFill>
                  <a:latin typeface="VNI-Aptima" pitchFamily="2" charset="0"/>
                </a:rPr>
                <a:t>2</a:t>
              </a:r>
              <a:r>
                <a:rPr lang="en-US" sz="2400">
                  <a:solidFill>
                    <a:srgbClr val="0000FF"/>
                  </a:solidFill>
                  <a:latin typeface="VNI-Aptima" pitchFamily="2" charset="0"/>
                </a:rPr>
                <a:t>  </a:t>
              </a:r>
              <a:r>
                <a:rPr lang="en-US" sz="2400">
                  <a:solidFill>
                    <a:srgbClr val="0000FF"/>
                  </a:solidFill>
                  <a:latin typeface="VNI-Aptima" pitchFamily="2" charset="0"/>
                  <a:sym typeface="Wingdings" pitchFamily="2" charset="2"/>
                </a:rPr>
                <a:t> 2</a:t>
              </a:r>
              <a:r>
                <a:rPr lang="en-US" sz="2400">
                  <a:solidFill>
                    <a:srgbClr val="0000FF"/>
                  </a:solidFill>
                  <a:latin typeface="VNI-Aptima" pitchFamily="2" charset="0"/>
                </a:rPr>
                <a:t>P</a:t>
              </a:r>
              <a:r>
                <a:rPr lang="en-US" sz="2400" baseline="-25000">
                  <a:solidFill>
                    <a:srgbClr val="0000FF"/>
                  </a:solidFill>
                  <a:latin typeface="VNI-Aptima" pitchFamily="2" charset="0"/>
                </a:rPr>
                <a:t>2</a:t>
              </a:r>
              <a:r>
                <a:rPr lang="en-US" sz="2400">
                  <a:solidFill>
                    <a:srgbClr val="0000FF"/>
                  </a:solidFill>
                  <a:latin typeface="VNI-Aptima" pitchFamily="2" charset="0"/>
                </a:rPr>
                <a:t>O</a:t>
              </a:r>
              <a:r>
                <a:rPr lang="en-US" sz="2400" baseline="-25000">
                  <a:solidFill>
                    <a:srgbClr val="0000FF"/>
                  </a:solidFill>
                  <a:latin typeface="VNI-Aptima" pitchFamily="2" charset="0"/>
                </a:rPr>
                <a:t>5</a:t>
              </a:r>
            </a:p>
          </p:txBody>
        </p:sp>
        <p:sp>
          <p:nvSpPr>
            <p:cNvPr id="6158" name="Text Box 10"/>
            <p:cNvSpPr txBox="1">
              <a:spLocks noChangeArrowheads="1"/>
            </p:cNvSpPr>
            <p:nvPr/>
          </p:nvSpPr>
          <p:spPr bwMode="auto">
            <a:xfrm>
              <a:off x="1648" y="284"/>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FF"/>
                  </a:solidFill>
                  <a:sym typeface="Wingdings" pitchFamily="2" charset="2"/>
                </a:rPr>
                <a:t>t</a:t>
              </a:r>
              <a:r>
                <a:rPr lang="en-US" baseline="30000">
                  <a:solidFill>
                    <a:srgbClr val="0000FF"/>
                  </a:solidFill>
                  <a:sym typeface="Wingdings" pitchFamily="2" charset="2"/>
                </a:rPr>
                <a:t>o</a:t>
              </a:r>
            </a:p>
          </p:txBody>
        </p:sp>
      </p:grpSp>
      <p:grpSp>
        <p:nvGrpSpPr>
          <p:cNvPr id="4" name="Group 11"/>
          <p:cNvGrpSpPr>
            <a:grpSpLocks/>
          </p:cNvGrpSpPr>
          <p:nvPr/>
        </p:nvGrpSpPr>
        <p:grpSpPr bwMode="auto">
          <a:xfrm>
            <a:off x="647700" y="901700"/>
            <a:ext cx="4724400" cy="571500"/>
            <a:chOff x="408" y="568"/>
            <a:chExt cx="2976" cy="360"/>
          </a:xfrm>
        </p:grpSpPr>
        <p:sp>
          <p:nvSpPr>
            <p:cNvPr id="6155" name="Rectangle 12"/>
            <p:cNvSpPr>
              <a:spLocks noChangeArrowheads="1"/>
            </p:cNvSpPr>
            <p:nvPr/>
          </p:nvSpPr>
          <p:spPr bwMode="auto">
            <a:xfrm>
              <a:off x="408" y="632"/>
              <a:ext cx="297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AutoNum type="alphaLcParenR" startAt="3"/>
              </a:pPr>
              <a:r>
                <a:rPr lang="en-US" sz="2400">
                  <a:solidFill>
                    <a:srgbClr val="0000FF"/>
                  </a:solidFill>
                  <a:latin typeface="VNI-Aptima" pitchFamily="2" charset="0"/>
                </a:rPr>
                <a:t>CH</a:t>
              </a:r>
              <a:r>
                <a:rPr lang="en-US" sz="2400" baseline="-25000">
                  <a:solidFill>
                    <a:srgbClr val="0000FF"/>
                  </a:solidFill>
                  <a:latin typeface="VNI-Aptima" pitchFamily="2" charset="0"/>
                </a:rPr>
                <a:t>4</a:t>
              </a:r>
              <a:r>
                <a:rPr lang="en-US" sz="2400">
                  <a:solidFill>
                    <a:srgbClr val="0000FF"/>
                  </a:solidFill>
                  <a:latin typeface="VNI-Aptima" pitchFamily="2" charset="0"/>
                </a:rPr>
                <a:t> + 2O</a:t>
              </a:r>
              <a:r>
                <a:rPr lang="en-US" sz="2400" baseline="-25000">
                  <a:solidFill>
                    <a:srgbClr val="0000FF"/>
                  </a:solidFill>
                  <a:latin typeface="VNI-Aptima" pitchFamily="2" charset="0"/>
                </a:rPr>
                <a:t>2</a:t>
              </a:r>
              <a:r>
                <a:rPr lang="en-US" sz="2400">
                  <a:solidFill>
                    <a:srgbClr val="0000FF"/>
                  </a:solidFill>
                  <a:latin typeface="VNI-Aptima" pitchFamily="2" charset="0"/>
                </a:rPr>
                <a:t> </a:t>
              </a:r>
              <a:r>
                <a:rPr lang="en-US" sz="2400">
                  <a:solidFill>
                    <a:srgbClr val="0000FF"/>
                  </a:solidFill>
                  <a:latin typeface="VNI-Aptima" pitchFamily="2" charset="0"/>
                  <a:sym typeface="Wingdings" pitchFamily="2" charset="2"/>
                </a:rPr>
                <a:t> </a:t>
              </a:r>
              <a:r>
                <a:rPr lang="en-US" sz="2400">
                  <a:solidFill>
                    <a:srgbClr val="0000FF"/>
                  </a:solidFill>
                  <a:latin typeface="VNI-Aptima" pitchFamily="2" charset="0"/>
                </a:rPr>
                <a:t>CO</a:t>
              </a:r>
              <a:r>
                <a:rPr lang="en-US" sz="2400" baseline="-25000">
                  <a:solidFill>
                    <a:srgbClr val="0000FF"/>
                  </a:solidFill>
                  <a:latin typeface="VNI-Aptima" pitchFamily="2" charset="0"/>
                </a:rPr>
                <a:t>2</a:t>
              </a:r>
              <a:r>
                <a:rPr lang="en-US" sz="2400">
                  <a:solidFill>
                    <a:srgbClr val="0000FF"/>
                  </a:solidFill>
                  <a:latin typeface="VNI-Aptima" pitchFamily="2" charset="0"/>
                </a:rPr>
                <a:t> + 2H</a:t>
              </a:r>
              <a:r>
                <a:rPr lang="en-US" sz="2400" baseline="-25000">
                  <a:solidFill>
                    <a:srgbClr val="0000FF"/>
                  </a:solidFill>
                  <a:latin typeface="VNI-Aptima" pitchFamily="2" charset="0"/>
                </a:rPr>
                <a:t>2</a:t>
              </a:r>
              <a:r>
                <a:rPr lang="en-US" sz="2400">
                  <a:solidFill>
                    <a:srgbClr val="0000FF"/>
                  </a:solidFill>
                  <a:latin typeface="VNI-Aptima" pitchFamily="2" charset="0"/>
                </a:rPr>
                <a:t>O</a:t>
              </a:r>
              <a:r>
                <a:rPr lang="en-US" sz="2400">
                  <a:solidFill>
                    <a:srgbClr val="0000FF"/>
                  </a:solidFill>
                  <a:latin typeface="VNI-Aptima" pitchFamily="2" charset="0"/>
                  <a:sym typeface="Wingdings" pitchFamily="2" charset="2"/>
                </a:rPr>
                <a:t> </a:t>
              </a:r>
            </a:p>
          </p:txBody>
        </p:sp>
        <p:sp>
          <p:nvSpPr>
            <p:cNvPr id="6156" name="Text Box 13"/>
            <p:cNvSpPr txBox="1">
              <a:spLocks noChangeArrowheads="1"/>
            </p:cNvSpPr>
            <p:nvPr/>
          </p:nvSpPr>
          <p:spPr bwMode="auto">
            <a:xfrm>
              <a:off x="1736" y="568"/>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FF"/>
                  </a:solidFill>
                  <a:sym typeface="Wingdings" pitchFamily="2" charset="2"/>
                </a:rPr>
                <a:t>t</a:t>
              </a:r>
              <a:r>
                <a:rPr lang="en-US" baseline="30000">
                  <a:solidFill>
                    <a:srgbClr val="0000FF"/>
                  </a:solidFill>
                  <a:sym typeface="Wingdings" pitchFamily="2" charset="2"/>
                </a:rPr>
                <a:t>o</a:t>
              </a:r>
            </a:p>
          </p:txBody>
        </p:sp>
      </p:grpSp>
      <p:grpSp>
        <p:nvGrpSpPr>
          <p:cNvPr id="5" name="Group 14"/>
          <p:cNvGrpSpPr>
            <a:grpSpLocks/>
          </p:cNvGrpSpPr>
          <p:nvPr/>
        </p:nvGrpSpPr>
        <p:grpSpPr bwMode="auto">
          <a:xfrm>
            <a:off x="647700" y="1358900"/>
            <a:ext cx="2921000" cy="574675"/>
            <a:chOff x="408" y="856"/>
            <a:chExt cx="1840" cy="362"/>
          </a:xfrm>
        </p:grpSpPr>
        <p:sp>
          <p:nvSpPr>
            <p:cNvPr id="6153" name="Rectangle 15"/>
            <p:cNvSpPr>
              <a:spLocks noChangeArrowheads="1"/>
            </p:cNvSpPr>
            <p:nvPr/>
          </p:nvSpPr>
          <p:spPr bwMode="auto">
            <a:xfrm>
              <a:off x="408" y="922"/>
              <a:ext cx="1840"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AutoNum type="alphaLcParenR" startAt="4"/>
              </a:pPr>
              <a:r>
                <a:rPr lang="en-US" sz="2400">
                  <a:solidFill>
                    <a:srgbClr val="0000FF"/>
                  </a:solidFill>
                  <a:latin typeface="VNI-Aptima" pitchFamily="2" charset="0"/>
                </a:rPr>
                <a:t>S + O</a:t>
              </a:r>
              <a:r>
                <a:rPr lang="en-US" sz="2400" baseline="-25000">
                  <a:solidFill>
                    <a:srgbClr val="0000FF"/>
                  </a:solidFill>
                  <a:latin typeface="VNI-Aptima" pitchFamily="2" charset="0"/>
                </a:rPr>
                <a:t>2</a:t>
              </a:r>
              <a:r>
                <a:rPr lang="en-US" sz="2400">
                  <a:solidFill>
                    <a:srgbClr val="0000FF"/>
                  </a:solidFill>
                  <a:latin typeface="VNI-Aptima" pitchFamily="2" charset="0"/>
                </a:rPr>
                <a:t>  </a:t>
              </a:r>
              <a:r>
                <a:rPr lang="en-US" sz="2400">
                  <a:solidFill>
                    <a:srgbClr val="0000FF"/>
                  </a:solidFill>
                  <a:latin typeface="VNI-Aptima" pitchFamily="2" charset="0"/>
                  <a:sym typeface="Wingdings" pitchFamily="2" charset="2"/>
                </a:rPr>
                <a:t> </a:t>
              </a:r>
              <a:r>
                <a:rPr lang="en-US" sz="2400">
                  <a:solidFill>
                    <a:srgbClr val="0000FF"/>
                  </a:solidFill>
                  <a:latin typeface="VNI-Aptima" pitchFamily="2" charset="0"/>
                </a:rPr>
                <a:t>SO</a:t>
              </a:r>
              <a:r>
                <a:rPr lang="en-US" sz="2400" baseline="-25000">
                  <a:solidFill>
                    <a:srgbClr val="0000FF"/>
                  </a:solidFill>
                  <a:latin typeface="VNI-Aptima" pitchFamily="2" charset="0"/>
                </a:rPr>
                <a:t>2</a:t>
              </a:r>
            </a:p>
          </p:txBody>
        </p:sp>
        <p:sp>
          <p:nvSpPr>
            <p:cNvPr id="6154" name="Text Box 16"/>
            <p:cNvSpPr txBox="1">
              <a:spLocks noChangeArrowheads="1"/>
            </p:cNvSpPr>
            <p:nvPr/>
          </p:nvSpPr>
          <p:spPr bwMode="auto">
            <a:xfrm>
              <a:off x="1436" y="856"/>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FF"/>
                  </a:solidFill>
                  <a:sym typeface="Wingdings" pitchFamily="2" charset="2"/>
                </a:rPr>
                <a:t>t</a:t>
              </a:r>
              <a:r>
                <a:rPr lang="en-US" baseline="30000">
                  <a:solidFill>
                    <a:srgbClr val="0000FF"/>
                  </a:solidFill>
                  <a:sym typeface="Wingdings" pitchFamily="2" charset="2"/>
                </a:rPr>
                <a:t>o</a:t>
              </a:r>
            </a:p>
          </p:txBody>
        </p:sp>
      </p:grpSp>
    </p:spTree>
    <p:extLst>
      <p:ext uri="{BB962C8B-B14F-4D97-AF65-F5344CB8AC3E}">
        <p14:creationId xmlns:p14="http://schemas.microsoft.com/office/powerpoint/2010/main" val="3559038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Scale>
                                      <p:cBhvr>
                                        <p:cTn id="7" dur="1000" decel="50000" fill="hold">
                                          <p:stCondLst>
                                            <p:cond delay="0"/>
                                          </p:stCondLst>
                                        </p:cTn>
                                        <p:tgtEl>
                                          <p:spTgt spid="102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42"/>
                                        </p:tgtEl>
                                        <p:attrNameLst>
                                          <p:attrName>ppt_x</p:attrName>
                                          <p:attrName>ppt_y</p:attrName>
                                        </p:attrNameLst>
                                      </p:cBhvr>
                                    </p:animMotion>
                                    <p:animEffect transition="in" filter="fade">
                                      <p:cBhvr>
                                        <p:cTn id="9" dur="1000"/>
                                        <p:tgtEl>
                                          <p:spTgt spid="10242"/>
                                        </p:tgtEl>
                                      </p:cBhvr>
                                    </p:animEffect>
                                  </p:childTnLst>
                                </p:cTn>
                              </p:par>
                            </p:childTnLst>
                          </p:cTn>
                        </p:par>
                        <p:par>
                          <p:cTn id="10" fill="hold" nodeType="afterGroup">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10244"/>
                                        </p:tgtEl>
                                        <p:attrNameLst>
                                          <p:attrName>style.visibility</p:attrName>
                                        </p:attrNameLst>
                                      </p:cBhvr>
                                      <p:to>
                                        <p:strVal val="visible"/>
                                      </p:to>
                                    </p:set>
                                    <p:animScale>
                                      <p:cBhvr>
                                        <p:cTn id="13" dur="1000" decel="50000" fill="hold">
                                          <p:stCondLst>
                                            <p:cond delay="0"/>
                                          </p:stCondLst>
                                        </p:cTn>
                                        <p:tgtEl>
                                          <p:spTgt spid="102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0244"/>
                                        </p:tgtEl>
                                        <p:attrNameLst>
                                          <p:attrName>ppt_x</p:attrName>
                                          <p:attrName>ppt_y</p:attrName>
                                        </p:attrNameLst>
                                      </p:cBhvr>
                                    </p:animMotion>
                                    <p:animEffect transition="in" filter="fade">
                                      <p:cBhvr>
                                        <p:cTn id="15" dur="1000"/>
                                        <p:tgtEl>
                                          <p:spTgt spid="10244"/>
                                        </p:tgtEl>
                                      </p:cBhvr>
                                    </p:animEffect>
                                  </p:childTnLst>
                                </p:cTn>
                              </p:par>
                              <p:par>
                                <p:cTn id="16" presetID="37" presetClass="entr" presetSubtype="0" fill="hold" grpId="0" nodeType="withEffect">
                                  <p:stCondLst>
                                    <p:cond delay="0"/>
                                  </p:stCondLst>
                                  <p:childTnLst>
                                    <p:set>
                                      <p:cBhvr>
                                        <p:cTn id="17" dur="1" fill="hold">
                                          <p:stCondLst>
                                            <p:cond delay="0"/>
                                          </p:stCondLst>
                                        </p:cTn>
                                        <p:tgtEl>
                                          <p:spTgt spid="10243"/>
                                        </p:tgtEl>
                                        <p:attrNameLst>
                                          <p:attrName>style.visibility</p:attrName>
                                        </p:attrNameLst>
                                      </p:cBhvr>
                                      <p:to>
                                        <p:strVal val="visible"/>
                                      </p:to>
                                    </p:set>
                                    <p:animEffect transition="in" filter="fade">
                                      <p:cBhvr>
                                        <p:cTn id="18" dur="1000"/>
                                        <p:tgtEl>
                                          <p:spTgt spid="10243"/>
                                        </p:tgtEl>
                                      </p:cBhvr>
                                    </p:animEffect>
                                    <p:anim calcmode="lin" valueType="num">
                                      <p:cBhvr>
                                        <p:cTn id="19" dur="1000" fill="hold"/>
                                        <p:tgtEl>
                                          <p:spTgt spid="10243"/>
                                        </p:tgtEl>
                                        <p:attrNameLst>
                                          <p:attrName>ppt_x</p:attrName>
                                        </p:attrNameLst>
                                      </p:cBhvr>
                                      <p:tavLst>
                                        <p:tav tm="0">
                                          <p:val>
                                            <p:strVal val="#ppt_x"/>
                                          </p:val>
                                        </p:tav>
                                        <p:tav tm="100000">
                                          <p:val>
                                            <p:strVal val="#ppt_x"/>
                                          </p:val>
                                        </p:tav>
                                      </p:tavLst>
                                    </p:anim>
                                    <p:anim calcmode="lin" valueType="num">
                                      <p:cBhvr>
                                        <p:cTn id="20" dur="900" decel="100000" fill="hold"/>
                                        <p:tgtEl>
                                          <p:spTgt spid="1024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0243"/>
                                        </p:tgtEl>
                                        <p:attrNameLst>
                                          <p:attrName>ppt_y</p:attrName>
                                        </p:attrNameLst>
                                      </p:cBhvr>
                                      <p:tavLst>
                                        <p:tav tm="0">
                                          <p:val>
                                            <p:strVal val="#ppt_y-.03"/>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8" presetClass="path" presetSubtype="0" accel="50000" decel="50000" fill="hold" nodeType="clickEffect">
                                  <p:stCondLst>
                                    <p:cond delay="0"/>
                                  </p:stCondLst>
                                  <p:childTnLst>
                                    <p:animMotion origin="layout" path="M 1.11111E-6 1.11111E-6 L 0.32465 0.12037 C 0.39826 0.1456 0.43941 0.18333 0.43941 0.22245 C 0.43941 0.26736 0.39826 0.30324 0.32465 0.32847 L 1.11111E-6 0.44907 " pathEditMode="relative" rAng="0" ptsTypes="FffFF">
                                      <p:cBhvr>
                                        <p:cTn id="25" dur="2000" fill="hold"/>
                                        <p:tgtEl>
                                          <p:spTgt spid="2"/>
                                        </p:tgtEl>
                                        <p:attrNameLst>
                                          <p:attrName>ppt_x</p:attrName>
                                          <p:attrName>ppt_y</p:attrName>
                                        </p:attrNameLst>
                                      </p:cBhvr>
                                      <p:rCtr x="21962" y="22454"/>
                                    </p:animMotion>
                                  </p:childTnLst>
                                </p:cTn>
                              </p:par>
                            </p:childTnLst>
                          </p:cTn>
                        </p:par>
                        <p:par>
                          <p:cTn id="26" fill="hold" nodeType="afterGroup">
                            <p:stCondLst>
                              <p:cond delay="2000"/>
                            </p:stCondLst>
                            <p:childTnLst>
                              <p:par>
                                <p:cTn id="27" presetID="58" presetClass="path" presetSubtype="0" accel="50000" decel="50000" fill="hold" nodeType="afterEffect">
                                  <p:stCondLst>
                                    <p:cond delay="0"/>
                                  </p:stCondLst>
                                  <p:childTnLst>
                                    <p:animMotion origin="layout" path="M 3.33333E-6 0.00139 L 0.24479 0.12315 C 0.30034 0.14861 0.33177 0.18727 0.33177 0.22708 C 0.33177 0.27245 0.30034 0.30903 0.24479 0.33472 L 3.33333E-6 0.45741 " pathEditMode="relative" rAng="0" ptsTypes="FffFF">
                                      <p:cBhvr>
                                        <p:cTn id="28" dur="2000" fill="hold"/>
                                        <p:tgtEl>
                                          <p:spTgt spid="3"/>
                                        </p:tgtEl>
                                        <p:attrNameLst>
                                          <p:attrName>ppt_x</p:attrName>
                                          <p:attrName>ppt_y</p:attrName>
                                        </p:attrNameLst>
                                      </p:cBhvr>
                                      <p:rCtr x="16580" y="22801"/>
                                    </p:animMotion>
                                  </p:childTnLst>
                                </p:cTn>
                              </p:par>
                            </p:childTnLst>
                          </p:cTn>
                        </p:par>
                        <p:par>
                          <p:cTn id="29" fill="hold" nodeType="afterGroup">
                            <p:stCondLst>
                              <p:cond delay="4000"/>
                            </p:stCondLst>
                            <p:childTnLst>
                              <p:par>
                                <p:cTn id="30" presetID="58" presetClass="path" presetSubtype="0" accel="50000" decel="50000" fill="hold" nodeType="afterEffect">
                                  <p:stCondLst>
                                    <p:cond delay="0"/>
                                  </p:stCondLst>
                                  <p:childTnLst>
                                    <p:animMotion origin="layout" path="M 4.44444E-6 3.7037E-6 L 0.32152 0.11527 C 0.39427 0.13958 0.43472 0.17569 0.43472 0.21365 C 0.43472 0.25671 0.39427 0.29097 0.32152 0.31527 L 4.44444E-6 0.43194 " pathEditMode="relative" rAng="0" ptsTypes="FffFF">
                                      <p:cBhvr>
                                        <p:cTn id="31" dur="2000" fill="hold"/>
                                        <p:tgtEl>
                                          <p:spTgt spid="5"/>
                                        </p:tgtEl>
                                        <p:attrNameLst>
                                          <p:attrName>ppt_x</p:attrName>
                                          <p:attrName>ppt_y</p:attrName>
                                        </p:attrNameLst>
                                      </p:cBhvr>
                                      <p:rCtr x="21736" y="21597"/>
                                    </p:animMotion>
                                  </p:childTnLst>
                                </p:cTn>
                              </p:par>
                            </p:childTnLst>
                          </p:cTn>
                        </p:par>
                        <p:par>
                          <p:cTn id="32" fill="hold" nodeType="afterGroup">
                            <p:stCondLst>
                              <p:cond delay="6000"/>
                            </p:stCondLst>
                            <p:childTnLst>
                              <p:par>
                                <p:cTn id="33" presetID="58" presetClass="path" presetSubtype="0" accel="50000" decel="50000" fill="hold" nodeType="afterEffect">
                                  <p:stCondLst>
                                    <p:cond delay="0"/>
                                  </p:stCondLst>
                                  <p:childTnLst>
                                    <p:animMotion origin="layout" path="M 0.00208 1.85185E-6 L 0.32517 0.18565 C 0.39826 0.225 0.43941 0.2831 0.43941 0.34421 C 0.43941 0.41342 0.39826 0.46875 0.32517 0.50787 L 0.00208 0.69444 " pathEditMode="relative" rAng="0" ptsTypes="FffFF">
                                      <p:cBhvr>
                                        <p:cTn id="34" dur="2000" fill="hold"/>
                                        <p:tgtEl>
                                          <p:spTgt spid="4"/>
                                        </p:tgtEl>
                                        <p:attrNameLst>
                                          <p:attrName>ppt_x</p:attrName>
                                          <p:attrName>ppt_y</p:attrName>
                                        </p:attrNameLst>
                                      </p:cBhvr>
                                      <p:rCtr x="21858" y="34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102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457200" y="228600"/>
            <a:ext cx="7594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a:solidFill>
                  <a:srgbClr val="0000FF"/>
                </a:solidFill>
                <a:latin typeface="VNI-Aptima" pitchFamily="2" charset="0"/>
              </a:rPr>
              <a:t>1)</a:t>
            </a:r>
            <a:r>
              <a:rPr lang="en-US" sz="3200">
                <a:solidFill>
                  <a:srgbClr val="0000FF"/>
                </a:solidFill>
                <a:latin typeface="VNI-Aptima" pitchFamily="2" charset="0"/>
              </a:rPr>
              <a:t> Khí Oxi taùc duïng vôùi ñôn chaát?</a:t>
            </a:r>
          </a:p>
        </p:txBody>
      </p:sp>
      <p:sp>
        <p:nvSpPr>
          <p:cNvPr id="35845" name="Rectangle 5"/>
          <p:cNvSpPr>
            <a:spLocks noChangeArrowheads="1"/>
          </p:cNvSpPr>
          <p:nvPr/>
        </p:nvSpPr>
        <p:spPr bwMode="auto">
          <a:xfrm>
            <a:off x="457200" y="2895600"/>
            <a:ext cx="7315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a:solidFill>
                  <a:srgbClr val="0000FF"/>
                </a:solidFill>
                <a:latin typeface="VNI-Aptima" pitchFamily="2" charset="0"/>
              </a:rPr>
              <a:t>2)</a:t>
            </a:r>
            <a:r>
              <a:rPr lang="en-US" sz="3200">
                <a:solidFill>
                  <a:srgbClr val="0000FF"/>
                </a:solidFill>
                <a:latin typeface="VNI-Aptima" pitchFamily="2" charset="0"/>
              </a:rPr>
              <a:t> Khí Oxi taùc duïng vôùi hôïp chaát?</a:t>
            </a:r>
          </a:p>
        </p:txBody>
      </p:sp>
      <p:sp>
        <p:nvSpPr>
          <p:cNvPr id="35846" name="Text Box 6"/>
          <p:cNvSpPr txBox="1">
            <a:spLocks noChangeArrowheads="1"/>
          </p:cNvSpPr>
          <p:nvPr/>
        </p:nvSpPr>
        <p:spPr bwMode="auto">
          <a:xfrm>
            <a:off x="533400" y="4648200"/>
            <a:ext cx="556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a:solidFill>
                  <a:srgbClr val="0000FF"/>
                </a:solidFill>
                <a:latin typeface="VNI-Centur" pitchFamily="2" charset="0"/>
              </a:rPr>
              <a:t>Vaäy: Söï oxi hoùa laø gì?</a:t>
            </a:r>
            <a:endParaRPr lang="vi-VN" sz="3200">
              <a:solidFill>
                <a:srgbClr val="0000FF"/>
              </a:solidFill>
              <a:latin typeface="VNI-Centur" pitchFamily="2" charset="0"/>
            </a:endParaRPr>
          </a:p>
        </p:txBody>
      </p:sp>
      <p:grpSp>
        <p:nvGrpSpPr>
          <p:cNvPr id="2" name="Group 7"/>
          <p:cNvGrpSpPr>
            <a:grpSpLocks/>
          </p:cNvGrpSpPr>
          <p:nvPr/>
        </p:nvGrpSpPr>
        <p:grpSpPr bwMode="auto">
          <a:xfrm>
            <a:off x="1066800" y="914400"/>
            <a:ext cx="3898900" cy="584200"/>
            <a:chOff x="400" y="-16"/>
            <a:chExt cx="2456" cy="368"/>
          </a:xfrm>
        </p:grpSpPr>
        <p:sp>
          <p:nvSpPr>
            <p:cNvPr id="7183" name="Rectangle 8"/>
            <p:cNvSpPr>
              <a:spLocks noChangeArrowheads="1"/>
            </p:cNvSpPr>
            <p:nvPr/>
          </p:nvSpPr>
          <p:spPr bwMode="auto">
            <a:xfrm>
              <a:off x="400" y="56"/>
              <a:ext cx="245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AutoNum type="alphaLcParenR"/>
              </a:pPr>
              <a:r>
                <a:rPr lang="en-US" sz="2400">
                  <a:solidFill>
                    <a:srgbClr val="0000FF"/>
                  </a:solidFill>
                  <a:latin typeface="VNI-Aptima" pitchFamily="2" charset="0"/>
                </a:rPr>
                <a:t>3Fe + 2O</a:t>
              </a:r>
              <a:r>
                <a:rPr lang="en-US" sz="2400" baseline="-25000">
                  <a:solidFill>
                    <a:srgbClr val="0000FF"/>
                  </a:solidFill>
                  <a:latin typeface="VNI-Aptima" pitchFamily="2" charset="0"/>
                </a:rPr>
                <a:t>2</a:t>
              </a:r>
              <a:r>
                <a:rPr lang="en-US" sz="2400">
                  <a:solidFill>
                    <a:srgbClr val="0000FF"/>
                  </a:solidFill>
                  <a:latin typeface="VNI-Aptima" pitchFamily="2" charset="0"/>
                </a:rPr>
                <a:t> </a:t>
              </a:r>
              <a:r>
                <a:rPr lang="en-US" sz="2400">
                  <a:solidFill>
                    <a:srgbClr val="0000FF"/>
                  </a:solidFill>
                  <a:latin typeface="VNI-Aptima" pitchFamily="2" charset="0"/>
                  <a:sym typeface="Wingdings" pitchFamily="2" charset="2"/>
                </a:rPr>
                <a:t> </a:t>
              </a:r>
              <a:r>
                <a:rPr lang="en-US" sz="2400">
                  <a:solidFill>
                    <a:srgbClr val="0000FF"/>
                  </a:solidFill>
                  <a:latin typeface="VNI-Aptima" pitchFamily="2" charset="0"/>
                </a:rPr>
                <a:t>Fe</a:t>
              </a:r>
              <a:r>
                <a:rPr lang="en-US" sz="2400" baseline="-25000">
                  <a:solidFill>
                    <a:srgbClr val="0000FF"/>
                  </a:solidFill>
                  <a:latin typeface="VNI-Aptima" pitchFamily="2" charset="0"/>
                </a:rPr>
                <a:t>3</a:t>
              </a:r>
              <a:r>
                <a:rPr lang="en-US" sz="2400">
                  <a:solidFill>
                    <a:srgbClr val="0000FF"/>
                  </a:solidFill>
                  <a:latin typeface="VNI-Aptima" pitchFamily="2" charset="0"/>
                </a:rPr>
                <a:t>O</a:t>
              </a:r>
              <a:r>
                <a:rPr lang="en-US" sz="2400" baseline="-25000">
                  <a:solidFill>
                    <a:srgbClr val="0000FF"/>
                  </a:solidFill>
                  <a:latin typeface="VNI-Aptima" pitchFamily="2" charset="0"/>
                </a:rPr>
                <a:t>4</a:t>
              </a:r>
              <a:r>
                <a:rPr lang="en-US" sz="2400">
                  <a:solidFill>
                    <a:srgbClr val="0000FF"/>
                  </a:solidFill>
                  <a:latin typeface="VNI-Centur" pitchFamily="2" charset="0"/>
                  <a:sym typeface="Wingdings" pitchFamily="2" charset="2"/>
                </a:rPr>
                <a:t> </a:t>
              </a:r>
            </a:p>
          </p:txBody>
        </p:sp>
        <p:sp>
          <p:nvSpPr>
            <p:cNvPr id="7184" name="Text Box 9"/>
            <p:cNvSpPr txBox="1">
              <a:spLocks noChangeArrowheads="1"/>
            </p:cNvSpPr>
            <p:nvPr/>
          </p:nvSpPr>
          <p:spPr bwMode="auto">
            <a:xfrm>
              <a:off x="1688" y="-16"/>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FF"/>
                  </a:solidFill>
                  <a:sym typeface="Wingdings" pitchFamily="2" charset="2"/>
                </a:rPr>
                <a:t>t</a:t>
              </a:r>
              <a:r>
                <a:rPr lang="en-US" baseline="30000">
                  <a:solidFill>
                    <a:srgbClr val="0000FF"/>
                  </a:solidFill>
                  <a:sym typeface="Wingdings" pitchFamily="2" charset="2"/>
                </a:rPr>
                <a:t>o</a:t>
              </a:r>
            </a:p>
          </p:txBody>
        </p:sp>
      </p:grpSp>
      <p:grpSp>
        <p:nvGrpSpPr>
          <p:cNvPr id="3" name="Group 10"/>
          <p:cNvGrpSpPr>
            <a:grpSpLocks/>
          </p:cNvGrpSpPr>
          <p:nvPr/>
        </p:nvGrpSpPr>
        <p:grpSpPr bwMode="auto">
          <a:xfrm>
            <a:off x="1066800" y="1447800"/>
            <a:ext cx="3835400" cy="577850"/>
            <a:chOff x="400" y="284"/>
            <a:chExt cx="2416" cy="364"/>
          </a:xfrm>
        </p:grpSpPr>
        <p:sp>
          <p:nvSpPr>
            <p:cNvPr id="7181" name="Rectangle 11"/>
            <p:cNvSpPr>
              <a:spLocks noChangeArrowheads="1"/>
            </p:cNvSpPr>
            <p:nvPr/>
          </p:nvSpPr>
          <p:spPr bwMode="auto">
            <a:xfrm>
              <a:off x="400" y="352"/>
              <a:ext cx="241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AutoNum type="alphaLcParenR" startAt="2"/>
              </a:pPr>
              <a:r>
                <a:rPr lang="en-US" sz="2400">
                  <a:solidFill>
                    <a:srgbClr val="0000FF"/>
                  </a:solidFill>
                  <a:latin typeface="VNI-Aptima" pitchFamily="2" charset="0"/>
                </a:rPr>
                <a:t>4P + 5O</a:t>
              </a:r>
              <a:r>
                <a:rPr lang="en-US" sz="2400" baseline="-25000">
                  <a:solidFill>
                    <a:srgbClr val="0000FF"/>
                  </a:solidFill>
                  <a:latin typeface="VNI-Aptima" pitchFamily="2" charset="0"/>
                </a:rPr>
                <a:t>2</a:t>
              </a:r>
              <a:r>
                <a:rPr lang="en-US" sz="2400">
                  <a:solidFill>
                    <a:srgbClr val="0000FF"/>
                  </a:solidFill>
                  <a:latin typeface="VNI-Aptima" pitchFamily="2" charset="0"/>
                </a:rPr>
                <a:t>  </a:t>
              </a:r>
              <a:r>
                <a:rPr lang="en-US" sz="2400">
                  <a:solidFill>
                    <a:srgbClr val="0000FF"/>
                  </a:solidFill>
                  <a:latin typeface="VNI-Aptima" pitchFamily="2" charset="0"/>
                  <a:sym typeface="Wingdings" pitchFamily="2" charset="2"/>
                </a:rPr>
                <a:t> 2</a:t>
              </a:r>
              <a:r>
                <a:rPr lang="en-US" sz="2400">
                  <a:solidFill>
                    <a:srgbClr val="0000FF"/>
                  </a:solidFill>
                  <a:latin typeface="VNI-Aptima" pitchFamily="2" charset="0"/>
                </a:rPr>
                <a:t>P</a:t>
              </a:r>
              <a:r>
                <a:rPr lang="en-US" sz="2400" baseline="-25000">
                  <a:solidFill>
                    <a:srgbClr val="0000FF"/>
                  </a:solidFill>
                  <a:latin typeface="VNI-Aptima" pitchFamily="2" charset="0"/>
                </a:rPr>
                <a:t>2</a:t>
              </a:r>
              <a:r>
                <a:rPr lang="en-US" sz="2400">
                  <a:solidFill>
                    <a:srgbClr val="0000FF"/>
                  </a:solidFill>
                  <a:latin typeface="VNI-Aptima" pitchFamily="2" charset="0"/>
                </a:rPr>
                <a:t>O</a:t>
              </a:r>
              <a:r>
                <a:rPr lang="en-US" sz="2400" baseline="-25000">
                  <a:solidFill>
                    <a:srgbClr val="0000FF"/>
                  </a:solidFill>
                  <a:latin typeface="VNI-Aptima" pitchFamily="2" charset="0"/>
                </a:rPr>
                <a:t>5</a:t>
              </a:r>
            </a:p>
          </p:txBody>
        </p:sp>
        <p:sp>
          <p:nvSpPr>
            <p:cNvPr id="7182" name="Text Box 12"/>
            <p:cNvSpPr txBox="1">
              <a:spLocks noChangeArrowheads="1"/>
            </p:cNvSpPr>
            <p:nvPr/>
          </p:nvSpPr>
          <p:spPr bwMode="auto">
            <a:xfrm>
              <a:off x="1648" y="284"/>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FF"/>
                  </a:solidFill>
                  <a:sym typeface="Wingdings" pitchFamily="2" charset="2"/>
                </a:rPr>
                <a:t>t</a:t>
              </a:r>
              <a:r>
                <a:rPr lang="en-US" baseline="30000">
                  <a:solidFill>
                    <a:srgbClr val="0000FF"/>
                  </a:solidFill>
                  <a:sym typeface="Wingdings" pitchFamily="2" charset="2"/>
                </a:rPr>
                <a:t>o</a:t>
              </a:r>
            </a:p>
          </p:txBody>
        </p:sp>
      </p:grpSp>
      <p:grpSp>
        <p:nvGrpSpPr>
          <p:cNvPr id="4" name="Group 13"/>
          <p:cNvGrpSpPr>
            <a:grpSpLocks/>
          </p:cNvGrpSpPr>
          <p:nvPr/>
        </p:nvGrpSpPr>
        <p:grpSpPr bwMode="auto">
          <a:xfrm>
            <a:off x="1066800" y="1981200"/>
            <a:ext cx="2921000" cy="574675"/>
            <a:chOff x="408" y="856"/>
            <a:chExt cx="1840" cy="362"/>
          </a:xfrm>
        </p:grpSpPr>
        <p:sp>
          <p:nvSpPr>
            <p:cNvPr id="7179" name="Rectangle 14"/>
            <p:cNvSpPr>
              <a:spLocks noChangeArrowheads="1"/>
            </p:cNvSpPr>
            <p:nvPr/>
          </p:nvSpPr>
          <p:spPr bwMode="auto">
            <a:xfrm>
              <a:off x="408" y="922"/>
              <a:ext cx="1840"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AutoNum type="alphaLcParenR" startAt="4"/>
              </a:pPr>
              <a:r>
                <a:rPr lang="en-US" sz="2400">
                  <a:solidFill>
                    <a:srgbClr val="0000FF"/>
                  </a:solidFill>
                  <a:latin typeface="VNI-Aptima" pitchFamily="2" charset="0"/>
                </a:rPr>
                <a:t>S + O</a:t>
              </a:r>
              <a:r>
                <a:rPr lang="en-US" sz="2400" baseline="-25000">
                  <a:solidFill>
                    <a:srgbClr val="0000FF"/>
                  </a:solidFill>
                  <a:latin typeface="VNI-Aptima" pitchFamily="2" charset="0"/>
                </a:rPr>
                <a:t>2</a:t>
              </a:r>
              <a:r>
                <a:rPr lang="en-US" sz="2400">
                  <a:solidFill>
                    <a:srgbClr val="0000FF"/>
                  </a:solidFill>
                  <a:latin typeface="VNI-Aptima" pitchFamily="2" charset="0"/>
                </a:rPr>
                <a:t>  </a:t>
              </a:r>
              <a:r>
                <a:rPr lang="en-US" sz="2400">
                  <a:solidFill>
                    <a:srgbClr val="0000FF"/>
                  </a:solidFill>
                  <a:latin typeface="VNI-Aptima" pitchFamily="2" charset="0"/>
                  <a:sym typeface="Wingdings" pitchFamily="2" charset="2"/>
                </a:rPr>
                <a:t> </a:t>
              </a:r>
              <a:r>
                <a:rPr lang="en-US" sz="2400">
                  <a:solidFill>
                    <a:srgbClr val="0000FF"/>
                  </a:solidFill>
                  <a:latin typeface="VNI-Aptima" pitchFamily="2" charset="0"/>
                </a:rPr>
                <a:t>SO</a:t>
              </a:r>
              <a:r>
                <a:rPr lang="en-US" sz="2400" baseline="-25000">
                  <a:solidFill>
                    <a:srgbClr val="0000FF"/>
                  </a:solidFill>
                  <a:latin typeface="VNI-Aptima" pitchFamily="2" charset="0"/>
                </a:rPr>
                <a:t>2</a:t>
              </a:r>
            </a:p>
          </p:txBody>
        </p:sp>
        <p:sp>
          <p:nvSpPr>
            <p:cNvPr id="7180" name="Text Box 15"/>
            <p:cNvSpPr txBox="1">
              <a:spLocks noChangeArrowheads="1"/>
            </p:cNvSpPr>
            <p:nvPr/>
          </p:nvSpPr>
          <p:spPr bwMode="auto">
            <a:xfrm>
              <a:off x="1436" y="856"/>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FF"/>
                  </a:solidFill>
                  <a:sym typeface="Wingdings" pitchFamily="2" charset="2"/>
                </a:rPr>
                <a:t>t</a:t>
              </a:r>
              <a:r>
                <a:rPr lang="en-US" baseline="30000">
                  <a:solidFill>
                    <a:srgbClr val="0000FF"/>
                  </a:solidFill>
                  <a:sym typeface="Wingdings" pitchFamily="2" charset="2"/>
                </a:rPr>
                <a:t>o</a:t>
              </a:r>
            </a:p>
          </p:txBody>
        </p:sp>
      </p:grpSp>
      <p:grpSp>
        <p:nvGrpSpPr>
          <p:cNvPr id="5" name="Group 16"/>
          <p:cNvGrpSpPr>
            <a:grpSpLocks/>
          </p:cNvGrpSpPr>
          <p:nvPr/>
        </p:nvGrpSpPr>
        <p:grpSpPr bwMode="auto">
          <a:xfrm>
            <a:off x="914400" y="3581400"/>
            <a:ext cx="4724400" cy="571500"/>
            <a:chOff x="408" y="568"/>
            <a:chExt cx="2976" cy="360"/>
          </a:xfrm>
        </p:grpSpPr>
        <p:sp>
          <p:nvSpPr>
            <p:cNvPr id="7177" name="Rectangle 17"/>
            <p:cNvSpPr>
              <a:spLocks noChangeArrowheads="1"/>
            </p:cNvSpPr>
            <p:nvPr/>
          </p:nvSpPr>
          <p:spPr bwMode="auto">
            <a:xfrm>
              <a:off x="408" y="632"/>
              <a:ext cx="297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AutoNum type="alphaLcParenR" startAt="3"/>
              </a:pPr>
              <a:r>
                <a:rPr lang="en-US" sz="2400" dirty="0">
                  <a:solidFill>
                    <a:srgbClr val="0000FF"/>
                  </a:solidFill>
                  <a:latin typeface="VNI-Aptima" pitchFamily="2" charset="0"/>
                </a:rPr>
                <a:t>CH</a:t>
              </a:r>
              <a:r>
                <a:rPr lang="en-US" sz="2400" baseline="-25000" dirty="0">
                  <a:solidFill>
                    <a:srgbClr val="0000FF"/>
                  </a:solidFill>
                  <a:latin typeface="VNI-Aptima" pitchFamily="2" charset="0"/>
                </a:rPr>
                <a:t>4</a:t>
              </a:r>
              <a:r>
                <a:rPr lang="en-US" sz="2400" dirty="0">
                  <a:solidFill>
                    <a:srgbClr val="0000FF"/>
                  </a:solidFill>
                  <a:latin typeface="VNI-Aptima" pitchFamily="2" charset="0"/>
                </a:rPr>
                <a:t> + 2O</a:t>
              </a:r>
              <a:r>
                <a:rPr lang="en-US" sz="2400" baseline="-25000" dirty="0">
                  <a:solidFill>
                    <a:srgbClr val="0000FF"/>
                  </a:solidFill>
                  <a:latin typeface="VNI-Aptima" pitchFamily="2" charset="0"/>
                </a:rPr>
                <a:t>2</a:t>
              </a:r>
              <a:r>
                <a:rPr lang="en-US" sz="2400" dirty="0">
                  <a:solidFill>
                    <a:srgbClr val="0000FF"/>
                  </a:solidFill>
                  <a:latin typeface="VNI-Aptima" pitchFamily="2" charset="0"/>
                </a:rPr>
                <a:t> </a:t>
              </a:r>
              <a:r>
                <a:rPr lang="en-US" sz="2400" dirty="0">
                  <a:solidFill>
                    <a:srgbClr val="0000FF"/>
                  </a:solidFill>
                  <a:latin typeface="VNI-Aptima" pitchFamily="2" charset="0"/>
                  <a:sym typeface="Wingdings" pitchFamily="2" charset="2"/>
                </a:rPr>
                <a:t> </a:t>
              </a:r>
              <a:r>
                <a:rPr lang="en-US" sz="2400" dirty="0">
                  <a:solidFill>
                    <a:srgbClr val="0000FF"/>
                  </a:solidFill>
                  <a:latin typeface="VNI-Aptima" pitchFamily="2" charset="0"/>
                </a:rPr>
                <a:t>CO</a:t>
              </a:r>
              <a:r>
                <a:rPr lang="en-US" sz="2400" baseline="-25000" dirty="0">
                  <a:solidFill>
                    <a:srgbClr val="0000FF"/>
                  </a:solidFill>
                  <a:latin typeface="VNI-Aptima" pitchFamily="2" charset="0"/>
                </a:rPr>
                <a:t>2</a:t>
              </a:r>
              <a:r>
                <a:rPr lang="en-US" sz="2400" dirty="0">
                  <a:solidFill>
                    <a:srgbClr val="0000FF"/>
                  </a:solidFill>
                  <a:latin typeface="VNI-Aptima" pitchFamily="2" charset="0"/>
                </a:rPr>
                <a:t> + 2H</a:t>
              </a:r>
              <a:r>
                <a:rPr lang="en-US" sz="2400" baseline="-25000" dirty="0">
                  <a:solidFill>
                    <a:srgbClr val="0000FF"/>
                  </a:solidFill>
                  <a:latin typeface="VNI-Aptima" pitchFamily="2" charset="0"/>
                </a:rPr>
                <a:t>2</a:t>
              </a:r>
              <a:r>
                <a:rPr lang="en-US" sz="2400" dirty="0">
                  <a:solidFill>
                    <a:srgbClr val="0000FF"/>
                  </a:solidFill>
                  <a:latin typeface="VNI-Aptima" pitchFamily="2" charset="0"/>
                </a:rPr>
                <a:t>O</a:t>
              </a:r>
              <a:r>
                <a:rPr lang="en-US" sz="2400" dirty="0">
                  <a:solidFill>
                    <a:srgbClr val="0000FF"/>
                  </a:solidFill>
                  <a:latin typeface="VNI-Aptima" pitchFamily="2" charset="0"/>
                  <a:sym typeface="Wingdings" pitchFamily="2" charset="2"/>
                </a:rPr>
                <a:t> </a:t>
              </a:r>
            </a:p>
          </p:txBody>
        </p:sp>
        <p:sp>
          <p:nvSpPr>
            <p:cNvPr id="7178" name="Text Box 18"/>
            <p:cNvSpPr txBox="1">
              <a:spLocks noChangeArrowheads="1"/>
            </p:cNvSpPr>
            <p:nvPr/>
          </p:nvSpPr>
          <p:spPr bwMode="auto">
            <a:xfrm>
              <a:off x="1736" y="568"/>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FF"/>
                  </a:solidFill>
                  <a:sym typeface="Wingdings" pitchFamily="2" charset="2"/>
                </a:rPr>
                <a:t>t</a:t>
              </a:r>
              <a:r>
                <a:rPr lang="en-US" baseline="30000">
                  <a:solidFill>
                    <a:srgbClr val="0000FF"/>
                  </a:solidFill>
                  <a:sym typeface="Wingdings" pitchFamily="2" charset="2"/>
                </a:rPr>
                <a:t>o</a:t>
              </a:r>
            </a:p>
          </p:txBody>
        </p:sp>
      </p:grpSp>
    </p:spTree>
    <p:extLst>
      <p:ext uri="{BB962C8B-B14F-4D97-AF65-F5344CB8AC3E}">
        <p14:creationId xmlns:p14="http://schemas.microsoft.com/office/powerpoint/2010/main" val="498148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ppt_x"/>
                                          </p:val>
                                        </p:tav>
                                        <p:tav tm="100000">
                                          <p:val>
                                            <p:strVal val="#ppt_x"/>
                                          </p:val>
                                        </p:tav>
                                      </p:tavLst>
                                    </p:anim>
                                    <p:anim calcmode="lin" valueType="num">
                                      <p:cBhvr additive="base">
                                        <p:cTn id="8"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35845"/>
                                        </p:tgtEl>
                                        <p:attrNameLst>
                                          <p:attrName>style.visibility</p:attrName>
                                        </p:attrNameLst>
                                      </p:cBhvr>
                                      <p:to>
                                        <p:strVal val="visible"/>
                                      </p:to>
                                    </p:set>
                                    <p:animEffect transition="in" filter="diamond(in)">
                                      <p:cBhvr>
                                        <p:cTn id="31" dur="2000"/>
                                        <p:tgtEl>
                                          <p:spTgt spid="3584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5846"/>
                                        </p:tgtEl>
                                        <p:attrNameLst>
                                          <p:attrName>style.visibility</p:attrName>
                                        </p:attrNameLst>
                                      </p:cBhvr>
                                      <p:to>
                                        <p:strVal val="visible"/>
                                      </p:to>
                                    </p:set>
                                    <p:animEffect transition="in" filter="box(in)">
                                      <p:cBhvr>
                                        <p:cTn id="42"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5" grpId="0"/>
      <p:bldP spid="358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50800"/>
            <a:ext cx="3505200" cy="533400"/>
          </a:xfrm>
        </p:spPr>
        <p:txBody>
          <a:bodyPr/>
          <a:lstStyle/>
          <a:p>
            <a:pPr algn="l" eaLnBrk="1" hangingPunct="1">
              <a:defRPr/>
            </a:pPr>
            <a:r>
              <a:rPr lang="en-US" sz="2800" b="1" i="1" u="sng" dirty="0" err="1" smtClean="0">
                <a:solidFill>
                  <a:srgbClr val="FF0000"/>
                </a:solidFill>
                <a:effectLst>
                  <a:outerShdw blurRad="38100" dist="38100" dir="2700000" algn="tl">
                    <a:srgbClr val="C0C0C0"/>
                  </a:outerShdw>
                </a:effectLst>
                <a:latin typeface="VNI-Centur" pitchFamily="2" charset="0"/>
              </a:rPr>
              <a:t>Tiết</a:t>
            </a:r>
            <a:r>
              <a:rPr lang="en-US" sz="2800" b="1" i="1" u="sng" dirty="0" smtClean="0">
                <a:solidFill>
                  <a:srgbClr val="FF0000"/>
                </a:solidFill>
                <a:effectLst>
                  <a:outerShdw blurRad="38100" dist="38100" dir="2700000" algn="tl">
                    <a:srgbClr val="C0C0C0"/>
                  </a:outerShdw>
                </a:effectLst>
                <a:latin typeface="VNI-Centur" pitchFamily="2" charset="0"/>
              </a:rPr>
              <a:t> 39 - </a:t>
            </a:r>
            <a:r>
              <a:rPr lang="en-US" sz="2800" b="1" i="1" u="sng" dirty="0" err="1" smtClean="0">
                <a:solidFill>
                  <a:srgbClr val="FF0000"/>
                </a:solidFill>
                <a:effectLst>
                  <a:outerShdw blurRad="38100" dist="38100" dir="2700000" algn="tl">
                    <a:srgbClr val="C0C0C0"/>
                  </a:outerShdw>
                </a:effectLst>
                <a:latin typeface="VNI-Centur" pitchFamily="2" charset="0"/>
              </a:rPr>
              <a:t>Baøi</a:t>
            </a:r>
            <a:r>
              <a:rPr lang="en-US" sz="2800" b="1" i="1" u="sng" dirty="0" smtClean="0">
                <a:solidFill>
                  <a:srgbClr val="FF0000"/>
                </a:solidFill>
                <a:effectLst>
                  <a:outerShdw blurRad="38100" dist="38100" dir="2700000" algn="tl">
                    <a:srgbClr val="C0C0C0"/>
                  </a:outerShdw>
                </a:effectLst>
                <a:latin typeface="VNI-Centur" pitchFamily="2" charset="0"/>
              </a:rPr>
              <a:t> 25:</a:t>
            </a:r>
          </a:p>
        </p:txBody>
      </p:sp>
      <p:sp>
        <p:nvSpPr>
          <p:cNvPr id="8195" name="Rectangle 3"/>
          <p:cNvSpPr>
            <a:spLocks noGrp="1" noChangeArrowheads="1"/>
          </p:cNvSpPr>
          <p:nvPr>
            <p:ph type="body" idx="1"/>
          </p:nvPr>
        </p:nvSpPr>
        <p:spPr>
          <a:xfrm>
            <a:off x="254000" y="1600200"/>
            <a:ext cx="2298700" cy="550863"/>
          </a:xfrm>
        </p:spPr>
        <p:txBody>
          <a:bodyPr/>
          <a:lstStyle/>
          <a:p>
            <a:pPr eaLnBrk="1" hangingPunct="1">
              <a:buFontTx/>
              <a:buNone/>
            </a:pPr>
            <a:r>
              <a:rPr lang="en-US" sz="2800" b="1" smtClean="0">
                <a:latin typeface="VNI-Times" pitchFamily="2" charset="0"/>
              </a:rPr>
              <a:t>I/</a:t>
            </a:r>
            <a:r>
              <a:rPr lang="en-US" sz="2800" smtClean="0">
                <a:latin typeface="VNI-Times" pitchFamily="2" charset="0"/>
              </a:rPr>
              <a:t> </a:t>
            </a:r>
            <a:r>
              <a:rPr lang="en-US" sz="2800" b="1" u="sng" smtClean="0">
                <a:latin typeface="VNI-Times" pitchFamily="2" charset="0"/>
              </a:rPr>
              <a:t>Söï oxi hoùa</a:t>
            </a:r>
            <a:r>
              <a:rPr lang="en-US" sz="2800" smtClean="0">
                <a:latin typeface="VNI-Times" pitchFamily="2" charset="0"/>
              </a:rPr>
              <a:t>:</a:t>
            </a:r>
          </a:p>
        </p:txBody>
      </p:sp>
      <p:sp>
        <p:nvSpPr>
          <p:cNvPr id="11268" name="Rectangle 4"/>
          <p:cNvSpPr>
            <a:spLocks noChangeArrowheads="1"/>
          </p:cNvSpPr>
          <p:nvPr/>
        </p:nvSpPr>
        <p:spPr bwMode="auto">
          <a:xfrm>
            <a:off x="0" y="584200"/>
            <a:ext cx="9144000" cy="939800"/>
          </a:xfrm>
          <a:prstGeom prst="rect">
            <a:avLst/>
          </a:prstGeom>
          <a:noFill/>
          <a:ln w="9525">
            <a:noFill/>
            <a:miter lim="800000"/>
            <a:headEnd/>
            <a:tailEnd/>
          </a:ln>
          <a:effectLst/>
        </p:spPr>
        <p:txBody>
          <a:bodyPr anchor="ctr"/>
          <a:lstStyle/>
          <a:p>
            <a:pPr algn="ctr">
              <a:defRPr/>
            </a:pPr>
            <a:r>
              <a:rPr lang="en-US" sz="3200" b="1" dirty="0">
                <a:solidFill>
                  <a:srgbClr val="FF0000"/>
                </a:solidFill>
                <a:effectLst>
                  <a:outerShdw blurRad="38100" dist="38100" dir="2700000" algn="tl">
                    <a:srgbClr val="C0C0C0"/>
                  </a:outerShdw>
                </a:effectLst>
                <a:latin typeface="VNI-Centur" pitchFamily="2" charset="0"/>
              </a:rPr>
              <a:t>SÖÏ OXI HOÙA – PHAÛN ÖÙNG HOÙA HÔÏP – ÖÙNG DUÏNG CUÛA OXI</a:t>
            </a:r>
          </a:p>
        </p:txBody>
      </p:sp>
      <p:sp>
        <p:nvSpPr>
          <p:cNvPr id="11269" name="Rectangle 5"/>
          <p:cNvSpPr>
            <a:spLocks noChangeArrowheads="1"/>
          </p:cNvSpPr>
          <p:nvPr/>
        </p:nvSpPr>
        <p:spPr bwMode="auto">
          <a:xfrm>
            <a:off x="546100" y="2082800"/>
            <a:ext cx="7518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dirty="0" err="1">
                <a:latin typeface="VNI-Times" pitchFamily="2" charset="0"/>
              </a:rPr>
              <a:t>Söï</a:t>
            </a:r>
            <a:r>
              <a:rPr lang="en-US" sz="2400" dirty="0">
                <a:latin typeface="VNI-Times" pitchFamily="2" charset="0"/>
              </a:rPr>
              <a:t> </a:t>
            </a:r>
            <a:r>
              <a:rPr lang="en-US" sz="2400" dirty="0" err="1">
                <a:latin typeface="VNI-Times" pitchFamily="2" charset="0"/>
              </a:rPr>
              <a:t>taùc</a:t>
            </a:r>
            <a:r>
              <a:rPr lang="en-US" sz="2400" dirty="0">
                <a:latin typeface="VNI-Times" pitchFamily="2" charset="0"/>
              </a:rPr>
              <a:t> </a:t>
            </a:r>
            <a:r>
              <a:rPr lang="en-US" sz="2400" dirty="0" err="1">
                <a:latin typeface="VNI-Times" pitchFamily="2" charset="0"/>
              </a:rPr>
              <a:t>duïng</a:t>
            </a:r>
            <a:r>
              <a:rPr lang="en-US" sz="2400" dirty="0">
                <a:latin typeface="VNI-Times" pitchFamily="2" charset="0"/>
              </a:rPr>
              <a:t> </a:t>
            </a:r>
            <a:r>
              <a:rPr lang="en-US" sz="2400" dirty="0" err="1">
                <a:latin typeface="VNI-Times" pitchFamily="2" charset="0"/>
              </a:rPr>
              <a:t>cuûa</a:t>
            </a:r>
            <a:r>
              <a:rPr lang="en-US" sz="2400" dirty="0">
                <a:latin typeface="VNI-Times" pitchFamily="2" charset="0"/>
              </a:rPr>
              <a:t> </a:t>
            </a:r>
            <a:r>
              <a:rPr lang="en-US" sz="2400" dirty="0" err="1">
                <a:latin typeface="VNI-Times" pitchFamily="2" charset="0"/>
              </a:rPr>
              <a:t>oxi</a:t>
            </a:r>
            <a:r>
              <a:rPr lang="en-US" sz="2400" dirty="0">
                <a:latin typeface="VNI-Times" pitchFamily="2" charset="0"/>
              </a:rPr>
              <a:t> </a:t>
            </a:r>
            <a:r>
              <a:rPr lang="en-US" sz="2400" dirty="0" err="1">
                <a:latin typeface="VNI-Times" pitchFamily="2" charset="0"/>
              </a:rPr>
              <a:t>vôùi</a:t>
            </a:r>
            <a:r>
              <a:rPr lang="en-US" sz="2400" dirty="0">
                <a:latin typeface="VNI-Times" pitchFamily="2" charset="0"/>
              </a:rPr>
              <a:t> </a:t>
            </a:r>
            <a:r>
              <a:rPr lang="en-US" sz="2400" dirty="0" err="1">
                <a:latin typeface="VNI-Times" pitchFamily="2" charset="0"/>
              </a:rPr>
              <a:t>moät</a:t>
            </a:r>
            <a:r>
              <a:rPr lang="en-US" sz="2400" dirty="0">
                <a:latin typeface="VNI-Times" pitchFamily="2" charset="0"/>
              </a:rPr>
              <a:t> </a:t>
            </a:r>
            <a:r>
              <a:rPr lang="en-US" sz="2400" dirty="0" err="1">
                <a:latin typeface="VNI-Times" pitchFamily="2" charset="0"/>
              </a:rPr>
              <a:t>chaát</a:t>
            </a:r>
            <a:r>
              <a:rPr lang="en-US" sz="2400" dirty="0">
                <a:latin typeface="VNI-Times" pitchFamily="2" charset="0"/>
              </a:rPr>
              <a:t> </a:t>
            </a:r>
            <a:r>
              <a:rPr lang="en-US" sz="2400" dirty="0" err="1">
                <a:latin typeface="VNI-Times" pitchFamily="2" charset="0"/>
              </a:rPr>
              <a:t>laø</a:t>
            </a:r>
            <a:r>
              <a:rPr lang="en-US" sz="2400" dirty="0">
                <a:latin typeface="VNI-Times" pitchFamily="2" charset="0"/>
              </a:rPr>
              <a:t> </a:t>
            </a:r>
            <a:r>
              <a:rPr lang="en-US" sz="2400" dirty="0" err="1">
                <a:latin typeface="VNI-Times" pitchFamily="2" charset="0"/>
              </a:rPr>
              <a:t>söï</a:t>
            </a:r>
            <a:r>
              <a:rPr lang="en-US" sz="2400" dirty="0">
                <a:latin typeface="VNI-Times" pitchFamily="2" charset="0"/>
              </a:rPr>
              <a:t> </a:t>
            </a:r>
            <a:r>
              <a:rPr lang="en-US" sz="2400" dirty="0" err="1">
                <a:latin typeface="VNI-Times" pitchFamily="2" charset="0"/>
              </a:rPr>
              <a:t>oxi</a:t>
            </a:r>
            <a:r>
              <a:rPr lang="en-US" sz="2400" dirty="0">
                <a:latin typeface="VNI-Times" pitchFamily="2" charset="0"/>
              </a:rPr>
              <a:t> </a:t>
            </a:r>
            <a:r>
              <a:rPr lang="en-US" sz="2400" dirty="0" err="1">
                <a:latin typeface="VNI-Times" pitchFamily="2" charset="0"/>
              </a:rPr>
              <a:t>hoùa</a:t>
            </a:r>
            <a:r>
              <a:rPr lang="en-US" sz="2400" dirty="0">
                <a:latin typeface="VNI-Times" pitchFamily="2" charset="0"/>
              </a:rPr>
              <a:t>.</a:t>
            </a:r>
          </a:p>
        </p:txBody>
      </p:sp>
      <p:sp>
        <p:nvSpPr>
          <p:cNvPr id="11270" name="Rectangle 6"/>
          <p:cNvSpPr>
            <a:spLocks noChangeArrowheads="1"/>
          </p:cNvSpPr>
          <p:nvPr/>
        </p:nvSpPr>
        <p:spPr bwMode="auto">
          <a:xfrm>
            <a:off x="190500" y="4021137"/>
            <a:ext cx="36195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dirty="0">
                <a:latin typeface="VNI-Times" pitchFamily="2" charset="0"/>
              </a:rPr>
              <a:t>II/</a:t>
            </a:r>
            <a:r>
              <a:rPr lang="en-US" sz="2800" dirty="0">
                <a:latin typeface="VNI-Times" pitchFamily="2" charset="0"/>
              </a:rPr>
              <a:t> </a:t>
            </a:r>
            <a:r>
              <a:rPr lang="en-US" sz="2800" b="1" u="sng" dirty="0" err="1">
                <a:latin typeface="VNI-Times" pitchFamily="2" charset="0"/>
              </a:rPr>
              <a:t>Phaûn</a:t>
            </a:r>
            <a:r>
              <a:rPr lang="en-US" sz="2800" b="1" u="sng" dirty="0">
                <a:latin typeface="VNI-Times" pitchFamily="2" charset="0"/>
              </a:rPr>
              <a:t> </a:t>
            </a:r>
            <a:r>
              <a:rPr lang="en-US" sz="2800" b="1" u="sng" dirty="0" err="1">
                <a:latin typeface="VNI-Times" pitchFamily="2" charset="0"/>
              </a:rPr>
              <a:t>öùng</a:t>
            </a:r>
            <a:r>
              <a:rPr lang="en-US" sz="2800" b="1" u="sng" dirty="0">
                <a:latin typeface="VNI-Times" pitchFamily="2" charset="0"/>
              </a:rPr>
              <a:t> </a:t>
            </a:r>
            <a:r>
              <a:rPr lang="en-US" sz="2800" b="1" u="sng" dirty="0" err="1">
                <a:latin typeface="VNI-Times" pitchFamily="2" charset="0"/>
              </a:rPr>
              <a:t>hoùa</a:t>
            </a:r>
            <a:r>
              <a:rPr lang="en-US" sz="2800" b="1" u="sng" dirty="0">
                <a:latin typeface="VNI-Times" pitchFamily="2" charset="0"/>
              </a:rPr>
              <a:t> </a:t>
            </a:r>
            <a:r>
              <a:rPr lang="en-US" sz="2800" b="1" u="sng" dirty="0" err="1">
                <a:latin typeface="VNI-Times" pitchFamily="2" charset="0"/>
              </a:rPr>
              <a:t>hôïp</a:t>
            </a:r>
            <a:r>
              <a:rPr lang="en-US" sz="2800" dirty="0">
                <a:latin typeface="VNI-Times" pitchFamily="2" charset="0"/>
              </a:rPr>
              <a:t>:</a:t>
            </a:r>
          </a:p>
        </p:txBody>
      </p:sp>
      <p:grpSp>
        <p:nvGrpSpPr>
          <p:cNvPr id="7" name="Group 10"/>
          <p:cNvGrpSpPr>
            <a:grpSpLocks/>
          </p:cNvGrpSpPr>
          <p:nvPr/>
        </p:nvGrpSpPr>
        <p:grpSpPr bwMode="auto">
          <a:xfrm>
            <a:off x="1292225" y="2717007"/>
            <a:ext cx="3835400" cy="577850"/>
            <a:chOff x="400" y="284"/>
            <a:chExt cx="2416" cy="364"/>
          </a:xfrm>
        </p:grpSpPr>
        <p:sp>
          <p:nvSpPr>
            <p:cNvPr id="8" name="Rectangle 11"/>
            <p:cNvSpPr>
              <a:spLocks noChangeArrowheads="1"/>
            </p:cNvSpPr>
            <p:nvPr/>
          </p:nvSpPr>
          <p:spPr bwMode="auto">
            <a:xfrm>
              <a:off x="400" y="352"/>
              <a:ext cx="241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pPr>
              <a:r>
                <a:rPr lang="en-US" sz="2400" dirty="0" smtClean="0">
                  <a:solidFill>
                    <a:srgbClr val="0000FF"/>
                  </a:solidFill>
                  <a:latin typeface="VNI-Aptima" pitchFamily="2" charset="0"/>
                </a:rPr>
                <a:t>a) 4P </a:t>
              </a:r>
              <a:r>
                <a:rPr lang="en-US" sz="2400" dirty="0">
                  <a:solidFill>
                    <a:srgbClr val="0000FF"/>
                  </a:solidFill>
                  <a:latin typeface="VNI-Aptima" pitchFamily="2" charset="0"/>
                </a:rPr>
                <a:t>+ 5O</a:t>
              </a:r>
              <a:r>
                <a:rPr lang="en-US" sz="2400" baseline="-25000" dirty="0">
                  <a:solidFill>
                    <a:srgbClr val="0000FF"/>
                  </a:solidFill>
                  <a:latin typeface="VNI-Aptima" pitchFamily="2" charset="0"/>
                </a:rPr>
                <a:t>2</a:t>
              </a:r>
              <a:r>
                <a:rPr lang="en-US" sz="2400" dirty="0">
                  <a:solidFill>
                    <a:srgbClr val="0000FF"/>
                  </a:solidFill>
                  <a:latin typeface="VNI-Aptima" pitchFamily="2" charset="0"/>
                </a:rPr>
                <a:t>  </a:t>
              </a:r>
              <a:r>
                <a:rPr lang="en-US" sz="2400" dirty="0">
                  <a:solidFill>
                    <a:srgbClr val="0000FF"/>
                  </a:solidFill>
                  <a:latin typeface="VNI-Aptima" pitchFamily="2" charset="0"/>
                  <a:sym typeface="Wingdings" pitchFamily="2" charset="2"/>
                </a:rPr>
                <a:t> 2</a:t>
              </a:r>
              <a:r>
                <a:rPr lang="en-US" sz="2400" dirty="0">
                  <a:solidFill>
                    <a:srgbClr val="0000FF"/>
                  </a:solidFill>
                  <a:latin typeface="VNI-Aptima" pitchFamily="2" charset="0"/>
                </a:rPr>
                <a:t>P</a:t>
              </a:r>
              <a:r>
                <a:rPr lang="en-US" sz="2400" baseline="-25000" dirty="0">
                  <a:solidFill>
                    <a:srgbClr val="0000FF"/>
                  </a:solidFill>
                  <a:latin typeface="VNI-Aptima" pitchFamily="2" charset="0"/>
                </a:rPr>
                <a:t>2</a:t>
              </a:r>
              <a:r>
                <a:rPr lang="en-US" sz="2400" dirty="0">
                  <a:solidFill>
                    <a:srgbClr val="0000FF"/>
                  </a:solidFill>
                  <a:latin typeface="VNI-Aptima" pitchFamily="2" charset="0"/>
                </a:rPr>
                <a:t>O</a:t>
              </a:r>
              <a:r>
                <a:rPr lang="en-US" sz="2400" baseline="-25000" dirty="0">
                  <a:solidFill>
                    <a:srgbClr val="0000FF"/>
                  </a:solidFill>
                  <a:latin typeface="VNI-Aptima" pitchFamily="2" charset="0"/>
                </a:rPr>
                <a:t>5</a:t>
              </a:r>
            </a:p>
          </p:txBody>
        </p:sp>
        <p:sp>
          <p:nvSpPr>
            <p:cNvPr id="9" name="Text Box 12"/>
            <p:cNvSpPr txBox="1">
              <a:spLocks noChangeArrowheads="1"/>
            </p:cNvSpPr>
            <p:nvPr/>
          </p:nvSpPr>
          <p:spPr bwMode="auto">
            <a:xfrm>
              <a:off x="1458" y="284"/>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dirty="0">
                  <a:solidFill>
                    <a:srgbClr val="0000FF"/>
                  </a:solidFill>
                  <a:sym typeface="Wingdings" pitchFamily="2" charset="2"/>
                </a:rPr>
                <a:t>t</a:t>
              </a:r>
              <a:r>
                <a:rPr lang="en-US" baseline="30000" dirty="0">
                  <a:solidFill>
                    <a:srgbClr val="0000FF"/>
                  </a:solidFill>
                  <a:sym typeface="Wingdings" pitchFamily="2" charset="2"/>
                </a:rPr>
                <a:t>o</a:t>
              </a:r>
            </a:p>
          </p:txBody>
        </p:sp>
      </p:grpSp>
      <p:grpSp>
        <p:nvGrpSpPr>
          <p:cNvPr id="10" name="Group 16"/>
          <p:cNvGrpSpPr>
            <a:grpSpLocks/>
          </p:cNvGrpSpPr>
          <p:nvPr/>
        </p:nvGrpSpPr>
        <p:grpSpPr bwMode="auto">
          <a:xfrm>
            <a:off x="1264663" y="3193257"/>
            <a:ext cx="4724400" cy="571500"/>
            <a:chOff x="408" y="568"/>
            <a:chExt cx="2976" cy="360"/>
          </a:xfrm>
        </p:grpSpPr>
        <p:sp>
          <p:nvSpPr>
            <p:cNvPr id="11" name="Rectangle 17"/>
            <p:cNvSpPr>
              <a:spLocks noChangeArrowheads="1"/>
            </p:cNvSpPr>
            <p:nvPr/>
          </p:nvSpPr>
          <p:spPr bwMode="auto">
            <a:xfrm>
              <a:off x="408" y="632"/>
              <a:ext cx="297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pPr>
              <a:r>
                <a:rPr lang="en-US" sz="2400" dirty="0" smtClean="0">
                  <a:solidFill>
                    <a:srgbClr val="0000FF"/>
                  </a:solidFill>
                  <a:latin typeface="VNI-Aptima" pitchFamily="2" charset="0"/>
                </a:rPr>
                <a:t>b) CH</a:t>
              </a:r>
              <a:r>
                <a:rPr lang="en-US" sz="2400" baseline="-25000" dirty="0" smtClean="0">
                  <a:solidFill>
                    <a:srgbClr val="0000FF"/>
                  </a:solidFill>
                  <a:latin typeface="VNI-Aptima" pitchFamily="2" charset="0"/>
                </a:rPr>
                <a:t>4</a:t>
              </a:r>
              <a:r>
                <a:rPr lang="en-US" sz="2400" dirty="0" smtClean="0">
                  <a:solidFill>
                    <a:srgbClr val="0000FF"/>
                  </a:solidFill>
                  <a:latin typeface="VNI-Aptima" pitchFamily="2" charset="0"/>
                </a:rPr>
                <a:t> </a:t>
              </a:r>
              <a:r>
                <a:rPr lang="en-US" sz="2400" dirty="0">
                  <a:solidFill>
                    <a:srgbClr val="0000FF"/>
                  </a:solidFill>
                  <a:latin typeface="VNI-Aptima" pitchFamily="2" charset="0"/>
                </a:rPr>
                <a:t>+ 2O</a:t>
              </a:r>
              <a:r>
                <a:rPr lang="en-US" sz="2400" baseline="-25000" dirty="0">
                  <a:solidFill>
                    <a:srgbClr val="0000FF"/>
                  </a:solidFill>
                  <a:latin typeface="VNI-Aptima" pitchFamily="2" charset="0"/>
                </a:rPr>
                <a:t>2</a:t>
              </a:r>
              <a:r>
                <a:rPr lang="en-US" sz="2400" dirty="0">
                  <a:solidFill>
                    <a:srgbClr val="0000FF"/>
                  </a:solidFill>
                  <a:latin typeface="VNI-Aptima" pitchFamily="2" charset="0"/>
                </a:rPr>
                <a:t> </a:t>
              </a:r>
              <a:r>
                <a:rPr lang="en-US" sz="2400" dirty="0">
                  <a:solidFill>
                    <a:srgbClr val="0000FF"/>
                  </a:solidFill>
                  <a:latin typeface="VNI-Aptima" pitchFamily="2" charset="0"/>
                  <a:sym typeface="Wingdings" pitchFamily="2" charset="2"/>
                </a:rPr>
                <a:t> </a:t>
              </a:r>
              <a:r>
                <a:rPr lang="en-US" sz="2400" dirty="0">
                  <a:solidFill>
                    <a:srgbClr val="0000FF"/>
                  </a:solidFill>
                  <a:latin typeface="VNI-Aptima" pitchFamily="2" charset="0"/>
                </a:rPr>
                <a:t>CO</a:t>
              </a:r>
              <a:r>
                <a:rPr lang="en-US" sz="2400" baseline="-25000" dirty="0">
                  <a:solidFill>
                    <a:srgbClr val="0000FF"/>
                  </a:solidFill>
                  <a:latin typeface="VNI-Aptima" pitchFamily="2" charset="0"/>
                </a:rPr>
                <a:t>2</a:t>
              </a:r>
              <a:r>
                <a:rPr lang="en-US" sz="2400" dirty="0">
                  <a:solidFill>
                    <a:srgbClr val="0000FF"/>
                  </a:solidFill>
                  <a:latin typeface="VNI-Aptima" pitchFamily="2" charset="0"/>
                </a:rPr>
                <a:t> + 2H</a:t>
              </a:r>
              <a:r>
                <a:rPr lang="en-US" sz="2400" baseline="-25000" dirty="0">
                  <a:solidFill>
                    <a:srgbClr val="0000FF"/>
                  </a:solidFill>
                  <a:latin typeface="VNI-Aptima" pitchFamily="2" charset="0"/>
                </a:rPr>
                <a:t>2</a:t>
              </a:r>
              <a:r>
                <a:rPr lang="en-US" sz="2400" dirty="0">
                  <a:solidFill>
                    <a:srgbClr val="0000FF"/>
                  </a:solidFill>
                  <a:latin typeface="VNI-Aptima" pitchFamily="2" charset="0"/>
                </a:rPr>
                <a:t>O</a:t>
              </a:r>
              <a:r>
                <a:rPr lang="en-US" sz="2400" dirty="0">
                  <a:solidFill>
                    <a:srgbClr val="0000FF"/>
                  </a:solidFill>
                  <a:latin typeface="VNI-Aptima" pitchFamily="2" charset="0"/>
                  <a:sym typeface="Wingdings" pitchFamily="2" charset="2"/>
                </a:rPr>
                <a:t> </a:t>
              </a:r>
            </a:p>
          </p:txBody>
        </p:sp>
        <p:sp>
          <p:nvSpPr>
            <p:cNvPr id="12" name="Text Box 18"/>
            <p:cNvSpPr txBox="1">
              <a:spLocks noChangeArrowheads="1"/>
            </p:cNvSpPr>
            <p:nvPr/>
          </p:nvSpPr>
          <p:spPr bwMode="auto">
            <a:xfrm>
              <a:off x="1579" y="568"/>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dirty="0">
                  <a:solidFill>
                    <a:srgbClr val="0000FF"/>
                  </a:solidFill>
                  <a:sym typeface="Wingdings" pitchFamily="2" charset="2"/>
                </a:rPr>
                <a:t>t</a:t>
              </a:r>
              <a:r>
                <a:rPr lang="en-US" baseline="30000" dirty="0">
                  <a:solidFill>
                    <a:srgbClr val="0000FF"/>
                  </a:solidFill>
                  <a:sym typeface="Wingdings" pitchFamily="2" charset="2"/>
                </a:rPr>
                <a:t>o</a:t>
              </a:r>
            </a:p>
          </p:txBody>
        </p:sp>
      </p:grpSp>
      <p:sp>
        <p:nvSpPr>
          <p:cNvPr id="13" name="Rectangle 8"/>
          <p:cNvSpPr>
            <a:spLocks noChangeArrowheads="1"/>
          </p:cNvSpPr>
          <p:nvPr/>
        </p:nvSpPr>
        <p:spPr bwMode="auto">
          <a:xfrm>
            <a:off x="730993" y="2538042"/>
            <a:ext cx="965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i="1" u="sng" dirty="0" err="1">
                <a:latin typeface="VNI-Times" pitchFamily="2" charset="0"/>
              </a:rPr>
              <a:t>Ví</a:t>
            </a:r>
            <a:r>
              <a:rPr lang="en-US" sz="2400" i="1" u="sng" dirty="0">
                <a:latin typeface="VNI-Times" pitchFamily="2" charset="0"/>
              </a:rPr>
              <a:t> </a:t>
            </a:r>
            <a:r>
              <a:rPr lang="en-US" sz="2400" i="1" u="sng" dirty="0" err="1">
                <a:latin typeface="VNI-Times" pitchFamily="2" charset="0"/>
              </a:rPr>
              <a:t>duï</a:t>
            </a:r>
            <a:r>
              <a:rPr lang="en-US" sz="2400" i="1" u="sng" dirty="0">
                <a:latin typeface="VNI-Times" pitchFamily="2" charset="0"/>
              </a:rPr>
              <a:t>:</a:t>
            </a:r>
            <a:endParaRPr lang="en-US" sz="2400" i="1" u="sng" baseline="-25000" dirty="0">
              <a:latin typeface="VNI-Times" pitchFamily="2" charset="0"/>
            </a:endParaRPr>
          </a:p>
        </p:txBody>
      </p:sp>
      <p:pic>
        <p:nvPicPr>
          <p:cNvPr id="14" name="Picture 2"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97125" y="1524000"/>
            <a:ext cx="76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305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ox(in)">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270"/>
                                        </p:tgtEl>
                                        <p:attrNameLst>
                                          <p:attrName>style.visibility</p:attrName>
                                        </p:attrNameLst>
                                      </p:cBhvr>
                                      <p:to>
                                        <p:strVal val="visible"/>
                                      </p:to>
                                    </p:set>
                                    <p:animEffect transition="in" filter="wipe(down)">
                                      <p:cBhvr>
                                        <p:cTn id="34"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77800" y="355600"/>
            <a:ext cx="8712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buFont typeface="Wingdings" pitchFamily="2" charset="2"/>
              <a:buNone/>
            </a:pPr>
            <a:r>
              <a:rPr lang="en-US" sz="2400" b="1" i="1">
                <a:solidFill>
                  <a:srgbClr val="0000FF"/>
                </a:solidFill>
                <a:latin typeface="VNI-Aptima" pitchFamily="2" charset="0"/>
              </a:rPr>
              <a:t>Cho bieát soá chaát phaûn öùng vaø soá chaát saûn phaåm trong caùc PÖHH sau:</a:t>
            </a:r>
            <a:endParaRPr lang="en-US" sz="2400" b="1" i="1">
              <a:solidFill>
                <a:srgbClr val="0000FF"/>
              </a:solidFill>
              <a:latin typeface="VNI-Centur" pitchFamily="2" charset="0"/>
              <a:sym typeface="Wingdings" pitchFamily="2" charset="2"/>
            </a:endParaRPr>
          </a:p>
        </p:txBody>
      </p:sp>
      <p:graphicFrame>
        <p:nvGraphicFramePr>
          <p:cNvPr id="12291" name="Group 3"/>
          <p:cNvGraphicFramePr>
            <a:graphicFrameLocks noGrp="1"/>
          </p:cNvGraphicFramePr>
          <p:nvPr>
            <p:ph/>
          </p:nvPr>
        </p:nvGraphicFramePr>
        <p:xfrm>
          <a:off x="152400" y="2170113"/>
          <a:ext cx="8826500" cy="3503613"/>
        </p:xfrm>
        <a:graphic>
          <a:graphicData uri="http://schemas.openxmlformats.org/drawingml/2006/table">
            <a:tbl>
              <a:tblPr/>
              <a:tblGrid>
                <a:gridCol w="5283200"/>
                <a:gridCol w="1727200"/>
                <a:gridCol w="1816100"/>
              </a:tblGrid>
              <a:tr h="9778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rgbClr val="0000FF"/>
                          </a:solidFill>
                          <a:effectLst/>
                          <a:latin typeface="VNI-Times" pitchFamily="2" charset="0"/>
                        </a:rPr>
                        <a:t>Phaûn öùng </a:t>
                      </a:r>
                      <a:br>
                        <a:rPr kumimoji="0" lang="en-US" sz="2400" b="1" i="1" u="none" strike="noStrike" cap="none" normalizeH="0" baseline="0" smtClean="0">
                          <a:ln>
                            <a:noFill/>
                          </a:ln>
                          <a:solidFill>
                            <a:srgbClr val="0000FF"/>
                          </a:solidFill>
                          <a:effectLst/>
                          <a:latin typeface="VNI-Times" pitchFamily="2" charset="0"/>
                        </a:rPr>
                      </a:br>
                      <a:r>
                        <a:rPr kumimoji="0" lang="en-US" sz="2400" b="1" i="1" u="none" strike="noStrike" cap="none" normalizeH="0" baseline="0" smtClean="0">
                          <a:ln>
                            <a:noFill/>
                          </a:ln>
                          <a:solidFill>
                            <a:srgbClr val="0000FF"/>
                          </a:solidFill>
                          <a:effectLst/>
                          <a:latin typeface="VNI-Times" pitchFamily="2" charset="0"/>
                        </a:rPr>
                        <a:t>hoùa hoïc</a:t>
                      </a: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rgbClr val="0000FF"/>
                          </a:solidFill>
                          <a:effectLst/>
                          <a:latin typeface="VNI-Times" pitchFamily="2" charset="0"/>
                        </a:rPr>
                        <a:t>Soá chaát </a:t>
                      </a:r>
                      <a:br>
                        <a:rPr kumimoji="0" lang="en-US" sz="2400" b="1" i="1" u="none" strike="noStrike" cap="none" normalizeH="0" baseline="0" smtClean="0">
                          <a:ln>
                            <a:noFill/>
                          </a:ln>
                          <a:solidFill>
                            <a:srgbClr val="0000FF"/>
                          </a:solidFill>
                          <a:effectLst/>
                          <a:latin typeface="VNI-Times" pitchFamily="2" charset="0"/>
                        </a:rPr>
                      </a:br>
                      <a:r>
                        <a:rPr kumimoji="0" lang="en-US" sz="2400" b="1" i="1" u="none" strike="noStrike" cap="none" normalizeH="0" baseline="0" smtClean="0">
                          <a:ln>
                            <a:noFill/>
                          </a:ln>
                          <a:solidFill>
                            <a:srgbClr val="0000FF"/>
                          </a:solidFill>
                          <a:effectLst/>
                          <a:latin typeface="VNI-Times" pitchFamily="2" charset="0"/>
                        </a:rPr>
                        <a:t>phaûn öùng</a:t>
                      </a: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rgbClr val="0000FF"/>
                          </a:solidFill>
                          <a:effectLst/>
                          <a:latin typeface="VNI-Times" pitchFamily="2" charset="0"/>
                        </a:rPr>
                        <a:t>Soá chaát </a:t>
                      </a:r>
                      <a:br>
                        <a:rPr kumimoji="0" lang="en-US" sz="2400" b="1" i="1" u="none" strike="noStrike" cap="none" normalizeH="0" baseline="0" smtClean="0">
                          <a:ln>
                            <a:noFill/>
                          </a:ln>
                          <a:solidFill>
                            <a:srgbClr val="0000FF"/>
                          </a:solidFill>
                          <a:effectLst/>
                          <a:latin typeface="VNI-Times" pitchFamily="2" charset="0"/>
                        </a:rPr>
                      </a:br>
                      <a:r>
                        <a:rPr kumimoji="0" lang="en-US" sz="2400" b="1" i="1" u="none" strike="noStrike" cap="none" normalizeH="0" baseline="0" smtClean="0">
                          <a:ln>
                            <a:noFill/>
                          </a:ln>
                          <a:solidFill>
                            <a:srgbClr val="0000FF"/>
                          </a:solidFill>
                          <a:effectLst/>
                          <a:latin typeface="VNI-Times" pitchFamily="2" charset="0"/>
                        </a:rPr>
                        <a:t>saûn phaåm</a:t>
                      </a: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r>
              <a:tr h="633413">
                <a:tc>
                  <a:txBody>
                    <a:bodyPr/>
                    <a:lstStyle/>
                    <a:p>
                      <a:pPr marL="0" marR="0" lvl="0" indent="0" algn="l" defTabSz="914400" rtl="0" eaLnBrk="1" fontAlgn="base" latinLnBrk="0" hangingPunct="1">
                        <a:lnSpc>
                          <a:spcPct val="100000"/>
                        </a:lnSpc>
                        <a:spcBef>
                          <a:spcPct val="50000"/>
                        </a:spcBef>
                        <a:spcAft>
                          <a:spcPct val="50000"/>
                        </a:spcAft>
                        <a:buClrTx/>
                        <a:buSzTx/>
                        <a:buFontTx/>
                        <a:buNone/>
                        <a:tabLst/>
                      </a:pPr>
                      <a:r>
                        <a:rPr kumimoji="0" lang="en-US" sz="2400" b="0" i="0" u="none" strike="noStrike" cap="none" normalizeH="0" baseline="0" smtClean="0">
                          <a:ln>
                            <a:noFill/>
                          </a:ln>
                          <a:solidFill>
                            <a:srgbClr val="0000FF"/>
                          </a:solidFill>
                          <a:effectLst/>
                          <a:latin typeface="VNI-Times" pitchFamily="2" charset="0"/>
                        </a:rPr>
                        <a:t>     4P + 5O</a:t>
                      </a:r>
                      <a:r>
                        <a:rPr kumimoji="0" lang="en-US" sz="2800" b="0" i="0" u="none" strike="noStrike" cap="none" normalizeH="0" baseline="-25000" smtClean="0">
                          <a:ln>
                            <a:noFill/>
                          </a:ln>
                          <a:solidFill>
                            <a:srgbClr val="0000FF"/>
                          </a:solidFill>
                          <a:effectLst/>
                          <a:latin typeface="VNI-Times" pitchFamily="2" charset="0"/>
                        </a:rPr>
                        <a:t>2</a:t>
                      </a:r>
                      <a:r>
                        <a:rPr kumimoji="0" lang="en-US" sz="2400" b="0" i="0" u="none" strike="noStrike" cap="none" normalizeH="0" baseline="0" smtClean="0">
                          <a:ln>
                            <a:noFill/>
                          </a:ln>
                          <a:solidFill>
                            <a:srgbClr val="0000FF"/>
                          </a:solidFill>
                          <a:effectLst/>
                          <a:latin typeface="VNI-Times" pitchFamily="2" charset="0"/>
                        </a:rPr>
                        <a:t> </a:t>
                      </a:r>
                      <a:r>
                        <a:rPr kumimoji="0" lang="en-US" sz="2400" b="0" i="0" u="none" strike="noStrike" cap="none" normalizeH="0" baseline="0" smtClean="0">
                          <a:ln>
                            <a:noFill/>
                          </a:ln>
                          <a:solidFill>
                            <a:srgbClr val="0000FF"/>
                          </a:solidFill>
                          <a:effectLst/>
                          <a:latin typeface="VNI-Times" pitchFamily="2" charset="0"/>
                          <a:sym typeface="Wingdings" pitchFamily="2" charset="2"/>
                        </a:rPr>
                        <a:t> P</a:t>
                      </a:r>
                      <a:r>
                        <a:rPr kumimoji="0" lang="en-US" sz="2400" b="0" i="0" u="none" strike="noStrike" cap="none" normalizeH="0" baseline="-25000" smtClean="0">
                          <a:ln>
                            <a:noFill/>
                          </a:ln>
                          <a:solidFill>
                            <a:srgbClr val="0000FF"/>
                          </a:solidFill>
                          <a:effectLst/>
                          <a:latin typeface="VNI-Times" pitchFamily="2" charset="0"/>
                          <a:sym typeface="Wingdings" pitchFamily="2" charset="2"/>
                        </a:rPr>
                        <a:t>2</a:t>
                      </a:r>
                      <a:r>
                        <a:rPr kumimoji="0" lang="en-US" sz="2400" b="0" i="0" u="none" strike="noStrike" cap="none" normalizeH="0" baseline="0" smtClean="0">
                          <a:ln>
                            <a:noFill/>
                          </a:ln>
                          <a:solidFill>
                            <a:srgbClr val="0000FF"/>
                          </a:solidFill>
                          <a:effectLst/>
                          <a:latin typeface="VNI-Times" pitchFamily="2" charset="0"/>
                          <a:sym typeface="Wingdings" pitchFamily="2" charset="2"/>
                        </a:rPr>
                        <a:t>O</a:t>
                      </a:r>
                      <a:r>
                        <a:rPr kumimoji="0" lang="en-US" sz="2400" b="0" i="0" u="none" strike="noStrike" cap="none" normalizeH="0" baseline="-25000" smtClean="0">
                          <a:ln>
                            <a:noFill/>
                          </a:ln>
                          <a:solidFill>
                            <a:srgbClr val="0000FF"/>
                          </a:solidFill>
                          <a:effectLst/>
                          <a:latin typeface="VNI-Times" pitchFamily="2" charset="0"/>
                          <a:sym typeface="Wingdings" pitchFamily="2" charset="2"/>
                        </a:rPr>
                        <a:t>5</a:t>
                      </a:r>
                      <a:endParaRPr kumimoji="0" lang="en-US" sz="2400" b="0" i="0" u="none" strike="noStrike" cap="none" normalizeH="0" baseline="-25000" smtClean="0">
                        <a:ln>
                          <a:noFill/>
                        </a:ln>
                        <a:solidFill>
                          <a:srgbClr val="0000FF"/>
                        </a:solidFill>
                        <a:effectLst/>
                        <a:latin typeface="VNI-Times" pitchFamily="2"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50000"/>
                        </a:spcAft>
                        <a:buClrTx/>
                        <a:buSzTx/>
                        <a:buFontTx/>
                        <a:buNone/>
                        <a:tabLst/>
                      </a:pPr>
                      <a:endParaRPr kumimoji="0" lang="vi-VN" sz="2400" b="0" i="0" u="none" strike="noStrike" cap="none" normalizeH="0" baseline="0" smtClean="0">
                        <a:ln>
                          <a:noFill/>
                        </a:ln>
                        <a:solidFill>
                          <a:srgbClr val="0000FF"/>
                        </a:solidFill>
                        <a:effectLst/>
                        <a:latin typeface="VNI-Aptima" pitchFamily="2"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50000"/>
                        </a:spcAft>
                        <a:buClrTx/>
                        <a:buSzTx/>
                        <a:buFontTx/>
                        <a:buNone/>
                        <a:tabLst/>
                      </a:pPr>
                      <a:endParaRPr kumimoji="0" lang="vi-VN" sz="2400" b="0" i="0" u="none" strike="noStrike" cap="none" normalizeH="0" baseline="0" smtClean="0">
                        <a:ln>
                          <a:noFill/>
                        </a:ln>
                        <a:solidFill>
                          <a:srgbClr val="0000FF"/>
                        </a:solidFill>
                        <a:effectLst/>
                        <a:latin typeface="VNI-Aptima" pitchFamily="2"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1" fontAlgn="base" latinLnBrk="0" hangingPunct="1">
                        <a:lnSpc>
                          <a:spcPct val="100000"/>
                        </a:lnSpc>
                        <a:spcBef>
                          <a:spcPct val="50000"/>
                        </a:spcBef>
                        <a:spcAft>
                          <a:spcPct val="50000"/>
                        </a:spcAft>
                        <a:buClrTx/>
                        <a:buSzTx/>
                        <a:buFontTx/>
                        <a:buNone/>
                        <a:tabLst/>
                      </a:pPr>
                      <a:r>
                        <a:rPr kumimoji="0" lang="en-US" sz="2400" b="0" i="0" u="none" strike="noStrike" cap="none" normalizeH="0" baseline="0" smtClean="0">
                          <a:ln>
                            <a:noFill/>
                          </a:ln>
                          <a:solidFill>
                            <a:srgbClr val="0000FF"/>
                          </a:solidFill>
                          <a:effectLst/>
                          <a:latin typeface="VNI-Times" pitchFamily="2" charset="0"/>
                        </a:rPr>
                        <a:t>  2Fe + 3Cl</a:t>
                      </a:r>
                      <a:r>
                        <a:rPr kumimoji="0" lang="en-US" sz="2400" b="0" i="0" u="none" strike="noStrike" cap="none" normalizeH="0" baseline="-25000" smtClean="0">
                          <a:ln>
                            <a:noFill/>
                          </a:ln>
                          <a:solidFill>
                            <a:srgbClr val="0000FF"/>
                          </a:solidFill>
                          <a:effectLst/>
                          <a:latin typeface="VNI-Times" pitchFamily="2" charset="0"/>
                        </a:rPr>
                        <a:t>2</a:t>
                      </a:r>
                      <a:r>
                        <a:rPr kumimoji="0" lang="en-US" sz="2400" b="0" i="0" u="none" strike="noStrike" cap="none" normalizeH="0" baseline="0" smtClean="0">
                          <a:ln>
                            <a:noFill/>
                          </a:ln>
                          <a:solidFill>
                            <a:srgbClr val="0000FF"/>
                          </a:solidFill>
                          <a:effectLst/>
                          <a:latin typeface="VNI-Times" pitchFamily="2" charset="0"/>
                        </a:rPr>
                        <a:t> </a:t>
                      </a:r>
                      <a:r>
                        <a:rPr kumimoji="0" lang="en-US" sz="2400" b="0" i="0" u="none" strike="noStrike" cap="none" normalizeH="0" baseline="0" smtClean="0">
                          <a:ln>
                            <a:noFill/>
                          </a:ln>
                          <a:solidFill>
                            <a:srgbClr val="0000FF"/>
                          </a:solidFill>
                          <a:effectLst/>
                          <a:latin typeface="VNI-Times" pitchFamily="2" charset="0"/>
                          <a:sym typeface="Wingdings" pitchFamily="2" charset="2"/>
                        </a:rPr>
                        <a:t> 2FeCl</a:t>
                      </a:r>
                      <a:r>
                        <a:rPr kumimoji="0" lang="en-US" sz="2400" b="0" i="0" u="none" strike="noStrike" cap="none" normalizeH="0" baseline="-25000" smtClean="0">
                          <a:ln>
                            <a:noFill/>
                          </a:ln>
                          <a:solidFill>
                            <a:srgbClr val="0000FF"/>
                          </a:solidFill>
                          <a:effectLst/>
                          <a:latin typeface="VNI-Times" pitchFamily="2" charset="0"/>
                          <a:sym typeface="Wingdings" pitchFamily="2" charset="2"/>
                        </a:rPr>
                        <a:t>3</a:t>
                      </a:r>
                      <a:endParaRPr kumimoji="0" lang="en-US" sz="2400" b="0" i="0" u="none" strike="noStrike" cap="none" normalizeH="0" baseline="-25000" smtClean="0">
                        <a:ln>
                          <a:noFill/>
                        </a:ln>
                        <a:solidFill>
                          <a:srgbClr val="0000FF"/>
                        </a:solidFill>
                        <a:effectLst/>
                        <a:latin typeface="VNI-Times" pitchFamily="2"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50000"/>
                        </a:spcAft>
                        <a:buClrTx/>
                        <a:buSzTx/>
                        <a:buFontTx/>
                        <a:buNone/>
                        <a:tabLst/>
                      </a:pPr>
                      <a:endParaRPr kumimoji="0" lang="vi-VN" sz="2400" b="0" i="0" u="none" strike="noStrike" cap="none" normalizeH="0" baseline="0" smtClean="0">
                        <a:ln>
                          <a:noFill/>
                        </a:ln>
                        <a:solidFill>
                          <a:srgbClr val="0000FF"/>
                        </a:solidFill>
                        <a:effectLst/>
                        <a:latin typeface="VNI-Aptima" pitchFamily="2"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50000"/>
                        </a:spcAft>
                        <a:buClrTx/>
                        <a:buSzTx/>
                        <a:buFontTx/>
                        <a:buNone/>
                        <a:tabLst/>
                      </a:pPr>
                      <a:endParaRPr kumimoji="0" lang="vi-VN" sz="2400" b="0" i="0" u="none" strike="noStrike" cap="none" normalizeH="0" baseline="0" smtClean="0">
                        <a:ln>
                          <a:noFill/>
                        </a:ln>
                        <a:solidFill>
                          <a:srgbClr val="0000FF"/>
                        </a:solidFill>
                        <a:effectLst/>
                        <a:latin typeface="VNI-Aptima" pitchFamily="2"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r>
              <a:tr h="620713">
                <a:tc>
                  <a:txBody>
                    <a:bodyPr/>
                    <a:lstStyle/>
                    <a:p>
                      <a:pPr marL="0" marR="0" lvl="0" indent="0" algn="l" defTabSz="914400" rtl="0" eaLnBrk="1" fontAlgn="base" latinLnBrk="0" hangingPunct="1">
                        <a:lnSpc>
                          <a:spcPct val="100000"/>
                        </a:lnSpc>
                        <a:spcBef>
                          <a:spcPct val="50000"/>
                        </a:spcBef>
                        <a:spcAft>
                          <a:spcPct val="50000"/>
                        </a:spcAft>
                        <a:buClrTx/>
                        <a:buSzTx/>
                        <a:buFontTx/>
                        <a:buNone/>
                        <a:tabLst/>
                      </a:pPr>
                      <a:r>
                        <a:rPr kumimoji="0" lang="en-US" sz="2400" b="0" i="0" u="none" strike="noStrike" cap="none" normalizeH="0" baseline="0" smtClean="0">
                          <a:ln>
                            <a:noFill/>
                          </a:ln>
                          <a:solidFill>
                            <a:srgbClr val="0000FF"/>
                          </a:solidFill>
                          <a:effectLst/>
                          <a:latin typeface="VNI-Times" pitchFamily="2" charset="0"/>
                        </a:rPr>
                        <a:t> CaO + H</a:t>
                      </a:r>
                      <a:r>
                        <a:rPr kumimoji="0" lang="en-US" sz="2400" b="0" i="0" u="none" strike="noStrike" cap="none" normalizeH="0" baseline="-25000" smtClean="0">
                          <a:ln>
                            <a:noFill/>
                          </a:ln>
                          <a:solidFill>
                            <a:srgbClr val="0000FF"/>
                          </a:solidFill>
                          <a:effectLst/>
                          <a:latin typeface="VNI-Times" pitchFamily="2" charset="0"/>
                        </a:rPr>
                        <a:t>2</a:t>
                      </a:r>
                      <a:r>
                        <a:rPr kumimoji="0" lang="en-US" sz="2400" b="0" i="0" u="none" strike="noStrike" cap="none" normalizeH="0" baseline="0" smtClean="0">
                          <a:ln>
                            <a:noFill/>
                          </a:ln>
                          <a:solidFill>
                            <a:srgbClr val="0000FF"/>
                          </a:solidFill>
                          <a:effectLst/>
                          <a:latin typeface="VNI-Times" pitchFamily="2" charset="0"/>
                        </a:rPr>
                        <a:t>O </a:t>
                      </a:r>
                      <a:r>
                        <a:rPr kumimoji="0" lang="en-US" sz="2400" b="0" i="0" u="none" strike="noStrike" cap="none" normalizeH="0" baseline="0" smtClean="0">
                          <a:ln>
                            <a:noFill/>
                          </a:ln>
                          <a:solidFill>
                            <a:srgbClr val="0000FF"/>
                          </a:solidFill>
                          <a:effectLst/>
                          <a:latin typeface="VNI-Times" pitchFamily="2" charset="0"/>
                          <a:sym typeface="Wingdings" pitchFamily="2" charset="2"/>
                        </a:rPr>
                        <a:t> Ca(OH)</a:t>
                      </a:r>
                      <a:r>
                        <a:rPr kumimoji="0" lang="en-US" sz="2400" b="0" i="0" u="none" strike="noStrike" cap="none" normalizeH="0" baseline="-25000" smtClean="0">
                          <a:ln>
                            <a:noFill/>
                          </a:ln>
                          <a:solidFill>
                            <a:srgbClr val="0000FF"/>
                          </a:solidFill>
                          <a:effectLst/>
                          <a:latin typeface="VNI-Times" pitchFamily="2" charset="0"/>
                          <a:sym typeface="Wingdings" pitchFamily="2" charset="2"/>
                        </a:rPr>
                        <a:t>2</a:t>
                      </a:r>
                      <a:endParaRPr kumimoji="0" lang="en-US" sz="2400" b="0" i="0" u="none" strike="noStrike" cap="none" normalizeH="0" baseline="-25000" smtClean="0">
                        <a:ln>
                          <a:noFill/>
                        </a:ln>
                        <a:solidFill>
                          <a:srgbClr val="0000FF"/>
                        </a:solidFill>
                        <a:effectLst/>
                        <a:latin typeface="VNI-Times" pitchFamily="2"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50000"/>
                        </a:spcAft>
                        <a:buClrTx/>
                        <a:buSzTx/>
                        <a:buFontTx/>
                        <a:buNone/>
                        <a:tabLst/>
                      </a:pPr>
                      <a:endParaRPr kumimoji="0" lang="vi-VN" sz="2400" b="0" i="0" u="none" strike="noStrike" cap="none" normalizeH="0" baseline="0" smtClean="0">
                        <a:ln>
                          <a:noFill/>
                        </a:ln>
                        <a:solidFill>
                          <a:srgbClr val="0000FF"/>
                        </a:solidFill>
                        <a:effectLst/>
                        <a:latin typeface="VNI-Aptima" pitchFamily="2"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50000"/>
                        </a:spcAft>
                        <a:buClrTx/>
                        <a:buSzTx/>
                        <a:buFontTx/>
                        <a:buNone/>
                        <a:tabLst/>
                      </a:pPr>
                      <a:endParaRPr kumimoji="0" lang="vi-VN" sz="2400" b="0" i="0" u="none" strike="noStrike" cap="none" normalizeH="0" baseline="0" smtClean="0">
                        <a:ln>
                          <a:noFill/>
                        </a:ln>
                        <a:solidFill>
                          <a:srgbClr val="0000FF"/>
                        </a:solidFill>
                        <a:effectLst/>
                        <a:latin typeface="VNI-Aptima" pitchFamily="2"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r>
              <a:tr h="666750">
                <a:tc>
                  <a:txBody>
                    <a:bodyPr/>
                    <a:lstStyle/>
                    <a:p>
                      <a:pPr marL="0" marR="0" lvl="0" indent="0" algn="l" defTabSz="914400" rtl="0" eaLnBrk="1" fontAlgn="base" latinLnBrk="0" hangingPunct="1">
                        <a:lnSpc>
                          <a:spcPct val="100000"/>
                        </a:lnSpc>
                        <a:spcBef>
                          <a:spcPct val="50000"/>
                        </a:spcBef>
                        <a:spcAft>
                          <a:spcPct val="50000"/>
                        </a:spcAft>
                        <a:buClrTx/>
                        <a:buSzTx/>
                        <a:buFontTx/>
                        <a:buNone/>
                        <a:tabLst/>
                      </a:pPr>
                      <a:r>
                        <a:rPr kumimoji="0" lang="en-US" sz="2400" b="0" i="0" u="none" strike="noStrike" cap="none" normalizeH="0" baseline="0" smtClean="0">
                          <a:ln>
                            <a:noFill/>
                          </a:ln>
                          <a:solidFill>
                            <a:srgbClr val="0000FF"/>
                          </a:solidFill>
                          <a:effectLst/>
                          <a:latin typeface="VNI-Times" pitchFamily="2" charset="0"/>
                        </a:rPr>
                        <a:t>4Fe(OH)</a:t>
                      </a:r>
                      <a:r>
                        <a:rPr kumimoji="0" lang="en-US" sz="2400" b="0" i="0" u="none" strike="noStrike" cap="none" normalizeH="0" baseline="-25000" smtClean="0">
                          <a:ln>
                            <a:noFill/>
                          </a:ln>
                          <a:solidFill>
                            <a:srgbClr val="0000FF"/>
                          </a:solidFill>
                          <a:effectLst/>
                          <a:latin typeface="VNI-Times" pitchFamily="2" charset="0"/>
                        </a:rPr>
                        <a:t>2</a:t>
                      </a:r>
                      <a:r>
                        <a:rPr kumimoji="0" lang="en-US" sz="2400" b="0" i="0" u="none" strike="noStrike" cap="none" normalizeH="0" baseline="0" smtClean="0">
                          <a:ln>
                            <a:noFill/>
                          </a:ln>
                          <a:solidFill>
                            <a:srgbClr val="0000FF"/>
                          </a:solidFill>
                          <a:effectLst/>
                          <a:latin typeface="VNI-Times" pitchFamily="2" charset="0"/>
                        </a:rPr>
                        <a:t> + O</a:t>
                      </a:r>
                      <a:r>
                        <a:rPr kumimoji="0" lang="en-US" sz="2400" b="0" i="0" u="none" strike="noStrike" cap="none" normalizeH="0" baseline="-25000" smtClean="0">
                          <a:ln>
                            <a:noFill/>
                          </a:ln>
                          <a:solidFill>
                            <a:srgbClr val="0000FF"/>
                          </a:solidFill>
                          <a:effectLst/>
                          <a:latin typeface="VNI-Times" pitchFamily="2" charset="0"/>
                        </a:rPr>
                        <a:t>2</a:t>
                      </a:r>
                      <a:r>
                        <a:rPr kumimoji="0" lang="en-US" sz="2400" b="0" i="0" u="none" strike="noStrike" cap="none" normalizeH="0" baseline="0" smtClean="0">
                          <a:ln>
                            <a:noFill/>
                          </a:ln>
                          <a:solidFill>
                            <a:srgbClr val="0000FF"/>
                          </a:solidFill>
                          <a:effectLst/>
                          <a:latin typeface="VNI-Times" pitchFamily="2" charset="0"/>
                        </a:rPr>
                        <a:t> + 2H</a:t>
                      </a:r>
                      <a:r>
                        <a:rPr kumimoji="0" lang="en-US" sz="2400" b="0" i="0" u="none" strike="noStrike" cap="none" normalizeH="0" baseline="-25000" smtClean="0">
                          <a:ln>
                            <a:noFill/>
                          </a:ln>
                          <a:solidFill>
                            <a:srgbClr val="0000FF"/>
                          </a:solidFill>
                          <a:effectLst/>
                          <a:latin typeface="VNI-Times" pitchFamily="2" charset="0"/>
                        </a:rPr>
                        <a:t>2</a:t>
                      </a:r>
                      <a:r>
                        <a:rPr kumimoji="0" lang="en-US" sz="2400" b="0" i="0" u="none" strike="noStrike" cap="none" normalizeH="0" baseline="0" smtClean="0">
                          <a:ln>
                            <a:noFill/>
                          </a:ln>
                          <a:solidFill>
                            <a:srgbClr val="0000FF"/>
                          </a:solidFill>
                          <a:effectLst/>
                          <a:latin typeface="VNI-Times" pitchFamily="2" charset="0"/>
                        </a:rPr>
                        <a:t>O </a:t>
                      </a:r>
                      <a:r>
                        <a:rPr kumimoji="0" lang="en-US" sz="2400" b="0" i="0" u="none" strike="noStrike" cap="none" normalizeH="0" baseline="0" smtClean="0">
                          <a:ln>
                            <a:noFill/>
                          </a:ln>
                          <a:solidFill>
                            <a:srgbClr val="0000FF"/>
                          </a:solidFill>
                          <a:effectLst/>
                          <a:latin typeface="VNI-Times" pitchFamily="2" charset="0"/>
                          <a:sym typeface="Wingdings" pitchFamily="2" charset="2"/>
                        </a:rPr>
                        <a:t>  4Fe(OH)</a:t>
                      </a:r>
                      <a:r>
                        <a:rPr kumimoji="0" lang="en-US" sz="2400" b="0" i="0" u="none" strike="noStrike" cap="none" normalizeH="0" baseline="-25000" smtClean="0">
                          <a:ln>
                            <a:noFill/>
                          </a:ln>
                          <a:solidFill>
                            <a:srgbClr val="0000FF"/>
                          </a:solidFill>
                          <a:effectLst/>
                          <a:latin typeface="VNI-Times" pitchFamily="2" charset="0"/>
                          <a:sym typeface="Wingdings" pitchFamily="2" charset="2"/>
                        </a:rPr>
                        <a:t>3</a:t>
                      </a:r>
                      <a:endParaRPr kumimoji="0" lang="en-US" sz="2400" b="0" i="0" u="none" strike="noStrike" cap="none" normalizeH="0" baseline="-25000" smtClean="0">
                        <a:ln>
                          <a:noFill/>
                        </a:ln>
                        <a:solidFill>
                          <a:srgbClr val="0000FF"/>
                        </a:solidFill>
                        <a:effectLst/>
                        <a:latin typeface="VNI-Times" pitchFamily="2"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50000"/>
                        </a:spcAft>
                        <a:buClrTx/>
                        <a:buSzTx/>
                        <a:buFontTx/>
                        <a:buNone/>
                        <a:tabLst/>
                      </a:pPr>
                      <a:endParaRPr kumimoji="0" lang="vi-VN" sz="2400" b="0" i="0" u="none" strike="noStrike" cap="none" normalizeH="0" baseline="0" smtClean="0">
                        <a:ln>
                          <a:noFill/>
                        </a:ln>
                        <a:solidFill>
                          <a:srgbClr val="0000FF"/>
                        </a:solidFill>
                        <a:effectLst/>
                        <a:latin typeface="VNI-Aptima" pitchFamily="2"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50000"/>
                        </a:spcAft>
                        <a:buClrTx/>
                        <a:buSzTx/>
                        <a:buFontTx/>
                        <a:buNone/>
                        <a:tabLst/>
                      </a:pPr>
                      <a:endParaRPr kumimoji="0" lang="vi-VN" sz="2400" b="0" i="0" u="none" strike="noStrike" cap="none" normalizeH="0" baseline="0" smtClean="0">
                        <a:ln>
                          <a:noFill/>
                        </a:ln>
                        <a:solidFill>
                          <a:srgbClr val="0000FF"/>
                        </a:solidFill>
                        <a:effectLst/>
                        <a:latin typeface="VNI-Aptima" pitchFamily="2"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r>
            </a:tbl>
          </a:graphicData>
        </a:graphic>
      </p:graphicFrame>
      <p:sp>
        <p:nvSpPr>
          <p:cNvPr id="12317" name="Rectangle 29"/>
          <p:cNvSpPr>
            <a:spLocks noChangeArrowheads="1"/>
          </p:cNvSpPr>
          <p:nvPr/>
        </p:nvSpPr>
        <p:spPr bwMode="auto">
          <a:xfrm>
            <a:off x="6097588" y="3228975"/>
            <a:ext cx="393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buFont typeface="Wingdings" pitchFamily="2" charset="2"/>
              <a:buNone/>
            </a:pPr>
            <a:r>
              <a:rPr lang="en-US" sz="2800" b="1" i="1">
                <a:solidFill>
                  <a:srgbClr val="FF3300"/>
                </a:solidFill>
                <a:latin typeface="VNI-Aptima" pitchFamily="2" charset="0"/>
              </a:rPr>
              <a:t>2</a:t>
            </a:r>
            <a:endParaRPr lang="en-US" sz="2800" b="1" i="1">
              <a:solidFill>
                <a:srgbClr val="FF3300"/>
              </a:solidFill>
              <a:latin typeface="VNI-Centur" pitchFamily="2" charset="0"/>
              <a:sym typeface="Wingdings" pitchFamily="2" charset="2"/>
            </a:endParaRPr>
          </a:p>
        </p:txBody>
      </p:sp>
      <p:sp>
        <p:nvSpPr>
          <p:cNvPr id="12318" name="Rectangle 30"/>
          <p:cNvSpPr>
            <a:spLocks noChangeArrowheads="1"/>
          </p:cNvSpPr>
          <p:nvPr/>
        </p:nvSpPr>
        <p:spPr bwMode="auto">
          <a:xfrm>
            <a:off x="7926388" y="3228975"/>
            <a:ext cx="393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buFont typeface="Wingdings" pitchFamily="2" charset="2"/>
              <a:buNone/>
            </a:pPr>
            <a:r>
              <a:rPr lang="en-US" sz="2800" b="1" i="1">
                <a:solidFill>
                  <a:srgbClr val="FF3300"/>
                </a:solidFill>
                <a:latin typeface="VNI-Aptima" pitchFamily="2" charset="0"/>
              </a:rPr>
              <a:t>1</a:t>
            </a:r>
            <a:endParaRPr lang="en-US" sz="2800" b="1" i="1">
              <a:solidFill>
                <a:srgbClr val="FF3300"/>
              </a:solidFill>
              <a:latin typeface="VNI-Centur" pitchFamily="2" charset="0"/>
              <a:sym typeface="Wingdings" pitchFamily="2" charset="2"/>
            </a:endParaRPr>
          </a:p>
        </p:txBody>
      </p:sp>
      <p:sp>
        <p:nvSpPr>
          <p:cNvPr id="12319" name="Rectangle 31"/>
          <p:cNvSpPr>
            <a:spLocks noChangeArrowheads="1"/>
          </p:cNvSpPr>
          <p:nvPr/>
        </p:nvSpPr>
        <p:spPr bwMode="auto">
          <a:xfrm>
            <a:off x="6070600" y="3829050"/>
            <a:ext cx="393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buFont typeface="Wingdings" pitchFamily="2" charset="2"/>
              <a:buNone/>
            </a:pPr>
            <a:r>
              <a:rPr lang="en-US" sz="2800" b="1" i="1">
                <a:solidFill>
                  <a:srgbClr val="FF3300"/>
                </a:solidFill>
                <a:latin typeface="VNI-Aptima" pitchFamily="2" charset="0"/>
              </a:rPr>
              <a:t>2</a:t>
            </a:r>
            <a:endParaRPr lang="en-US" sz="2800" b="1" i="1">
              <a:solidFill>
                <a:srgbClr val="FF3300"/>
              </a:solidFill>
              <a:latin typeface="VNI-Centur" pitchFamily="2" charset="0"/>
              <a:sym typeface="Wingdings" pitchFamily="2" charset="2"/>
            </a:endParaRPr>
          </a:p>
        </p:txBody>
      </p:sp>
      <p:sp>
        <p:nvSpPr>
          <p:cNvPr id="12320" name="Rectangle 32"/>
          <p:cNvSpPr>
            <a:spLocks noChangeArrowheads="1"/>
          </p:cNvSpPr>
          <p:nvPr/>
        </p:nvSpPr>
        <p:spPr bwMode="auto">
          <a:xfrm>
            <a:off x="7899400" y="3827463"/>
            <a:ext cx="393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buFont typeface="Wingdings" pitchFamily="2" charset="2"/>
              <a:buNone/>
            </a:pPr>
            <a:r>
              <a:rPr lang="en-US" sz="2800" b="1" i="1">
                <a:solidFill>
                  <a:srgbClr val="FF3300"/>
                </a:solidFill>
                <a:latin typeface="VNI-Aptima" pitchFamily="2" charset="0"/>
              </a:rPr>
              <a:t>1</a:t>
            </a:r>
            <a:endParaRPr lang="en-US" sz="2800" b="1" i="1">
              <a:solidFill>
                <a:srgbClr val="FF3300"/>
              </a:solidFill>
              <a:latin typeface="VNI-Centur" pitchFamily="2" charset="0"/>
              <a:sym typeface="Wingdings" pitchFamily="2" charset="2"/>
            </a:endParaRPr>
          </a:p>
        </p:txBody>
      </p:sp>
      <p:sp>
        <p:nvSpPr>
          <p:cNvPr id="12321" name="Rectangle 33"/>
          <p:cNvSpPr>
            <a:spLocks noChangeArrowheads="1"/>
          </p:cNvSpPr>
          <p:nvPr/>
        </p:nvSpPr>
        <p:spPr bwMode="auto">
          <a:xfrm>
            <a:off x="6070600" y="4505325"/>
            <a:ext cx="393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buFont typeface="Wingdings" pitchFamily="2" charset="2"/>
              <a:buNone/>
            </a:pPr>
            <a:r>
              <a:rPr lang="en-US" sz="2800" b="1" i="1">
                <a:solidFill>
                  <a:srgbClr val="FF3300"/>
                </a:solidFill>
                <a:latin typeface="VNI-Aptima" pitchFamily="2" charset="0"/>
              </a:rPr>
              <a:t>2</a:t>
            </a:r>
            <a:endParaRPr lang="en-US" sz="2800" b="1" i="1">
              <a:solidFill>
                <a:srgbClr val="FF3300"/>
              </a:solidFill>
              <a:latin typeface="VNI-Centur" pitchFamily="2" charset="0"/>
              <a:sym typeface="Wingdings" pitchFamily="2" charset="2"/>
            </a:endParaRPr>
          </a:p>
        </p:txBody>
      </p:sp>
      <p:sp>
        <p:nvSpPr>
          <p:cNvPr id="12322" name="Rectangle 34"/>
          <p:cNvSpPr>
            <a:spLocks noChangeArrowheads="1"/>
          </p:cNvSpPr>
          <p:nvPr/>
        </p:nvSpPr>
        <p:spPr bwMode="auto">
          <a:xfrm>
            <a:off x="7913688" y="4446588"/>
            <a:ext cx="393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buFont typeface="Wingdings" pitchFamily="2" charset="2"/>
              <a:buNone/>
            </a:pPr>
            <a:r>
              <a:rPr lang="en-US" sz="2800" b="1" i="1">
                <a:solidFill>
                  <a:srgbClr val="FF3300"/>
                </a:solidFill>
                <a:latin typeface="VNI-Aptima" pitchFamily="2" charset="0"/>
              </a:rPr>
              <a:t>1</a:t>
            </a:r>
            <a:endParaRPr lang="en-US" sz="2800" b="1" i="1">
              <a:solidFill>
                <a:srgbClr val="FF3300"/>
              </a:solidFill>
              <a:latin typeface="VNI-Centur" pitchFamily="2" charset="0"/>
              <a:sym typeface="Wingdings" pitchFamily="2" charset="2"/>
            </a:endParaRPr>
          </a:p>
        </p:txBody>
      </p:sp>
      <p:sp>
        <p:nvSpPr>
          <p:cNvPr id="12323" name="Rectangle 35"/>
          <p:cNvSpPr>
            <a:spLocks noChangeArrowheads="1"/>
          </p:cNvSpPr>
          <p:nvPr/>
        </p:nvSpPr>
        <p:spPr bwMode="auto">
          <a:xfrm>
            <a:off x="6057900" y="5051425"/>
            <a:ext cx="393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buFont typeface="Wingdings" pitchFamily="2" charset="2"/>
              <a:buNone/>
            </a:pPr>
            <a:r>
              <a:rPr lang="en-US" sz="2800" b="1" i="1">
                <a:solidFill>
                  <a:srgbClr val="FF3300"/>
                </a:solidFill>
                <a:latin typeface="VNI-Aptima" pitchFamily="2" charset="0"/>
              </a:rPr>
              <a:t>3</a:t>
            </a:r>
            <a:endParaRPr lang="en-US" sz="2800" b="1" i="1">
              <a:solidFill>
                <a:srgbClr val="FF3300"/>
              </a:solidFill>
              <a:latin typeface="VNI-Centur" pitchFamily="2" charset="0"/>
              <a:sym typeface="Wingdings" pitchFamily="2" charset="2"/>
            </a:endParaRPr>
          </a:p>
        </p:txBody>
      </p:sp>
      <p:sp>
        <p:nvSpPr>
          <p:cNvPr id="12324" name="Rectangle 36"/>
          <p:cNvSpPr>
            <a:spLocks noChangeArrowheads="1"/>
          </p:cNvSpPr>
          <p:nvPr/>
        </p:nvSpPr>
        <p:spPr bwMode="auto">
          <a:xfrm>
            <a:off x="7900988" y="5108575"/>
            <a:ext cx="393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buFont typeface="Wingdings" pitchFamily="2" charset="2"/>
              <a:buNone/>
            </a:pPr>
            <a:r>
              <a:rPr lang="en-US" sz="2800" b="1" i="1">
                <a:solidFill>
                  <a:srgbClr val="FF3300"/>
                </a:solidFill>
                <a:latin typeface="VNI-Aptima" pitchFamily="2" charset="0"/>
              </a:rPr>
              <a:t>1</a:t>
            </a:r>
            <a:endParaRPr lang="en-US" sz="2800" b="1" i="1">
              <a:solidFill>
                <a:srgbClr val="FF3300"/>
              </a:solidFill>
              <a:latin typeface="VNI-Centur" pitchFamily="2" charset="0"/>
              <a:sym typeface="Wingdings" pitchFamily="2" charset="2"/>
            </a:endParaRPr>
          </a:p>
        </p:txBody>
      </p:sp>
      <p:sp>
        <p:nvSpPr>
          <p:cNvPr id="12325" name="Text Box 37"/>
          <p:cNvSpPr txBox="1">
            <a:spLocks noChangeArrowheads="1"/>
          </p:cNvSpPr>
          <p:nvPr/>
        </p:nvSpPr>
        <p:spPr bwMode="auto">
          <a:xfrm>
            <a:off x="1066800" y="5943600"/>
            <a:ext cx="693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a:solidFill>
                  <a:srgbClr val="0000FF"/>
                </a:solidFill>
                <a:latin typeface="VNI-Centur" pitchFamily="2" charset="0"/>
              </a:rPr>
              <a:t>Vaäy: Phaûn öùng hoùa hôïp laø gì?</a:t>
            </a:r>
            <a:endParaRPr lang="vi-VN" sz="3200">
              <a:solidFill>
                <a:srgbClr val="0000FF"/>
              </a:solidFill>
              <a:latin typeface="VNI-Centur" pitchFamily="2" charset="0"/>
            </a:endParaRPr>
          </a:p>
        </p:txBody>
      </p:sp>
    </p:spTree>
    <p:extLst>
      <p:ext uri="{BB962C8B-B14F-4D97-AF65-F5344CB8AC3E}">
        <p14:creationId xmlns:p14="http://schemas.microsoft.com/office/powerpoint/2010/main" val="670189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downLeft)">
                                      <p:cBhvr>
                                        <p:cTn id="7" dur="500"/>
                                        <p:tgtEl>
                                          <p:spTgt spid="12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2317"/>
                                        </p:tgtEl>
                                        <p:attrNameLst>
                                          <p:attrName>style.visibility</p:attrName>
                                        </p:attrNameLst>
                                      </p:cBhvr>
                                      <p:to>
                                        <p:strVal val="visible"/>
                                      </p:to>
                                    </p:set>
                                    <p:animEffect transition="in" filter="slide(fromRight)">
                                      <p:cBhvr>
                                        <p:cTn id="12" dur="500"/>
                                        <p:tgtEl>
                                          <p:spTgt spid="12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12318"/>
                                        </p:tgtEl>
                                        <p:attrNameLst>
                                          <p:attrName>style.visibility</p:attrName>
                                        </p:attrNameLst>
                                      </p:cBhvr>
                                      <p:to>
                                        <p:strVal val="visible"/>
                                      </p:to>
                                    </p:set>
                                    <p:animEffect transition="in" filter="slide(fromRight)">
                                      <p:cBhvr>
                                        <p:cTn id="17" dur="500"/>
                                        <p:tgtEl>
                                          <p:spTgt spid="123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12319"/>
                                        </p:tgtEl>
                                        <p:attrNameLst>
                                          <p:attrName>style.visibility</p:attrName>
                                        </p:attrNameLst>
                                      </p:cBhvr>
                                      <p:to>
                                        <p:strVal val="visible"/>
                                      </p:to>
                                    </p:set>
                                    <p:animEffect transition="in" filter="slide(fromRight)">
                                      <p:cBhvr>
                                        <p:cTn id="22" dur="500"/>
                                        <p:tgtEl>
                                          <p:spTgt spid="123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12320"/>
                                        </p:tgtEl>
                                        <p:attrNameLst>
                                          <p:attrName>style.visibility</p:attrName>
                                        </p:attrNameLst>
                                      </p:cBhvr>
                                      <p:to>
                                        <p:strVal val="visible"/>
                                      </p:to>
                                    </p:set>
                                    <p:animEffect transition="in" filter="slide(fromRight)">
                                      <p:cBhvr>
                                        <p:cTn id="27" dur="500"/>
                                        <p:tgtEl>
                                          <p:spTgt spid="123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12321"/>
                                        </p:tgtEl>
                                        <p:attrNameLst>
                                          <p:attrName>style.visibility</p:attrName>
                                        </p:attrNameLst>
                                      </p:cBhvr>
                                      <p:to>
                                        <p:strVal val="visible"/>
                                      </p:to>
                                    </p:set>
                                    <p:animEffect transition="in" filter="slide(fromRight)">
                                      <p:cBhvr>
                                        <p:cTn id="32" dur="500"/>
                                        <p:tgtEl>
                                          <p:spTgt spid="123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12322"/>
                                        </p:tgtEl>
                                        <p:attrNameLst>
                                          <p:attrName>style.visibility</p:attrName>
                                        </p:attrNameLst>
                                      </p:cBhvr>
                                      <p:to>
                                        <p:strVal val="visible"/>
                                      </p:to>
                                    </p:set>
                                    <p:animEffect transition="in" filter="slide(fromRight)">
                                      <p:cBhvr>
                                        <p:cTn id="37" dur="500"/>
                                        <p:tgtEl>
                                          <p:spTgt spid="123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2" fill="hold" grpId="0" nodeType="clickEffect">
                                  <p:stCondLst>
                                    <p:cond delay="0"/>
                                  </p:stCondLst>
                                  <p:childTnLst>
                                    <p:set>
                                      <p:cBhvr>
                                        <p:cTn id="41" dur="1" fill="hold">
                                          <p:stCondLst>
                                            <p:cond delay="0"/>
                                          </p:stCondLst>
                                        </p:cTn>
                                        <p:tgtEl>
                                          <p:spTgt spid="12323"/>
                                        </p:tgtEl>
                                        <p:attrNameLst>
                                          <p:attrName>style.visibility</p:attrName>
                                        </p:attrNameLst>
                                      </p:cBhvr>
                                      <p:to>
                                        <p:strVal val="visible"/>
                                      </p:to>
                                    </p:set>
                                    <p:animEffect transition="in" filter="slide(fromRight)">
                                      <p:cBhvr>
                                        <p:cTn id="42" dur="500"/>
                                        <p:tgtEl>
                                          <p:spTgt spid="123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2" fill="hold" grpId="0" nodeType="clickEffect">
                                  <p:stCondLst>
                                    <p:cond delay="0"/>
                                  </p:stCondLst>
                                  <p:childTnLst>
                                    <p:set>
                                      <p:cBhvr>
                                        <p:cTn id="46" dur="1" fill="hold">
                                          <p:stCondLst>
                                            <p:cond delay="0"/>
                                          </p:stCondLst>
                                        </p:cTn>
                                        <p:tgtEl>
                                          <p:spTgt spid="12324"/>
                                        </p:tgtEl>
                                        <p:attrNameLst>
                                          <p:attrName>style.visibility</p:attrName>
                                        </p:attrNameLst>
                                      </p:cBhvr>
                                      <p:to>
                                        <p:strVal val="visible"/>
                                      </p:to>
                                    </p:set>
                                    <p:animEffect transition="in" filter="slide(fromRight)">
                                      <p:cBhvr>
                                        <p:cTn id="47" dur="500"/>
                                        <p:tgtEl>
                                          <p:spTgt spid="123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2325"/>
                                        </p:tgtEl>
                                        <p:attrNameLst>
                                          <p:attrName>style.visibility</p:attrName>
                                        </p:attrNameLst>
                                      </p:cBhvr>
                                      <p:to>
                                        <p:strVal val="visible"/>
                                      </p:to>
                                    </p:set>
                                    <p:animEffect transition="in" filter="diamond(in)">
                                      <p:cBhvr>
                                        <p:cTn id="52" dur="2000"/>
                                        <p:tgtEl>
                                          <p:spTgt spid="12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7" grpId="0" autoUpdateAnimBg="0"/>
      <p:bldP spid="12318" grpId="0" autoUpdateAnimBg="0"/>
      <p:bldP spid="12319" grpId="0" autoUpdateAnimBg="0"/>
      <p:bldP spid="12320" grpId="0" autoUpdateAnimBg="0"/>
      <p:bldP spid="12321" grpId="0" autoUpdateAnimBg="0"/>
      <p:bldP spid="12322" grpId="0" autoUpdateAnimBg="0"/>
      <p:bldP spid="12323" grpId="0" autoUpdateAnimBg="0"/>
      <p:bldP spid="12324" grpId="0" autoUpdateAnimBg="0"/>
      <p:bldP spid="123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254000" y="1600200"/>
            <a:ext cx="2298700" cy="550863"/>
          </a:xfrm>
        </p:spPr>
        <p:txBody>
          <a:bodyPr/>
          <a:lstStyle/>
          <a:p>
            <a:pPr eaLnBrk="1" hangingPunct="1">
              <a:buFontTx/>
              <a:buNone/>
            </a:pPr>
            <a:r>
              <a:rPr lang="en-US" sz="2800" b="1" smtClean="0">
                <a:latin typeface="VNI-Times" pitchFamily="2" charset="0"/>
              </a:rPr>
              <a:t>I/</a:t>
            </a:r>
            <a:r>
              <a:rPr lang="en-US" sz="2800" smtClean="0">
                <a:latin typeface="VNI-Times" pitchFamily="2" charset="0"/>
              </a:rPr>
              <a:t> </a:t>
            </a:r>
            <a:r>
              <a:rPr lang="en-US" sz="2800" b="1" u="sng" smtClean="0">
                <a:latin typeface="VNI-Times" pitchFamily="2" charset="0"/>
              </a:rPr>
              <a:t>Söï oxi hoùa</a:t>
            </a:r>
            <a:r>
              <a:rPr lang="en-US" sz="2800" smtClean="0">
                <a:latin typeface="VNI-Times" pitchFamily="2" charset="0"/>
              </a:rPr>
              <a:t>:</a:t>
            </a:r>
          </a:p>
        </p:txBody>
      </p:sp>
      <p:sp>
        <p:nvSpPr>
          <p:cNvPr id="13316" name="Rectangle 4"/>
          <p:cNvSpPr>
            <a:spLocks noChangeArrowheads="1"/>
          </p:cNvSpPr>
          <p:nvPr/>
        </p:nvSpPr>
        <p:spPr bwMode="auto">
          <a:xfrm>
            <a:off x="0" y="584200"/>
            <a:ext cx="9144000" cy="939800"/>
          </a:xfrm>
          <a:prstGeom prst="rect">
            <a:avLst/>
          </a:prstGeom>
          <a:noFill/>
          <a:ln w="9525">
            <a:noFill/>
            <a:miter lim="800000"/>
            <a:headEnd/>
            <a:tailEnd/>
          </a:ln>
          <a:effectLst/>
        </p:spPr>
        <p:txBody>
          <a:bodyPr anchor="ctr"/>
          <a:lstStyle/>
          <a:p>
            <a:pPr algn="ctr">
              <a:defRPr/>
            </a:pPr>
            <a:r>
              <a:rPr lang="en-US" sz="3200" b="1" dirty="0">
                <a:solidFill>
                  <a:srgbClr val="FF0000"/>
                </a:solidFill>
                <a:effectLst>
                  <a:outerShdw blurRad="38100" dist="38100" dir="2700000" algn="tl">
                    <a:srgbClr val="C0C0C0"/>
                  </a:outerShdw>
                </a:effectLst>
                <a:latin typeface="VNI-Centur" pitchFamily="2" charset="0"/>
              </a:rPr>
              <a:t>SÖÏ OXI HOÙA – PHAÛN ÖÙNG HOÙA HÔÏP – ÖÙNG DUÏNG CUÛA OXI</a:t>
            </a:r>
          </a:p>
        </p:txBody>
      </p:sp>
      <p:sp>
        <p:nvSpPr>
          <p:cNvPr id="10244" name="Rectangle 5"/>
          <p:cNvSpPr>
            <a:spLocks noChangeArrowheads="1"/>
          </p:cNvSpPr>
          <p:nvPr/>
        </p:nvSpPr>
        <p:spPr bwMode="auto">
          <a:xfrm>
            <a:off x="546100" y="2082800"/>
            <a:ext cx="7518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a:latin typeface="VNI-Times" pitchFamily="2" charset="0"/>
              </a:rPr>
              <a:t>Söï taùc duïng cuûa Oxi vôùi moät chaát laø söï Oxi hoùa.</a:t>
            </a:r>
          </a:p>
        </p:txBody>
      </p:sp>
      <p:sp>
        <p:nvSpPr>
          <p:cNvPr id="10245" name="Rectangle 6"/>
          <p:cNvSpPr>
            <a:spLocks noChangeArrowheads="1"/>
          </p:cNvSpPr>
          <p:nvPr/>
        </p:nvSpPr>
        <p:spPr bwMode="auto">
          <a:xfrm>
            <a:off x="190500" y="2514600"/>
            <a:ext cx="36195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a:latin typeface="VNI-Times" pitchFamily="2" charset="0"/>
              </a:rPr>
              <a:t>II/</a:t>
            </a:r>
            <a:r>
              <a:rPr lang="en-US" sz="2800">
                <a:latin typeface="VNI-Times" pitchFamily="2" charset="0"/>
              </a:rPr>
              <a:t> </a:t>
            </a:r>
            <a:r>
              <a:rPr lang="en-US" sz="2800" b="1" u="sng">
                <a:latin typeface="VNI-Times" pitchFamily="2" charset="0"/>
              </a:rPr>
              <a:t>Phaûn öùng hoùa hôïp</a:t>
            </a:r>
            <a:r>
              <a:rPr lang="en-US" sz="2800">
                <a:latin typeface="VNI-Times" pitchFamily="2" charset="0"/>
              </a:rPr>
              <a:t>:</a:t>
            </a:r>
          </a:p>
        </p:txBody>
      </p:sp>
      <p:sp>
        <p:nvSpPr>
          <p:cNvPr id="13319" name="Rectangle 7"/>
          <p:cNvSpPr>
            <a:spLocks noChangeArrowheads="1"/>
          </p:cNvSpPr>
          <p:nvPr/>
        </p:nvSpPr>
        <p:spPr bwMode="auto">
          <a:xfrm>
            <a:off x="228600" y="3022600"/>
            <a:ext cx="87630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457200">
              <a:spcBef>
                <a:spcPct val="20000"/>
              </a:spcBef>
            </a:pPr>
            <a:r>
              <a:rPr lang="en-US" sz="2400">
                <a:latin typeface="VNI-Times" pitchFamily="2" charset="0"/>
              </a:rPr>
              <a:t>Phaûn öùng hoùa hôïp laø phaûn öùng hoùa hoïc trong ñoù chæ coù moät chaát môùi (sản phẩm) ñöôïc taïo thaønh töø hai hay nhieàu chaát ban ñaàu.</a:t>
            </a:r>
          </a:p>
        </p:txBody>
      </p:sp>
      <p:sp>
        <p:nvSpPr>
          <p:cNvPr id="13320" name="Rectangle 8"/>
          <p:cNvSpPr>
            <a:spLocks noChangeArrowheads="1"/>
          </p:cNvSpPr>
          <p:nvPr/>
        </p:nvSpPr>
        <p:spPr bwMode="auto">
          <a:xfrm>
            <a:off x="622300" y="3835400"/>
            <a:ext cx="965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i="1" u="sng" dirty="0" err="1">
                <a:latin typeface="VNI-Times" pitchFamily="2" charset="0"/>
              </a:rPr>
              <a:t>Ví</a:t>
            </a:r>
            <a:r>
              <a:rPr lang="en-US" sz="2400" i="1" u="sng" dirty="0">
                <a:latin typeface="VNI-Times" pitchFamily="2" charset="0"/>
              </a:rPr>
              <a:t> </a:t>
            </a:r>
            <a:r>
              <a:rPr lang="en-US" sz="2400" i="1" u="sng" dirty="0" err="1">
                <a:latin typeface="VNI-Times" pitchFamily="2" charset="0"/>
              </a:rPr>
              <a:t>duï</a:t>
            </a:r>
            <a:r>
              <a:rPr lang="en-US" sz="2400" i="1" u="sng" dirty="0">
                <a:latin typeface="VNI-Times" pitchFamily="2" charset="0"/>
              </a:rPr>
              <a:t>:</a:t>
            </a:r>
            <a:endParaRPr lang="en-US" sz="2400" i="1" u="sng" baseline="-25000" dirty="0">
              <a:latin typeface="VNI-Times" pitchFamily="2" charset="0"/>
            </a:endParaRPr>
          </a:p>
        </p:txBody>
      </p:sp>
      <p:grpSp>
        <p:nvGrpSpPr>
          <p:cNvPr id="2" name="Group 9"/>
          <p:cNvGrpSpPr>
            <a:grpSpLocks/>
          </p:cNvGrpSpPr>
          <p:nvPr/>
        </p:nvGrpSpPr>
        <p:grpSpPr bwMode="auto">
          <a:xfrm>
            <a:off x="2603500" y="3730625"/>
            <a:ext cx="2692400" cy="600075"/>
            <a:chOff x="1640" y="2350"/>
            <a:chExt cx="1696" cy="378"/>
          </a:xfrm>
        </p:grpSpPr>
        <p:sp>
          <p:nvSpPr>
            <p:cNvPr id="10253" name="Rectangle 10"/>
            <p:cNvSpPr>
              <a:spLocks noChangeArrowheads="1"/>
            </p:cNvSpPr>
            <p:nvPr/>
          </p:nvSpPr>
          <p:spPr bwMode="auto">
            <a:xfrm>
              <a:off x="1640" y="2432"/>
              <a:ext cx="169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None/>
              </a:pPr>
              <a:r>
                <a:rPr lang="en-US" sz="2400">
                  <a:latin typeface="VNI-Times" pitchFamily="2" charset="0"/>
                </a:rPr>
                <a:t>4P + 5O</a:t>
              </a:r>
              <a:r>
                <a:rPr lang="en-US" sz="2400" baseline="-25000">
                  <a:latin typeface="VNI-Times" pitchFamily="2" charset="0"/>
                </a:rPr>
                <a:t>2</a:t>
              </a:r>
              <a:r>
                <a:rPr lang="en-US" sz="2400">
                  <a:latin typeface="VNI-Times" pitchFamily="2" charset="0"/>
                </a:rPr>
                <a:t>  </a:t>
              </a:r>
              <a:r>
                <a:rPr lang="en-US" sz="2400">
                  <a:latin typeface="VNI-Times" pitchFamily="2" charset="0"/>
                  <a:sym typeface="Wingdings" pitchFamily="2" charset="2"/>
                </a:rPr>
                <a:t> 2</a:t>
              </a:r>
              <a:r>
                <a:rPr lang="en-US" sz="2400">
                  <a:latin typeface="VNI-Times" pitchFamily="2" charset="0"/>
                </a:rPr>
                <a:t>P</a:t>
              </a:r>
              <a:r>
                <a:rPr lang="en-US" sz="2400" baseline="-25000">
                  <a:latin typeface="VNI-Times" pitchFamily="2" charset="0"/>
                </a:rPr>
                <a:t>2</a:t>
              </a:r>
              <a:r>
                <a:rPr lang="en-US" sz="2400">
                  <a:latin typeface="VNI-Times" pitchFamily="2" charset="0"/>
                </a:rPr>
                <a:t>O</a:t>
              </a:r>
              <a:r>
                <a:rPr lang="en-US" sz="2400" baseline="-25000">
                  <a:latin typeface="VNI-Times" pitchFamily="2" charset="0"/>
                </a:rPr>
                <a:t>5</a:t>
              </a:r>
            </a:p>
          </p:txBody>
        </p:sp>
        <p:sp>
          <p:nvSpPr>
            <p:cNvPr id="10254" name="Text Box 11"/>
            <p:cNvSpPr txBox="1">
              <a:spLocks noChangeArrowheads="1"/>
            </p:cNvSpPr>
            <p:nvPr/>
          </p:nvSpPr>
          <p:spPr bwMode="auto">
            <a:xfrm>
              <a:off x="2458" y="2350"/>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chemeClr val="bg1"/>
                  </a:solidFill>
                </a:rPr>
                <a:t>t</a:t>
              </a:r>
              <a:r>
                <a:rPr lang="en-US" baseline="30000">
                  <a:solidFill>
                    <a:schemeClr val="bg1"/>
                  </a:solidFill>
                </a:rPr>
                <a:t>o</a:t>
              </a:r>
            </a:p>
          </p:txBody>
        </p:sp>
      </p:grpSp>
      <p:grpSp>
        <p:nvGrpSpPr>
          <p:cNvPr id="3" name="Group 12"/>
          <p:cNvGrpSpPr>
            <a:grpSpLocks/>
          </p:cNvGrpSpPr>
          <p:nvPr/>
        </p:nvGrpSpPr>
        <p:grpSpPr bwMode="auto">
          <a:xfrm>
            <a:off x="2438400" y="4252913"/>
            <a:ext cx="2895600" cy="573087"/>
            <a:chOff x="1536" y="2679"/>
            <a:chExt cx="1824" cy="361"/>
          </a:xfrm>
        </p:grpSpPr>
        <p:sp>
          <p:nvSpPr>
            <p:cNvPr id="10251" name="Rectangle 13"/>
            <p:cNvSpPr>
              <a:spLocks noChangeArrowheads="1"/>
            </p:cNvSpPr>
            <p:nvPr/>
          </p:nvSpPr>
          <p:spPr bwMode="auto">
            <a:xfrm>
              <a:off x="1536" y="2744"/>
              <a:ext cx="182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pPr>
              <a:r>
                <a:rPr lang="en-US" sz="2400">
                  <a:latin typeface="VNI-Times" pitchFamily="2" charset="0"/>
                </a:rPr>
                <a:t>2Fe + 3Cl</a:t>
              </a:r>
              <a:r>
                <a:rPr lang="en-US" sz="2400" baseline="-25000">
                  <a:latin typeface="VNI-Times" pitchFamily="2" charset="0"/>
                </a:rPr>
                <a:t>2</a:t>
              </a:r>
              <a:r>
                <a:rPr lang="en-US" sz="2400">
                  <a:latin typeface="VNI-Times" pitchFamily="2" charset="0"/>
                </a:rPr>
                <a:t> </a:t>
              </a:r>
              <a:r>
                <a:rPr lang="en-US" sz="2400">
                  <a:latin typeface="VNI-Times" pitchFamily="2" charset="0"/>
                  <a:sym typeface="Wingdings" pitchFamily="2" charset="2"/>
                </a:rPr>
                <a:t> 2FeCl</a:t>
              </a:r>
              <a:r>
                <a:rPr lang="en-US" sz="2400" baseline="-25000">
                  <a:latin typeface="VNI-Times" pitchFamily="2" charset="0"/>
                  <a:sym typeface="Wingdings" pitchFamily="2" charset="2"/>
                </a:rPr>
                <a:t>3</a:t>
              </a:r>
            </a:p>
          </p:txBody>
        </p:sp>
        <p:sp>
          <p:nvSpPr>
            <p:cNvPr id="10252" name="Text Box 14"/>
            <p:cNvSpPr txBox="1">
              <a:spLocks noChangeArrowheads="1"/>
            </p:cNvSpPr>
            <p:nvPr/>
          </p:nvSpPr>
          <p:spPr bwMode="auto">
            <a:xfrm>
              <a:off x="2458" y="2679"/>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chemeClr val="bg1"/>
                  </a:solidFill>
                </a:rPr>
                <a:t>t</a:t>
              </a:r>
              <a:r>
                <a:rPr lang="en-US" baseline="30000">
                  <a:solidFill>
                    <a:schemeClr val="bg1"/>
                  </a:solidFill>
                </a:rPr>
                <a:t>o</a:t>
              </a:r>
            </a:p>
          </p:txBody>
        </p:sp>
      </p:grpSp>
      <p:sp>
        <p:nvSpPr>
          <p:cNvPr id="13328" name="Rectangle 16"/>
          <p:cNvSpPr>
            <a:spLocks noChangeArrowheads="1"/>
          </p:cNvSpPr>
          <p:nvPr/>
        </p:nvSpPr>
        <p:spPr bwMode="auto">
          <a:xfrm>
            <a:off x="0" y="50800"/>
            <a:ext cx="3505200" cy="533400"/>
          </a:xfrm>
          <a:prstGeom prst="rect">
            <a:avLst/>
          </a:prstGeom>
          <a:noFill/>
          <a:ln w="9525">
            <a:noFill/>
            <a:miter lim="800000"/>
            <a:headEnd/>
            <a:tailEnd/>
          </a:ln>
        </p:spPr>
        <p:txBody>
          <a:bodyPr anchor="ctr"/>
          <a:lstStyle/>
          <a:p>
            <a:pPr>
              <a:defRPr/>
            </a:pPr>
            <a:r>
              <a:rPr lang="en-US" sz="2800" b="1" i="1" u="sng" dirty="0" err="1">
                <a:solidFill>
                  <a:srgbClr val="FF0000"/>
                </a:solidFill>
                <a:effectLst>
                  <a:outerShdw blurRad="38100" dist="38100" dir="2700000" algn="tl">
                    <a:srgbClr val="C0C0C0"/>
                  </a:outerShdw>
                </a:effectLst>
                <a:latin typeface="VNI-Centur" pitchFamily="2" charset="0"/>
              </a:rPr>
              <a:t>Tiết</a:t>
            </a:r>
            <a:r>
              <a:rPr lang="en-US" sz="2800" b="1" i="1" u="sng" dirty="0">
                <a:solidFill>
                  <a:srgbClr val="FF0000"/>
                </a:solidFill>
                <a:effectLst>
                  <a:outerShdw blurRad="38100" dist="38100" dir="2700000" algn="tl">
                    <a:srgbClr val="C0C0C0"/>
                  </a:outerShdw>
                </a:effectLst>
                <a:latin typeface="VNI-Centur" pitchFamily="2" charset="0"/>
              </a:rPr>
              <a:t> 39 - </a:t>
            </a:r>
            <a:r>
              <a:rPr lang="en-US" sz="2800" b="1" i="1" u="sng" dirty="0" err="1">
                <a:solidFill>
                  <a:srgbClr val="FF0000"/>
                </a:solidFill>
                <a:effectLst>
                  <a:outerShdw blurRad="38100" dist="38100" dir="2700000" algn="tl">
                    <a:srgbClr val="C0C0C0"/>
                  </a:outerShdw>
                </a:effectLst>
                <a:latin typeface="VNI-Centur" pitchFamily="2" charset="0"/>
              </a:rPr>
              <a:t>Baøi</a:t>
            </a:r>
            <a:r>
              <a:rPr lang="en-US" sz="2800" b="1" i="1" u="sng" dirty="0">
                <a:solidFill>
                  <a:srgbClr val="FF0000"/>
                </a:solidFill>
                <a:effectLst>
                  <a:outerShdw blurRad="38100" dist="38100" dir="2700000" algn="tl">
                    <a:srgbClr val="C0C0C0"/>
                  </a:outerShdw>
                </a:effectLst>
                <a:latin typeface="VNI-Centur" pitchFamily="2" charset="0"/>
              </a:rPr>
              <a:t> 25:</a:t>
            </a:r>
          </a:p>
        </p:txBody>
      </p:sp>
      <p:sp>
        <p:nvSpPr>
          <p:cNvPr id="15" name="Text Box 18"/>
          <p:cNvSpPr txBox="1">
            <a:spLocks noChangeArrowheads="1"/>
          </p:cNvSpPr>
          <p:nvPr/>
        </p:nvSpPr>
        <p:spPr bwMode="auto">
          <a:xfrm>
            <a:off x="3968750" y="3733800"/>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dirty="0">
                <a:solidFill>
                  <a:srgbClr val="0000FF"/>
                </a:solidFill>
                <a:sym typeface="Wingdings" pitchFamily="2" charset="2"/>
              </a:rPr>
              <a:t>t</a:t>
            </a:r>
            <a:r>
              <a:rPr lang="en-US" baseline="30000" dirty="0">
                <a:solidFill>
                  <a:srgbClr val="0000FF"/>
                </a:solidFill>
                <a:sym typeface="Wingdings" pitchFamily="2" charset="2"/>
              </a:rPr>
              <a:t>o</a:t>
            </a:r>
          </a:p>
        </p:txBody>
      </p:sp>
      <p:sp>
        <p:nvSpPr>
          <p:cNvPr id="16" name="Text Box 18"/>
          <p:cNvSpPr txBox="1">
            <a:spLocks noChangeArrowheads="1"/>
          </p:cNvSpPr>
          <p:nvPr/>
        </p:nvSpPr>
        <p:spPr bwMode="auto">
          <a:xfrm>
            <a:off x="3968750" y="4205287"/>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dirty="0">
                <a:solidFill>
                  <a:srgbClr val="0000FF"/>
                </a:solidFill>
                <a:sym typeface="Wingdings" pitchFamily="2" charset="2"/>
              </a:rPr>
              <a:t>t</a:t>
            </a:r>
            <a:r>
              <a:rPr lang="en-US" baseline="30000" dirty="0">
                <a:solidFill>
                  <a:srgbClr val="0000FF"/>
                </a:solidFill>
                <a:sym typeface="Wingdings" pitchFamily="2" charset="2"/>
              </a:rPr>
              <a:t>o</a:t>
            </a:r>
          </a:p>
        </p:txBody>
      </p:sp>
      <p:pic>
        <p:nvPicPr>
          <p:cNvPr id="17" name="Picture 2"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9457" y="2443162"/>
            <a:ext cx="76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402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ox(in)">
                                      <p:cBhvr>
                                        <p:cTn id="7" dur="500"/>
                                        <p:tgtEl>
                                          <p:spTgt spid="13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slide(fromRight)">
                                      <p:cBhvr>
                                        <p:cTn id="12" dur="2000"/>
                                        <p:tgtEl>
                                          <p:spTgt spid="13320"/>
                                        </p:tgtEl>
                                      </p:cBhvr>
                                    </p:animEffect>
                                  </p:childTnLst>
                                </p:cTn>
                              </p:par>
                            </p:childTnLst>
                          </p:cTn>
                        </p:par>
                        <p:par>
                          <p:cTn id="13" fill="hold" nodeType="afterGroup">
                            <p:stCondLst>
                              <p:cond delay="2000"/>
                            </p:stCondLst>
                            <p:childTnLst>
                              <p:par>
                                <p:cTn id="14" presetID="37"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0" fill="hold" nodeType="afterGroup">
                            <p:stCondLst>
                              <p:cond delay="3000"/>
                            </p:stCondLst>
                            <p:childTnLst>
                              <p:par>
                                <p:cTn id="21" presetID="37"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92100" y="863600"/>
            <a:ext cx="3314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AutoNum type="alphaLcParenR"/>
            </a:pPr>
            <a:r>
              <a:rPr lang="en-US" sz="2400">
                <a:solidFill>
                  <a:srgbClr val="0000FF"/>
                </a:solidFill>
                <a:latin typeface="VNI-Times" pitchFamily="2" charset="0"/>
              </a:rPr>
              <a:t>Zn + O</a:t>
            </a:r>
            <a:r>
              <a:rPr lang="en-US" sz="2400" baseline="-25000">
                <a:solidFill>
                  <a:srgbClr val="0000FF"/>
                </a:solidFill>
                <a:latin typeface="VNI-Times" pitchFamily="2" charset="0"/>
              </a:rPr>
              <a:t>2</a:t>
            </a:r>
            <a:r>
              <a:rPr lang="en-US" sz="2400">
                <a:solidFill>
                  <a:srgbClr val="0000FF"/>
                </a:solidFill>
                <a:latin typeface="VNI-Times" pitchFamily="2" charset="0"/>
              </a:rPr>
              <a:t> </a:t>
            </a:r>
            <a:r>
              <a:rPr lang="en-US" sz="2400">
                <a:solidFill>
                  <a:srgbClr val="0000FF"/>
                </a:solidFill>
                <a:latin typeface="VNI-Times" pitchFamily="2" charset="0"/>
                <a:sym typeface="Wingdings" pitchFamily="2" charset="2"/>
              </a:rPr>
              <a:t>--&gt; </a:t>
            </a:r>
            <a:r>
              <a:rPr lang="en-US" sz="2400">
                <a:solidFill>
                  <a:srgbClr val="0000FF"/>
                </a:solidFill>
                <a:latin typeface="VNI-Times" pitchFamily="2" charset="0"/>
              </a:rPr>
              <a:t>ZnO</a:t>
            </a:r>
            <a:endParaRPr lang="en-US" sz="2400">
              <a:solidFill>
                <a:srgbClr val="0000FF"/>
              </a:solidFill>
              <a:latin typeface="VNI-Times" pitchFamily="2" charset="0"/>
              <a:sym typeface="Wingdings" pitchFamily="2" charset="2"/>
            </a:endParaRPr>
          </a:p>
        </p:txBody>
      </p:sp>
      <p:sp>
        <p:nvSpPr>
          <p:cNvPr id="11267" name="Rectangle 3"/>
          <p:cNvSpPr>
            <a:spLocks noChangeArrowheads="1"/>
          </p:cNvSpPr>
          <p:nvPr/>
        </p:nvSpPr>
        <p:spPr bwMode="auto">
          <a:xfrm>
            <a:off x="292100" y="1435100"/>
            <a:ext cx="3835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AutoNum type="alphaLcParenR" startAt="2"/>
            </a:pPr>
            <a:r>
              <a:rPr lang="en-US" sz="2400">
                <a:solidFill>
                  <a:srgbClr val="0000FF"/>
                </a:solidFill>
                <a:latin typeface="VNI-Times" pitchFamily="2" charset="0"/>
              </a:rPr>
              <a:t>KClO</a:t>
            </a:r>
            <a:r>
              <a:rPr lang="en-US" sz="2400" baseline="-25000">
                <a:solidFill>
                  <a:srgbClr val="0000FF"/>
                </a:solidFill>
                <a:latin typeface="VNI-Times" pitchFamily="2" charset="0"/>
              </a:rPr>
              <a:t>3</a:t>
            </a:r>
            <a:r>
              <a:rPr lang="en-US" sz="2400">
                <a:solidFill>
                  <a:srgbClr val="0000FF"/>
                </a:solidFill>
                <a:latin typeface="VNI-Times" pitchFamily="2" charset="0"/>
              </a:rPr>
              <a:t> --&gt;</a:t>
            </a:r>
            <a:r>
              <a:rPr lang="en-US" sz="2400">
                <a:solidFill>
                  <a:srgbClr val="0000FF"/>
                </a:solidFill>
                <a:latin typeface="VNI-Times" pitchFamily="2" charset="0"/>
                <a:sym typeface="Wingdings" pitchFamily="2" charset="2"/>
              </a:rPr>
              <a:t> KCl + O</a:t>
            </a:r>
            <a:r>
              <a:rPr lang="en-US" sz="2400" baseline="-25000">
                <a:solidFill>
                  <a:srgbClr val="0000FF"/>
                </a:solidFill>
                <a:latin typeface="VNI-Times" pitchFamily="2" charset="0"/>
                <a:sym typeface="Wingdings" pitchFamily="2" charset="2"/>
              </a:rPr>
              <a:t>2</a:t>
            </a:r>
            <a:endParaRPr lang="en-US" sz="2400" baseline="-25000">
              <a:solidFill>
                <a:srgbClr val="0000FF"/>
              </a:solidFill>
              <a:latin typeface="VNI-Times" pitchFamily="2" charset="0"/>
            </a:endParaRPr>
          </a:p>
        </p:txBody>
      </p:sp>
      <p:sp>
        <p:nvSpPr>
          <p:cNvPr id="11268" name="Rectangle 4"/>
          <p:cNvSpPr>
            <a:spLocks noChangeArrowheads="1"/>
          </p:cNvSpPr>
          <p:nvPr/>
        </p:nvSpPr>
        <p:spPr bwMode="auto">
          <a:xfrm>
            <a:off x="304800" y="1933575"/>
            <a:ext cx="4038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AutoNum type="alphaLcParenR" startAt="3"/>
            </a:pPr>
            <a:r>
              <a:rPr lang="en-US" sz="2400">
                <a:solidFill>
                  <a:srgbClr val="0000FF"/>
                </a:solidFill>
                <a:latin typeface="VNI-Times" pitchFamily="2" charset="0"/>
              </a:rPr>
              <a:t>CuO + H</a:t>
            </a:r>
            <a:r>
              <a:rPr lang="en-US" sz="2400" baseline="-25000">
                <a:solidFill>
                  <a:srgbClr val="0000FF"/>
                </a:solidFill>
                <a:latin typeface="VNI-Times" pitchFamily="2" charset="0"/>
              </a:rPr>
              <a:t>2</a:t>
            </a:r>
            <a:r>
              <a:rPr lang="en-US" sz="2400">
                <a:solidFill>
                  <a:srgbClr val="0000FF"/>
                </a:solidFill>
                <a:latin typeface="VNI-Times" pitchFamily="2" charset="0"/>
              </a:rPr>
              <a:t>  --&gt;</a:t>
            </a:r>
            <a:r>
              <a:rPr lang="en-US" sz="2400">
                <a:solidFill>
                  <a:srgbClr val="0000FF"/>
                </a:solidFill>
                <a:latin typeface="VNI-Times" pitchFamily="2" charset="0"/>
                <a:sym typeface="Wingdings" pitchFamily="2" charset="2"/>
              </a:rPr>
              <a:t> </a:t>
            </a:r>
            <a:r>
              <a:rPr lang="en-US" sz="2400">
                <a:solidFill>
                  <a:srgbClr val="0000FF"/>
                </a:solidFill>
                <a:latin typeface="VNI-Times" pitchFamily="2" charset="0"/>
              </a:rPr>
              <a:t>Cu + H</a:t>
            </a:r>
            <a:r>
              <a:rPr lang="en-US" sz="2400" baseline="-25000">
                <a:solidFill>
                  <a:srgbClr val="0000FF"/>
                </a:solidFill>
                <a:latin typeface="VNI-Times" pitchFamily="2" charset="0"/>
              </a:rPr>
              <a:t>2</a:t>
            </a:r>
            <a:r>
              <a:rPr lang="en-US" sz="2400">
                <a:solidFill>
                  <a:srgbClr val="0000FF"/>
                </a:solidFill>
                <a:latin typeface="VNI-Times" pitchFamily="2" charset="0"/>
              </a:rPr>
              <a:t>O</a:t>
            </a:r>
          </a:p>
        </p:txBody>
      </p:sp>
      <p:sp>
        <p:nvSpPr>
          <p:cNvPr id="11269" name="Rectangle 5"/>
          <p:cNvSpPr>
            <a:spLocks noChangeArrowheads="1"/>
          </p:cNvSpPr>
          <p:nvPr/>
        </p:nvSpPr>
        <p:spPr bwMode="auto">
          <a:xfrm>
            <a:off x="304800" y="2549525"/>
            <a:ext cx="3187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Font typeface="Wingdings" pitchFamily="2" charset="2"/>
              <a:buAutoNum type="alphaLcParenR" startAt="4"/>
            </a:pPr>
            <a:r>
              <a:rPr lang="en-US" sz="2400">
                <a:solidFill>
                  <a:srgbClr val="0000FF"/>
                </a:solidFill>
                <a:latin typeface="VNI-Times" pitchFamily="2" charset="0"/>
              </a:rPr>
              <a:t>Al + Cl</a:t>
            </a:r>
            <a:r>
              <a:rPr lang="en-US" sz="2400" baseline="-25000">
                <a:solidFill>
                  <a:srgbClr val="0000FF"/>
                </a:solidFill>
                <a:latin typeface="VNI-Times" pitchFamily="2" charset="0"/>
              </a:rPr>
              <a:t>2</a:t>
            </a:r>
            <a:r>
              <a:rPr lang="en-US" sz="2400">
                <a:solidFill>
                  <a:srgbClr val="0000FF"/>
                </a:solidFill>
                <a:latin typeface="VNI-Times" pitchFamily="2" charset="0"/>
              </a:rPr>
              <a:t> --&gt;</a:t>
            </a:r>
            <a:r>
              <a:rPr lang="en-US" sz="2400">
                <a:solidFill>
                  <a:srgbClr val="0000FF"/>
                </a:solidFill>
                <a:latin typeface="VNI-Times" pitchFamily="2" charset="0"/>
                <a:sym typeface="Wingdings" pitchFamily="2" charset="2"/>
              </a:rPr>
              <a:t> Al</a:t>
            </a:r>
            <a:r>
              <a:rPr lang="en-US" sz="2400">
                <a:solidFill>
                  <a:srgbClr val="0000FF"/>
                </a:solidFill>
                <a:latin typeface="VNI-Times" pitchFamily="2" charset="0"/>
              </a:rPr>
              <a:t>Cl</a:t>
            </a:r>
            <a:r>
              <a:rPr lang="en-US" sz="2400" baseline="-25000">
                <a:solidFill>
                  <a:srgbClr val="0000FF"/>
                </a:solidFill>
                <a:latin typeface="VNI-Times" pitchFamily="2" charset="0"/>
              </a:rPr>
              <a:t>3</a:t>
            </a:r>
            <a:r>
              <a:rPr lang="en-US" sz="2400">
                <a:solidFill>
                  <a:srgbClr val="0000FF"/>
                </a:solidFill>
                <a:latin typeface="VNI-Times" pitchFamily="2" charset="0"/>
                <a:sym typeface="Wingdings" pitchFamily="2" charset="2"/>
              </a:rPr>
              <a:t> </a:t>
            </a:r>
          </a:p>
        </p:txBody>
      </p:sp>
      <p:sp>
        <p:nvSpPr>
          <p:cNvPr id="11270" name="Rectangle 6"/>
          <p:cNvSpPr>
            <a:spLocks noChangeArrowheads="1"/>
          </p:cNvSpPr>
          <p:nvPr/>
        </p:nvSpPr>
        <p:spPr bwMode="auto">
          <a:xfrm>
            <a:off x="160338" y="195263"/>
            <a:ext cx="89836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a:spcBef>
                <a:spcPct val="20000"/>
              </a:spcBef>
              <a:buFont typeface="Wingdings" pitchFamily="2" charset="2"/>
              <a:buChar char="v"/>
            </a:pPr>
            <a:r>
              <a:rPr lang="en-US" sz="2400" b="1" i="1">
                <a:solidFill>
                  <a:srgbClr val="0000FF"/>
                </a:solidFill>
                <a:latin typeface="VNI-Aptima" pitchFamily="2" charset="0"/>
              </a:rPr>
              <a:t>Thaûo luaän nhoùm 5 phuùt : Cho caùc phaûn öùng hoùa hoïc sau:</a:t>
            </a:r>
            <a:endParaRPr lang="en-US" sz="2400" b="1" i="1">
              <a:solidFill>
                <a:srgbClr val="0000FF"/>
              </a:solidFill>
              <a:latin typeface="VNI-Centur" pitchFamily="2" charset="0"/>
              <a:sym typeface="Wingdings" pitchFamily="2" charset="2"/>
            </a:endParaRPr>
          </a:p>
        </p:txBody>
      </p:sp>
      <p:sp>
        <p:nvSpPr>
          <p:cNvPr id="11271" name="Rectangle 10"/>
          <p:cNvSpPr>
            <a:spLocks noChangeArrowheads="1"/>
          </p:cNvSpPr>
          <p:nvPr/>
        </p:nvSpPr>
        <p:spPr bwMode="auto">
          <a:xfrm>
            <a:off x="228600" y="2971800"/>
            <a:ext cx="891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buFont typeface="Wingdings" pitchFamily="2" charset="2"/>
              <a:buNone/>
            </a:pPr>
            <a:r>
              <a:rPr lang="en-US" sz="2400" b="1" i="1">
                <a:solidFill>
                  <a:srgbClr val="0000FF"/>
                </a:solidFill>
                <a:latin typeface="VNI-Aptima" pitchFamily="2" charset="0"/>
              </a:rPr>
              <a:t>1/ </a:t>
            </a:r>
            <a:r>
              <a:rPr lang="en-US" sz="2400">
                <a:solidFill>
                  <a:srgbClr val="0000FF"/>
                </a:solidFill>
                <a:latin typeface="VNI-Aptima" pitchFamily="2" charset="0"/>
              </a:rPr>
              <a:t>Phaûn öùng naøo laø phaûn öùng hoùa hôïp ? Laäp phöông trình hoùa hoïc ?</a:t>
            </a:r>
            <a:endParaRPr lang="en-US" sz="2400" b="1" i="1">
              <a:solidFill>
                <a:srgbClr val="0000FF"/>
              </a:solidFill>
              <a:latin typeface="VNI-Centur" pitchFamily="2" charset="0"/>
              <a:sym typeface="Wingdings" pitchFamily="2" charset="2"/>
            </a:endParaRPr>
          </a:p>
        </p:txBody>
      </p:sp>
      <p:sp>
        <p:nvSpPr>
          <p:cNvPr id="11272" name="Text Box 12"/>
          <p:cNvSpPr txBox="1">
            <a:spLocks noChangeArrowheads="1"/>
          </p:cNvSpPr>
          <p:nvPr/>
        </p:nvSpPr>
        <p:spPr bwMode="auto">
          <a:xfrm>
            <a:off x="2003425" y="754063"/>
            <a:ext cx="479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FF"/>
                </a:solidFill>
              </a:rPr>
              <a:t>t</a:t>
            </a:r>
            <a:r>
              <a:rPr lang="en-US" baseline="30000">
                <a:solidFill>
                  <a:srgbClr val="0000FF"/>
                </a:solidFill>
              </a:rPr>
              <a:t>o</a:t>
            </a:r>
          </a:p>
        </p:txBody>
      </p:sp>
      <p:sp>
        <p:nvSpPr>
          <p:cNvPr id="11273" name="Text Box 13"/>
          <p:cNvSpPr txBox="1">
            <a:spLocks noChangeArrowheads="1"/>
          </p:cNvSpPr>
          <p:nvPr/>
        </p:nvSpPr>
        <p:spPr bwMode="auto">
          <a:xfrm>
            <a:off x="1857375" y="1333500"/>
            <a:ext cx="479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FF"/>
                </a:solidFill>
              </a:rPr>
              <a:t>t</a:t>
            </a:r>
            <a:r>
              <a:rPr lang="en-US" baseline="30000">
                <a:solidFill>
                  <a:srgbClr val="0000FF"/>
                </a:solidFill>
              </a:rPr>
              <a:t>o</a:t>
            </a:r>
          </a:p>
        </p:txBody>
      </p:sp>
      <p:sp>
        <p:nvSpPr>
          <p:cNvPr id="11274" name="Text Box 14"/>
          <p:cNvSpPr txBox="1">
            <a:spLocks noChangeArrowheads="1"/>
          </p:cNvSpPr>
          <p:nvPr/>
        </p:nvSpPr>
        <p:spPr bwMode="auto">
          <a:xfrm>
            <a:off x="2336800" y="1843088"/>
            <a:ext cx="479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FF"/>
                </a:solidFill>
              </a:rPr>
              <a:t>t</a:t>
            </a:r>
            <a:r>
              <a:rPr lang="en-US" baseline="30000">
                <a:solidFill>
                  <a:srgbClr val="0000FF"/>
                </a:solidFill>
              </a:rPr>
              <a:t>o</a:t>
            </a:r>
          </a:p>
        </p:txBody>
      </p:sp>
      <p:sp>
        <p:nvSpPr>
          <p:cNvPr id="11275" name="Text Box 15"/>
          <p:cNvSpPr txBox="1">
            <a:spLocks noChangeArrowheads="1"/>
          </p:cNvSpPr>
          <p:nvPr/>
        </p:nvSpPr>
        <p:spPr bwMode="auto">
          <a:xfrm>
            <a:off x="2060575" y="2438400"/>
            <a:ext cx="479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FF"/>
                </a:solidFill>
              </a:rPr>
              <a:t>t</a:t>
            </a:r>
            <a:r>
              <a:rPr lang="en-US" baseline="30000">
                <a:solidFill>
                  <a:srgbClr val="0000FF"/>
                </a:solidFill>
              </a:rPr>
              <a:t>o</a:t>
            </a:r>
          </a:p>
        </p:txBody>
      </p:sp>
      <p:sp>
        <p:nvSpPr>
          <p:cNvPr id="11276" name="Text Box 16"/>
          <p:cNvSpPr txBox="1">
            <a:spLocks noChangeArrowheads="1"/>
          </p:cNvSpPr>
          <p:nvPr/>
        </p:nvSpPr>
        <p:spPr bwMode="auto">
          <a:xfrm>
            <a:off x="6807200" y="785813"/>
            <a:ext cx="479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baseline="30000">
              <a:solidFill>
                <a:srgbClr val="0000FF"/>
              </a:solidFill>
            </a:endParaRPr>
          </a:p>
        </p:txBody>
      </p:sp>
      <p:sp>
        <p:nvSpPr>
          <p:cNvPr id="11277" name="Rectangle 31"/>
          <p:cNvSpPr>
            <a:spLocks noChangeArrowheads="1"/>
          </p:cNvSpPr>
          <p:nvPr/>
        </p:nvSpPr>
        <p:spPr bwMode="auto">
          <a:xfrm>
            <a:off x="215900" y="3763963"/>
            <a:ext cx="8763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buFont typeface="Wingdings" pitchFamily="2" charset="2"/>
              <a:buNone/>
            </a:pPr>
            <a:r>
              <a:rPr lang="en-US" sz="2400" b="1" i="1">
                <a:solidFill>
                  <a:srgbClr val="0000FF"/>
                </a:solidFill>
                <a:latin typeface="VNI-Aptima" pitchFamily="2" charset="0"/>
              </a:rPr>
              <a:t>2/</a:t>
            </a:r>
            <a:r>
              <a:rPr lang="en-US" sz="2400">
                <a:solidFill>
                  <a:srgbClr val="0000FF"/>
                </a:solidFill>
                <a:latin typeface="VNI-Aptima" pitchFamily="2" charset="0"/>
              </a:rPr>
              <a:t> Phaûn öùng naøo theå hieän söï oxi hoùa ?</a:t>
            </a:r>
            <a:endParaRPr lang="en-US" sz="2400" b="1" i="1">
              <a:solidFill>
                <a:srgbClr val="0000FF"/>
              </a:solidFill>
              <a:latin typeface="VNI-Centur" pitchFamily="2" charset="0"/>
              <a:sym typeface="Wingdings" pitchFamily="2" charset="2"/>
            </a:endParaRPr>
          </a:p>
        </p:txBody>
      </p:sp>
    </p:spTree>
    <p:extLst>
      <p:ext uri="{BB962C8B-B14F-4D97-AF65-F5344CB8AC3E}">
        <p14:creationId xmlns:p14="http://schemas.microsoft.com/office/powerpoint/2010/main" val="3222729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160338" y="195263"/>
            <a:ext cx="89836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a:spcBef>
                <a:spcPct val="20000"/>
              </a:spcBef>
              <a:buFont typeface="Wingdings" pitchFamily="2" charset="2"/>
              <a:buChar char="v"/>
            </a:pPr>
            <a:r>
              <a:rPr lang="en-US" sz="3200" b="1" i="1" u="sng">
                <a:solidFill>
                  <a:srgbClr val="0000FF"/>
                </a:solidFill>
                <a:latin typeface="Times New Roman" pitchFamily="18" charset="0"/>
                <a:cs typeface="Times New Roman" pitchFamily="18" charset="0"/>
                <a:sym typeface="Wingdings" pitchFamily="2" charset="2"/>
              </a:rPr>
              <a:t>Đáp án:</a:t>
            </a:r>
          </a:p>
        </p:txBody>
      </p:sp>
      <p:sp>
        <p:nvSpPr>
          <p:cNvPr id="12291" name="Rectangle 10"/>
          <p:cNvSpPr>
            <a:spLocks noChangeArrowheads="1"/>
          </p:cNvSpPr>
          <p:nvPr/>
        </p:nvSpPr>
        <p:spPr bwMode="auto">
          <a:xfrm>
            <a:off x="228600" y="762000"/>
            <a:ext cx="891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buFont typeface="Wingdings" pitchFamily="2" charset="2"/>
              <a:buNone/>
            </a:pPr>
            <a:r>
              <a:rPr lang="en-US" sz="2400" b="1" i="1">
                <a:solidFill>
                  <a:srgbClr val="0000FF"/>
                </a:solidFill>
                <a:latin typeface="VNI-Aptima" pitchFamily="2" charset="0"/>
              </a:rPr>
              <a:t>1/ </a:t>
            </a:r>
            <a:r>
              <a:rPr lang="en-US" sz="2400">
                <a:solidFill>
                  <a:srgbClr val="0000FF"/>
                </a:solidFill>
                <a:latin typeface="VNI-Aptima" pitchFamily="2" charset="0"/>
              </a:rPr>
              <a:t>Phaûn öùng  hoùa hôïp :</a:t>
            </a:r>
            <a:endParaRPr lang="en-US" sz="2400" b="1" i="1">
              <a:solidFill>
                <a:srgbClr val="0000FF"/>
              </a:solidFill>
              <a:latin typeface="VNI-Centur" pitchFamily="2" charset="0"/>
              <a:sym typeface="Wingdings" pitchFamily="2" charset="2"/>
            </a:endParaRPr>
          </a:p>
        </p:txBody>
      </p:sp>
      <p:sp>
        <p:nvSpPr>
          <p:cNvPr id="12292" name="Text Box 16"/>
          <p:cNvSpPr txBox="1">
            <a:spLocks noChangeArrowheads="1"/>
          </p:cNvSpPr>
          <p:nvPr/>
        </p:nvSpPr>
        <p:spPr bwMode="auto">
          <a:xfrm>
            <a:off x="6807200" y="785813"/>
            <a:ext cx="479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baseline="30000">
              <a:solidFill>
                <a:srgbClr val="0000FF"/>
              </a:solidFill>
            </a:endParaRPr>
          </a:p>
        </p:txBody>
      </p:sp>
      <p:sp>
        <p:nvSpPr>
          <p:cNvPr id="12293" name="Rectangle 31"/>
          <p:cNvSpPr>
            <a:spLocks noChangeArrowheads="1"/>
          </p:cNvSpPr>
          <p:nvPr/>
        </p:nvSpPr>
        <p:spPr bwMode="auto">
          <a:xfrm>
            <a:off x="152400" y="2514600"/>
            <a:ext cx="8763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buFont typeface="Wingdings" pitchFamily="2" charset="2"/>
              <a:buNone/>
            </a:pPr>
            <a:r>
              <a:rPr lang="en-US" sz="2400" b="1" i="1">
                <a:solidFill>
                  <a:srgbClr val="0000FF"/>
                </a:solidFill>
                <a:latin typeface="VNI-Aptima" pitchFamily="2" charset="0"/>
              </a:rPr>
              <a:t>2/</a:t>
            </a:r>
            <a:r>
              <a:rPr lang="en-US" sz="2400">
                <a:solidFill>
                  <a:srgbClr val="0000FF"/>
                </a:solidFill>
                <a:latin typeface="VNI-Aptima" pitchFamily="2" charset="0"/>
              </a:rPr>
              <a:t> Phaûn öùng theå hieän söï oxi hoùa : </a:t>
            </a:r>
            <a:endParaRPr lang="en-US" sz="2400" b="1" i="1">
              <a:solidFill>
                <a:srgbClr val="0000FF"/>
              </a:solidFill>
              <a:latin typeface="VNI-Centur" pitchFamily="2" charset="0"/>
              <a:sym typeface="Wingdings" pitchFamily="2" charset="2"/>
            </a:endParaRPr>
          </a:p>
        </p:txBody>
      </p:sp>
      <p:grpSp>
        <p:nvGrpSpPr>
          <p:cNvPr id="12294" name="Group 17"/>
          <p:cNvGrpSpPr>
            <a:grpSpLocks/>
          </p:cNvGrpSpPr>
          <p:nvPr/>
        </p:nvGrpSpPr>
        <p:grpSpPr bwMode="auto">
          <a:xfrm>
            <a:off x="457200" y="1219200"/>
            <a:ext cx="3314700" cy="581025"/>
            <a:chOff x="1472" y="2551"/>
            <a:chExt cx="2088" cy="366"/>
          </a:xfrm>
        </p:grpSpPr>
        <p:sp>
          <p:nvSpPr>
            <p:cNvPr id="12301" name="Rectangle 18"/>
            <p:cNvSpPr>
              <a:spLocks noChangeArrowheads="1"/>
            </p:cNvSpPr>
            <p:nvPr/>
          </p:nvSpPr>
          <p:spPr bwMode="auto">
            <a:xfrm>
              <a:off x="1472" y="2621"/>
              <a:ext cx="208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a:spcBef>
                  <a:spcPct val="20000"/>
                </a:spcBef>
                <a:buFont typeface="Wingdings" pitchFamily="2" charset="2"/>
                <a:buAutoNum type="alphaLcParenR"/>
              </a:pPr>
              <a:r>
                <a:rPr lang="en-US" sz="2400">
                  <a:solidFill>
                    <a:srgbClr val="0000FF"/>
                  </a:solidFill>
                  <a:latin typeface="VNI-Times" pitchFamily="2" charset="0"/>
                </a:rPr>
                <a:t>2Zn + O</a:t>
              </a:r>
              <a:r>
                <a:rPr lang="en-US" sz="2400" baseline="-25000">
                  <a:solidFill>
                    <a:srgbClr val="0000FF"/>
                  </a:solidFill>
                  <a:latin typeface="VNI-Times" pitchFamily="2" charset="0"/>
                </a:rPr>
                <a:t>2</a:t>
              </a:r>
              <a:r>
                <a:rPr lang="en-US" sz="2400">
                  <a:solidFill>
                    <a:srgbClr val="0000FF"/>
                  </a:solidFill>
                  <a:latin typeface="VNI-Times" pitchFamily="2" charset="0"/>
                </a:rPr>
                <a:t> </a:t>
              </a:r>
              <a:r>
                <a:rPr lang="en-US" sz="2400">
                  <a:solidFill>
                    <a:srgbClr val="0000FF"/>
                  </a:solidFill>
                  <a:latin typeface="VNI-Times" pitchFamily="2" charset="0"/>
                  <a:sym typeface="Wingdings" pitchFamily="2" charset="2"/>
                </a:rPr>
                <a:t>   2</a:t>
              </a:r>
              <a:r>
                <a:rPr lang="en-US" sz="2400">
                  <a:solidFill>
                    <a:srgbClr val="0000FF"/>
                  </a:solidFill>
                  <a:latin typeface="VNI-Times" pitchFamily="2" charset="0"/>
                </a:rPr>
                <a:t>ZnO</a:t>
              </a:r>
              <a:endParaRPr lang="en-US" sz="2400">
                <a:solidFill>
                  <a:srgbClr val="0000FF"/>
                </a:solidFill>
                <a:latin typeface="VNI-Times" pitchFamily="2" charset="0"/>
                <a:sym typeface="Wingdings" pitchFamily="2" charset="2"/>
              </a:endParaRPr>
            </a:p>
          </p:txBody>
        </p:sp>
        <p:sp>
          <p:nvSpPr>
            <p:cNvPr id="12302" name="Text Box 19"/>
            <p:cNvSpPr txBox="1">
              <a:spLocks noChangeArrowheads="1"/>
            </p:cNvSpPr>
            <p:nvPr/>
          </p:nvSpPr>
          <p:spPr bwMode="auto">
            <a:xfrm>
              <a:off x="2551" y="2551"/>
              <a:ext cx="3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FF"/>
                  </a:solidFill>
                </a:rPr>
                <a:t>t</a:t>
              </a:r>
              <a:r>
                <a:rPr lang="en-US" baseline="30000">
                  <a:solidFill>
                    <a:srgbClr val="0000FF"/>
                  </a:solidFill>
                </a:rPr>
                <a:t>o</a:t>
              </a:r>
            </a:p>
          </p:txBody>
        </p:sp>
      </p:grpSp>
      <p:grpSp>
        <p:nvGrpSpPr>
          <p:cNvPr id="12295" name="Group 20"/>
          <p:cNvGrpSpPr>
            <a:grpSpLocks/>
          </p:cNvGrpSpPr>
          <p:nvPr/>
        </p:nvGrpSpPr>
        <p:grpSpPr bwMode="auto">
          <a:xfrm>
            <a:off x="419100" y="1724025"/>
            <a:ext cx="3911600" cy="579438"/>
            <a:chOff x="1512" y="2880"/>
            <a:chExt cx="2464" cy="365"/>
          </a:xfrm>
        </p:grpSpPr>
        <p:sp>
          <p:nvSpPr>
            <p:cNvPr id="12299" name="Rectangle 21"/>
            <p:cNvSpPr>
              <a:spLocks noChangeArrowheads="1"/>
            </p:cNvSpPr>
            <p:nvPr/>
          </p:nvSpPr>
          <p:spPr bwMode="auto">
            <a:xfrm>
              <a:off x="1512" y="2949"/>
              <a:ext cx="246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00050" indent="-400050" algn="just">
                <a:spcBef>
                  <a:spcPct val="20000"/>
                </a:spcBef>
                <a:buFont typeface="Wingdings" pitchFamily="2" charset="2"/>
                <a:buAutoNum type="alphaLcParenR" startAt="4"/>
              </a:pPr>
              <a:r>
                <a:rPr lang="en-US" sz="2400">
                  <a:solidFill>
                    <a:srgbClr val="0000FF"/>
                  </a:solidFill>
                  <a:latin typeface="VNI-Times" pitchFamily="2" charset="0"/>
                </a:rPr>
                <a:t>2Al +  3Cl</a:t>
              </a:r>
              <a:r>
                <a:rPr lang="en-US" sz="2400" baseline="-25000">
                  <a:solidFill>
                    <a:srgbClr val="0000FF"/>
                  </a:solidFill>
                  <a:latin typeface="VNI-Times" pitchFamily="2" charset="0"/>
                </a:rPr>
                <a:t>2</a:t>
              </a:r>
              <a:r>
                <a:rPr lang="en-US" sz="2400">
                  <a:solidFill>
                    <a:srgbClr val="0000FF"/>
                  </a:solidFill>
                  <a:latin typeface="VNI-Times" pitchFamily="2" charset="0"/>
                </a:rPr>
                <a:t> </a:t>
              </a:r>
              <a:r>
                <a:rPr lang="en-US" sz="2400">
                  <a:solidFill>
                    <a:srgbClr val="0000FF"/>
                  </a:solidFill>
                  <a:latin typeface="VNI-Times" pitchFamily="2" charset="0"/>
                  <a:sym typeface="Wingdings" pitchFamily="2" charset="2"/>
                </a:rPr>
                <a:t>  2Al</a:t>
              </a:r>
              <a:r>
                <a:rPr lang="en-US" sz="2400">
                  <a:solidFill>
                    <a:srgbClr val="0000FF"/>
                  </a:solidFill>
                  <a:latin typeface="VNI-Times" pitchFamily="2" charset="0"/>
                </a:rPr>
                <a:t>Cl</a:t>
              </a:r>
              <a:r>
                <a:rPr lang="en-US" sz="2400" baseline="-25000">
                  <a:solidFill>
                    <a:srgbClr val="0000FF"/>
                  </a:solidFill>
                  <a:latin typeface="VNI-Times" pitchFamily="2" charset="0"/>
                </a:rPr>
                <a:t>3</a:t>
              </a:r>
              <a:r>
                <a:rPr lang="en-US" sz="2400">
                  <a:solidFill>
                    <a:srgbClr val="0000FF"/>
                  </a:solidFill>
                  <a:latin typeface="VNI-Times" pitchFamily="2" charset="0"/>
                  <a:sym typeface="Wingdings" pitchFamily="2" charset="2"/>
                </a:rPr>
                <a:t> </a:t>
              </a:r>
            </a:p>
          </p:txBody>
        </p:sp>
        <p:sp>
          <p:nvSpPr>
            <p:cNvPr id="12300" name="Text Box 22"/>
            <p:cNvSpPr txBox="1">
              <a:spLocks noChangeArrowheads="1"/>
            </p:cNvSpPr>
            <p:nvPr/>
          </p:nvSpPr>
          <p:spPr bwMode="auto">
            <a:xfrm>
              <a:off x="2725" y="2880"/>
              <a:ext cx="3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FF"/>
                  </a:solidFill>
                </a:rPr>
                <a:t>t</a:t>
              </a:r>
              <a:r>
                <a:rPr lang="en-US" baseline="30000">
                  <a:solidFill>
                    <a:srgbClr val="0000FF"/>
                  </a:solidFill>
                </a:rPr>
                <a:t>o</a:t>
              </a:r>
            </a:p>
          </p:txBody>
        </p:sp>
      </p:grpSp>
      <p:grpSp>
        <p:nvGrpSpPr>
          <p:cNvPr id="12296" name="Group 17"/>
          <p:cNvGrpSpPr>
            <a:grpSpLocks/>
          </p:cNvGrpSpPr>
          <p:nvPr/>
        </p:nvGrpSpPr>
        <p:grpSpPr bwMode="auto">
          <a:xfrm>
            <a:off x="304800" y="3200400"/>
            <a:ext cx="3314700" cy="581025"/>
            <a:chOff x="1472" y="2551"/>
            <a:chExt cx="2088" cy="366"/>
          </a:xfrm>
        </p:grpSpPr>
        <p:sp>
          <p:nvSpPr>
            <p:cNvPr id="12297" name="Rectangle 18"/>
            <p:cNvSpPr>
              <a:spLocks noChangeArrowheads="1"/>
            </p:cNvSpPr>
            <p:nvPr/>
          </p:nvSpPr>
          <p:spPr bwMode="auto">
            <a:xfrm>
              <a:off x="1472" y="2621"/>
              <a:ext cx="208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a:spcBef>
                  <a:spcPct val="20000"/>
                </a:spcBef>
                <a:buFont typeface="Wingdings" pitchFamily="2" charset="2"/>
                <a:buAutoNum type="alphaLcParenR"/>
              </a:pPr>
              <a:r>
                <a:rPr lang="en-US" sz="2400">
                  <a:solidFill>
                    <a:srgbClr val="0000FF"/>
                  </a:solidFill>
                  <a:latin typeface="VNI-Times" pitchFamily="2" charset="0"/>
                </a:rPr>
                <a:t>2Zn + O</a:t>
              </a:r>
              <a:r>
                <a:rPr lang="en-US" sz="2400" baseline="-25000">
                  <a:solidFill>
                    <a:srgbClr val="0000FF"/>
                  </a:solidFill>
                  <a:latin typeface="VNI-Times" pitchFamily="2" charset="0"/>
                </a:rPr>
                <a:t>2</a:t>
              </a:r>
              <a:r>
                <a:rPr lang="en-US" sz="2400">
                  <a:solidFill>
                    <a:srgbClr val="0000FF"/>
                  </a:solidFill>
                  <a:latin typeface="VNI-Times" pitchFamily="2" charset="0"/>
                </a:rPr>
                <a:t> </a:t>
              </a:r>
              <a:r>
                <a:rPr lang="en-US" sz="2400">
                  <a:solidFill>
                    <a:srgbClr val="0000FF"/>
                  </a:solidFill>
                  <a:latin typeface="VNI-Times" pitchFamily="2" charset="0"/>
                  <a:sym typeface="Wingdings" pitchFamily="2" charset="2"/>
                </a:rPr>
                <a:t>   2</a:t>
              </a:r>
              <a:r>
                <a:rPr lang="en-US" sz="2400">
                  <a:solidFill>
                    <a:srgbClr val="0000FF"/>
                  </a:solidFill>
                  <a:latin typeface="VNI-Times" pitchFamily="2" charset="0"/>
                </a:rPr>
                <a:t>ZnO</a:t>
              </a:r>
              <a:endParaRPr lang="en-US" sz="2400">
                <a:solidFill>
                  <a:srgbClr val="0000FF"/>
                </a:solidFill>
                <a:latin typeface="VNI-Times" pitchFamily="2" charset="0"/>
                <a:sym typeface="Wingdings" pitchFamily="2" charset="2"/>
              </a:endParaRPr>
            </a:p>
          </p:txBody>
        </p:sp>
        <p:sp>
          <p:nvSpPr>
            <p:cNvPr id="12298" name="Text Box 19"/>
            <p:cNvSpPr txBox="1">
              <a:spLocks noChangeArrowheads="1"/>
            </p:cNvSpPr>
            <p:nvPr/>
          </p:nvSpPr>
          <p:spPr bwMode="auto">
            <a:xfrm>
              <a:off x="2551" y="2551"/>
              <a:ext cx="3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FF"/>
                  </a:solidFill>
                </a:rPr>
                <a:t>t</a:t>
              </a:r>
              <a:r>
                <a:rPr lang="en-US" baseline="30000">
                  <a:solidFill>
                    <a:srgbClr val="0000FF"/>
                  </a:solidFill>
                </a:rPr>
                <a:t>o</a:t>
              </a:r>
            </a:p>
          </p:txBody>
        </p:sp>
      </p:grpSp>
    </p:spTree>
    <p:extLst>
      <p:ext uri="{BB962C8B-B14F-4D97-AF65-F5344CB8AC3E}">
        <p14:creationId xmlns:p14="http://schemas.microsoft.com/office/powerpoint/2010/main" val="628341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1175</Words>
  <Application>Microsoft Office PowerPoint</Application>
  <PresentationFormat>On-screen Show (4:3)</PresentationFormat>
  <Paragraphs>195</Paragraphs>
  <Slides>21</Slides>
  <Notes>0</Notes>
  <HiddenSlides>0</HiddenSlides>
  <MMClips>3</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Tiết 39 -Baøi 25:</vt:lpstr>
      <vt:lpstr>PowerPoint Presentation</vt:lpstr>
      <vt:lpstr>PowerPoint Presentation</vt:lpstr>
      <vt:lpstr>Tiết 39 - Baøi 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5</cp:revision>
  <dcterms:created xsi:type="dcterms:W3CDTF">2022-01-23T15:00:35Z</dcterms:created>
  <dcterms:modified xsi:type="dcterms:W3CDTF">2022-01-24T06:34:31Z</dcterms:modified>
</cp:coreProperties>
</file>