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0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78" r:id="rId25"/>
    <p:sldId id="307" r:id="rId26"/>
    <p:sldId id="302" r:id="rId27"/>
    <p:sldId id="303" r:id="rId28"/>
    <p:sldId id="304" r:id="rId29"/>
    <p:sldId id="305" r:id="rId30"/>
    <p:sldId id="306" r:id="rId31"/>
    <p:sldId id="280" r:id="rId32"/>
    <p:sldId id="281" r:id="rId33"/>
    <p:sldId id="299" r:id="rId34"/>
    <p:sldId id="300" r:id="rId35"/>
    <p:sldId id="282" r:id="rId36"/>
    <p:sldId id="293" r:id="rId37"/>
    <p:sldId id="284" r:id="rId38"/>
    <p:sldId id="285" r:id="rId39"/>
    <p:sldId id="297" r:id="rId40"/>
    <p:sldId id="294" r:id="rId41"/>
    <p:sldId id="286" r:id="rId42"/>
    <p:sldId id="287" r:id="rId43"/>
    <p:sldId id="288" r:id="rId44"/>
    <p:sldId id="289" r:id="rId45"/>
    <p:sldId id="290" r:id="rId46"/>
    <p:sldId id="291" r:id="rId47"/>
    <p:sldId id="29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image" Target="../media/image1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9A389-8635-4BC7-9B53-D6457A8EA57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8A04B-83D4-4024-BA99-DBB01AE486B0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OXI</a:t>
          </a:r>
        </a:p>
      </dgm:t>
    </dgm:pt>
    <dgm:pt modelId="{3ABA04B0-4A81-4E3E-A6F2-9648EB3BCF65}" type="parTrans" cxnId="{A6C60781-BF58-4F3F-8324-724AEA0B12B3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5A187B-4F93-4590-AFA1-E6A9AD0A1C4D}" type="sibTrans" cxnId="{A6C60781-BF58-4F3F-8324-724AEA0B12B3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B0A3A-AC0C-4CCF-9EC2-F7FB5C193D47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VẬT LÍ</a:t>
          </a:r>
        </a:p>
      </dgm:t>
    </dgm:pt>
    <dgm:pt modelId="{E952BB7A-0DF8-43D9-B8EB-BA45F283BCBD}" type="parTrans" cxnId="{F01219CC-8773-4D45-85DB-7BB9BC4852D5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86921-1399-4F02-A2AF-A3F56E7994EF}" type="sibTrans" cxnId="{F01219CC-8773-4D45-85DB-7BB9BC4852D5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9EA85-B8CA-456F-819E-966685983E18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HÓA HỌC</a:t>
          </a:r>
        </a:p>
      </dgm:t>
    </dgm:pt>
    <dgm:pt modelId="{28ED6A67-EFFF-4BF9-A075-D6EC059CA32E}" type="sibTrans" cxnId="{B9728A9E-EEAD-415D-8793-CF0E9E2ECABE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64C76-5F4D-49E3-87D8-B16A64A98E00}" type="parTrans" cxnId="{B9728A9E-EEAD-415D-8793-CF0E9E2ECABE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E5729-E862-4036-AB1E-B822E50388DD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chât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4EB1D-36E1-429A-A53A-CA055B3116F5}" type="parTrans" cxnId="{1F2368DF-96C7-445D-AE54-BB8A975D6259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FF79B-7EE6-49E7-8A1B-04413C3C0F54}" type="sibTrans" cxnId="{1F2368DF-96C7-445D-AE54-BB8A975D625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656AFA-2E9A-4837-92BA-0AC7DB11D3DF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ED2CC-6790-4766-844D-FC81DEC69582}" type="parTrans" cxnId="{0A8AD484-3B1E-4F0A-836C-427FF4C6C019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B037C-2AA5-4540-8A3B-349D86BD9487}" type="sibTrans" cxnId="{0A8AD484-3B1E-4F0A-836C-427FF4C6C01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FE9FC-5CCC-4455-9D0C-0CF6740115ED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mùi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4EB82-5732-4482-8962-117ED7A10267}" type="parTrans" cxnId="{F26B9212-CB4E-464F-BE74-34C6C82A75F9}">
      <dgm:prSet/>
      <dgm:spPr/>
      <dgm:t>
        <a:bodyPr/>
        <a:lstStyle/>
        <a:p>
          <a:endParaRPr lang="en-US"/>
        </a:p>
      </dgm:t>
    </dgm:pt>
    <dgm:pt modelId="{821C5E7B-CC20-45EA-9D88-809B06E9498E}" type="sibTrans" cxnId="{F26B9212-CB4E-464F-BE74-34C6C82A75F9}">
      <dgm:prSet/>
      <dgm:spPr/>
      <dgm:t>
        <a:bodyPr/>
        <a:lstStyle/>
        <a:p>
          <a:endParaRPr lang="en-US"/>
        </a:p>
      </dgm:t>
    </dgm:pt>
    <dgm:pt modelId="{A44B74B2-AE09-4B69-BA50-B267485FC41E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28A1A3-51DB-42EE-BBB8-102BF620C28F}" type="parTrans" cxnId="{61563B34-124C-4719-A5BD-FA9B152FBFFA}">
      <dgm:prSet/>
      <dgm:spPr/>
      <dgm:t>
        <a:bodyPr/>
        <a:lstStyle/>
        <a:p>
          <a:endParaRPr lang="en-US"/>
        </a:p>
      </dgm:t>
    </dgm:pt>
    <dgm:pt modelId="{CF179BC5-C946-4B73-BAF3-BFFB0BAD953A}" type="sibTrans" cxnId="{61563B34-124C-4719-A5BD-FA9B152FBFFA}">
      <dgm:prSet/>
      <dgm:spPr/>
      <dgm:t>
        <a:bodyPr/>
        <a:lstStyle/>
        <a:p>
          <a:endParaRPr lang="en-US"/>
        </a:p>
      </dgm:t>
    </dgm:pt>
    <dgm:pt modelId="{54FE9184-80DA-4295-9D22-C577EB433870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F8431-FF66-4B3D-A627-C3E2511C319E}" type="parTrans" cxnId="{1FE4B754-9D04-4AA9-98BF-DB139F5ABB17}">
      <dgm:prSet/>
      <dgm:spPr/>
      <dgm:t>
        <a:bodyPr/>
        <a:lstStyle/>
        <a:p>
          <a:endParaRPr lang="en-US"/>
        </a:p>
      </dgm:t>
    </dgm:pt>
    <dgm:pt modelId="{BC3E4704-CF79-456F-8C12-32F953BAA08B}" type="sibTrans" cxnId="{1FE4B754-9D04-4AA9-98BF-DB139F5ABB17}">
      <dgm:prSet/>
      <dgm:spPr/>
      <dgm:t>
        <a:bodyPr/>
        <a:lstStyle/>
        <a:p>
          <a:endParaRPr lang="en-US"/>
        </a:p>
      </dgm:t>
    </dgm:pt>
    <dgm:pt modelId="{D0475210-B76C-4CB6-A9DB-A914E4BEA5B0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lỏng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-183</a:t>
          </a:r>
          <a:r>
            <a:rPr lang="en-US" sz="24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2400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B97BA-1F62-4810-B2A9-B8A72D20BD2D}" type="parTrans" cxnId="{89C1A957-4359-455B-BFDA-5BB9133B67ED}">
      <dgm:prSet/>
      <dgm:spPr/>
      <dgm:t>
        <a:bodyPr/>
        <a:lstStyle/>
        <a:p>
          <a:endParaRPr lang="en-US"/>
        </a:p>
      </dgm:t>
    </dgm:pt>
    <dgm:pt modelId="{14FB742D-D4AE-4EB0-873C-B6EC652D3FF5}" type="sibTrans" cxnId="{89C1A957-4359-455B-BFDA-5BB9133B67E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FB137A6-BCB6-4BCB-8C62-2AE318B73271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</a:t>
              </a:r>
              <a14:m>
                <m:oMath xmlns:m="http://schemas.openxmlformats.org/officeDocument/2006/math">
                  <m:groupChr>
                    <m:groupChrPr>
                      <m:chr m:val="→"/>
                      <m:vertJc m:val="bot"/>
                      <m:ctrlPr>
                        <a:rPr lang="en-US" sz="2400" i="1" baseline="-250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</m:ctrlPr>
                    </m:groupChrPr>
                    <m:e>
                      <m:r>
                        <m:rPr>
                          <m:brk m:alnAt="2"/>
                        </m:rPr>
                        <a:rPr lang="en-US" sz="2400" b="0" i="1" baseline="-250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400" b="0" i="1" baseline="-250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𝑜</m:t>
                      </m:r>
                    </m:e>
                  </m:groupChr>
                </m:oMath>
              </a14:m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SO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EFB137A6-BCB6-4BCB-8C62-2AE318B73271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</a:t>
              </a:r>
              <a:r>
                <a:rPr lang="en-US" sz="2400" i="0" baseline="-2500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→┴</a:t>
              </a:r>
              <a:r>
                <a:rPr lang="en-US" sz="2400" b="0" i="0" baseline="-2500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𝑡𝑜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SO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7A3B14AC-9216-41F4-94F4-3D635F87311B}" type="parTrans" cxnId="{2635DAE8-9045-40B0-B6C0-227D147168B0}">
      <dgm:prSet/>
      <dgm:spPr/>
      <dgm:t>
        <a:bodyPr/>
        <a:lstStyle/>
        <a:p>
          <a:endParaRPr lang="en-US"/>
        </a:p>
      </dgm:t>
    </dgm:pt>
    <dgm:pt modelId="{C5CD4276-114E-4A75-BBD0-32C9A588BFAE}" type="sibTrans" cxnId="{2635DAE8-9045-40B0-B6C0-227D147168B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520A769-9907-45ED-9D87-1475CF41D79F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3Fe + 2O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groupChr>
                    <m:groupChrPr>
                      <m:chr m:val="→"/>
                      <m:vertJc m:val="bot"/>
                      <m:ctrlPr>
                        <a:rPr lang="en-US" sz="2400" i="1" baseline="0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</m:ctrlPr>
                    </m:groupChrPr>
                    <m:e>
                      <m:r>
                        <m:rPr>
                          <m:brk m:alnAt="2"/>
                        </m:rPr>
                        <a:rPr lang="en-US" sz="2400" b="0" i="1" baseline="0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400" b="0" i="1" baseline="0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𝑜</m:t>
                      </m:r>
                    </m:e>
                  </m:groupChr>
                </m:oMath>
              </a14:m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Fe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F520A769-9907-45ED-9D87-1475CF41D79F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3Fe + 2O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0" baseline="0" dirty="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→┴</a:t>
              </a:r>
              <a:r>
                <a:rPr lang="en-US" sz="2400" b="0" i="0" baseline="0" dirty="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𝑡𝑜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Fe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BAE36F6A-E036-46C0-846E-C7613C0EB3BB}" type="parTrans" cxnId="{E86B9C8C-EB7C-4039-BC54-3C50402A7B0D}">
      <dgm:prSet/>
      <dgm:spPr/>
      <dgm:t>
        <a:bodyPr/>
        <a:lstStyle/>
        <a:p>
          <a:endParaRPr lang="en-US"/>
        </a:p>
      </dgm:t>
    </dgm:pt>
    <dgm:pt modelId="{85B16FF8-42AB-496A-BD31-13A393513834}" type="sibTrans" cxnId="{E86B9C8C-EB7C-4039-BC54-3C50402A7B0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9EF362F-F499-49B0-8AC5-1B078CBBCEE9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groupChr>
                    <m:groupChrPr>
                      <m:chr m:val="→"/>
                      <m:vertJc m:val="bot"/>
                      <m:ctrlPr>
                        <a:rPr lang="en-US" sz="2400" i="1" baseline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</m:ctrlPr>
                    </m:groupChrPr>
                    <m:e>
                      <m:r>
                        <m:rPr>
                          <m:brk m:alnAt="2"/>
                        </m:rPr>
                        <a:rPr lang="en-US" sz="2400" b="0" i="1" baseline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400" b="0" i="1" baseline="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𝑜</m:t>
                      </m:r>
                    </m:e>
                  </m:groupChr>
                </m:oMath>
              </a14:m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F9EF362F-F499-49B0-8AC5-1B078CBBCEE9}">
          <dgm:prSet custT="1"/>
          <dgm:spPr/>
          <dgm:t>
            <a:bodyPr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+ 2O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0" baseline="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→┴</a:t>
              </a:r>
              <a:r>
                <a:rPr lang="en-US" sz="2400" b="0" i="0" baseline="0" smtClean="0">
                  <a:solidFill>
                    <a:schemeClr val="tx1"/>
                  </a:solidFill>
                  <a:latin typeface="Cambria Math"/>
                  <a:cs typeface="Times New Roman" panose="02020603050405020304" pitchFamily="18" charset="0"/>
                </a:rPr>
                <a:t>𝑡𝑜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en-US" sz="2400" baseline="-25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FE83827A-7E34-4EE4-8BA7-B97700817C07}" type="parTrans" cxnId="{DC29AF8B-00FA-4B79-A969-6534591BB742}">
      <dgm:prSet/>
      <dgm:spPr/>
      <dgm:t>
        <a:bodyPr/>
        <a:lstStyle/>
        <a:p>
          <a:endParaRPr lang="en-US"/>
        </a:p>
      </dgm:t>
    </dgm:pt>
    <dgm:pt modelId="{4EA24BF4-F885-4375-97CE-7D2C8F456AE3}" type="sibTrans" cxnId="{DC29AF8B-00FA-4B79-A969-6534591BB742}">
      <dgm:prSet/>
      <dgm:spPr/>
      <dgm:t>
        <a:bodyPr/>
        <a:lstStyle/>
        <a:p>
          <a:endParaRPr lang="en-US"/>
        </a:p>
      </dgm:t>
    </dgm:pt>
    <dgm:pt modelId="{516CE27D-4903-4134-8FCD-6ECB47D2E32F}" type="pres">
      <dgm:prSet presAssocID="{1BE9A389-8635-4BC7-9B53-D6457A8EA5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7BE0E4-A119-4656-9670-204CF564B96E}" type="pres">
      <dgm:prSet presAssocID="{6538A04B-83D4-4024-BA99-DBB01AE486B0}" presName="root1" presStyleCnt="0"/>
      <dgm:spPr/>
    </dgm:pt>
    <dgm:pt modelId="{3CC7CA4A-3F93-4D18-8C08-1F31B12FE9F7}" type="pres">
      <dgm:prSet presAssocID="{6538A04B-83D4-4024-BA99-DBB01AE486B0}" presName="LevelOneTextNode" presStyleLbl="node0" presStyleIdx="0" presStyleCnt="1" custScaleX="68611" custLinFactNeighborY="-544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BC8783-2516-4E0B-A213-E8531B45044C}" type="pres">
      <dgm:prSet presAssocID="{6538A04B-83D4-4024-BA99-DBB01AE486B0}" presName="level2hierChild" presStyleCnt="0"/>
      <dgm:spPr/>
    </dgm:pt>
    <dgm:pt modelId="{EEA55B6D-C6F6-4E28-85C6-5ABFDDF8ECEE}" type="pres">
      <dgm:prSet presAssocID="{E952BB7A-0DF8-43D9-B8EB-BA45F283BCB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338AA3C-505B-4140-8F3F-46971D0BB143}" type="pres">
      <dgm:prSet presAssocID="{E952BB7A-0DF8-43D9-B8EB-BA45F283BCB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C2B5528-C4CE-4517-BF0D-24BF8FE827DD}" type="pres">
      <dgm:prSet presAssocID="{163B0A3A-AC0C-4CCF-9EC2-F7FB5C193D47}" presName="root2" presStyleCnt="0"/>
      <dgm:spPr/>
    </dgm:pt>
    <dgm:pt modelId="{CBAA7F1F-B208-4FE6-994D-12130C4C12D7}" type="pres">
      <dgm:prSet presAssocID="{163B0A3A-AC0C-4CCF-9EC2-F7FB5C193D47}" presName="LevelTwoTextNode" presStyleLbl="node2" presStyleIdx="0" presStyleCnt="2" custScaleY="141598" custLinFactNeighborX="-16011" custLinFactNeighborY="-92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167380-030A-43C2-8C47-1D0AD5E21894}" type="pres">
      <dgm:prSet presAssocID="{163B0A3A-AC0C-4CCF-9EC2-F7FB5C193D47}" presName="level3hierChild" presStyleCnt="0"/>
      <dgm:spPr/>
    </dgm:pt>
    <dgm:pt modelId="{EBAD686F-D235-4E05-B17E-14B21002FC7B}" type="pres">
      <dgm:prSet presAssocID="{9A84EB82-5732-4482-8962-117ED7A10267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3526A333-C98A-4A02-9EF6-FA4E15712616}" type="pres">
      <dgm:prSet presAssocID="{9A84EB82-5732-4482-8962-117ED7A10267}" presName="connTx" presStyleLbl="parChTrans1D3" presStyleIdx="0" presStyleCnt="6"/>
      <dgm:spPr/>
      <dgm:t>
        <a:bodyPr/>
        <a:lstStyle/>
        <a:p>
          <a:endParaRPr lang="en-US"/>
        </a:p>
      </dgm:t>
    </dgm:pt>
    <dgm:pt modelId="{C952E938-3A6F-4C6F-9DAB-9038D72E4D36}" type="pres">
      <dgm:prSet presAssocID="{BC7FE9FC-5CCC-4455-9D0C-0CF6740115ED}" presName="root2" presStyleCnt="0"/>
      <dgm:spPr/>
    </dgm:pt>
    <dgm:pt modelId="{D4D44A1E-6178-478F-AA80-1A26B05A91D8}" type="pres">
      <dgm:prSet presAssocID="{BC7FE9FC-5CCC-4455-9D0C-0CF6740115ED}" presName="LevelTwoTextNode" presStyleLbl="node3" presStyleIdx="0" presStyleCnt="6" custScaleX="203298" custScaleY="129403" custLinFactNeighborY="-571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0AB319-BC86-490F-99AE-CE65C85D1920}" type="pres">
      <dgm:prSet presAssocID="{BC7FE9FC-5CCC-4455-9D0C-0CF6740115ED}" presName="level3hierChild" presStyleCnt="0"/>
      <dgm:spPr/>
    </dgm:pt>
    <dgm:pt modelId="{59150F94-025A-4A47-8D61-86E71CD96D94}" type="pres">
      <dgm:prSet presAssocID="{1628A1A3-51DB-42EE-BBB8-102BF620C28F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595F543E-EA66-412A-8C47-1E4E11BA6A9B}" type="pres">
      <dgm:prSet presAssocID="{1628A1A3-51DB-42EE-BBB8-102BF620C28F}" presName="connTx" presStyleLbl="parChTrans1D3" presStyleIdx="1" presStyleCnt="6"/>
      <dgm:spPr/>
      <dgm:t>
        <a:bodyPr/>
        <a:lstStyle/>
        <a:p>
          <a:endParaRPr lang="en-US"/>
        </a:p>
      </dgm:t>
    </dgm:pt>
    <dgm:pt modelId="{E98EB069-2D74-44D5-919E-184E2C60FBA8}" type="pres">
      <dgm:prSet presAssocID="{A44B74B2-AE09-4B69-BA50-B267485FC41E}" presName="root2" presStyleCnt="0"/>
      <dgm:spPr/>
    </dgm:pt>
    <dgm:pt modelId="{98533680-781B-4010-9107-3A1829C3BB51}" type="pres">
      <dgm:prSet presAssocID="{A44B74B2-AE09-4B69-BA50-B267485FC41E}" presName="LevelTwoTextNode" presStyleLbl="node3" presStyleIdx="1" presStyleCnt="6" custScaleX="203298" custLinFactNeighborY="-462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7CB638-DC15-46BD-B612-B2823F9D868D}" type="pres">
      <dgm:prSet presAssocID="{A44B74B2-AE09-4B69-BA50-B267485FC41E}" presName="level3hierChild" presStyleCnt="0"/>
      <dgm:spPr/>
    </dgm:pt>
    <dgm:pt modelId="{5F1DC253-37C3-413E-A45E-1339D0FFD911}" type="pres">
      <dgm:prSet presAssocID="{14DF8431-FF66-4B3D-A627-C3E2511C319E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717DA0D-66EF-486D-B4B6-949AAC0B91A5}" type="pres">
      <dgm:prSet presAssocID="{14DF8431-FF66-4B3D-A627-C3E2511C319E}" presName="connTx" presStyleLbl="parChTrans1D3" presStyleIdx="2" presStyleCnt="6"/>
      <dgm:spPr/>
      <dgm:t>
        <a:bodyPr/>
        <a:lstStyle/>
        <a:p>
          <a:endParaRPr lang="en-US"/>
        </a:p>
      </dgm:t>
    </dgm:pt>
    <dgm:pt modelId="{77954A66-FC4F-432E-814F-29A9CB36172A}" type="pres">
      <dgm:prSet presAssocID="{54FE9184-80DA-4295-9D22-C577EB433870}" presName="root2" presStyleCnt="0"/>
      <dgm:spPr/>
    </dgm:pt>
    <dgm:pt modelId="{FDE00EC1-C20F-4832-A949-8C9C48883436}" type="pres">
      <dgm:prSet presAssocID="{54FE9184-80DA-4295-9D22-C577EB433870}" presName="LevelTwoTextNode" presStyleLbl="node3" presStyleIdx="2" presStyleCnt="6" custScaleX="226190" custLinFactNeighborY="-467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BB44A4-1963-485B-9592-C1272D192B9C}" type="pres">
      <dgm:prSet presAssocID="{54FE9184-80DA-4295-9D22-C577EB433870}" presName="level3hierChild" presStyleCnt="0"/>
      <dgm:spPr/>
    </dgm:pt>
    <dgm:pt modelId="{F6989B19-6078-40FA-A029-F193E7A06911}" type="pres">
      <dgm:prSet presAssocID="{F27B97BA-1F62-4810-B2A9-B8A72D20BD2D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DFB720D5-4020-4697-A7EA-D76E26E14334}" type="pres">
      <dgm:prSet presAssocID="{F27B97BA-1F62-4810-B2A9-B8A72D20BD2D}" presName="connTx" presStyleLbl="parChTrans1D3" presStyleIdx="3" presStyleCnt="6"/>
      <dgm:spPr/>
      <dgm:t>
        <a:bodyPr/>
        <a:lstStyle/>
        <a:p>
          <a:endParaRPr lang="en-US"/>
        </a:p>
      </dgm:t>
    </dgm:pt>
    <dgm:pt modelId="{6ABD03AE-4DF0-4D35-90DE-F0CB42EFB3C2}" type="pres">
      <dgm:prSet presAssocID="{D0475210-B76C-4CB6-A9DB-A914E4BEA5B0}" presName="root2" presStyleCnt="0"/>
      <dgm:spPr/>
    </dgm:pt>
    <dgm:pt modelId="{17200F31-EACE-4ADF-A138-6AE2436CC40D}" type="pres">
      <dgm:prSet presAssocID="{D0475210-B76C-4CB6-A9DB-A914E4BEA5B0}" presName="LevelTwoTextNode" presStyleLbl="node3" presStyleIdx="3" presStyleCnt="6" custScaleX="225907" custLinFactNeighborY="-358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9E937C-7A10-4FA9-AD57-AD1ECD4429D9}" type="pres">
      <dgm:prSet presAssocID="{D0475210-B76C-4CB6-A9DB-A914E4BEA5B0}" presName="level3hierChild" presStyleCnt="0"/>
      <dgm:spPr/>
    </dgm:pt>
    <dgm:pt modelId="{77759F41-1E27-4380-B997-7FF8EC7806E4}" type="pres">
      <dgm:prSet presAssocID="{B4E64C76-5F4D-49E3-87D8-B16A64A98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C1BB54F-0F8F-4731-9226-A108638FEAA8}" type="pres">
      <dgm:prSet presAssocID="{B4E64C76-5F4D-49E3-87D8-B16A64A98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42C03F-A467-4D26-996E-BE15977064BA}" type="pres">
      <dgm:prSet presAssocID="{3499EA85-B8CA-456F-819E-966685983E18}" presName="root2" presStyleCnt="0"/>
      <dgm:spPr/>
    </dgm:pt>
    <dgm:pt modelId="{61F50AAF-FCCA-43C6-B88B-B8745520ABC9}" type="pres">
      <dgm:prSet presAssocID="{3499EA85-B8CA-456F-819E-966685983E18}" presName="LevelTwoTextNode" presStyleLbl="node2" presStyleIdx="1" presStyleCnt="2" custScaleY="148784" custLinFactNeighborX="-16011" custLinFactNeighborY="-4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F3817-8F09-4A25-BBF1-27562E8F5BA4}" type="pres">
      <dgm:prSet presAssocID="{3499EA85-B8CA-456F-819E-966685983E18}" presName="level3hierChild" presStyleCnt="0"/>
      <dgm:spPr/>
    </dgm:pt>
    <dgm:pt modelId="{156D2A29-816D-4BEF-BA5C-F928EDF79247}" type="pres">
      <dgm:prSet presAssocID="{9254EB1D-36E1-429A-A53A-CA055B3116F5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95E95E3A-577F-4169-9DF2-1F68632D1C33}" type="pres">
      <dgm:prSet presAssocID="{9254EB1D-36E1-429A-A53A-CA055B3116F5}" presName="connTx" presStyleLbl="parChTrans1D3" presStyleIdx="4" presStyleCnt="6"/>
      <dgm:spPr/>
      <dgm:t>
        <a:bodyPr/>
        <a:lstStyle/>
        <a:p>
          <a:endParaRPr lang="en-US"/>
        </a:p>
      </dgm:t>
    </dgm:pt>
    <dgm:pt modelId="{774A4618-1344-41E7-9081-B9AAC63011C1}" type="pres">
      <dgm:prSet presAssocID="{535E5729-E862-4036-AB1E-B822E50388DD}" presName="root2" presStyleCnt="0"/>
      <dgm:spPr/>
    </dgm:pt>
    <dgm:pt modelId="{E8CD5E76-67A7-4709-B03A-60408F6D4C39}" type="pres">
      <dgm:prSet presAssocID="{535E5729-E862-4036-AB1E-B822E50388DD}" presName="LevelTwoTextNode" presStyleLbl="node3" presStyleIdx="4" presStyleCnt="6" custScaleY="172050" custLinFactNeighborX="-10901" custLinFactNeighborY="-33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1D9CB-107C-456C-92BC-1A5E4A2E042C}" type="pres">
      <dgm:prSet presAssocID="{535E5729-E862-4036-AB1E-B822E50388DD}" presName="level3hierChild" presStyleCnt="0"/>
      <dgm:spPr/>
    </dgm:pt>
    <dgm:pt modelId="{381677CD-1703-4310-9138-4DF6D2FE397E}" type="pres">
      <dgm:prSet presAssocID="{7A3B14AC-9216-41F4-94F4-3D635F87311B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8B32C989-E1B4-4171-9861-6A656D47A63D}" type="pres">
      <dgm:prSet presAssocID="{7A3B14AC-9216-41F4-94F4-3D635F87311B}" presName="connTx" presStyleLbl="parChTrans1D4" presStyleIdx="0" presStyleCnt="3"/>
      <dgm:spPr/>
      <dgm:t>
        <a:bodyPr/>
        <a:lstStyle/>
        <a:p>
          <a:endParaRPr lang="en-US"/>
        </a:p>
      </dgm:t>
    </dgm:pt>
    <dgm:pt modelId="{8D6B5E90-AB70-4E69-918D-283F1B3A8774}" type="pres">
      <dgm:prSet presAssocID="{EFB137A6-BCB6-4BCB-8C62-2AE318B73271}" presName="root2" presStyleCnt="0"/>
      <dgm:spPr/>
    </dgm:pt>
    <dgm:pt modelId="{F133F770-9D3E-4C5F-BA02-77F8A8463AEE}" type="pres">
      <dgm:prSet presAssocID="{EFB137A6-BCB6-4BCB-8C62-2AE318B73271}" presName="LevelTwoTextNode" presStyleLbl="node4" presStyleIdx="0" presStyleCnt="3" custScaleX="189472" custLinFactNeighborX="33974" custLinFactNeighborY="-19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ABAB5F-EB6C-4623-B2FA-6BECACE099F2}" type="pres">
      <dgm:prSet presAssocID="{EFB137A6-BCB6-4BCB-8C62-2AE318B73271}" presName="level3hierChild" presStyleCnt="0"/>
      <dgm:spPr/>
    </dgm:pt>
    <dgm:pt modelId="{50EE5B75-4DA9-488F-A311-BB9F3C68872C}" type="pres">
      <dgm:prSet presAssocID="{BAE36F6A-E036-46C0-846E-C7613C0EB3BB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2B71AAA2-8D01-4EC6-BC7E-7BFCCCBB0DF3}" type="pres">
      <dgm:prSet presAssocID="{BAE36F6A-E036-46C0-846E-C7613C0EB3BB}" presName="connTx" presStyleLbl="parChTrans1D4" presStyleIdx="1" presStyleCnt="3"/>
      <dgm:spPr/>
      <dgm:t>
        <a:bodyPr/>
        <a:lstStyle/>
        <a:p>
          <a:endParaRPr lang="en-US"/>
        </a:p>
      </dgm:t>
    </dgm:pt>
    <dgm:pt modelId="{7A2E77C4-14BE-4C13-84CA-26E97350DAD5}" type="pres">
      <dgm:prSet presAssocID="{F520A769-9907-45ED-9D87-1475CF41D79F}" presName="root2" presStyleCnt="0"/>
      <dgm:spPr/>
    </dgm:pt>
    <dgm:pt modelId="{5803A168-0410-4DCE-A423-FD8BE3B548E6}" type="pres">
      <dgm:prSet presAssocID="{F520A769-9907-45ED-9D87-1475CF41D79F}" presName="LevelTwoTextNode" presStyleLbl="node4" presStyleIdx="1" presStyleCnt="3" custScaleX="207676" custLinFactNeighborX="32515" custLinFactNeighborY="4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870D15-66E1-481F-A18D-0BDA872C1E7C}" type="pres">
      <dgm:prSet presAssocID="{F520A769-9907-45ED-9D87-1475CF41D79F}" presName="level3hierChild" presStyleCnt="0"/>
      <dgm:spPr/>
    </dgm:pt>
    <dgm:pt modelId="{04A79F74-3CD6-4A9D-BFB8-E68D279554EE}" type="pres">
      <dgm:prSet presAssocID="{372ED2CC-6790-4766-844D-FC81DEC69582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4512C59C-5191-46F7-B710-22D3CC091F54}" type="pres">
      <dgm:prSet presAssocID="{372ED2CC-6790-4766-844D-FC81DEC69582}" presName="connTx" presStyleLbl="parChTrans1D3" presStyleIdx="5" presStyleCnt="6"/>
      <dgm:spPr/>
      <dgm:t>
        <a:bodyPr/>
        <a:lstStyle/>
        <a:p>
          <a:endParaRPr lang="en-US"/>
        </a:p>
      </dgm:t>
    </dgm:pt>
    <dgm:pt modelId="{5574457B-9B46-4E9B-A769-3CB33A5F1B80}" type="pres">
      <dgm:prSet presAssocID="{C9656AFA-2E9A-4837-92BA-0AC7DB11D3DF}" presName="root2" presStyleCnt="0"/>
      <dgm:spPr/>
    </dgm:pt>
    <dgm:pt modelId="{CDBB0A0A-87BC-445F-8875-C997F9A6B7BF}" type="pres">
      <dgm:prSet presAssocID="{C9656AFA-2E9A-4837-92BA-0AC7DB11D3DF}" presName="LevelTwoTextNode" presStyleLbl="node3" presStyleIdx="5" presStyleCnt="6" custScaleX="99194" custScaleY="224431" custLinFactNeighborX="-19697" custLinFactNeighborY="-2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05922C-9E0E-41DB-BF23-ECAC524E3DFA}" type="pres">
      <dgm:prSet presAssocID="{C9656AFA-2E9A-4837-92BA-0AC7DB11D3DF}" presName="level3hierChild" presStyleCnt="0"/>
      <dgm:spPr/>
    </dgm:pt>
    <dgm:pt modelId="{D6F0A624-FFBB-4F56-AA77-B8443E8A7263}" type="pres">
      <dgm:prSet presAssocID="{FE83827A-7E34-4EE4-8BA7-B97700817C07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F6B365D8-6AC8-4242-B316-7C4A6EE5FE4C}" type="pres">
      <dgm:prSet presAssocID="{FE83827A-7E34-4EE4-8BA7-B97700817C07}" presName="connTx" presStyleLbl="parChTrans1D4" presStyleIdx="2" presStyleCnt="3"/>
      <dgm:spPr/>
      <dgm:t>
        <a:bodyPr/>
        <a:lstStyle/>
        <a:p>
          <a:endParaRPr lang="en-US"/>
        </a:p>
      </dgm:t>
    </dgm:pt>
    <dgm:pt modelId="{D7BC1625-AA2D-416B-9E9F-6DF29DC858C2}" type="pres">
      <dgm:prSet presAssocID="{F9EF362F-F499-49B0-8AC5-1B078CBBCEE9}" presName="root2" presStyleCnt="0"/>
      <dgm:spPr/>
    </dgm:pt>
    <dgm:pt modelId="{45470810-B958-44C0-A357-2E974F1FBEEF}" type="pres">
      <dgm:prSet presAssocID="{F9EF362F-F499-49B0-8AC5-1B078CBBCEE9}" presName="LevelTwoTextNode" presStyleLbl="node4" presStyleIdx="2" presStyleCnt="3" custScaleX="290546" custLinFactNeighborX="3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07773-5DF0-4ADC-AFAA-3445809D98F6}" type="pres">
      <dgm:prSet presAssocID="{F9EF362F-F499-49B0-8AC5-1B078CBBCEE9}" presName="level3hierChild" presStyleCnt="0"/>
      <dgm:spPr/>
    </dgm:pt>
  </dgm:ptLst>
  <dgm:cxnLst>
    <dgm:cxn modelId="{F1413AFB-1FB7-4C64-BBB9-F8A98657EA98}" type="presOf" srcId="{D0475210-B76C-4CB6-A9DB-A914E4BEA5B0}" destId="{17200F31-EACE-4ADF-A138-6AE2436CC40D}" srcOrd="0" destOrd="0" presId="urn:microsoft.com/office/officeart/2005/8/layout/hierarchy2"/>
    <dgm:cxn modelId="{0A8AD484-3B1E-4F0A-836C-427FF4C6C019}" srcId="{3499EA85-B8CA-456F-819E-966685983E18}" destId="{C9656AFA-2E9A-4837-92BA-0AC7DB11D3DF}" srcOrd="1" destOrd="0" parTransId="{372ED2CC-6790-4766-844D-FC81DEC69582}" sibTransId="{C4DB037C-2AA5-4540-8A3B-349D86BD9487}"/>
    <dgm:cxn modelId="{F4E16F56-DACE-49EE-81D2-DF86721FD03C}" type="presOf" srcId="{FE83827A-7E34-4EE4-8BA7-B97700817C07}" destId="{D6F0A624-FFBB-4F56-AA77-B8443E8A7263}" srcOrd="0" destOrd="0" presId="urn:microsoft.com/office/officeart/2005/8/layout/hierarchy2"/>
    <dgm:cxn modelId="{DC29AF8B-00FA-4B79-A969-6534591BB742}" srcId="{C9656AFA-2E9A-4837-92BA-0AC7DB11D3DF}" destId="{F9EF362F-F499-49B0-8AC5-1B078CBBCEE9}" srcOrd="0" destOrd="0" parTransId="{FE83827A-7E34-4EE4-8BA7-B97700817C07}" sibTransId="{4EA24BF4-F885-4375-97CE-7D2C8F456AE3}"/>
    <dgm:cxn modelId="{89C1A957-4359-455B-BFDA-5BB9133B67ED}" srcId="{163B0A3A-AC0C-4CCF-9EC2-F7FB5C193D47}" destId="{D0475210-B76C-4CB6-A9DB-A914E4BEA5B0}" srcOrd="3" destOrd="0" parTransId="{F27B97BA-1F62-4810-B2A9-B8A72D20BD2D}" sibTransId="{14FB742D-D4AE-4EB0-873C-B6EC652D3FF5}"/>
    <dgm:cxn modelId="{A6C60781-BF58-4F3F-8324-724AEA0B12B3}" srcId="{1BE9A389-8635-4BC7-9B53-D6457A8EA574}" destId="{6538A04B-83D4-4024-BA99-DBB01AE486B0}" srcOrd="0" destOrd="0" parTransId="{3ABA04B0-4A81-4E3E-A6F2-9648EB3BCF65}" sibTransId="{185A187B-4F93-4590-AFA1-E6A9AD0A1C4D}"/>
    <dgm:cxn modelId="{7E59F674-3A0B-4DEE-9A5C-F077E8819DF1}" type="presOf" srcId="{372ED2CC-6790-4766-844D-FC81DEC69582}" destId="{4512C59C-5191-46F7-B710-22D3CC091F54}" srcOrd="1" destOrd="0" presId="urn:microsoft.com/office/officeart/2005/8/layout/hierarchy2"/>
    <dgm:cxn modelId="{32087E95-8C58-4647-8554-CEF99199AB75}" type="presOf" srcId="{535E5729-E862-4036-AB1E-B822E50388DD}" destId="{E8CD5E76-67A7-4709-B03A-60408F6D4C39}" srcOrd="0" destOrd="0" presId="urn:microsoft.com/office/officeart/2005/8/layout/hierarchy2"/>
    <dgm:cxn modelId="{59036069-79C1-4249-9556-F64F10EB1204}" type="presOf" srcId="{3499EA85-B8CA-456F-819E-966685983E18}" destId="{61F50AAF-FCCA-43C6-B88B-B8745520ABC9}" srcOrd="0" destOrd="0" presId="urn:microsoft.com/office/officeart/2005/8/layout/hierarchy2"/>
    <dgm:cxn modelId="{772BCF29-298F-4F3A-AC5E-ED2C13F2886E}" type="presOf" srcId="{A44B74B2-AE09-4B69-BA50-B267485FC41E}" destId="{98533680-781B-4010-9107-3A1829C3BB51}" srcOrd="0" destOrd="0" presId="urn:microsoft.com/office/officeart/2005/8/layout/hierarchy2"/>
    <dgm:cxn modelId="{97F8D74D-9DA5-4C54-95ED-7D725137AB0D}" type="presOf" srcId="{E952BB7A-0DF8-43D9-B8EB-BA45F283BCBD}" destId="{EEA55B6D-C6F6-4E28-85C6-5ABFDDF8ECEE}" srcOrd="0" destOrd="0" presId="urn:microsoft.com/office/officeart/2005/8/layout/hierarchy2"/>
    <dgm:cxn modelId="{90E699F4-369B-4EA1-9F4E-48988D7F3B46}" type="presOf" srcId="{9A84EB82-5732-4482-8962-117ED7A10267}" destId="{EBAD686F-D235-4E05-B17E-14B21002FC7B}" srcOrd="0" destOrd="0" presId="urn:microsoft.com/office/officeart/2005/8/layout/hierarchy2"/>
    <dgm:cxn modelId="{130FCB56-7AD0-4021-90BB-771E22AA4CB9}" type="presOf" srcId="{F9EF362F-F499-49B0-8AC5-1B078CBBCEE9}" destId="{45470810-B958-44C0-A357-2E974F1FBEEF}" srcOrd="0" destOrd="0" presId="urn:microsoft.com/office/officeart/2005/8/layout/hierarchy2"/>
    <dgm:cxn modelId="{1F2368DF-96C7-445D-AE54-BB8A975D6259}" srcId="{3499EA85-B8CA-456F-819E-966685983E18}" destId="{535E5729-E862-4036-AB1E-B822E50388DD}" srcOrd="0" destOrd="0" parTransId="{9254EB1D-36E1-429A-A53A-CA055B3116F5}" sibTransId="{455FF79B-7EE6-49E7-8A1B-04413C3C0F54}"/>
    <dgm:cxn modelId="{CEC52260-9BB7-4F64-B985-EE3EFAD4328E}" type="presOf" srcId="{BC7FE9FC-5CCC-4455-9D0C-0CF6740115ED}" destId="{D4D44A1E-6178-478F-AA80-1A26B05A91D8}" srcOrd="0" destOrd="0" presId="urn:microsoft.com/office/officeart/2005/8/layout/hierarchy2"/>
    <dgm:cxn modelId="{E09AA0EB-80F3-4CD4-8A7E-F5C7B71681FF}" type="presOf" srcId="{F520A769-9907-45ED-9D87-1475CF41D79F}" destId="{5803A168-0410-4DCE-A423-FD8BE3B548E6}" srcOrd="0" destOrd="0" presId="urn:microsoft.com/office/officeart/2005/8/layout/hierarchy2"/>
    <dgm:cxn modelId="{61563B34-124C-4719-A5BD-FA9B152FBFFA}" srcId="{163B0A3A-AC0C-4CCF-9EC2-F7FB5C193D47}" destId="{A44B74B2-AE09-4B69-BA50-B267485FC41E}" srcOrd="1" destOrd="0" parTransId="{1628A1A3-51DB-42EE-BBB8-102BF620C28F}" sibTransId="{CF179BC5-C946-4B73-BAF3-BFFB0BAD953A}"/>
    <dgm:cxn modelId="{567AD188-0F01-4EC1-9574-BE88A34AAD3B}" type="presOf" srcId="{14DF8431-FF66-4B3D-A627-C3E2511C319E}" destId="{A717DA0D-66EF-486D-B4B6-949AAC0B91A5}" srcOrd="1" destOrd="0" presId="urn:microsoft.com/office/officeart/2005/8/layout/hierarchy2"/>
    <dgm:cxn modelId="{E86B9C8C-EB7C-4039-BC54-3C50402A7B0D}" srcId="{535E5729-E862-4036-AB1E-B822E50388DD}" destId="{F520A769-9907-45ED-9D87-1475CF41D79F}" srcOrd="1" destOrd="0" parTransId="{BAE36F6A-E036-46C0-846E-C7613C0EB3BB}" sibTransId="{85B16FF8-42AB-496A-BD31-13A393513834}"/>
    <dgm:cxn modelId="{5816A0EA-A31F-4D11-87B0-8CC5DAC5B359}" type="presOf" srcId="{54FE9184-80DA-4295-9D22-C577EB433870}" destId="{FDE00EC1-C20F-4832-A949-8C9C48883436}" srcOrd="0" destOrd="0" presId="urn:microsoft.com/office/officeart/2005/8/layout/hierarchy2"/>
    <dgm:cxn modelId="{029493EB-3BFA-4AB4-AEAC-9065A04FAA8E}" type="presOf" srcId="{1628A1A3-51DB-42EE-BBB8-102BF620C28F}" destId="{595F543E-EA66-412A-8C47-1E4E11BA6A9B}" srcOrd="1" destOrd="0" presId="urn:microsoft.com/office/officeart/2005/8/layout/hierarchy2"/>
    <dgm:cxn modelId="{0B0EEE53-75E4-469A-890B-603A0E23D741}" type="presOf" srcId="{BAE36F6A-E036-46C0-846E-C7613C0EB3BB}" destId="{2B71AAA2-8D01-4EC6-BC7E-7BFCCCBB0DF3}" srcOrd="1" destOrd="0" presId="urn:microsoft.com/office/officeart/2005/8/layout/hierarchy2"/>
    <dgm:cxn modelId="{3624BD51-6A21-444D-BE56-CB851A4BE598}" type="presOf" srcId="{B4E64C76-5F4D-49E3-87D8-B16A64A98E00}" destId="{CC1BB54F-0F8F-4731-9226-A108638FEAA8}" srcOrd="1" destOrd="0" presId="urn:microsoft.com/office/officeart/2005/8/layout/hierarchy2"/>
    <dgm:cxn modelId="{5629CFDC-A490-4BE0-AEB2-95E2F44D7F9A}" type="presOf" srcId="{1628A1A3-51DB-42EE-BBB8-102BF620C28F}" destId="{59150F94-025A-4A47-8D61-86E71CD96D94}" srcOrd="0" destOrd="0" presId="urn:microsoft.com/office/officeart/2005/8/layout/hierarchy2"/>
    <dgm:cxn modelId="{F2859A15-7C7E-49C9-A55C-6D7962DE9248}" type="presOf" srcId="{C9656AFA-2E9A-4837-92BA-0AC7DB11D3DF}" destId="{CDBB0A0A-87BC-445F-8875-C997F9A6B7BF}" srcOrd="0" destOrd="0" presId="urn:microsoft.com/office/officeart/2005/8/layout/hierarchy2"/>
    <dgm:cxn modelId="{BAA3AB7D-1798-490B-8D5B-5B2CED375114}" type="presOf" srcId="{9254EB1D-36E1-429A-A53A-CA055B3116F5}" destId="{156D2A29-816D-4BEF-BA5C-F928EDF79247}" srcOrd="0" destOrd="0" presId="urn:microsoft.com/office/officeart/2005/8/layout/hierarchy2"/>
    <dgm:cxn modelId="{77D0C9EB-EFAC-480D-9F47-4ADF01F8D77E}" type="presOf" srcId="{14DF8431-FF66-4B3D-A627-C3E2511C319E}" destId="{5F1DC253-37C3-413E-A45E-1339D0FFD911}" srcOrd="0" destOrd="0" presId="urn:microsoft.com/office/officeart/2005/8/layout/hierarchy2"/>
    <dgm:cxn modelId="{F4856F2C-6D65-49B2-AE2C-5EC00998D0FF}" type="presOf" srcId="{BAE36F6A-E036-46C0-846E-C7613C0EB3BB}" destId="{50EE5B75-4DA9-488F-A311-BB9F3C68872C}" srcOrd="0" destOrd="0" presId="urn:microsoft.com/office/officeart/2005/8/layout/hierarchy2"/>
    <dgm:cxn modelId="{EBBE9726-F879-40B7-9809-1D5FDE5AD7B6}" type="presOf" srcId="{F27B97BA-1F62-4810-B2A9-B8A72D20BD2D}" destId="{DFB720D5-4020-4697-A7EA-D76E26E14334}" srcOrd="1" destOrd="0" presId="urn:microsoft.com/office/officeart/2005/8/layout/hierarchy2"/>
    <dgm:cxn modelId="{A9B50C7C-A5EA-48AB-962C-C2B5A579AA80}" type="presOf" srcId="{9A84EB82-5732-4482-8962-117ED7A10267}" destId="{3526A333-C98A-4A02-9EF6-FA4E15712616}" srcOrd="1" destOrd="0" presId="urn:microsoft.com/office/officeart/2005/8/layout/hierarchy2"/>
    <dgm:cxn modelId="{B0E44D29-3C2C-4891-8AF8-340D4E2AEE9E}" type="presOf" srcId="{1BE9A389-8635-4BC7-9B53-D6457A8EA574}" destId="{516CE27D-4903-4134-8FCD-6ECB47D2E32F}" srcOrd="0" destOrd="0" presId="urn:microsoft.com/office/officeart/2005/8/layout/hierarchy2"/>
    <dgm:cxn modelId="{F26B9212-CB4E-464F-BE74-34C6C82A75F9}" srcId="{163B0A3A-AC0C-4CCF-9EC2-F7FB5C193D47}" destId="{BC7FE9FC-5CCC-4455-9D0C-0CF6740115ED}" srcOrd="0" destOrd="0" parTransId="{9A84EB82-5732-4482-8962-117ED7A10267}" sibTransId="{821C5E7B-CC20-45EA-9D88-809B06E9498E}"/>
    <dgm:cxn modelId="{3CCBC7AD-F503-4537-94C3-DA12676BDB60}" type="presOf" srcId="{E952BB7A-0DF8-43D9-B8EB-BA45F283BCBD}" destId="{2338AA3C-505B-4140-8F3F-46971D0BB143}" srcOrd="1" destOrd="0" presId="urn:microsoft.com/office/officeart/2005/8/layout/hierarchy2"/>
    <dgm:cxn modelId="{2635DAE8-9045-40B0-B6C0-227D147168B0}" srcId="{535E5729-E862-4036-AB1E-B822E50388DD}" destId="{EFB137A6-BCB6-4BCB-8C62-2AE318B73271}" srcOrd="0" destOrd="0" parTransId="{7A3B14AC-9216-41F4-94F4-3D635F87311B}" sibTransId="{C5CD4276-114E-4A75-BBD0-32C9A588BFAE}"/>
    <dgm:cxn modelId="{3826CC45-83DE-4098-A5C2-BEB31D9DCEF4}" type="presOf" srcId="{EFB137A6-BCB6-4BCB-8C62-2AE318B73271}" destId="{F133F770-9D3E-4C5F-BA02-77F8A8463AEE}" srcOrd="0" destOrd="0" presId="urn:microsoft.com/office/officeart/2005/8/layout/hierarchy2"/>
    <dgm:cxn modelId="{A8842138-9123-476A-87F6-AD8A7B2E884C}" type="presOf" srcId="{372ED2CC-6790-4766-844D-FC81DEC69582}" destId="{04A79F74-3CD6-4A9D-BFB8-E68D279554EE}" srcOrd="0" destOrd="0" presId="urn:microsoft.com/office/officeart/2005/8/layout/hierarchy2"/>
    <dgm:cxn modelId="{A40C9C97-DE1D-4F57-914A-93FE209D4AFD}" type="presOf" srcId="{B4E64C76-5F4D-49E3-87D8-B16A64A98E00}" destId="{77759F41-1E27-4380-B997-7FF8EC7806E4}" srcOrd="0" destOrd="0" presId="urn:microsoft.com/office/officeart/2005/8/layout/hierarchy2"/>
    <dgm:cxn modelId="{E98F9FB9-DC8A-4179-B951-DD1171D4A6FF}" type="presOf" srcId="{163B0A3A-AC0C-4CCF-9EC2-F7FB5C193D47}" destId="{CBAA7F1F-B208-4FE6-994D-12130C4C12D7}" srcOrd="0" destOrd="0" presId="urn:microsoft.com/office/officeart/2005/8/layout/hierarchy2"/>
    <dgm:cxn modelId="{F01219CC-8773-4D45-85DB-7BB9BC4852D5}" srcId="{6538A04B-83D4-4024-BA99-DBB01AE486B0}" destId="{163B0A3A-AC0C-4CCF-9EC2-F7FB5C193D47}" srcOrd="0" destOrd="0" parTransId="{E952BB7A-0DF8-43D9-B8EB-BA45F283BCBD}" sibTransId="{7DF86921-1399-4F02-A2AF-A3F56E7994EF}"/>
    <dgm:cxn modelId="{5D17C47B-7257-4A24-A54A-DEC32C9958D6}" type="presOf" srcId="{6538A04B-83D4-4024-BA99-DBB01AE486B0}" destId="{3CC7CA4A-3F93-4D18-8C08-1F31B12FE9F7}" srcOrd="0" destOrd="0" presId="urn:microsoft.com/office/officeart/2005/8/layout/hierarchy2"/>
    <dgm:cxn modelId="{B9728A9E-EEAD-415D-8793-CF0E9E2ECABE}" srcId="{6538A04B-83D4-4024-BA99-DBB01AE486B0}" destId="{3499EA85-B8CA-456F-819E-966685983E18}" srcOrd="1" destOrd="0" parTransId="{B4E64C76-5F4D-49E3-87D8-B16A64A98E00}" sibTransId="{28ED6A67-EFFF-4BF9-A075-D6EC059CA32E}"/>
    <dgm:cxn modelId="{817C4A31-8072-42CB-AE82-ED1864E165C5}" type="presOf" srcId="{7A3B14AC-9216-41F4-94F4-3D635F87311B}" destId="{381677CD-1703-4310-9138-4DF6D2FE397E}" srcOrd="0" destOrd="0" presId="urn:microsoft.com/office/officeart/2005/8/layout/hierarchy2"/>
    <dgm:cxn modelId="{458C60BE-456C-40AC-9A1F-E23F068D2AF8}" type="presOf" srcId="{FE83827A-7E34-4EE4-8BA7-B97700817C07}" destId="{F6B365D8-6AC8-4242-B316-7C4A6EE5FE4C}" srcOrd="1" destOrd="0" presId="urn:microsoft.com/office/officeart/2005/8/layout/hierarchy2"/>
    <dgm:cxn modelId="{08F35E16-7CCE-4409-BC2F-64CA4988BCBF}" type="presOf" srcId="{7A3B14AC-9216-41F4-94F4-3D635F87311B}" destId="{8B32C989-E1B4-4171-9861-6A656D47A63D}" srcOrd="1" destOrd="0" presId="urn:microsoft.com/office/officeart/2005/8/layout/hierarchy2"/>
    <dgm:cxn modelId="{D87750BD-7846-4633-BC61-21CEAB0D3498}" type="presOf" srcId="{9254EB1D-36E1-429A-A53A-CA055B3116F5}" destId="{95E95E3A-577F-4169-9DF2-1F68632D1C33}" srcOrd="1" destOrd="0" presId="urn:microsoft.com/office/officeart/2005/8/layout/hierarchy2"/>
    <dgm:cxn modelId="{1FE4B754-9D04-4AA9-98BF-DB139F5ABB17}" srcId="{163B0A3A-AC0C-4CCF-9EC2-F7FB5C193D47}" destId="{54FE9184-80DA-4295-9D22-C577EB433870}" srcOrd="2" destOrd="0" parTransId="{14DF8431-FF66-4B3D-A627-C3E2511C319E}" sibTransId="{BC3E4704-CF79-456F-8C12-32F953BAA08B}"/>
    <dgm:cxn modelId="{7C29E1E4-B6CE-4773-BD5E-9CA787742B7F}" type="presOf" srcId="{F27B97BA-1F62-4810-B2A9-B8A72D20BD2D}" destId="{F6989B19-6078-40FA-A029-F193E7A06911}" srcOrd="0" destOrd="0" presId="urn:microsoft.com/office/officeart/2005/8/layout/hierarchy2"/>
    <dgm:cxn modelId="{D4D4658D-1488-4CE3-B213-63B31AF84B6E}" type="presParOf" srcId="{516CE27D-4903-4134-8FCD-6ECB47D2E32F}" destId="{007BE0E4-A119-4656-9670-204CF564B96E}" srcOrd="0" destOrd="0" presId="urn:microsoft.com/office/officeart/2005/8/layout/hierarchy2"/>
    <dgm:cxn modelId="{9C28EE20-67C2-4751-8A60-EB4853B2F3AD}" type="presParOf" srcId="{007BE0E4-A119-4656-9670-204CF564B96E}" destId="{3CC7CA4A-3F93-4D18-8C08-1F31B12FE9F7}" srcOrd="0" destOrd="0" presId="urn:microsoft.com/office/officeart/2005/8/layout/hierarchy2"/>
    <dgm:cxn modelId="{7A1879AF-A76A-4753-847C-BA5C05526C5F}" type="presParOf" srcId="{007BE0E4-A119-4656-9670-204CF564B96E}" destId="{34BC8783-2516-4E0B-A213-E8531B45044C}" srcOrd="1" destOrd="0" presId="urn:microsoft.com/office/officeart/2005/8/layout/hierarchy2"/>
    <dgm:cxn modelId="{47EBCD48-70EB-437B-9AA4-14562002A2E1}" type="presParOf" srcId="{34BC8783-2516-4E0B-A213-E8531B45044C}" destId="{EEA55B6D-C6F6-4E28-85C6-5ABFDDF8ECEE}" srcOrd="0" destOrd="0" presId="urn:microsoft.com/office/officeart/2005/8/layout/hierarchy2"/>
    <dgm:cxn modelId="{03DEF470-396D-42E9-A990-90326D5AE8EA}" type="presParOf" srcId="{EEA55B6D-C6F6-4E28-85C6-5ABFDDF8ECEE}" destId="{2338AA3C-505B-4140-8F3F-46971D0BB143}" srcOrd="0" destOrd="0" presId="urn:microsoft.com/office/officeart/2005/8/layout/hierarchy2"/>
    <dgm:cxn modelId="{B0DEA3FA-0C6D-4A18-90A7-B672B9390E5B}" type="presParOf" srcId="{34BC8783-2516-4E0B-A213-E8531B45044C}" destId="{EC2B5528-C4CE-4517-BF0D-24BF8FE827DD}" srcOrd="1" destOrd="0" presId="urn:microsoft.com/office/officeart/2005/8/layout/hierarchy2"/>
    <dgm:cxn modelId="{540CBB64-E780-4042-AF4E-BC3A5E6772FC}" type="presParOf" srcId="{EC2B5528-C4CE-4517-BF0D-24BF8FE827DD}" destId="{CBAA7F1F-B208-4FE6-994D-12130C4C12D7}" srcOrd="0" destOrd="0" presId="urn:microsoft.com/office/officeart/2005/8/layout/hierarchy2"/>
    <dgm:cxn modelId="{E2498802-0272-4176-861D-34ECF1D43151}" type="presParOf" srcId="{EC2B5528-C4CE-4517-BF0D-24BF8FE827DD}" destId="{98167380-030A-43C2-8C47-1D0AD5E21894}" srcOrd="1" destOrd="0" presId="urn:microsoft.com/office/officeart/2005/8/layout/hierarchy2"/>
    <dgm:cxn modelId="{A1057011-1263-410D-B35D-5E1BDB5E98F3}" type="presParOf" srcId="{98167380-030A-43C2-8C47-1D0AD5E21894}" destId="{EBAD686F-D235-4E05-B17E-14B21002FC7B}" srcOrd="0" destOrd="0" presId="urn:microsoft.com/office/officeart/2005/8/layout/hierarchy2"/>
    <dgm:cxn modelId="{08D754A3-CFD6-441A-A8DB-AF7ED1101DB1}" type="presParOf" srcId="{EBAD686F-D235-4E05-B17E-14B21002FC7B}" destId="{3526A333-C98A-4A02-9EF6-FA4E15712616}" srcOrd="0" destOrd="0" presId="urn:microsoft.com/office/officeart/2005/8/layout/hierarchy2"/>
    <dgm:cxn modelId="{842936E5-F929-4480-A583-DD5C7FBE30A7}" type="presParOf" srcId="{98167380-030A-43C2-8C47-1D0AD5E21894}" destId="{C952E938-3A6F-4C6F-9DAB-9038D72E4D36}" srcOrd="1" destOrd="0" presId="urn:microsoft.com/office/officeart/2005/8/layout/hierarchy2"/>
    <dgm:cxn modelId="{B7AA9CB1-831F-4991-89E6-3F9F76D04707}" type="presParOf" srcId="{C952E938-3A6F-4C6F-9DAB-9038D72E4D36}" destId="{D4D44A1E-6178-478F-AA80-1A26B05A91D8}" srcOrd="0" destOrd="0" presId="urn:microsoft.com/office/officeart/2005/8/layout/hierarchy2"/>
    <dgm:cxn modelId="{EBF19D19-7056-4FA9-B501-D970683F49B9}" type="presParOf" srcId="{C952E938-3A6F-4C6F-9DAB-9038D72E4D36}" destId="{CD0AB319-BC86-490F-99AE-CE65C85D1920}" srcOrd="1" destOrd="0" presId="urn:microsoft.com/office/officeart/2005/8/layout/hierarchy2"/>
    <dgm:cxn modelId="{BAAF6954-221D-4F03-A116-16D7574EA842}" type="presParOf" srcId="{98167380-030A-43C2-8C47-1D0AD5E21894}" destId="{59150F94-025A-4A47-8D61-86E71CD96D94}" srcOrd="2" destOrd="0" presId="urn:microsoft.com/office/officeart/2005/8/layout/hierarchy2"/>
    <dgm:cxn modelId="{FF958AE9-5CCF-4BF2-83A6-52B8FF6D949A}" type="presParOf" srcId="{59150F94-025A-4A47-8D61-86E71CD96D94}" destId="{595F543E-EA66-412A-8C47-1E4E11BA6A9B}" srcOrd="0" destOrd="0" presId="urn:microsoft.com/office/officeart/2005/8/layout/hierarchy2"/>
    <dgm:cxn modelId="{52EAE144-E205-4931-A54B-5945FB1C388D}" type="presParOf" srcId="{98167380-030A-43C2-8C47-1D0AD5E21894}" destId="{E98EB069-2D74-44D5-919E-184E2C60FBA8}" srcOrd="3" destOrd="0" presId="urn:microsoft.com/office/officeart/2005/8/layout/hierarchy2"/>
    <dgm:cxn modelId="{D4109A7C-982E-4ECC-A92F-FDCADFBE6EAF}" type="presParOf" srcId="{E98EB069-2D74-44D5-919E-184E2C60FBA8}" destId="{98533680-781B-4010-9107-3A1829C3BB51}" srcOrd="0" destOrd="0" presId="urn:microsoft.com/office/officeart/2005/8/layout/hierarchy2"/>
    <dgm:cxn modelId="{B5900403-173C-4C8D-B92A-93BEA1DAE1C9}" type="presParOf" srcId="{E98EB069-2D74-44D5-919E-184E2C60FBA8}" destId="{F57CB638-DC15-46BD-B612-B2823F9D868D}" srcOrd="1" destOrd="0" presId="urn:microsoft.com/office/officeart/2005/8/layout/hierarchy2"/>
    <dgm:cxn modelId="{0870B571-0420-4D4B-9764-AE0061B5A5C1}" type="presParOf" srcId="{98167380-030A-43C2-8C47-1D0AD5E21894}" destId="{5F1DC253-37C3-413E-A45E-1339D0FFD911}" srcOrd="4" destOrd="0" presId="urn:microsoft.com/office/officeart/2005/8/layout/hierarchy2"/>
    <dgm:cxn modelId="{2F2342E6-F9C5-437C-A8C0-1D63A2B9CDBA}" type="presParOf" srcId="{5F1DC253-37C3-413E-A45E-1339D0FFD911}" destId="{A717DA0D-66EF-486D-B4B6-949AAC0B91A5}" srcOrd="0" destOrd="0" presId="urn:microsoft.com/office/officeart/2005/8/layout/hierarchy2"/>
    <dgm:cxn modelId="{E33CD1BA-AD95-4CB8-9820-71E65C50774A}" type="presParOf" srcId="{98167380-030A-43C2-8C47-1D0AD5E21894}" destId="{77954A66-FC4F-432E-814F-29A9CB36172A}" srcOrd="5" destOrd="0" presId="urn:microsoft.com/office/officeart/2005/8/layout/hierarchy2"/>
    <dgm:cxn modelId="{9D9EF8EF-910B-4489-A47B-535113880092}" type="presParOf" srcId="{77954A66-FC4F-432E-814F-29A9CB36172A}" destId="{FDE00EC1-C20F-4832-A949-8C9C48883436}" srcOrd="0" destOrd="0" presId="urn:microsoft.com/office/officeart/2005/8/layout/hierarchy2"/>
    <dgm:cxn modelId="{DD8A69A9-EA10-4CEF-B83A-EBEC80E15647}" type="presParOf" srcId="{77954A66-FC4F-432E-814F-29A9CB36172A}" destId="{3CBB44A4-1963-485B-9592-C1272D192B9C}" srcOrd="1" destOrd="0" presId="urn:microsoft.com/office/officeart/2005/8/layout/hierarchy2"/>
    <dgm:cxn modelId="{A2F9E938-B9F1-4118-ACA6-A270B72DB75B}" type="presParOf" srcId="{98167380-030A-43C2-8C47-1D0AD5E21894}" destId="{F6989B19-6078-40FA-A029-F193E7A06911}" srcOrd="6" destOrd="0" presId="urn:microsoft.com/office/officeart/2005/8/layout/hierarchy2"/>
    <dgm:cxn modelId="{73F29CF4-BFA9-4541-9965-24EFF4EADD90}" type="presParOf" srcId="{F6989B19-6078-40FA-A029-F193E7A06911}" destId="{DFB720D5-4020-4697-A7EA-D76E26E14334}" srcOrd="0" destOrd="0" presId="urn:microsoft.com/office/officeart/2005/8/layout/hierarchy2"/>
    <dgm:cxn modelId="{94419C66-5889-4437-B600-6C54E12B8DF4}" type="presParOf" srcId="{98167380-030A-43C2-8C47-1D0AD5E21894}" destId="{6ABD03AE-4DF0-4D35-90DE-F0CB42EFB3C2}" srcOrd="7" destOrd="0" presId="urn:microsoft.com/office/officeart/2005/8/layout/hierarchy2"/>
    <dgm:cxn modelId="{453D461D-BC36-45D1-B75F-7129BDA967E3}" type="presParOf" srcId="{6ABD03AE-4DF0-4D35-90DE-F0CB42EFB3C2}" destId="{17200F31-EACE-4ADF-A138-6AE2436CC40D}" srcOrd="0" destOrd="0" presId="urn:microsoft.com/office/officeart/2005/8/layout/hierarchy2"/>
    <dgm:cxn modelId="{91017D56-BFE1-41B1-A49F-B4BF3406A650}" type="presParOf" srcId="{6ABD03AE-4DF0-4D35-90DE-F0CB42EFB3C2}" destId="{819E937C-7A10-4FA9-AD57-AD1ECD4429D9}" srcOrd="1" destOrd="0" presId="urn:microsoft.com/office/officeart/2005/8/layout/hierarchy2"/>
    <dgm:cxn modelId="{8E253EF5-EBE3-49B2-9F53-0E696998745B}" type="presParOf" srcId="{34BC8783-2516-4E0B-A213-E8531B45044C}" destId="{77759F41-1E27-4380-B997-7FF8EC7806E4}" srcOrd="2" destOrd="0" presId="urn:microsoft.com/office/officeart/2005/8/layout/hierarchy2"/>
    <dgm:cxn modelId="{38108A91-E8F8-4DD0-B886-FDA988946CF8}" type="presParOf" srcId="{77759F41-1E27-4380-B997-7FF8EC7806E4}" destId="{CC1BB54F-0F8F-4731-9226-A108638FEAA8}" srcOrd="0" destOrd="0" presId="urn:microsoft.com/office/officeart/2005/8/layout/hierarchy2"/>
    <dgm:cxn modelId="{0A258B36-6ADB-4DCE-846D-7A0F91976D2D}" type="presParOf" srcId="{34BC8783-2516-4E0B-A213-E8531B45044C}" destId="{6E42C03F-A467-4D26-996E-BE15977064BA}" srcOrd="3" destOrd="0" presId="urn:microsoft.com/office/officeart/2005/8/layout/hierarchy2"/>
    <dgm:cxn modelId="{62552BA8-90E2-4E24-98F8-807FA9F4145C}" type="presParOf" srcId="{6E42C03F-A467-4D26-996E-BE15977064BA}" destId="{61F50AAF-FCCA-43C6-B88B-B8745520ABC9}" srcOrd="0" destOrd="0" presId="urn:microsoft.com/office/officeart/2005/8/layout/hierarchy2"/>
    <dgm:cxn modelId="{F90C5DB4-987B-4133-A35F-AE9606C492E1}" type="presParOf" srcId="{6E42C03F-A467-4D26-996E-BE15977064BA}" destId="{F18F3817-8F09-4A25-BBF1-27562E8F5BA4}" srcOrd="1" destOrd="0" presId="urn:microsoft.com/office/officeart/2005/8/layout/hierarchy2"/>
    <dgm:cxn modelId="{CAD862E9-5550-47C9-8076-A411408E42A6}" type="presParOf" srcId="{F18F3817-8F09-4A25-BBF1-27562E8F5BA4}" destId="{156D2A29-816D-4BEF-BA5C-F928EDF79247}" srcOrd="0" destOrd="0" presId="urn:microsoft.com/office/officeart/2005/8/layout/hierarchy2"/>
    <dgm:cxn modelId="{F1331A13-D84B-4A25-A1D1-12CC13A4E63B}" type="presParOf" srcId="{156D2A29-816D-4BEF-BA5C-F928EDF79247}" destId="{95E95E3A-577F-4169-9DF2-1F68632D1C33}" srcOrd="0" destOrd="0" presId="urn:microsoft.com/office/officeart/2005/8/layout/hierarchy2"/>
    <dgm:cxn modelId="{051C5B6E-B0B2-4F58-889A-B57EDD91F361}" type="presParOf" srcId="{F18F3817-8F09-4A25-BBF1-27562E8F5BA4}" destId="{774A4618-1344-41E7-9081-B9AAC63011C1}" srcOrd="1" destOrd="0" presId="urn:microsoft.com/office/officeart/2005/8/layout/hierarchy2"/>
    <dgm:cxn modelId="{C85446E4-8EA5-4553-96E6-B428A396D343}" type="presParOf" srcId="{774A4618-1344-41E7-9081-B9AAC63011C1}" destId="{E8CD5E76-67A7-4709-B03A-60408F6D4C39}" srcOrd="0" destOrd="0" presId="urn:microsoft.com/office/officeart/2005/8/layout/hierarchy2"/>
    <dgm:cxn modelId="{07531513-1DDF-4974-BE85-C0B34CA6FDA7}" type="presParOf" srcId="{774A4618-1344-41E7-9081-B9AAC63011C1}" destId="{6881D9CB-107C-456C-92BC-1A5E4A2E042C}" srcOrd="1" destOrd="0" presId="urn:microsoft.com/office/officeart/2005/8/layout/hierarchy2"/>
    <dgm:cxn modelId="{81F91E26-9334-4796-946D-39B327488A25}" type="presParOf" srcId="{6881D9CB-107C-456C-92BC-1A5E4A2E042C}" destId="{381677CD-1703-4310-9138-4DF6D2FE397E}" srcOrd="0" destOrd="0" presId="urn:microsoft.com/office/officeart/2005/8/layout/hierarchy2"/>
    <dgm:cxn modelId="{CC17F11D-6A80-4B43-8021-30BDE1CC887F}" type="presParOf" srcId="{381677CD-1703-4310-9138-4DF6D2FE397E}" destId="{8B32C989-E1B4-4171-9861-6A656D47A63D}" srcOrd="0" destOrd="0" presId="urn:microsoft.com/office/officeart/2005/8/layout/hierarchy2"/>
    <dgm:cxn modelId="{9DA98877-CE05-42D5-ACAC-019DB0800388}" type="presParOf" srcId="{6881D9CB-107C-456C-92BC-1A5E4A2E042C}" destId="{8D6B5E90-AB70-4E69-918D-283F1B3A8774}" srcOrd="1" destOrd="0" presId="urn:microsoft.com/office/officeart/2005/8/layout/hierarchy2"/>
    <dgm:cxn modelId="{1F58A33E-8CCB-4C69-A4CA-3BDBA92858AD}" type="presParOf" srcId="{8D6B5E90-AB70-4E69-918D-283F1B3A8774}" destId="{F133F770-9D3E-4C5F-BA02-77F8A8463AEE}" srcOrd="0" destOrd="0" presId="urn:microsoft.com/office/officeart/2005/8/layout/hierarchy2"/>
    <dgm:cxn modelId="{651B0D4F-F493-4FB7-9B11-DE80D9DFA78D}" type="presParOf" srcId="{8D6B5E90-AB70-4E69-918D-283F1B3A8774}" destId="{86ABAB5F-EB6C-4623-B2FA-6BECACE099F2}" srcOrd="1" destOrd="0" presId="urn:microsoft.com/office/officeart/2005/8/layout/hierarchy2"/>
    <dgm:cxn modelId="{2C785D38-D20C-4C0F-A725-70FCCD72E874}" type="presParOf" srcId="{6881D9CB-107C-456C-92BC-1A5E4A2E042C}" destId="{50EE5B75-4DA9-488F-A311-BB9F3C68872C}" srcOrd="2" destOrd="0" presId="urn:microsoft.com/office/officeart/2005/8/layout/hierarchy2"/>
    <dgm:cxn modelId="{93D6E4AF-FD0B-4360-9CA9-A79F6E6F5A53}" type="presParOf" srcId="{50EE5B75-4DA9-488F-A311-BB9F3C68872C}" destId="{2B71AAA2-8D01-4EC6-BC7E-7BFCCCBB0DF3}" srcOrd="0" destOrd="0" presId="urn:microsoft.com/office/officeart/2005/8/layout/hierarchy2"/>
    <dgm:cxn modelId="{3E26CE0E-2CC3-4F8C-B91A-C6F37B7A4D78}" type="presParOf" srcId="{6881D9CB-107C-456C-92BC-1A5E4A2E042C}" destId="{7A2E77C4-14BE-4C13-84CA-26E97350DAD5}" srcOrd="3" destOrd="0" presId="urn:microsoft.com/office/officeart/2005/8/layout/hierarchy2"/>
    <dgm:cxn modelId="{44AF7971-B256-4BC1-9143-2E99A1FE1CCB}" type="presParOf" srcId="{7A2E77C4-14BE-4C13-84CA-26E97350DAD5}" destId="{5803A168-0410-4DCE-A423-FD8BE3B548E6}" srcOrd="0" destOrd="0" presId="urn:microsoft.com/office/officeart/2005/8/layout/hierarchy2"/>
    <dgm:cxn modelId="{88365106-611C-4815-9E9C-55BB8842C20D}" type="presParOf" srcId="{7A2E77C4-14BE-4C13-84CA-26E97350DAD5}" destId="{4F870D15-66E1-481F-A18D-0BDA872C1E7C}" srcOrd="1" destOrd="0" presId="urn:microsoft.com/office/officeart/2005/8/layout/hierarchy2"/>
    <dgm:cxn modelId="{FB60FEA8-D5EB-408C-9912-3C1872256277}" type="presParOf" srcId="{F18F3817-8F09-4A25-BBF1-27562E8F5BA4}" destId="{04A79F74-3CD6-4A9D-BFB8-E68D279554EE}" srcOrd="2" destOrd="0" presId="urn:microsoft.com/office/officeart/2005/8/layout/hierarchy2"/>
    <dgm:cxn modelId="{CD882A7D-5D11-498F-81DC-B6E6CE3BAB81}" type="presParOf" srcId="{04A79F74-3CD6-4A9D-BFB8-E68D279554EE}" destId="{4512C59C-5191-46F7-B710-22D3CC091F54}" srcOrd="0" destOrd="0" presId="urn:microsoft.com/office/officeart/2005/8/layout/hierarchy2"/>
    <dgm:cxn modelId="{6B7F0CD2-F10F-4F76-B358-90A3FD8D4EF6}" type="presParOf" srcId="{F18F3817-8F09-4A25-BBF1-27562E8F5BA4}" destId="{5574457B-9B46-4E9B-A769-3CB33A5F1B80}" srcOrd="3" destOrd="0" presId="urn:microsoft.com/office/officeart/2005/8/layout/hierarchy2"/>
    <dgm:cxn modelId="{117B1E61-5E04-42B8-B8CD-8D5622C9F9F4}" type="presParOf" srcId="{5574457B-9B46-4E9B-A769-3CB33A5F1B80}" destId="{CDBB0A0A-87BC-445F-8875-C997F9A6B7BF}" srcOrd="0" destOrd="0" presId="urn:microsoft.com/office/officeart/2005/8/layout/hierarchy2"/>
    <dgm:cxn modelId="{120F2F40-2150-4967-839E-D2BB8CDE7495}" type="presParOf" srcId="{5574457B-9B46-4E9B-A769-3CB33A5F1B80}" destId="{BA05922C-9E0E-41DB-BF23-ECAC524E3DFA}" srcOrd="1" destOrd="0" presId="urn:microsoft.com/office/officeart/2005/8/layout/hierarchy2"/>
    <dgm:cxn modelId="{6406C573-771A-4D1C-8477-E7CCFD04A5E5}" type="presParOf" srcId="{BA05922C-9E0E-41DB-BF23-ECAC524E3DFA}" destId="{D6F0A624-FFBB-4F56-AA77-B8443E8A7263}" srcOrd="0" destOrd="0" presId="urn:microsoft.com/office/officeart/2005/8/layout/hierarchy2"/>
    <dgm:cxn modelId="{4999C4A7-4063-46AD-BB03-988025C7DA38}" type="presParOf" srcId="{D6F0A624-FFBB-4F56-AA77-B8443E8A7263}" destId="{F6B365D8-6AC8-4242-B316-7C4A6EE5FE4C}" srcOrd="0" destOrd="0" presId="urn:microsoft.com/office/officeart/2005/8/layout/hierarchy2"/>
    <dgm:cxn modelId="{92E3CDDE-0B80-4CFB-BBCF-D3931CB3228F}" type="presParOf" srcId="{BA05922C-9E0E-41DB-BF23-ECAC524E3DFA}" destId="{D7BC1625-AA2D-416B-9E9F-6DF29DC858C2}" srcOrd="1" destOrd="0" presId="urn:microsoft.com/office/officeart/2005/8/layout/hierarchy2"/>
    <dgm:cxn modelId="{B4EF2073-1F53-496C-8E7C-AD7F798B4FB1}" type="presParOf" srcId="{D7BC1625-AA2D-416B-9E9F-6DF29DC858C2}" destId="{45470810-B958-44C0-A357-2E974F1FBEEF}" srcOrd="0" destOrd="0" presId="urn:microsoft.com/office/officeart/2005/8/layout/hierarchy2"/>
    <dgm:cxn modelId="{BE6A2E1B-CA99-4D59-A0D8-7D9E60C3037B}" type="presParOf" srcId="{D7BC1625-AA2D-416B-9E9F-6DF29DC858C2}" destId="{73707773-5DF0-4ADC-AFAA-3445809D98F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9A389-8635-4BC7-9B53-D6457A8EA57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8A04B-83D4-4024-BA99-DBB01AE486B0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OXI</a:t>
          </a:r>
        </a:p>
      </dgm:t>
    </dgm:pt>
    <dgm:pt modelId="{3ABA04B0-4A81-4E3E-A6F2-9648EB3BCF65}" type="parTrans" cxnId="{A6C60781-BF58-4F3F-8324-724AEA0B12B3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5A187B-4F93-4590-AFA1-E6A9AD0A1C4D}" type="sibTrans" cxnId="{A6C60781-BF58-4F3F-8324-724AEA0B12B3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B0A3A-AC0C-4CCF-9EC2-F7FB5C193D47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VẬT LÍ</a:t>
          </a:r>
        </a:p>
      </dgm:t>
    </dgm:pt>
    <dgm:pt modelId="{E952BB7A-0DF8-43D9-B8EB-BA45F283BCBD}" type="parTrans" cxnId="{F01219CC-8773-4D45-85DB-7BB9BC4852D5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86921-1399-4F02-A2AF-A3F56E7994EF}" type="sibTrans" cxnId="{F01219CC-8773-4D45-85DB-7BB9BC4852D5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9EA85-B8CA-456F-819E-966685983E18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HÓA HỌC</a:t>
          </a:r>
        </a:p>
      </dgm:t>
    </dgm:pt>
    <dgm:pt modelId="{28ED6A67-EFFF-4BF9-A075-D6EC059CA32E}" type="sibTrans" cxnId="{B9728A9E-EEAD-415D-8793-CF0E9E2ECABE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64C76-5F4D-49E3-87D8-B16A64A98E00}" type="parTrans" cxnId="{B9728A9E-EEAD-415D-8793-CF0E9E2ECABE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E5729-E862-4036-AB1E-B822E50388DD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chât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4EB1D-36E1-429A-A53A-CA055B3116F5}" type="parTrans" cxnId="{1F2368DF-96C7-445D-AE54-BB8A975D6259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FF79B-7EE6-49E7-8A1B-04413C3C0F54}" type="sibTrans" cxnId="{1F2368DF-96C7-445D-AE54-BB8A975D625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656AFA-2E9A-4837-92BA-0AC7DB11D3DF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ED2CC-6790-4766-844D-FC81DEC69582}" type="parTrans" cxnId="{0A8AD484-3B1E-4F0A-836C-427FF4C6C019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B037C-2AA5-4540-8A3B-349D86BD9487}" type="sibTrans" cxnId="{0A8AD484-3B1E-4F0A-836C-427FF4C6C01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FE9FC-5CCC-4455-9D0C-0CF6740115ED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mùi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4EB82-5732-4482-8962-117ED7A10267}" type="parTrans" cxnId="{F26B9212-CB4E-464F-BE74-34C6C82A75F9}">
      <dgm:prSet/>
      <dgm:spPr/>
      <dgm:t>
        <a:bodyPr/>
        <a:lstStyle/>
        <a:p>
          <a:endParaRPr lang="en-US"/>
        </a:p>
      </dgm:t>
    </dgm:pt>
    <dgm:pt modelId="{821C5E7B-CC20-45EA-9D88-809B06E9498E}" type="sibTrans" cxnId="{F26B9212-CB4E-464F-BE74-34C6C82A75F9}">
      <dgm:prSet/>
      <dgm:spPr/>
      <dgm:t>
        <a:bodyPr/>
        <a:lstStyle/>
        <a:p>
          <a:endParaRPr lang="en-US"/>
        </a:p>
      </dgm:t>
    </dgm:pt>
    <dgm:pt modelId="{A44B74B2-AE09-4B69-BA50-B267485FC41E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28A1A3-51DB-42EE-BBB8-102BF620C28F}" type="parTrans" cxnId="{61563B34-124C-4719-A5BD-FA9B152FBFFA}">
      <dgm:prSet/>
      <dgm:spPr/>
      <dgm:t>
        <a:bodyPr/>
        <a:lstStyle/>
        <a:p>
          <a:endParaRPr lang="en-US"/>
        </a:p>
      </dgm:t>
    </dgm:pt>
    <dgm:pt modelId="{CF179BC5-C946-4B73-BAF3-BFFB0BAD953A}" type="sibTrans" cxnId="{61563B34-124C-4719-A5BD-FA9B152FBFFA}">
      <dgm:prSet/>
      <dgm:spPr/>
      <dgm:t>
        <a:bodyPr/>
        <a:lstStyle/>
        <a:p>
          <a:endParaRPr lang="en-US"/>
        </a:p>
      </dgm:t>
    </dgm:pt>
    <dgm:pt modelId="{54FE9184-80DA-4295-9D22-C577EB433870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F8431-FF66-4B3D-A627-C3E2511C319E}" type="parTrans" cxnId="{1FE4B754-9D04-4AA9-98BF-DB139F5ABB17}">
      <dgm:prSet/>
      <dgm:spPr/>
      <dgm:t>
        <a:bodyPr/>
        <a:lstStyle/>
        <a:p>
          <a:endParaRPr lang="en-US"/>
        </a:p>
      </dgm:t>
    </dgm:pt>
    <dgm:pt modelId="{BC3E4704-CF79-456F-8C12-32F953BAA08B}" type="sibTrans" cxnId="{1FE4B754-9D04-4AA9-98BF-DB139F5ABB17}">
      <dgm:prSet/>
      <dgm:spPr/>
      <dgm:t>
        <a:bodyPr/>
        <a:lstStyle/>
        <a:p>
          <a:endParaRPr lang="en-US"/>
        </a:p>
      </dgm:t>
    </dgm:pt>
    <dgm:pt modelId="{D0475210-B76C-4CB6-A9DB-A914E4BEA5B0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lỏng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-183</a:t>
          </a:r>
          <a:r>
            <a:rPr lang="en-US" sz="24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2400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B97BA-1F62-4810-B2A9-B8A72D20BD2D}" type="parTrans" cxnId="{89C1A957-4359-455B-BFDA-5BB9133B67ED}">
      <dgm:prSet/>
      <dgm:spPr/>
      <dgm:t>
        <a:bodyPr/>
        <a:lstStyle/>
        <a:p>
          <a:endParaRPr lang="en-US"/>
        </a:p>
      </dgm:t>
    </dgm:pt>
    <dgm:pt modelId="{14FB742D-D4AE-4EB0-873C-B6EC652D3FF5}" type="sibTrans" cxnId="{89C1A957-4359-455B-BFDA-5BB9133B67ED}">
      <dgm:prSet/>
      <dgm:spPr/>
      <dgm:t>
        <a:bodyPr/>
        <a:lstStyle/>
        <a:p>
          <a:endParaRPr lang="en-US"/>
        </a:p>
      </dgm:t>
    </dgm:pt>
    <dgm:pt modelId="{EFB137A6-BCB6-4BCB-8C62-2AE318B73271}">
      <dgm:prSet custT="1"/>
      <dgm:spPr>
        <a:blipFill rotWithShape="1">
          <a:blip xmlns:r="http://schemas.openxmlformats.org/officeDocument/2006/relationships" r:embed="rId1"/>
          <a:stretch>
            <a:fillRect r="-995" b="-1834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A3B14AC-9216-41F4-94F4-3D635F87311B}" type="parTrans" cxnId="{2635DAE8-9045-40B0-B6C0-227D147168B0}">
      <dgm:prSet/>
      <dgm:spPr/>
      <dgm:t>
        <a:bodyPr/>
        <a:lstStyle/>
        <a:p>
          <a:endParaRPr lang="en-US"/>
        </a:p>
      </dgm:t>
    </dgm:pt>
    <dgm:pt modelId="{C5CD4276-114E-4A75-BBD0-32C9A588BFAE}" type="sibTrans" cxnId="{2635DAE8-9045-40B0-B6C0-227D147168B0}">
      <dgm:prSet/>
      <dgm:spPr/>
      <dgm:t>
        <a:bodyPr/>
        <a:lstStyle/>
        <a:p>
          <a:endParaRPr lang="en-US"/>
        </a:p>
      </dgm:t>
    </dgm:pt>
    <dgm:pt modelId="{F520A769-9907-45ED-9D87-1475CF41D79F}">
      <dgm:prSet custT="1"/>
      <dgm:spPr>
        <a:blipFill rotWithShape="1">
          <a:blip xmlns:r="http://schemas.openxmlformats.org/officeDocument/2006/relationships" r:embed="rId2"/>
          <a:stretch>
            <a:fillRect l="-3182" r="-6136" b="-2110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AE36F6A-E036-46C0-846E-C7613C0EB3BB}" type="parTrans" cxnId="{E86B9C8C-EB7C-4039-BC54-3C50402A7B0D}">
      <dgm:prSet/>
      <dgm:spPr/>
      <dgm:t>
        <a:bodyPr/>
        <a:lstStyle/>
        <a:p>
          <a:endParaRPr lang="en-US"/>
        </a:p>
      </dgm:t>
    </dgm:pt>
    <dgm:pt modelId="{85B16FF8-42AB-496A-BD31-13A393513834}" type="sibTrans" cxnId="{E86B9C8C-EB7C-4039-BC54-3C50402A7B0D}">
      <dgm:prSet/>
      <dgm:spPr/>
      <dgm:t>
        <a:bodyPr/>
        <a:lstStyle/>
        <a:p>
          <a:endParaRPr lang="en-US"/>
        </a:p>
      </dgm:t>
    </dgm:pt>
    <dgm:pt modelId="{F9EF362F-F499-49B0-8AC5-1B078CBBCEE9}">
      <dgm:prSet custT="1"/>
      <dgm:spPr>
        <a:blipFill rotWithShape="1">
          <a:blip xmlns:r="http://schemas.openxmlformats.org/officeDocument/2006/relationships" r:embed="rId3"/>
          <a:stretch>
            <a:fillRect r="-653" b="-2110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E83827A-7E34-4EE4-8BA7-B97700817C07}" type="parTrans" cxnId="{DC29AF8B-00FA-4B79-A969-6534591BB742}">
      <dgm:prSet/>
      <dgm:spPr/>
      <dgm:t>
        <a:bodyPr/>
        <a:lstStyle/>
        <a:p>
          <a:endParaRPr lang="en-US"/>
        </a:p>
      </dgm:t>
    </dgm:pt>
    <dgm:pt modelId="{4EA24BF4-F885-4375-97CE-7D2C8F456AE3}" type="sibTrans" cxnId="{DC29AF8B-00FA-4B79-A969-6534591BB742}">
      <dgm:prSet/>
      <dgm:spPr/>
      <dgm:t>
        <a:bodyPr/>
        <a:lstStyle/>
        <a:p>
          <a:endParaRPr lang="en-US"/>
        </a:p>
      </dgm:t>
    </dgm:pt>
    <dgm:pt modelId="{516CE27D-4903-4134-8FCD-6ECB47D2E32F}" type="pres">
      <dgm:prSet presAssocID="{1BE9A389-8635-4BC7-9B53-D6457A8EA5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7BE0E4-A119-4656-9670-204CF564B96E}" type="pres">
      <dgm:prSet presAssocID="{6538A04B-83D4-4024-BA99-DBB01AE486B0}" presName="root1" presStyleCnt="0"/>
      <dgm:spPr/>
    </dgm:pt>
    <dgm:pt modelId="{3CC7CA4A-3F93-4D18-8C08-1F31B12FE9F7}" type="pres">
      <dgm:prSet presAssocID="{6538A04B-83D4-4024-BA99-DBB01AE486B0}" presName="LevelOneTextNode" presStyleLbl="node0" presStyleIdx="0" presStyleCnt="1" custScaleX="68611" custLinFactNeighborY="-544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BC8783-2516-4E0B-A213-E8531B45044C}" type="pres">
      <dgm:prSet presAssocID="{6538A04B-83D4-4024-BA99-DBB01AE486B0}" presName="level2hierChild" presStyleCnt="0"/>
      <dgm:spPr/>
    </dgm:pt>
    <dgm:pt modelId="{EEA55B6D-C6F6-4E28-85C6-5ABFDDF8ECEE}" type="pres">
      <dgm:prSet presAssocID="{E952BB7A-0DF8-43D9-B8EB-BA45F283BCB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338AA3C-505B-4140-8F3F-46971D0BB143}" type="pres">
      <dgm:prSet presAssocID="{E952BB7A-0DF8-43D9-B8EB-BA45F283BCB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C2B5528-C4CE-4517-BF0D-24BF8FE827DD}" type="pres">
      <dgm:prSet presAssocID="{163B0A3A-AC0C-4CCF-9EC2-F7FB5C193D47}" presName="root2" presStyleCnt="0"/>
      <dgm:spPr/>
    </dgm:pt>
    <dgm:pt modelId="{CBAA7F1F-B208-4FE6-994D-12130C4C12D7}" type="pres">
      <dgm:prSet presAssocID="{163B0A3A-AC0C-4CCF-9EC2-F7FB5C193D47}" presName="LevelTwoTextNode" presStyleLbl="node2" presStyleIdx="0" presStyleCnt="2" custScaleY="141598" custLinFactNeighborX="-16011" custLinFactNeighborY="-92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167380-030A-43C2-8C47-1D0AD5E21894}" type="pres">
      <dgm:prSet presAssocID="{163B0A3A-AC0C-4CCF-9EC2-F7FB5C193D47}" presName="level3hierChild" presStyleCnt="0"/>
      <dgm:spPr/>
    </dgm:pt>
    <dgm:pt modelId="{EBAD686F-D235-4E05-B17E-14B21002FC7B}" type="pres">
      <dgm:prSet presAssocID="{9A84EB82-5732-4482-8962-117ED7A10267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3526A333-C98A-4A02-9EF6-FA4E15712616}" type="pres">
      <dgm:prSet presAssocID="{9A84EB82-5732-4482-8962-117ED7A10267}" presName="connTx" presStyleLbl="parChTrans1D3" presStyleIdx="0" presStyleCnt="6"/>
      <dgm:spPr/>
      <dgm:t>
        <a:bodyPr/>
        <a:lstStyle/>
        <a:p>
          <a:endParaRPr lang="en-US"/>
        </a:p>
      </dgm:t>
    </dgm:pt>
    <dgm:pt modelId="{C952E938-3A6F-4C6F-9DAB-9038D72E4D36}" type="pres">
      <dgm:prSet presAssocID="{BC7FE9FC-5CCC-4455-9D0C-0CF6740115ED}" presName="root2" presStyleCnt="0"/>
      <dgm:spPr/>
    </dgm:pt>
    <dgm:pt modelId="{D4D44A1E-6178-478F-AA80-1A26B05A91D8}" type="pres">
      <dgm:prSet presAssocID="{BC7FE9FC-5CCC-4455-9D0C-0CF6740115ED}" presName="LevelTwoTextNode" presStyleLbl="node3" presStyleIdx="0" presStyleCnt="6" custScaleX="203298" custScaleY="129403" custLinFactNeighborY="-571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0AB319-BC86-490F-99AE-CE65C85D1920}" type="pres">
      <dgm:prSet presAssocID="{BC7FE9FC-5CCC-4455-9D0C-0CF6740115ED}" presName="level3hierChild" presStyleCnt="0"/>
      <dgm:spPr/>
    </dgm:pt>
    <dgm:pt modelId="{59150F94-025A-4A47-8D61-86E71CD96D94}" type="pres">
      <dgm:prSet presAssocID="{1628A1A3-51DB-42EE-BBB8-102BF620C28F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595F543E-EA66-412A-8C47-1E4E11BA6A9B}" type="pres">
      <dgm:prSet presAssocID="{1628A1A3-51DB-42EE-BBB8-102BF620C28F}" presName="connTx" presStyleLbl="parChTrans1D3" presStyleIdx="1" presStyleCnt="6"/>
      <dgm:spPr/>
      <dgm:t>
        <a:bodyPr/>
        <a:lstStyle/>
        <a:p>
          <a:endParaRPr lang="en-US"/>
        </a:p>
      </dgm:t>
    </dgm:pt>
    <dgm:pt modelId="{E98EB069-2D74-44D5-919E-184E2C60FBA8}" type="pres">
      <dgm:prSet presAssocID="{A44B74B2-AE09-4B69-BA50-B267485FC41E}" presName="root2" presStyleCnt="0"/>
      <dgm:spPr/>
    </dgm:pt>
    <dgm:pt modelId="{98533680-781B-4010-9107-3A1829C3BB51}" type="pres">
      <dgm:prSet presAssocID="{A44B74B2-AE09-4B69-BA50-B267485FC41E}" presName="LevelTwoTextNode" presStyleLbl="node3" presStyleIdx="1" presStyleCnt="6" custScaleX="203298" custLinFactNeighborY="-462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7CB638-DC15-46BD-B612-B2823F9D868D}" type="pres">
      <dgm:prSet presAssocID="{A44B74B2-AE09-4B69-BA50-B267485FC41E}" presName="level3hierChild" presStyleCnt="0"/>
      <dgm:spPr/>
    </dgm:pt>
    <dgm:pt modelId="{5F1DC253-37C3-413E-A45E-1339D0FFD911}" type="pres">
      <dgm:prSet presAssocID="{14DF8431-FF66-4B3D-A627-C3E2511C319E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717DA0D-66EF-486D-B4B6-949AAC0B91A5}" type="pres">
      <dgm:prSet presAssocID="{14DF8431-FF66-4B3D-A627-C3E2511C319E}" presName="connTx" presStyleLbl="parChTrans1D3" presStyleIdx="2" presStyleCnt="6"/>
      <dgm:spPr/>
      <dgm:t>
        <a:bodyPr/>
        <a:lstStyle/>
        <a:p>
          <a:endParaRPr lang="en-US"/>
        </a:p>
      </dgm:t>
    </dgm:pt>
    <dgm:pt modelId="{77954A66-FC4F-432E-814F-29A9CB36172A}" type="pres">
      <dgm:prSet presAssocID="{54FE9184-80DA-4295-9D22-C577EB433870}" presName="root2" presStyleCnt="0"/>
      <dgm:spPr/>
    </dgm:pt>
    <dgm:pt modelId="{FDE00EC1-C20F-4832-A949-8C9C48883436}" type="pres">
      <dgm:prSet presAssocID="{54FE9184-80DA-4295-9D22-C577EB433870}" presName="LevelTwoTextNode" presStyleLbl="node3" presStyleIdx="2" presStyleCnt="6" custScaleX="226190" custLinFactNeighborY="-467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BB44A4-1963-485B-9592-C1272D192B9C}" type="pres">
      <dgm:prSet presAssocID="{54FE9184-80DA-4295-9D22-C577EB433870}" presName="level3hierChild" presStyleCnt="0"/>
      <dgm:spPr/>
    </dgm:pt>
    <dgm:pt modelId="{F6989B19-6078-40FA-A029-F193E7A06911}" type="pres">
      <dgm:prSet presAssocID="{F27B97BA-1F62-4810-B2A9-B8A72D20BD2D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DFB720D5-4020-4697-A7EA-D76E26E14334}" type="pres">
      <dgm:prSet presAssocID="{F27B97BA-1F62-4810-B2A9-B8A72D20BD2D}" presName="connTx" presStyleLbl="parChTrans1D3" presStyleIdx="3" presStyleCnt="6"/>
      <dgm:spPr/>
      <dgm:t>
        <a:bodyPr/>
        <a:lstStyle/>
        <a:p>
          <a:endParaRPr lang="en-US"/>
        </a:p>
      </dgm:t>
    </dgm:pt>
    <dgm:pt modelId="{6ABD03AE-4DF0-4D35-90DE-F0CB42EFB3C2}" type="pres">
      <dgm:prSet presAssocID="{D0475210-B76C-4CB6-A9DB-A914E4BEA5B0}" presName="root2" presStyleCnt="0"/>
      <dgm:spPr/>
    </dgm:pt>
    <dgm:pt modelId="{17200F31-EACE-4ADF-A138-6AE2436CC40D}" type="pres">
      <dgm:prSet presAssocID="{D0475210-B76C-4CB6-A9DB-A914E4BEA5B0}" presName="LevelTwoTextNode" presStyleLbl="node3" presStyleIdx="3" presStyleCnt="6" custScaleX="225907" custLinFactNeighborY="-358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9E937C-7A10-4FA9-AD57-AD1ECD4429D9}" type="pres">
      <dgm:prSet presAssocID="{D0475210-B76C-4CB6-A9DB-A914E4BEA5B0}" presName="level3hierChild" presStyleCnt="0"/>
      <dgm:spPr/>
    </dgm:pt>
    <dgm:pt modelId="{77759F41-1E27-4380-B997-7FF8EC7806E4}" type="pres">
      <dgm:prSet presAssocID="{B4E64C76-5F4D-49E3-87D8-B16A64A98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C1BB54F-0F8F-4731-9226-A108638FEAA8}" type="pres">
      <dgm:prSet presAssocID="{B4E64C76-5F4D-49E3-87D8-B16A64A98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42C03F-A467-4D26-996E-BE15977064BA}" type="pres">
      <dgm:prSet presAssocID="{3499EA85-B8CA-456F-819E-966685983E18}" presName="root2" presStyleCnt="0"/>
      <dgm:spPr/>
    </dgm:pt>
    <dgm:pt modelId="{61F50AAF-FCCA-43C6-B88B-B8745520ABC9}" type="pres">
      <dgm:prSet presAssocID="{3499EA85-B8CA-456F-819E-966685983E18}" presName="LevelTwoTextNode" presStyleLbl="node2" presStyleIdx="1" presStyleCnt="2" custScaleY="148784" custLinFactNeighborX="-16011" custLinFactNeighborY="-4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F3817-8F09-4A25-BBF1-27562E8F5BA4}" type="pres">
      <dgm:prSet presAssocID="{3499EA85-B8CA-456F-819E-966685983E18}" presName="level3hierChild" presStyleCnt="0"/>
      <dgm:spPr/>
    </dgm:pt>
    <dgm:pt modelId="{156D2A29-816D-4BEF-BA5C-F928EDF79247}" type="pres">
      <dgm:prSet presAssocID="{9254EB1D-36E1-429A-A53A-CA055B3116F5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95E95E3A-577F-4169-9DF2-1F68632D1C33}" type="pres">
      <dgm:prSet presAssocID="{9254EB1D-36E1-429A-A53A-CA055B3116F5}" presName="connTx" presStyleLbl="parChTrans1D3" presStyleIdx="4" presStyleCnt="6"/>
      <dgm:spPr/>
      <dgm:t>
        <a:bodyPr/>
        <a:lstStyle/>
        <a:p>
          <a:endParaRPr lang="en-US"/>
        </a:p>
      </dgm:t>
    </dgm:pt>
    <dgm:pt modelId="{774A4618-1344-41E7-9081-B9AAC63011C1}" type="pres">
      <dgm:prSet presAssocID="{535E5729-E862-4036-AB1E-B822E50388DD}" presName="root2" presStyleCnt="0"/>
      <dgm:spPr/>
    </dgm:pt>
    <dgm:pt modelId="{E8CD5E76-67A7-4709-B03A-60408F6D4C39}" type="pres">
      <dgm:prSet presAssocID="{535E5729-E862-4036-AB1E-B822E50388DD}" presName="LevelTwoTextNode" presStyleLbl="node3" presStyleIdx="4" presStyleCnt="6" custScaleY="172050" custLinFactNeighborX="-10901" custLinFactNeighborY="-33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1D9CB-107C-456C-92BC-1A5E4A2E042C}" type="pres">
      <dgm:prSet presAssocID="{535E5729-E862-4036-AB1E-B822E50388DD}" presName="level3hierChild" presStyleCnt="0"/>
      <dgm:spPr/>
    </dgm:pt>
    <dgm:pt modelId="{381677CD-1703-4310-9138-4DF6D2FE397E}" type="pres">
      <dgm:prSet presAssocID="{7A3B14AC-9216-41F4-94F4-3D635F87311B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8B32C989-E1B4-4171-9861-6A656D47A63D}" type="pres">
      <dgm:prSet presAssocID="{7A3B14AC-9216-41F4-94F4-3D635F87311B}" presName="connTx" presStyleLbl="parChTrans1D4" presStyleIdx="0" presStyleCnt="3"/>
      <dgm:spPr/>
      <dgm:t>
        <a:bodyPr/>
        <a:lstStyle/>
        <a:p>
          <a:endParaRPr lang="en-US"/>
        </a:p>
      </dgm:t>
    </dgm:pt>
    <dgm:pt modelId="{8D6B5E90-AB70-4E69-918D-283F1B3A8774}" type="pres">
      <dgm:prSet presAssocID="{EFB137A6-BCB6-4BCB-8C62-2AE318B73271}" presName="root2" presStyleCnt="0"/>
      <dgm:spPr/>
    </dgm:pt>
    <dgm:pt modelId="{F133F770-9D3E-4C5F-BA02-77F8A8463AEE}" type="pres">
      <dgm:prSet presAssocID="{EFB137A6-BCB6-4BCB-8C62-2AE318B73271}" presName="LevelTwoTextNode" presStyleLbl="node4" presStyleIdx="0" presStyleCnt="3" custScaleX="189472" custLinFactNeighborX="33974" custLinFactNeighborY="-19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ABAB5F-EB6C-4623-B2FA-6BECACE099F2}" type="pres">
      <dgm:prSet presAssocID="{EFB137A6-BCB6-4BCB-8C62-2AE318B73271}" presName="level3hierChild" presStyleCnt="0"/>
      <dgm:spPr/>
    </dgm:pt>
    <dgm:pt modelId="{50EE5B75-4DA9-488F-A311-BB9F3C68872C}" type="pres">
      <dgm:prSet presAssocID="{BAE36F6A-E036-46C0-846E-C7613C0EB3BB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2B71AAA2-8D01-4EC6-BC7E-7BFCCCBB0DF3}" type="pres">
      <dgm:prSet presAssocID="{BAE36F6A-E036-46C0-846E-C7613C0EB3BB}" presName="connTx" presStyleLbl="parChTrans1D4" presStyleIdx="1" presStyleCnt="3"/>
      <dgm:spPr/>
      <dgm:t>
        <a:bodyPr/>
        <a:lstStyle/>
        <a:p>
          <a:endParaRPr lang="en-US"/>
        </a:p>
      </dgm:t>
    </dgm:pt>
    <dgm:pt modelId="{7A2E77C4-14BE-4C13-84CA-26E97350DAD5}" type="pres">
      <dgm:prSet presAssocID="{F520A769-9907-45ED-9D87-1475CF41D79F}" presName="root2" presStyleCnt="0"/>
      <dgm:spPr/>
    </dgm:pt>
    <dgm:pt modelId="{5803A168-0410-4DCE-A423-FD8BE3B548E6}" type="pres">
      <dgm:prSet presAssocID="{F520A769-9907-45ED-9D87-1475CF41D79F}" presName="LevelTwoTextNode" presStyleLbl="node4" presStyleIdx="1" presStyleCnt="3" custScaleX="207676" custLinFactNeighborX="32515" custLinFactNeighborY="4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870D15-66E1-481F-A18D-0BDA872C1E7C}" type="pres">
      <dgm:prSet presAssocID="{F520A769-9907-45ED-9D87-1475CF41D79F}" presName="level3hierChild" presStyleCnt="0"/>
      <dgm:spPr/>
    </dgm:pt>
    <dgm:pt modelId="{04A79F74-3CD6-4A9D-BFB8-E68D279554EE}" type="pres">
      <dgm:prSet presAssocID="{372ED2CC-6790-4766-844D-FC81DEC69582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4512C59C-5191-46F7-B710-22D3CC091F54}" type="pres">
      <dgm:prSet presAssocID="{372ED2CC-6790-4766-844D-FC81DEC69582}" presName="connTx" presStyleLbl="parChTrans1D3" presStyleIdx="5" presStyleCnt="6"/>
      <dgm:spPr/>
      <dgm:t>
        <a:bodyPr/>
        <a:lstStyle/>
        <a:p>
          <a:endParaRPr lang="en-US"/>
        </a:p>
      </dgm:t>
    </dgm:pt>
    <dgm:pt modelId="{5574457B-9B46-4E9B-A769-3CB33A5F1B80}" type="pres">
      <dgm:prSet presAssocID="{C9656AFA-2E9A-4837-92BA-0AC7DB11D3DF}" presName="root2" presStyleCnt="0"/>
      <dgm:spPr/>
    </dgm:pt>
    <dgm:pt modelId="{CDBB0A0A-87BC-445F-8875-C997F9A6B7BF}" type="pres">
      <dgm:prSet presAssocID="{C9656AFA-2E9A-4837-92BA-0AC7DB11D3DF}" presName="LevelTwoTextNode" presStyleLbl="node3" presStyleIdx="5" presStyleCnt="6" custScaleX="99194" custScaleY="224431" custLinFactNeighborX="-19697" custLinFactNeighborY="-2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05922C-9E0E-41DB-BF23-ECAC524E3DFA}" type="pres">
      <dgm:prSet presAssocID="{C9656AFA-2E9A-4837-92BA-0AC7DB11D3DF}" presName="level3hierChild" presStyleCnt="0"/>
      <dgm:spPr/>
    </dgm:pt>
    <dgm:pt modelId="{D6F0A624-FFBB-4F56-AA77-B8443E8A7263}" type="pres">
      <dgm:prSet presAssocID="{FE83827A-7E34-4EE4-8BA7-B97700817C07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F6B365D8-6AC8-4242-B316-7C4A6EE5FE4C}" type="pres">
      <dgm:prSet presAssocID="{FE83827A-7E34-4EE4-8BA7-B97700817C07}" presName="connTx" presStyleLbl="parChTrans1D4" presStyleIdx="2" presStyleCnt="3"/>
      <dgm:spPr/>
      <dgm:t>
        <a:bodyPr/>
        <a:lstStyle/>
        <a:p>
          <a:endParaRPr lang="en-US"/>
        </a:p>
      </dgm:t>
    </dgm:pt>
    <dgm:pt modelId="{D7BC1625-AA2D-416B-9E9F-6DF29DC858C2}" type="pres">
      <dgm:prSet presAssocID="{F9EF362F-F499-49B0-8AC5-1B078CBBCEE9}" presName="root2" presStyleCnt="0"/>
      <dgm:spPr/>
    </dgm:pt>
    <dgm:pt modelId="{45470810-B958-44C0-A357-2E974F1FBEEF}" type="pres">
      <dgm:prSet presAssocID="{F9EF362F-F499-49B0-8AC5-1B078CBBCEE9}" presName="LevelTwoTextNode" presStyleLbl="node4" presStyleIdx="2" presStyleCnt="3" custScaleX="290546" custLinFactNeighborX="3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07773-5DF0-4ADC-AFAA-3445809D98F6}" type="pres">
      <dgm:prSet presAssocID="{F9EF362F-F499-49B0-8AC5-1B078CBBCEE9}" presName="level3hierChild" presStyleCnt="0"/>
      <dgm:spPr/>
    </dgm:pt>
  </dgm:ptLst>
  <dgm:cxnLst>
    <dgm:cxn modelId="{0A8AD484-3B1E-4F0A-836C-427FF4C6C019}" srcId="{3499EA85-B8CA-456F-819E-966685983E18}" destId="{C9656AFA-2E9A-4837-92BA-0AC7DB11D3DF}" srcOrd="1" destOrd="0" parTransId="{372ED2CC-6790-4766-844D-FC81DEC69582}" sibTransId="{C4DB037C-2AA5-4540-8A3B-349D86BD9487}"/>
    <dgm:cxn modelId="{D37F64D5-621C-42A3-AB77-7C5B6B911250}" type="presOf" srcId="{3499EA85-B8CA-456F-819E-966685983E18}" destId="{61F50AAF-FCCA-43C6-B88B-B8745520ABC9}" srcOrd="0" destOrd="0" presId="urn:microsoft.com/office/officeart/2005/8/layout/hierarchy2"/>
    <dgm:cxn modelId="{6923D5E0-46D1-444A-85CC-1B6E0FD63662}" type="presOf" srcId="{7A3B14AC-9216-41F4-94F4-3D635F87311B}" destId="{381677CD-1703-4310-9138-4DF6D2FE397E}" srcOrd="0" destOrd="0" presId="urn:microsoft.com/office/officeart/2005/8/layout/hierarchy2"/>
    <dgm:cxn modelId="{2C1CBA1E-5418-4116-863D-8885BBC66EC1}" type="presOf" srcId="{B4E64C76-5F4D-49E3-87D8-B16A64A98E00}" destId="{77759F41-1E27-4380-B997-7FF8EC7806E4}" srcOrd="0" destOrd="0" presId="urn:microsoft.com/office/officeart/2005/8/layout/hierarchy2"/>
    <dgm:cxn modelId="{DC29AF8B-00FA-4B79-A969-6534591BB742}" srcId="{C9656AFA-2E9A-4837-92BA-0AC7DB11D3DF}" destId="{F9EF362F-F499-49B0-8AC5-1B078CBBCEE9}" srcOrd="0" destOrd="0" parTransId="{FE83827A-7E34-4EE4-8BA7-B97700817C07}" sibTransId="{4EA24BF4-F885-4375-97CE-7D2C8F456AE3}"/>
    <dgm:cxn modelId="{C0DEF611-567E-4D0E-AA2C-57DE6ED95F49}" type="presOf" srcId="{535E5729-E862-4036-AB1E-B822E50388DD}" destId="{E8CD5E76-67A7-4709-B03A-60408F6D4C39}" srcOrd="0" destOrd="0" presId="urn:microsoft.com/office/officeart/2005/8/layout/hierarchy2"/>
    <dgm:cxn modelId="{7A1F87B4-12D8-4894-8BBA-796B927CF4B8}" type="presOf" srcId="{14DF8431-FF66-4B3D-A627-C3E2511C319E}" destId="{A717DA0D-66EF-486D-B4B6-949AAC0B91A5}" srcOrd="1" destOrd="0" presId="urn:microsoft.com/office/officeart/2005/8/layout/hierarchy2"/>
    <dgm:cxn modelId="{89C1A957-4359-455B-BFDA-5BB9133B67ED}" srcId="{163B0A3A-AC0C-4CCF-9EC2-F7FB5C193D47}" destId="{D0475210-B76C-4CB6-A9DB-A914E4BEA5B0}" srcOrd="3" destOrd="0" parTransId="{F27B97BA-1F62-4810-B2A9-B8A72D20BD2D}" sibTransId="{14FB742D-D4AE-4EB0-873C-B6EC652D3FF5}"/>
    <dgm:cxn modelId="{BE4D9530-FF0E-47DF-A659-19D1BF8CB4CF}" type="presOf" srcId="{BC7FE9FC-5CCC-4455-9D0C-0CF6740115ED}" destId="{D4D44A1E-6178-478F-AA80-1A26B05A91D8}" srcOrd="0" destOrd="0" presId="urn:microsoft.com/office/officeart/2005/8/layout/hierarchy2"/>
    <dgm:cxn modelId="{99349CBD-52DE-4A45-8D5F-3289AE60459B}" type="presOf" srcId="{372ED2CC-6790-4766-844D-FC81DEC69582}" destId="{04A79F74-3CD6-4A9D-BFB8-E68D279554EE}" srcOrd="0" destOrd="0" presId="urn:microsoft.com/office/officeart/2005/8/layout/hierarchy2"/>
    <dgm:cxn modelId="{A6C60781-BF58-4F3F-8324-724AEA0B12B3}" srcId="{1BE9A389-8635-4BC7-9B53-D6457A8EA574}" destId="{6538A04B-83D4-4024-BA99-DBB01AE486B0}" srcOrd="0" destOrd="0" parTransId="{3ABA04B0-4A81-4E3E-A6F2-9648EB3BCF65}" sibTransId="{185A187B-4F93-4590-AFA1-E6A9AD0A1C4D}"/>
    <dgm:cxn modelId="{FDA11272-D1FC-41CA-805E-94BB245AE7D9}" type="presOf" srcId="{F27B97BA-1F62-4810-B2A9-B8A72D20BD2D}" destId="{DFB720D5-4020-4697-A7EA-D76E26E14334}" srcOrd="1" destOrd="0" presId="urn:microsoft.com/office/officeart/2005/8/layout/hierarchy2"/>
    <dgm:cxn modelId="{2A0EDB3C-F6D5-4B78-81E8-96BAE74FE70A}" type="presOf" srcId="{54FE9184-80DA-4295-9D22-C577EB433870}" destId="{FDE00EC1-C20F-4832-A949-8C9C48883436}" srcOrd="0" destOrd="0" presId="urn:microsoft.com/office/officeart/2005/8/layout/hierarchy2"/>
    <dgm:cxn modelId="{DAD7F912-763E-4E64-A90C-7A1845F5598B}" type="presOf" srcId="{372ED2CC-6790-4766-844D-FC81DEC69582}" destId="{4512C59C-5191-46F7-B710-22D3CC091F54}" srcOrd="1" destOrd="0" presId="urn:microsoft.com/office/officeart/2005/8/layout/hierarchy2"/>
    <dgm:cxn modelId="{1F2368DF-96C7-445D-AE54-BB8A975D6259}" srcId="{3499EA85-B8CA-456F-819E-966685983E18}" destId="{535E5729-E862-4036-AB1E-B822E50388DD}" srcOrd="0" destOrd="0" parTransId="{9254EB1D-36E1-429A-A53A-CA055B3116F5}" sibTransId="{455FF79B-7EE6-49E7-8A1B-04413C3C0F54}"/>
    <dgm:cxn modelId="{3A490F33-9593-46BA-BEB8-03FEE3CEA887}" type="presOf" srcId="{6538A04B-83D4-4024-BA99-DBB01AE486B0}" destId="{3CC7CA4A-3F93-4D18-8C08-1F31B12FE9F7}" srcOrd="0" destOrd="0" presId="urn:microsoft.com/office/officeart/2005/8/layout/hierarchy2"/>
    <dgm:cxn modelId="{61563B34-124C-4719-A5BD-FA9B152FBFFA}" srcId="{163B0A3A-AC0C-4CCF-9EC2-F7FB5C193D47}" destId="{A44B74B2-AE09-4B69-BA50-B267485FC41E}" srcOrd="1" destOrd="0" parTransId="{1628A1A3-51DB-42EE-BBB8-102BF620C28F}" sibTransId="{CF179BC5-C946-4B73-BAF3-BFFB0BAD953A}"/>
    <dgm:cxn modelId="{233FD903-31D2-481B-A855-7284EAD8F1B4}" type="presOf" srcId="{EFB137A6-BCB6-4BCB-8C62-2AE318B73271}" destId="{F133F770-9D3E-4C5F-BA02-77F8A8463AEE}" srcOrd="0" destOrd="0" presId="urn:microsoft.com/office/officeart/2005/8/layout/hierarchy2"/>
    <dgm:cxn modelId="{CBC951B0-8138-4EC4-A2D4-89289DFD635D}" type="presOf" srcId="{9A84EB82-5732-4482-8962-117ED7A10267}" destId="{3526A333-C98A-4A02-9EF6-FA4E15712616}" srcOrd="1" destOrd="0" presId="urn:microsoft.com/office/officeart/2005/8/layout/hierarchy2"/>
    <dgm:cxn modelId="{E86B9C8C-EB7C-4039-BC54-3C50402A7B0D}" srcId="{535E5729-E862-4036-AB1E-B822E50388DD}" destId="{F520A769-9907-45ED-9D87-1475CF41D79F}" srcOrd="1" destOrd="0" parTransId="{BAE36F6A-E036-46C0-846E-C7613C0EB3BB}" sibTransId="{85B16FF8-42AB-496A-BD31-13A393513834}"/>
    <dgm:cxn modelId="{7C9D84AF-FBD6-472C-A44E-32D45C134B60}" type="presOf" srcId="{9A84EB82-5732-4482-8962-117ED7A10267}" destId="{EBAD686F-D235-4E05-B17E-14B21002FC7B}" srcOrd="0" destOrd="0" presId="urn:microsoft.com/office/officeart/2005/8/layout/hierarchy2"/>
    <dgm:cxn modelId="{856DB81B-C1E2-426F-BF7E-7BC5B61BED23}" type="presOf" srcId="{163B0A3A-AC0C-4CCF-9EC2-F7FB5C193D47}" destId="{CBAA7F1F-B208-4FE6-994D-12130C4C12D7}" srcOrd="0" destOrd="0" presId="urn:microsoft.com/office/officeart/2005/8/layout/hierarchy2"/>
    <dgm:cxn modelId="{B9ED7D1F-51E5-4B58-AE05-DBCD5BCF630A}" type="presOf" srcId="{FE83827A-7E34-4EE4-8BA7-B97700817C07}" destId="{F6B365D8-6AC8-4242-B316-7C4A6EE5FE4C}" srcOrd="1" destOrd="0" presId="urn:microsoft.com/office/officeart/2005/8/layout/hierarchy2"/>
    <dgm:cxn modelId="{658025FD-E9D7-4AFC-8CAB-2BF359B9D44F}" type="presOf" srcId="{B4E64C76-5F4D-49E3-87D8-B16A64A98E00}" destId="{CC1BB54F-0F8F-4731-9226-A108638FEAA8}" srcOrd="1" destOrd="0" presId="urn:microsoft.com/office/officeart/2005/8/layout/hierarchy2"/>
    <dgm:cxn modelId="{EFD770DB-BAD8-409A-8BC3-2B072D931310}" type="presOf" srcId="{D0475210-B76C-4CB6-A9DB-A914E4BEA5B0}" destId="{17200F31-EACE-4ADF-A138-6AE2436CC40D}" srcOrd="0" destOrd="0" presId="urn:microsoft.com/office/officeart/2005/8/layout/hierarchy2"/>
    <dgm:cxn modelId="{F26B9212-CB4E-464F-BE74-34C6C82A75F9}" srcId="{163B0A3A-AC0C-4CCF-9EC2-F7FB5C193D47}" destId="{BC7FE9FC-5CCC-4455-9D0C-0CF6740115ED}" srcOrd="0" destOrd="0" parTransId="{9A84EB82-5732-4482-8962-117ED7A10267}" sibTransId="{821C5E7B-CC20-45EA-9D88-809B06E9498E}"/>
    <dgm:cxn modelId="{0B804142-6737-4CE1-9BAA-DF76D354974B}" type="presOf" srcId="{F520A769-9907-45ED-9D87-1475CF41D79F}" destId="{5803A168-0410-4DCE-A423-FD8BE3B548E6}" srcOrd="0" destOrd="0" presId="urn:microsoft.com/office/officeart/2005/8/layout/hierarchy2"/>
    <dgm:cxn modelId="{2635DAE8-9045-40B0-B6C0-227D147168B0}" srcId="{535E5729-E862-4036-AB1E-B822E50388DD}" destId="{EFB137A6-BCB6-4BCB-8C62-2AE318B73271}" srcOrd="0" destOrd="0" parTransId="{7A3B14AC-9216-41F4-94F4-3D635F87311B}" sibTransId="{C5CD4276-114E-4A75-BBD0-32C9A588BFAE}"/>
    <dgm:cxn modelId="{F01219CC-8773-4D45-85DB-7BB9BC4852D5}" srcId="{6538A04B-83D4-4024-BA99-DBB01AE486B0}" destId="{163B0A3A-AC0C-4CCF-9EC2-F7FB5C193D47}" srcOrd="0" destOrd="0" parTransId="{E952BB7A-0DF8-43D9-B8EB-BA45F283BCBD}" sibTransId="{7DF86921-1399-4F02-A2AF-A3F56E7994EF}"/>
    <dgm:cxn modelId="{97EAC1DA-4003-4037-9790-27CACAA56548}" type="presOf" srcId="{C9656AFA-2E9A-4837-92BA-0AC7DB11D3DF}" destId="{CDBB0A0A-87BC-445F-8875-C997F9A6B7BF}" srcOrd="0" destOrd="0" presId="urn:microsoft.com/office/officeart/2005/8/layout/hierarchy2"/>
    <dgm:cxn modelId="{C4426D4C-E469-4411-B63A-AC6D6CA130B0}" type="presOf" srcId="{9254EB1D-36E1-429A-A53A-CA055B3116F5}" destId="{95E95E3A-577F-4169-9DF2-1F68632D1C33}" srcOrd="1" destOrd="0" presId="urn:microsoft.com/office/officeart/2005/8/layout/hierarchy2"/>
    <dgm:cxn modelId="{F5726073-6596-4EDE-A91B-92FFCBDA3007}" type="presOf" srcId="{1628A1A3-51DB-42EE-BBB8-102BF620C28F}" destId="{595F543E-EA66-412A-8C47-1E4E11BA6A9B}" srcOrd="1" destOrd="0" presId="urn:microsoft.com/office/officeart/2005/8/layout/hierarchy2"/>
    <dgm:cxn modelId="{97317B5A-849F-42B5-BA0A-ADA2C2F9467E}" type="presOf" srcId="{1628A1A3-51DB-42EE-BBB8-102BF620C28F}" destId="{59150F94-025A-4A47-8D61-86E71CD96D94}" srcOrd="0" destOrd="0" presId="urn:microsoft.com/office/officeart/2005/8/layout/hierarchy2"/>
    <dgm:cxn modelId="{6EE5CAC4-BA32-455D-8CCF-2F4AE519E422}" type="presOf" srcId="{1BE9A389-8635-4BC7-9B53-D6457A8EA574}" destId="{516CE27D-4903-4134-8FCD-6ECB47D2E32F}" srcOrd="0" destOrd="0" presId="urn:microsoft.com/office/officeart/2005/8/layout/hierarchy2"/>
    <dgm:cxn modelId="{B4BC2BA2-58F6-4593-80BF-496BA0EFF57D}" type="presOf" srcId="{E952BB7A-0DF8-43D9-B8EB-BA45F283BCBD}" destId="{EEA55B6D-C6F6-4E28-85C6-5ABFDDF8ECEE}" srcOrd="0" destOrd="0" presId="urn:microsoft.com/office/officeart/2005/8/layout/hierarchy2"/>
    <dgm:cxn modelId="{B9728A9E-EEAD-415D-8793-CF0E9E2ECABE}" srcId="{6538A04B-83D4-4024-BA99-DBB01AE486B0}" destId="{3499EA85-B8CA-456F-819E-966685983E18}" srcOrd="1" destOrd="0" parTransId="{B4E64C76-5F4D-49E3-87D8-B16A64A98E00}" sibTransId="{28ED6A67-EFFF-4BF9-A075-D6EC059CA32E}"/>
    <dgm:cxn modelId="{E2121563-9C20-4559-B53D-9EE3BF6609FB}" type="presOf" srcId="{FE83827A-7E34-4EE4-8BA7-B97700817C07}" destId="{D6F0A624-FFBB-4F56-AA77-B8443E8A7263}" srcOrd="0" destOrd="0" presId="urn:microsoft.com/office/officeart/2005/8/layout/hierarchy2"/>
    <dgm:cxn modelId="{618D809E-3BAB-4244-9FE0-6BCD5CC294C2}" type="presOf" srcId="{F27B97BA-1F62-4810-B2A9-B8A72D20BD2D}" destId="{F6989B19-6078-40FA-A029-F193E7A06911}" srcOrd="0" destOrd="0" presId="urn:microsoft.com/office/officeart/2005/8/layout/hierarchy2"/>
    <dgm:cxn modelId="{C8211435-04AC-4549-B628-2982C3262382}" type="presOf" srcId="{E952BB7A-0DF8-43D9-B8EB-BA45F283BCBD}" destId="{2338AA3C-505B-4140-8F3F-46971D0BB143}" srcOrd="1" destOrd="0" presId="urn:microsoft.com/office/officeart/2005/8/layout/hierarchy2"/>
    <dgm:cxn modelId="{704E8390-1F0D-4D22-A659-8FBD0F8E7300}" type="presOf" srcId="{A44B74B2-AE09-4B69-BA50-B267485FC41E}" destId="{98533680-781B-4010-9107-3A1829C3BB51}" srcOrd="0" destOrd="0" presId="urn:microsoft.com/office/officeart/2005/8/layout/hierarchy2"/>
    <dgm:cxn modelId="{9CC967F3-70C1-40A5-8258-462DE7695C1F}" type="presOf" srcId="{F9EF362F-F499-49B0-8AC5-1B078CBBCEE9}" destId="{45470810-B958-44C0-A357-2E974F1FBEEF}" srcOrd="0" destOrd="0" presId="urn:microsoft.com/office/officeart/2005/8/layout/hierarchy2"/>
    <dgm:cxn modelId="{6C2F223E-1EC8-4A39-A964-80E0B81DEE51}" type="presOf" srcId="{BAE36F6A-E036-46C0-846E-C7613C0EB3BB}" destId="{2B71AAA2-8D01-4EC6-BC7E-7BFCCCBB0DF3}" srcOrd="1" destOrd="0" presId="urn:microsoft.com/office/officeart/2005/8/layout/hierarchy2"/>
    <dgm:cxn modelId="{5C8C32C5-B91B-4028-B6E1-02D9094AF8B4}" type="presOf" srcId="{7A3B14AC-9216-41F4-94F4-3D635F87311B}" destId="{8B32C989-E1B4-4171-9861-6A656D47A63D}" srcOrd="1" destOrd="0" presId="urn:microsoft.com/office/officeart/2005/8/layout/hierarchy2"/>
    <dgm:cxn modelId="{FB355AEB-9D28-4D07-AB32-420F06F00A39}" type="presOf" srcId="{BAE36F6A-E036-46C0-846E-C7613C0EB3BB}" destId="{50EE5B75-4DA9-488F-A311-BB9F3C68872C}" srcOrd="0" destOrd="0" presId="urn:microsoft.com/office/officeart/2005/8/layout/hierarchy2"/>
    <dgm:cxn modelId="{5221A8F7-E7FC-49DB-A6AF-AC59D8B68D07}" type="presOf" srcId="{9254EB1D-36E1-429A-A53A-CA055B3116F5}" destId="{156D2A29-816D-4BEF-BA5C-F928EDF79247}" srcOrd="0" destOrd="0" presId="urn:microsoft.com/office/officeart/2005/8/layout/hierarchy2"/>
    <dgm:cxn modelId="{1FE4B754-9D04-4AA9-98BF-DB139F5ABB17}" srcId="{163B0A3A-AC0C-4CCF-9EC2-F7FB5C193D47}" destId="{54FE9184-80DA-4295-9D22-C577EB433870}" srcOrd="2" destOrd="0" parTransId="{14DF8431-FF66-4B3D-A627-C3E2511C319E}" sibTransId="{BC3E4704-CF79-456F-8C12-32F953BAA08B}"/>
    <dgm:cxn modelId="{77E90331-D42C-47EB-BA6E-6B175D9379AE}" type="presOf" srcId="{14DF8431-FF66-4B3D-A627-C3E2511C319E}" destId="{5F1DC253-37C3-413E-A45E-1339D0FFD911}" srcOrd="0" destOrd="0" presId="urn:microsoft.com/office/officeart/2005/8/layout/hierarchy2"/>
    <dgm:cxn modelId="{5D2F2030-C6D2-42B9-8625-D8ED0C5C5BCF}" type="presParOf" srcId="{516CE27D-4903-4134-8FCD-6ECB47D2E32F}" destId="{007BE0E4-A119-4656-9670-204CF564B96E}" srcOrd="0" destOrd="0" presId="urn:microsoft.com/office/officeart/2005/8/layout/hierarchy2"/>
    <dgm:cxn modelId="{50F802DF-017D-4CDB-947B-2F6A322261C4}" type="presParOf" srcId="{007BE0E4-A119-4656-9670-204CF564B96E}" destId="{3CC7CA4A-3F93-4D18-8C08-1F31B12FE9F7}" srcOrd="0" destOrd="0" presId="urn:microsoft.com/office/officeart/2005/8/layout/hierarchy2"/>
    <dgm:cxn modelId="{87C5D62B-EDFF-43E8-93B0-4ECEA344E584}" type="presParOf" srcId="{007BE0E4-A119-4656-9670-204CF564B96E}" destId="{34BC8783-2516-4E0B-A213-E8531B45044C}" srcOrd="1" destOrd="0" presId="urn:microsoft.com/office/officeart/2005/8/layout/hierarchy2"/>
    <dgm:cxn modelId="{879CAA1A-8311-4E93-8C87-9FB4B096F764}" type="presParOf" srcId="{34BC8783-2516-4E0B-A213-E8531B45044C}" destId="{EEA55B6D-C6F6-4E28-85C6-5ABFDDF8ECEE}" srcOrd="0" destOrd="0" presId="urn:microsoft.com/office/officeart/2005/8/layout/hierarchy2"/>
    <dgm:cxn modelId="{686EB70E-D931-41DC-8BD6-F4195F4C6CBE}" type="presParOf" srcId="{EEA55B6D-C6F6-4E28-85C6-5ABFDDF8ECEE}" destId="{2338AA3C-505B-4140-8F3F-46971D0BB143}" srcOrd="0" destOrd="0" presId="urn:microsoft.com/office/officeart/2005/8/layout/hierarchy2"/>
    <dgm:cxn modelId="{999B3572-44CD-4B44-952B-ACF24B5B68C1}" type="presParOf" srcId="{34BC8783-2516-4E0B-A213-E8531B45044C}" destId="{EC2B5528-C4CE-4517-BF0D-24BF8FE827DD}" srcOrd="1" destOrd="0" presId="urn:microsoft.com/office/officeart/2005/8/layout/hierarchy2"/>
    <dgm:cxn modelId="{479E68CE-2826-4127-91C2-EFEECA48A58E}" type="presParOf" srcId="{EC2B5528-C4CE-4517-BF0D-24BF8FE827DD}" destId="{CBAA7F1F-B208-4FE6-994D-12130C4C12D7}" srcOrd="0" destOrd="0" presId="urn:microsoft.com/office/officeart/2005/8/layout/hierarchy2"/>
    <dgm:cxn modelId="{563D7272-E7BB-428E-9731-42B8CE99C227}" type="presParOf" srcId="{EC2B5528-C4CE-4517-BF0D-24BF8FE827DD}" destId="{98167380-030A-43C2-8C47-1D0AD5E21894}" srcOrd="1" destOrd="0" presId="urn:microsoft.com/office/officeart/2005/8/layout/hierarchy2"/>
    <dgm:cxn modelId="{3EF92681-ED8D-4506-BFB0-579EBC29DBA5}" type="presParOf" srcId="{98167380-030A-43C2-8C47-1D0AD5E21894}" destId="{EBAD686F-D235-4E05-B17E-14B21002FC7B}" srcOrd="0" destOrd="0" presId="urn:microsoft.com/office/officeart/2005/8/layout/hierarchy2"/>
    <dgm:cxn modelId="{25B1DDAE-2816-474F-A100-5F8849C2EAF2}" type="presParOf" srcId="{EBAD686F-D235-4E05-B17E-14B21002FC7B}" destId="{3526A333-C98A-4A02-9EF6-FA4E15712616}" srcOrd="0" destOrd="0" presId="urn:microsoft.com/office/officeart/2005/8/layout/hierarchy2"/>
    <dgm:cxn modelId="{47EDFC04-BB7C-4A16-99DA-735620F9454C}" type="presParOf" srcId="{98167380-030A-43C2-8C47-1D0AD5E21894}" destId="{C952E938-3A6F-4C6F-9DAB-9038D72E4D36}" srcOrd="1" destOrd="0" presId="urn:microsoft.com/office/officeart/2005/8/layout/hierarchy2"/>
    <dgm:cxn modelId="{BD327A3C-E556-437E-AC21-8592C014AE51}" type="presParOf" srcId="{C952E938-3A6F-4C6F-9DAB-9038D72E4D36}" destId="{D4D44A1E-6178-478F-AA80-1A26B05A91D8}" srcOrd="0" destOrd="0" presId="urn:microsoft.com/office/officeart/2005/8/layout/hierarchy2"/>
    <dgm:cxn modelId="{F022068A-BBA6-4943-9777-DA5FB50D1D1A}" type="presParOf" srcId="{C952E938-3A6F-4C6F-9DAB-9038D72E4D36}" destId="{CD0AB319-BC86-490F-99AE-CE65C85D1920}" srcOrd="1" destOrd="0" presId="urn:microsoft.com/office/officeart/2005/8/layout/hierarchy2"/>
    <dgm:cxn modelId="{CAF0DF38-D0A8-4400-8E05-95EBDA5C4416}" type="presParOf" srcId="{98167380-030A-43C2-8C47-1D0AD5E21894}" destId="{59150F94-025A-4A47-8D61-86E71CD96D94}" srcOrd="2" destOrd="0" presId="urn:microsoft.com/office/officeart/2005/8/layout/hierarchy2"/>
    <dgm:cxn modelId="{4B0EB14C-D421-4FE9-84A9-5937453FA8DF}" type="presParOf" srcId="{59150F94-025A-4A47-8D61-86E71CD96D94}" destId="{595F543E-EA66-412A-8C47-1E4E11BA6A9B}" srcOrd="0" destOrd="0" presId="urn:microsoft.com/office/officeart/2005/8/layout/hierarchy2"/>
    <dgm:cxn modelId="{0422254D-2A97-49FC-B0BD-A3F7559C740A}" type="presParOf" srcId="{98167380-030A-43C2-8C47-1D0AD5E21894}" destId="{E98EB069-2D74-44D5-919E-184E2C60FBA8}" srcOrd="3" destOrd="0" presId="urn:microsoft.com/office/officeart/2005/8/layout/hierarchy2"/>
    <dgm:cxn modelId="{644F4717-E821-4C92-9A9C-5ACFDD75B59B}" type="presParOf" srcId="{E98EB069-2D74-44D5-919E-184E2C60FBA8}" destId="{98533680-781B-4010-9107-3A1829C3BB51}" srcOrd="0" destOrd="0" presId="urn:microsoft.com/office/officeart/2005/8/layout/hierarchy2"/>
    <dgm:cxn modelId="{E0A4A644-7905-4665-A9E6-696B55CFD8B2}" type="presParOf" srcId="{E98EB069-2D74-44D5-919E-184E2C60FBA8}" destId="{F57CB638-DC15-46BD-B612-B2823F9D868D}" srcOrd="1" destOrd="0" presId="urn:microsoft.com/office/officeart/2005/8/layout/hierarchy2"/>
    <dgm:cxn modelId="{A533B7B8-7FD2-4DF0-9F99-C5A75838521B}" type="presParOf" srcId="{98167380-030A-43C2-8C47-1D0AD5E21894}" destId="{5F1DC253-37C3-413E-A45E-1339D0FFD911}" srcOrd="4" destOrd="0" presId="urn:microsoft.com/office/officeart/2005/8/layout/hierarchy2"/>
    <dgm:cxn modelId="{975E859F-99F7-41F6-B66A-3CE84B00CC91}" type="presParOf" srcId="{5F1DC253-37C3-413E-A45E-1339D0FFD911}" destId="{A717DA0D-66EF-486D-B4B6-949AAC0B91A5}" srcOrd="0" destOrd="0" presId="urn:microsoft.com/office/officeart/2005/8/layout/hierarchy2"/>
    <dgm:cxn modelId="{040FDCBD-B60F-442D-9540-803C8A719C82}" type="presParOf" srcId="{98167380-030A-43C2-8C47-1D0AD5E21894}" destId="{77954A66-FC4F-432E-814F-29A9CB36172A}" srcOrd="5" destOrd="0" presId="urn:microsoft.com/office/officeart/2005/8/layout/hierarchy2"/>
    <dgm:cxn modelId="{A987102A-2955-409D-9E5F-81259E8DCDEE}" type="presParOf" srcId="{77954A66-FC4F-432E-814F-29A9CB36172A}" destId="{FDE00EC1-C20F-4832-A949-8C9C48883436}" srcOrd="0" destOrd="0" presId="urn:microsoft.com/office/officeart/2005/8/layout/hierarchy2"/>
    <dgm:cxn modelId="{AC2C160C-F2E4-47D0-8F97-6DA24F60B1AF}" type="presParOf" srcId="{77954A66-FC4F-432E-814F-29A9CB36172A}" destId="{3CBB44A4-1963-485B-9592-C1272D192B9C}" srcOrd="1" destOrd="0" presId="urn:microsoft.com/office/officeart/2005/8/layout/hierarchy2"/>
    <dgm:cxn modelId="{02BC4C3D-E4C3-444C-BB34-87D3825334E7}" type="presParOf" srcId="{98167380-030A-43C2-8C47-1D0AD5E21894}" destId="{F6989B19-6078-40FA-A029-F193E7A06911}" srcOrd="6" destOrd="0" presId="urn:microsoft.com/office/officeart/2005/8/layout/hierarchy2"/>
    <dgm:cxn modelId="{EBF29C1C-83C1-46F4-AE92-37B6827DD8F6}" type="presParOf" srcId="{F6989B19-6078-40FA-A029-F193E7A06911}" destId="{DFB720D5-4020-4697-A7EA-D76E26E14334}" srcOrd="0" destOrd="0" presId="urn:microsoft.com/office/officeart/2005/8/layout/hierarchy2"/>
    <dgm:cxn modelId="{5EC0B252-B58F-420E-AD1B-1614C348CE26}" type="presParOf" srcId="{98167380-030A-43C2-8C47-1D0AD5E21894}" destId="{6ABD03AE-4DF0-4D35-90DE-F0CB42EFB3C2}" srcOrd="7" destOrd="0" presId="urn:microsoft.com/office/officeart/2005/8/layout/hierarchy2"/>
    <dgm:cxn modelId="{FE76F135-7F94-43D9-AC2D-B264EB57AB3D}" type="presParOf" srcId="{6ABD03AE-4DF0-4D35-90DE-F0CB42EFB3C2}" destId="{17200F31-EACE-4ADF-A138-6AE2436CC40D}" srcOrd="0" destOrd="0" presId="urn:microsoft.com/office/officeart/2005/8/layout/hierarchy2"/>
    <dgm:cxn modelId="{45FC2EC1-CF01-41E2-A436-02A8A8C58DE4}" type="presParOf" srcId="{6ABD03AE-4DF0-4D35-90DE-F0CB42EFB3C2}" destId="{819E937C-7A10-4FA9-AD57-AD1ECD4429D9}" srcOrd="1" destOrd="0" presId="urn:microsoft.com/office/officeart/2005/8/layout/hierarchy2"/>
    <dgm:cxn modelId="{D5D74D27-9BF9-467A-8110-1A85E422CE42}" type="presParOf" srcId="{34BC8783-2516-4E0B-A213-E8531B45044C}" destId="{77759F41-1E27-4380-B997-7FF8EC7806E4}" srcOrd="2" destOrd="0" presId="urn:microsoft.com/office/officeart/2005/8/layout/hierarchy2"/>
    <dgm:cxn modelId="{7FD94448-CC92-474C-8A32-101CE0572726}" type="presParOf" srcId="{77759F41-1E27-4380-B997-7FF8EC7806E4}" destId="{CC1BB54F-0F8F-4731-9226-A108638FEAA8}" srcOrd="0" destOrd="0" presId="urn:microsoft.com/office/officeart/2005/8/layout/hierarchy2"/>
    <dgm:cxn modelId="{AEDC9B2B-7B66-44AC-8816-FEFDE0C02259}" type="presParOf" srcId="{34BC8783-2516-4E0B-A213-E8531B45044C}" destId="{6E42C03F-A467-4D26-996E-BE15977064BA}" srcOrd="3" destOrd="0" presId="urn:microsoft.com/office/officeart/2005/8/layout/hierarchy2"/>
    <dgm:cxn modelId="{DEB66E35-7B5B-4B35-9F5F-C10B11DE8CAB}" type="presParOf" srcId="{6E42C03F-A467-4D26-996E-BE15977064BA}" destId="{61F50AAF-FCCA-43C6-B88B-B8745520ABC9}" srcOrd="0" destOrd="0" presId="urn:microsoft.com/office/officeart/2005/8/layout/hierarchy2"/>
    <dgm:cxn modelId="{0B67C77D-92E9-4CA7-98A9-F2FC6CF06410}" type="presParOf" srcId="{6E42C03F-A467-4D26-996E-BE15977064BA}" destId="{F18F3817-8F09-4A25-BBF1-27562E8F5BA4}" srcOrd="1" destOrd="0" presId="urn:microsoft.com/office/officeart/2005/8/layout/hierarchy2"/>
    <dgm:cxn modelId="{5D64BF04-DF15-40BC-8908-53656C24C45E}" type="presParOf" srcId="{F18F3817-8F09-4A25-BBF1-27562E8F5BA4}" destId="{156D2A29-816D-4BEF-BA5C-F928EDF79247}" srcOrd="0" destOrd="0" presId="urn:microsoft.com/office/officeart/2005/8/layout/hierarchy2"/>
    <dgm:cxn modelId="{162B480A-9626-47CA-A435-A68499694A4F}" type="presParOf" srcId="{156D2A29-816D-4BEF-BA5C-F928EDF79247}" destId="{95E95E3A-577F-4169-9DF2-1F68632D1C33}" srcOrd="0" destOrd="0" presId="urn:microsoft.com/office/officeart/2005/8/layout/hierarchy2"/>
    <dgm:cxn modelId="{A81E7E07-95C3-48F9-B30F-124C227839DF}" type="presParOf" srcId="{F18F3817-8F09-4A25-BBF1-27562E8F5BA4}" destId="{774A4618-1344-41E7-9081-B9AAC63011C1}" srcOrd="1" destOrd="0" presId="urn:microsoft.com/office/officeart/2005/8/layout/hierarchy2"/>
    <dgm:cxn modelId="{639BC9C1-F5D1-4C89-82CF-E0AF61FEC428}" type="presParOf" srcId="{774A4618-1344-41E7-9081-B9AAC63011C1}" destId="{E8CD5E76-67A7-4709-B03A-60408F6D4C39}" srcOrd="0" destOrd="0" presId="urn:microsoft.com/office/officeart/2005/8/layout/hierarchy2"/>
    <dgm:cxn modelId="{365402A5-3E2B-4349-8ABF-EDAA193BDBF7}" type="presParOf" srcId="{774A4618-1344-41E7-9081-B9AAC63011C1}" destId="{6881D9CB-107C-456C-92BC-1A5E4A2E042C}" srcOrd="1" destOrd="0" presId="urn:microsoft.com/office/officeart/2005/8/layout/hierarchy2"/>
    <dgm:cxn modelId="{FFC1F315-6A35-4429-A1B1-43A1558BBB17}" type="presParOf" srcId="{6881D9CB-107C-456C-92BC-1A5E4A2E042C}" destId="{381677CD-1703-4310-9138-4DF6D2FE397E}" srcOrd="0" destOrd="0" presId="urn:microsoft.com/office/officeart/2005/8/layout/hierarchy2"/>
    <dgm:cxn modelId="{A2B2DBF4-4CD4-41EF-8537-90C33D5D4005}" type="presParOf" srcId="{381677CD-1703-4310-9138-4DF6D2FE397E}" destId="{8B32C989-E1B4-4171-9861-6A656D47A63D}" srcOrd="0" destOrd="0" presId="urn:microsoft.com/office/officeart/2005/8/layout/hierarchy2"/>
    <dgm:cxn modelId="{4A2883E2-A31C-4332-8B4A-42C6EF8B055A}" type="presParOf" srcId="{6881D9CB-107C-456C-92BC-1A5E4A2E042C}" destId="{8D6B5E90-AB70-4E69-918D-283F1B3A8774}" srcOrd="1" destOrd="0" presId="urn:microsoft.com/office/officeart/2005/8/layout/hierarchy2"/>
    <dgm:cxn modelId="{B63FD928-9B36-4238-A768-B3A48768ED5C}" type="presParOf" srcId="{8D6B5E90-AB70-4E69-918D-283F1B3A8774}" destId="{F133F770-9D3E-4C5F-BA02-77F8A8463AEE}" srcOrd="0" destOrd="0" presId="urn:microsoft.com/office/officeart/2005/8/layout/hierarchy2"/>
    <dgm:cxn modelId="{DFB8A539-FD36-4964-99EE-DADE3C6A346B}" type="presParOf" srcId="{8D6B5E90-AB70-4E69-918D-283F1B3A8774}" destId="{86ABAB5F-EB6C-4623-B2FA-6BECACE099F2}" srcOrd="1" destOrd="0" presId="urn:microsoft.com/office/officeart/2005/8/layout/hierarchy2"/>
    <dgm:cxn modelId="{3578BC77-07AD-4009-8DD3-812A4C4ED2D8}" type="presParOf" srcId="{6881D9CB-107C-456C-92BC-1A5E4A2E042C}" destId="{50EE5B75-4DA9-488F-A311-BB9F3C68872C}" srcOrd="2" destOrd="0" presId="urn:microsoft.com/office/officeart/2005/8/layout/hierarchy2"/>
    <dgm:cxn modelId="{12616FA5-72EA-4C4D-A359-B10880AE7576}" type="presParOf" srcId="{50EE5B75-4DA9-488F-A311-BB9F3C68872C}" destId="{2B71AAA2-8D01-4EC6-BC7E-7BFCCCBB0DF3}" srcOrd="0" destOrd="0" presId="urn:microsoft.com/office/officeart/2005/8/layout/hierarchy2"/>
    <dgm:cxn modelId="{87A393CD-282B-4E53-87DD-DF38C9475793}" type="presParOf" srcId="{6881D9CB-107C-456C-92BC-1A5E4A2E042C}" destId="{7A2E77C4-14BE-4C13-84CA-26E97350DAD5}" srcOrd="3" destOrd="0" presId="urn:microsoft.com/office/officeart/2005/8/layout/hierarchy2"/>
    <dgm:cxn modelId="{49AAF0FA-C89A-45EB-A165-890DFBC5181D}" type="presParOf" srcId="{7A2E77C4-14BE-4C13-84CA-26E97350DAD5}" destId="{5803A168-0410-4DCE-A423-FD8BE3B548E6}" srcOrd="0" destOrd="0" presId="urn:microsoft.com/office/officeart/2005/8/layout/hierarchy2"/>
    <dgm:cxn modelId="{07A0E8CE-3281-4232-969A-434BB3205E6D}" type="presParOf" srcId="{7A2E77C4-14BE-4C13-84CA-26E97350DAD5}" destId="{4F870D15-66E1-481F-A18D-0BDA872C1E7C}" srcOrd="1" destOrd="0" presId="urn:microsoft.com/office/officeart/2005/8/layout/hierarchy2"/>
    <dgm:cxn modelId="{857E22F0-7B99-4503-A9D9-B723F84FB97A}" type="presParOf" srcId="{F18F3817-8F09-4A25-BBF1-27562E8F5BA4}" destId="{04A79F74-3CD6-4A9D-BFB8-E68D279554EE}" srcOrd="2" destOrd="0" presId="urn:microsoft.com/office/officeart/2005/8/layout/hierarchy2"/>
    <dgm:cxn modelId="{C66A644B-8541-40E3-A9CC-6FC81341F46E}" type="presParOf" srcId="{04A79F74-3CD6-4A9D-BFB8-E68D279554EE}" destId="{4512C59C-5191-46F7-B710-22D3CC091F54}" srcOrd="0" destOrd="0" presId="urn:microsoft.com/office/officeart/2005/8/layout/hierarchy2"/>
    <dgm:cxn modelId="{23D36671-EBC4-4F87-96DF-E5933EB2233E}" type="presParOf" srcId="{F18F3817-8F09-4A25-BBF1-27562E8F5BA4}" destId="{5574457B-9B46-4E9B-A769-3CB33A5F1B80}" srcOrd="3" destOrd="0" presId="urn:microsoft.com/office/officeart/2005/8/layout/hierarchy2"/>
    <dgm:cxn modelId="{0B05C23C-EC9C-4949-ADD8-7BDDA47F618C}" type="presParOf" srcId="{5574457B-9B46-4E9B-A769-3CB33A5F1B80}" destId="{CDBB0A0A-87BC-445F-8875-C997F9A6B7BF}" srcOrd="0" destOrd="0" presId="urn:microsoft.com/office/officeart/2005/8/layout/hierarchy2"/>
    <dgm:cxn modelId="{1D1717A7-085C-4AF6-B93B-4DE2152B1CAC}" type="presParOf" srcId="{5574457B-9B46-4E9B-A769-3CB33A5F1B80}" destId="{BA05922C-9E0E-41DB-BF23-ECAC524E3DFA}" srcOrd="1" destOrd="0" presId="urn:microsoft.com/office/officeart/2005/8/layout/hierarchy2"/>
    <dgm:cxn modelId="{AABC4CD7-14F2-46DB-8CBD-71AF0A0D41C7}" type="presParOf" srcId="{BA05922C-9E0E-41DB-BF23-ECAC524E3DFA}" destId="{D6F0A624-FFBB-4F56-AA77-B8443E8A7263}" srcOrd="0" destOrd="0" presId="urn:microsoft.com/office/officeart/2005/8/layout/hierarchy2"/>
    <dgm:cxn modelId="{51FBA40B-7FC9-47C9-B3D6-FDE6FCA22B1C}" type="presParOf" srcId="{D6F0A624-FFBB-4F56-AA77-B8443E8A7263}" destId="{F6B365D8-6AC8-4242-B316-7C4A6EE5FE4C}" srcOrd="0" destOrd="0" presId="urn:microsoft.com/office/officeart/2005/8/layout/hierarchy2"/>
    <dgm:cxn modelId="{4D8D6B22-1AEA-4840-9806-5EBAEC6B626D}" type="presParOf" srcId="{BA05922C-9E0E-41DB-BF23-ECAC524E3DFA}" destId="{D7BC1625-AA2D-416B-9E9F-6DF29DC858C2}" srcOrd="1" destOrd="0" presId="urn:microsoft.com/office/officeart/2005/8/layout/hierarchy2"/>
    <dgm:cxn modelId="{2AB797C3-FB19-4CFC-9781-F02A1562FB72}" type="presParOf" srcId="{D7BC1625-AA2D-416B-9E9F-6DF29DC858C2}" destId="{45470810-B958-44C0-A357-2E974F1FBEEF}" srcOrd="0" destOrd="0" presId="urn:microsoft.com/office/officeart/2005/8/layout/hierarchy2"/>
    <dgm:cxn modelId="{FE7EA01F-2845-4CA8-BFD2-FF7BB4106052}" type="presParOf" srcId="{D7BC1625-AA2D-416B-9E9F-6DF29DC858C2}" destId="{73707773-5DF0-4ADC-AFAA-3445809D98F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7CA4A-3F93-4D18-8C08-1F31B12FE9F7}">
      <dsp:nvSpPr>
        <dsp:cNvPr id="0" name=""/>
        <dsp:cNvSpPr/>
      </dsp:nvSpPr>
      <dsp:spPr>
        <a:xfrm>
          <a:off x="5386" y="2758672"/>
          <a:ext cx="877526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OXI</a:t>
          </a:r>
        </a:p>
      </dsp:txBody>
      <dsp:txXfrm>
        <a:off x="24116" y="2777402"/>
        <a:ext cx="840066" cy="602033"/>
      </dsp:txXfrm>
    </dsp:sp>
    <dsp:sp modelId="{EEA55B6D-C6F6-4E28-85C6-5ABFDDF8ECEE}">
      <dsp:nvSpPr>
        <dsp:cNvPr id="0" name=""/>
        <dsp:cNvSpPr/>
      </dsp:nvSpPr>
      <dsp:spPr>
        <a:xfrm rot="16784391">
          <a:off x="129519" y="2176006"/>
          <a:ext cx="1813603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813603" y="86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980" y="2139348"/>
        <a:ext cx="90680" cy="90680"/>
      </dsp:txXfrm>
    </dsp:sp>
    <dsp:sp modelId="{CBAA7F1F-B208-4FE6-994D-12130C4C12D7}">
      <dsp:nvSpPr>
        <dsp:cNvPr id="0" name=""/>
        <dsp:cNvSpPr/>
      </dsp:nvSpPr>
      <dsp:spPr>
        <a:xfrm>
          <a:off x="1189729" y="838202"/>
          <a:ext cx="1278987" cy="905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VẬT LÍ</a:t>
          </a:r>
        </a:p>
      </dsp:txBody>
      <dsp:txXfrm>
        <a:off x="1216250" y="864723"/>
        <a:ext cx="1225945" cy="852468"/>
      </dsp:txXfrm>
    </dsp:sp>
    <dsp:sp modelId="{EBAD686F-D235-4E05-B17E-14B21002FC7B}">
      <dsp:nvSpPr>
        <dsp:cNvPr id="0" name=""/>
        <dsp:cNvSpPr/>
      </dsp:nvSpPr>
      <dsp:spPr>
        <a:xfrm rot="18554240">
          <a:off x="2260631" y="843678"/>
          <a:ext cx="1132546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132546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98590" y="824046"/>
        <a:ext cx="56627" cy="56627"/>
      </dsp:txXfrm>
    </dsp:sp>
    <dsp:sp modelId="{D4D44A1E-6178-478F-AA80-1A26B05A91D8}">
      <dsp:nvSpPr>
        <dsp:cNvPr id="0" name=""/>
        <dsp:cNvSpPr/>
      </dsp:nvSpPr>
      <dsp:spPr>
        <a:xfrm>
          <a:off x="3185091" y="1"/>
          <a:ext cx="2600156" cy="827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mùi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9328" y="24238"/>
        <a:ext cx="2551682" cy="779050"/>
      </dsp:txXfrm>
    </dsp:sp>
    <dsp:sp modelId="{59150F94-025A-4A47-8D61-86E71CD96D94}">
      <dsp:nvSpPr>
        <dsp:cNvPr id="0" name=""/>
        <dsp:cNvSpPr/>
      </dsp:nvSpPr>
      <dsp:spPr>
        <a:xfrm rot="105519">
          <a:off x="2468548" y="1293273"/>
          <a:ext cx="716711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716711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08986" y="1284037"/>
        <a:ext cx="35835" cy="35835"/>
      </dsp:txXfrm>
    </dsp:sp>
    <dsp:sp modelId="{98533680-781B-4010-9107-3A1829C3BB51}">
      <dsp:nvSpPr>
        <dsp:cNvPr id="0" name=""/>
        <dsp:cNvSpPr/>
      </dsp:nvSpPr>
      <dsp:spPr>
        <a:xfrm>
          <a:off x="3185091" y="993205"/>
          <a:ext cx="2600156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3821" y="1011935"/>
        <a:ext cx="2562696" cy="602033"/>
      </dsp:txXfrm>
    </dsp:sp>
    <dsp:sp modelId="{5F1DC253-37C3-413E-A45E-1339D0FFD911}">
      <dsp:nvSpPr>
        <dsp:cNvPr id="0" name=""/>
        <dsp:cNvSpPr/>
      </dsp:nvSpPr>
      <dsp:spPr>
        <a:xfrm rot="2787875">
          <a:off x="2306890" y="1659259"/>
          <a:ext cx="1040027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040027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00903" y="1641940"/>
        <a:ext cx="52001" cy="52001"/>
      </dsp:txXfrm>
    </dsp:sp>
    <dsp:sp modelId="{FDE00EC1-C20F-4832-A949-8C9C48883436}">
      <dsp:nvSpPr>
        <dsp:cNvPr id="0" name=""/>
        <dsp:cNvSpPr/>
      </dsp:nvSpPr>
      <dsp:spPr>
        <a:xfrm>
          <a:off x="3185091" y="1725177"/>
          <a:ext cx="2892942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3821" y="1743907"/>
        <a:ext cx="2855482" cy="602033"/>
      </dsp:txXfrm>
    </dsp:sp>
    <dsp:sp modelId="{F6989B19-6078-40FA-A029-F193E7A06911}">
      <dsp:nvSpPr>
        <dsp:cNvPr id="0" name=""/>
        <dsp:cNvSpPr/>
      </dsp:nvSpPr>
      <dsp:spPr>
        <a:xfrm rot="3919366">
          <a:off x="1968983" y="2061846"/>
          <a:ext cx="1715841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715841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84008" y="2027631"/>
        <a:ext cx="85792" cy="85792"/>
      </dsp:txXfrm>
    </dsp:sp>
    <dsp:sp modelId="{17200F31-EACE-4ADF-A138-6AE2436CC40D}">
      <dsp:nvSpPr>
        <dsp:cNvPr id="0" name=""/>
        <dsp:cNvSpPr/>
      </dsp:nvSpPr>
      <dsp:spPr>
        <a:xfrm>
          <a:off x="3185091" y="2530351"/>
          <a:ext cx="2889323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lỏng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-183</a:t>
          </a:r>
          <a:r>
            <a:rPr lang="en-US" sz="2400" b="1" kern="12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2400" b="1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3821" y="2549081"/>
        <a:ext cx="2851863" cy="602033"/>
      </dsp:txXfrm>
    </dsp:sp>
    <dsp:sp modelId="{77759F41-1E27-4380-B997-7FF8EC7806E4}">
      <dsp:nvSpPr>
        <dsp:cNvPr id="0" name=""/>
        <dsp:cNvSpPr/>
      </dsp:nvSpPr>
      <dsp:spPr>
        <a:xfrm rot="4751109">
          <a:off x="218735" y="3872801"/>
          <a:ext cx="1635170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635170" y="86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441" y="3840604"/>
        <a:ext cx="81758" cy="81758"/>
      </dsp:txXfrm>
    </dsp:sp>
    <dsp:sp modelId="{61F50AAF-FCCA-43C6-B88B-B8745520ABC9}">
      <dsp:nvSpPr>
        <dsp:cNvPr id="0" name=""/>
        <dsp:cNvSpPr/>
      </dsp:nvSpPr>
      <dsp:spPr>
        <a:xfrm>
          <a:off x="1189729" y="4208814"/>
          <a:ext cx="1278987" cy="951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 HÓA HỌC</a:t>
          </a:r>
        </a:p>
      </dsp:txBody>
      <dsp:txXfrm>
        <a:off x="1217596" y="4236681"/>
        <a:ext cx="1223253" cy="895730"/>
      </dsp:txXfrm>
    </dsp:sp>
    <dsp:sp modelId="{156D2A29-816D-4BEF-BA5C-F928EDF79247}">
      <dsp:nvSpPr>
        <dsp:cNvPr id="0" name=""/>
        <dsp:cNvSpPr/>
      </dsp:nvSpPr>
      <dsp:spPr>
        <a:xfrm rot="18528278">
          <a:off x="2296859" y="4317133"/>
          <a:ext cx="920667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920667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4176" y="4302798"/>
        <a:ext cx="46033" cy="46033"/>
      </dsp:txXfrm>
    </dsp:sp>
    <dsp:sp modelId="{E8CD5E76-67A7-4709-B03A-60408F6D4C39}">
      <dsp:nvSpPr>
        <dsp:cNvPr id="0" name=""/>
        <dsp:cNvSpPr/>
      </dsp:nvSpPr>
      <dsp:spPr>
        <a:xfrm>
          <a:off x="3045668" y="3416958"/>
          <a:ext cx="1278987" cy="1100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chât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7893" y="3449183"/>
        <a:ext cx="1214537" cy="1035799"/>
      </dsp:txXfrm>
    </dsp:sp>
    <dsp:sp modelId="{381677CD-1703-4310-9138-4DF6D2FE397E}">
      <dsp:nvSpPr>
        <dsp:cNvPr id="0" name=""/>
        <dsp:cNvSpPr/>
      </dsp:nvSpPr>
      <dsp:spPr>
        <a:xfrm rot="20741938">
          <a:off x="4307298" y="3820040"/>
          <a:ext cx="1120256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120256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39420" y="3800715"/>
        <a:ext cx="56012" cy="56012"/>
      </dsp:txXfrm>
    </dsp:sp>
    <dsp:sp modelId="{F133F770-9D3E-4C5F-BA02-77F8A8463AEE}">
      <dsp:nvSpPr>
        <dsp:cNvPr id="0" name=""/>
        <dsp:cNvSpPr/>
      </dsp:nvSpPr>
      <dsp:spPr>
        <a:xfrm>
          <a:off x="5410197" y="3370614"/>
          <a:ext cx="2423323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 + O</a:t>
          </a:r>
          <a:r>
            <a:rPr lang="en-US" sz="2400" kern="12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   </a:t>
          </a:r>
          <a14:m xmlns:a14="http://schemas.microsoft.com/office/drawing/2010/main">
            <m:oMath xmlns:m="http://schemas.openxmlformats.org/officeDocument/2006/math">
              <m:groupChr>
                <m:groupChrPr>
                  <m:chr m:val="→"/>
                  <m:vertJc m:val="bot"/>
                  <m:ctrlPr>
                    <a:rPr lang="en-US" sz="2400" i="1" kern="1200" baseline="-2500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</m:ctrlPr>
                </m:groupChrPr>
                <m:e>
                  <m:r>
                    <m:rPr>
                      <m:brk m:alnAt="2"/>
                    </m:rPr>
                    <a:rPr lang="en-US" sz="2400" b="0" i="1" kern="1200" baseline="-2500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𝑡</m:t>
                  </m:r>
                  <m:r>
                    <a:rPr lang="en-US" sz="2400" b="0" i="1" kern="1200" baseline="-2500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𝑜</m:t>
                  </m:r>
                </m:e>
              </m:groupChr>
            </m:oMath>
          </a14:m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SO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8927" y="3389344"/>
        <a:ext cx="2385863" cy="602033"/>
      </dsp:txXfrm>
    </dsp:sp>
    <dsp:sp modelId="{50EE5B75-4DA9-488F-A311-BB9F3C68872C}">
      <dsp:nvSpPr>
        <dsp:cNvPr id="0" name=""/>
        <dsp:cNvSpPr/>
      </dsp:nvSpPr>
      <dsp:spPr>
        <a:xfrm rot="1787572">
          <a:off x="4243411" y="4263817"/>
          <a:ext cx="1229369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1229369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7362" y="4241764"/>
        <a:ext cx="61468" cy="61468"/>
      </dsp:txXfrm>
    </dsp:sp>
    <dsp:sp modelId="{5803A168-0410-4DCE-A423-FD8BE3B548E6}">
      <dsp:nvSpPr>
        <dsp:cNvPr id="0" name=""/>
        <dsp:cNvSpPr/>
      </dsp:nvSpPr>
      <dsp:spPr>
        <a:xfrm>
          <a:off x="5391536" y="4258167"/>
          <a:ext cx="2656150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3Fe + 2O</a:t>
          </a:r>
          <a:r>
            <a:rPr lang="en-US" sz="2400" kern="12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groupChr>
                <m:groupChrPr>
                  <m:chr m:val="→"/>
                  <m:vertJc m:val="bot"/>
                  <m:ctrlPr>
                    <a:rPr lang="en-US" sz="2400" i="1" kern="1200" baseline="0" dirty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</m:ctrlPr>
                </m:groupChrPr>
                <m:e>
                  <m:r>
                    <m:rPr>
                      <m:brk m:alnAt="2"/>
                    </m:rPr>
                    <a:rPr lang="en-US" sz="2400" b="0" i="1" kern="1200" baseline="0" dirty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𝑡</m:t>
                  </m:r>
                  <m:r>
                    <a:rPr lang="en-US" sz="2400" b="0" i="1" kern="1200" baseline="0" dirty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𝑜</m:t>
                  </m:r>
                </m:e>
              </m:groupChr>
            </m:oMath>
          </a14:m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Fe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0266" y="4276897"/>
        <a:ext cx="2618690" cy="602033"/>
      </dsp:txXfrm>
    </dsp:sp>
    <dsp:sp modelId="{04A79F74-3CD6-4A9D-BFB8-E68D279554EE}">
      <dsp:nvSpPr>
        <dsp:cNvPr id="0" name=""/>
        <dsp:cNvSpPr/>
      </dsp:nvSpPr>
      <dsp:spPr>
        <a:xfrm rot="3427677">
          <a:off x="2273085" y="5035216"/>
          <a:ext cx="855714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855714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9550" y="5022505"/>
        <a:ext cx="42785" cy="42785"/>
      </dsp:txXfrm>
    </dsp:sp>
    <dsp:sp modelId="{CDBB0A0A-87BC-445F-8875-C997F9A6B7BF}">
      <dsp:nvSpPr>
        <dsp:cNvPr id="0" name=""/>
        <dsp:cNvSpPr/>
      </dsp:nvSpPr>
      <dsp:spPr>
        <a:xfrm>
          <a:off x="2933168" y="4685637"/>
          <a:ext cx="1268679" cy="1435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0326" y="4722795"/>
        <a:ext cx="1194363" cy="1360906"/>
      </dsp:txXfrm>
    </dsp:sp>
    <dsp:sp modelId="{D6F0A624-FFBB-4F56-AA77-B8443E8A7263}">
      <dsp:nvSpPr>
        <dsp:cNvPr id="0" name=""/>
        <dsp:cNvSpPr/>
      </dsp:nvSpPr>
      <dsp:spPr>
        <a:xfrm rot="632931">
          <a:off x="4195244" y="5466094"/>
          <a:ext cx="781404" cy="17363"/>
        </a:xfrm>
        <a:custGeom>
          <a:avLst/>
          <a:gdLst/>
          <a:ahLst/>
          <a:cxnLst/>
          <a:rect l="0" t="0" r="0" b="0"/>
          <a:pathLst>
            <a:path>
              <a:moveTo>
                <a:pt x="0" y="8681"/>
              </a:moveTo>
              <a:lnTo>
                <a:pt x="781404" y="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66412" y="5455241"/>
        <a:ext cx="39070" cy="39070"/>
      </dsp:txXfrm>
    </dsp:sp>
    <dsp:sp modelId="{45470810-B958-44C0-A357-2E974F1FBEEF}">
      <dsp:nvSpPr>
        <dsp:cNvPr id="0" name=""/>
        <dsp:cNvSpPr/>
      </dsp:nvSpPr>
      <dsp:spPr>
        <a:xfrm>
          <a:off x="4970046" y="5226556"/>
          <a:ext cx="3716048" cy="6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400" kern="12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240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+ 2O</a:t>
          </a:r>
          <a:r>
            <a:rPr lang="en-US" sz="2400" kern="12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40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groupChr>
                <m:groupChrPr>
                  <m:chr m:val="→"/>
                  <m:vertJc m:val="bot"/>
                  <m:ctrlPr>
                    <a:rPr lang="en-US" sz="2400" i="1" kern="1200" baseline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</m:ctrlPr>
                </m:groupChrPr>
                <m:e>
                  <m:r>
                    <m:rPr>
                      <m:brk m:alnAt="2"/>
                    </m:rPr>
                    <a:rPr lang="en-US" sz="2400" b="0" i="1" kern="1200" baseline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𝑡</m:t>
                  </m:r>
                  <m:r>
                    <a:rPr lang="en-US" sz="2400" b="0" i="1" kern="1200" baseline="0" smtClean="0">
                      <a:solidFill>
                        <a:schemeClr val="tx1"/>
                      </a:solidFill>
                      <a:latin typeface="Cambria Math"/>
                      <a:cs typeface="Times New Roman" panose="02020603050405020304" pitchFamily="18" charset="0"/>
                    </a:rPr>
                    <m:t>𝑜</m:t>
                  </m:r>
                </m:e>
              </m:groupChr>
            </m:oMath>
          </a14:m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2H</a:t>
          </a:r>
          <a:r>
            <a:rPr lang="en-US" sz="2400" kern="1200" baseline="-25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40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8776" y="5245286"/>
        <a:ext cx="3678588" cy="602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62.13592" units="1/cm"/>
          <inkml:channelProperty channel="Y" name="resolution" value="62.42775" units="1/cm"/>
        </inkml:channelProperties>
      </inkml:inkSource>
      <inkml:timestamp xml:id="ts0" timeString="2022-01-17T10:19:55.4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9225 13212,'-35'0,"18"0,-19-18,1 0,0 18,-1 0,1 0,18 0,-19 0,1 0,17 0,1 0,-1 0,0 0,-17 0,0 18,0 0,-1-1,1-17,17 18,1-18,-1 35,0-17,1 17,-1 0,1 1,-19 16,19 19,-1-36,0 18,1 35,-1-17,0 0,1-36,-1 0,18 36,0-1,0-17,0 0,0-35,18 17,35 0,-18 36,0-1,18 19,-18 34,36-52,0 17,-54 0,19-35,-1-35,0-18,53 0,-52 17,34 1,-35-1,1 1,-1-18,0 0,-17 0,52 0,-34 0,34 0,-17 0,-35 0,-1 0,36 0,-35 0,0 0,52 0,1 18,17-1,-53-17,18 0,18 18,-1 17,18-52,36-36,-71 17,17 1,19 0,34-53,-70 52,0 36,-18 0,18 0,-35 0,-18-17,53-1,-18 0,0 1,18-1,0 1,0-1,-18 18,18 0,-18 0,-17 0,0-18,-1 1,1-1,17 0,1 1,-19 17,1-18,17 0,-17 1,-1-1,-17 1,18-1,-18-53,0 1,0-36,0-106,0 71,0 88,0 18,0-36,0 36,-18 0,1 17,-19-17,19-18,-1 18,1-53,-1 35,0 17,1 1,-1 0,0-18,1 53,-19-18,1 1,0-1,-18 0,0-17,18 35,-1 0,-52 0,53 0,-36 0,-34 0,-1 0,18 0,35 0,0 0,0 0,-35 0,52 0,1 0,0 0,0 0,17 0,-17 0,-1 0,19 0,-1 0,0 0,1 0,-1 0,0 0,1 0,-1 0,1 0,-19 0,19 0,-1 0,-17 0,-18 0,18 0,17 0,-17 0,17 0,0 0,1 0,-1 0,-17 0,0 0,-1 0,19 0,-19 0,19 0,-1 0,0 0,-17 0,17 0,1 0,-1 0,1 0,-1 0</inkml:trace>
  <inkml:trace contextRef="#ctx0" brushRef="#br0" timeOffset="8099.2804">9543 11783,'0'-35,"0"17,0 0,0 1,0-1,0-17,0 17,0 0,0 1,0-19,0 1,0 18,-18-1,18 0,-17 1,17-1,-18-17,-17-1,17 19,1 17,-1-18,-17 18,35-17,-36 17,1 0,0-18,17 18,-17 0,0 0,-1 0,1 0,0 0,-1 0,1 0,0 0,17 0,1 18,-1-18,0 0,-17 35,0-18,0 19,17 17,0-18,1 18,-19-18,19-17,-1 17,-17 53,17-35,0 18,-17-1,18-34,17 16,-18 1,0 18,1-18,17 0,0-36,0 1,0 0,0 35,0 17,0 1,0 17,0-35,0 0,0 35,0 53,35-141,0 0,0 0,18 0,18 0,-36 0,1 0,-1 0,-18 0,19 0,17 0,-36 0,1 0,0 0,17 0,-18 0,19 0,-1 0,0 0,-17 0,17 0,0 0,1-18,-1 18,0-17,-17 17,17-18,71-17,-71 0,1 17,-19 18,1 0,0 0,17-35,-18 35,1-36,0 1,-1 0,1-53,-18 35,18 17,-18 19,0-1,0-17,17 0,-17-18,18 17,-18 1,0 17,18-17,-18 18,17-19,-17 19,0-1,0 0,0 1,0-36,0 18,0-1,0 19,0-1,0 0,0 1,0-1,-17 18,17-18,-18 18,18-17,0-1,-18-17,1 0,17-1,-18 36,18-17,0-1,0 0,-18 1,18-1,-17 18,17-18,-18 18,0 0,1 0</inkml:trace>
  <inkml:trace contextRef="#ctx0" brushRef="#br0" timeOffset="20473.415">13035 13282,'0'-18,"-17"-17,-36-18,35 18,-17-36,0 54,17 17,0 0,18-18,-35 18,18 0,-36 0,0 0,0 0,35 0,-17 0,-18 0,-18 18,36-1,17-17,1 18,-1 0,1 17,-19 0,19-17,-1 17,0-17,1 17,-1 0,-17 1,17 17,18 35,-17-35,17-18,-18 36,18 52,0-17,0-36,0 19,0-37,0-16,18 17,-1 35,54-35,-1 53,18-53,-35-1,18 1,52 18,-87-36,34 0,89 1,0 17,-53 0,52 35,-34-18,-54-17,-34-35,69-18,1 0,-17-18,-1 1,18 17,-36-36,18 36,-52-17,-1 17,18-18,17-17,-17 0,0 17,-35 0,17 1,0 17,1 0,-1-18,-17 0,-18 1,17-1,1 18,17-35,-17-36,17 36,0 0,18 17,-53 0,18 1,-1-1,-17 0,36 1,-19-1,1 18,0-17,-1-1,-17 0,18 1,0-19,-1-17,1 18,0 0,-1 0,-17-18,0-53,35 18,-35 70,0-35,0-53,0 36,0 34,0 19,0-36,0 18,0-1,0 19,0-19,0 1,0 0,0 17,0 1,0-1,0 0,0 1,0-1,-17-17,-18-1,17 19,0-1,-35-17,0 0,-17 17,17 18,18 0,-18 0,-35 0,35 0,-18 0,-17 0,-18-53,-53-17,36-36,35 53,-1 53,19 0,-18 0,35 0,-18 0,-17 0,53 17,-1 1,1 17,-18-17,18 0,17-1,1-17,-19 0,19 18,-1-18,1 0,-1 0,0 0,1 0,-1 0,18 18,-18-1,18 1,-17-18,-1 17,0-17,1 0,-1 0,0 0,1 0,-1 0,1 0,-1 0,0 0</inkml:trace>
  <inkml:trace contextRef="#ctx0" brushRef="#br0" timeOffset="25808.4398">13035 11571,'0'-35,"0"17,0 1,-17 17,-1-18,1 0,-1 1,0-1,1 18,-1-18,-17 1,17-1,-17 0,17 18,1-17,-19 17,1 0,0 0,17 0,0 0,-17 0,0 0,0 0,-1 0,1 0,17 0,-17 17,-18 19,18-19,17-17,1 0,-1 18,-17 35,17 35,-17-35,35-35,-18-1,18 19,-17-1,17 0,-18 18,0 18,18-36,0-17,-17-1,17 36,-18 0,18-35,0-1,0 1,0 0,0 17,0 0,0 18,0 18,0-18,0-18,0 18,0 17,0 1,0-36,0 18,18-18,-1 1,19-19,-19-17,18 18,1-18,-1 0,0 0,1 0,-19 0,18 17,1-17,-1 0,-17 0,-1 0,1 0,0 18,-1-18,1 18,17-18,-17 0,17 0,-17 0,-1 0,1 0,17 0,1 0,16-18,1 0,-17 18,-1-17,0-1,0 1,-17-1,17 0,-17 18,0-17,-1-1,-17 0,0 1,18-1,0 0,-1 1,1 17,-18-18,18 1,-1-36,1 0,-18 35,17-17,1 0,0-1,-18 19,17-19,-17 1,18 0,0-1,-18 1,0 18,0-1,0-17,0-1,0 1,0 0,0 0,0-1,0 19,0-36,0 35,0 0,0-17,0 18,0-1,0 0,-18 1,0-19,1 1,17 0,-18 17,18 0,0 1,0-1,-18 18,1 0,-1-17,1 17,-1-18,0 18,1 0,17-18,-18 18,0-17,1 17,-1-18,0 18</inkml:trace>
  <inkml:trace contextRef="#ctx0" brushRef="#br0" timeOffset="36698.8261">12542 16263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62.13592" units="1/cm"/>
          <inkml:channelProperty channel="Y" name="resolution" value="62.42775" units="1/cm"/>
        </inkml:channelProperties>
      </inkml:inkSource>
      <inkml:timestamp xml:id="ts0" timeString="2022-01-17T10:21:32.5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3299 9931,'-18'-18,"1"-17,-1 17,0-17,18 17,-35-17,0-18,-1 18,1 17,0 0,0 1,-36-1,0 18,-17-35,53 35,-18-18,0 18,0-17,-17 17,34-18,1 0,35 1,-17 17,-54 0,-17 0,35 0,0 0,0-18,-35 0,53 1,17 17,-17 0,-18 0,0 0,35 0,1 0,-1 0,-17 0,17 17,0 19,-17-19,17-17,1 18,-1 0,-17-1,17 1,18 0,0-1,-17-17,17 18,0-1,0 1,-18 0,-17 52,17-17,-17-17,17-19,18 18,0-17,-18 0,1-1,17 19,0-1,0-17,0 17,0 0,0 0,0-17,0 0,0-1,0 19,0-1,0 18,0-18,0 0,0 1,35-19,-17 1,17 0,-17-18,-1 17,19-17,-1 18,18-18,-18 17,0-17,-17 36,17-19,1 1,-1 0,0-18,18 17,35 1,-53 0,1 17,17-18,35 19,-35-19,-36 1,72 0,69-1,19-17,-1 18,18 17,-53-17,36 17,-89-35,-18 0,-34 0,-19 0,1-18,17-17,-17-18,-18 36,0-1,0-35,18-53,-18 36,0-36,0 35,17 36,-17 17,0-70,0 35,0 18,0 0,0 17,0 0,0 1,-17-1,17 1,0-1,-18-17,0-1,18 19,-17-1,-1 18,0-18,1 1,-1 17,0-18,1 18,-1 0,0 0,1-17,-18 17,17 0,0 0,1 0,-1 0,0-18,1 18</inkml:trace>
  <inkml:trace contextRef="#ctx0" brushRef="#br0" timeOffset="2982.5779">4287 10495,'35'0,"0"0,0 0,1 0,-1 0,-17 0,-1 0,19 0,-19 0,1 0,-1 0,-34 0,-1 0,1 0,-1 0,0 0,1 0,-1 0,36 0,-1 0,1 0,0 0,-1 0,1 0,-1 0,1 0,0 0,-1 0,1 0,0 0,-1 0</inkml:trace>
  <inkml:trace contextRef="#ctx0" brushRef="#br0" timeOffset="10595.9654">3722 7108,'0'-17,"-17"-1,-1 1,0-1,1 18,-19-35,1 17,17 0,1 18,17-17,-36 17,-34 0,35-18,-1 18,1 0,0 0,0-35,-18 35,17-18,1 18,17 0,1 0,-36 0,18 0,-18 35,17-17,1 0,0-18,35 17,-35 1,-1 0,1-1,17-17,-35 18,18-18,0 0,35 18,-18-18,18 17,-35-17,17 35,1-17,-19 17,19-17,17 0,-18-1,18 1,-17-18,17 35,0-17,-18 17,18-17,0-1,-18 1,1 0,17-1,0 1,0 0,0 17,0 18,-18-18,18-17,0-1,0 1,0 0,0 17,0 18,18 70,-1-52,1-36,17 53,-17 89,-18-107,53-52,35 17,0-35,-35 18,-18-18,36 17,-36 1,36 0,-36-1,36-17,-36 18,0 17,0-35,36 0,-53 0,34-17,-34 17,0 0,-1 0,36 0,35 17,-35 19,0-36,0 0,35 0,-35 0,0 0,-17 0,-1 0,0 0,0 0,1 0,17 0,35 17,-35 1,0 0,17-18,-52 0,-1 0,1 0,17 0,-17 0,0 0,-1 0,1 0,0 0,-1 0,18 0,-17-18,0 18,-18-18,17 1,1-1,0-17,-1-1,1 1,-18 17,0 1,18 17,-18-35,17-1,-17 1,18-18,-18-17,0 34,0 1,0-18,0 18,0 0,0-18,0 35,0 0,-18-17,1 0,-1 17,18 0,-18 1,1-1,17 1,-18 17,18-36,-18 19,1-1,17 0,-18 1,0-1,18 0,0 1,-17-1,-1 18,1-17,-1-1,-17-17,17 17,0 0,-17-35,0 36,0-18,17 17,0 0,-17 1,17-1,1 18,-1-18,0 18,-17 0,17 0,1-17,-1 17,1 0,-19 0,19 0,-1 0,0 0,18-18,-17 0,-1 18,0 0,1 0,-1 0,1 0,17-17,-18 17,0 0,1 0,-1 0,0 0,1 0</inkml:trace>
  <inkml:trace contextRef="#ctx0" brushRef="#br0" timeOffset="16814.7345">8061 7938</inkml:trace>
  <inkml:trace contextRef="#ctx0" brushRef="#br0" timeOffset="20281.8036">7779 8414,'35'0,"1"0,-1 0,-17 0,-1 0,18 0,-17 0,17 0,18 0,18 0,17 0,-53 0,-17 0,0 0,17 0,0 0,0 0,18 0,-17 0,-1 0,0 0,-17 0,-18 17,35 1,18-18,-18 18,18-18,-35 0,17 0,-17 0,17 0,0 0,1 0,-19 0,1 0,35 0,-18 0,0 0,1 0,-19 0,1 0,17 17,0-17,-17 0,0 0,-1 0,1 0,0 0,-1 0,1 0,0 0</inkml:trace>
  <inkml:trace contextRef="#ctx0" brushRef="#br0" timeOffset="24746.7142">15981 1464,'35'0,"36"-18,17 18,-35 0,0 0,0 0,-35 0,-1 0,-17 53,-70 36,17-54,-18 0,54-17,-36-1,35-17,-17 0,17 0,18 18,18-18,-1 0,1 0</inkml:trace>
  <inkml:trace contextRef="#ctx0" brushRef="#br0" timeOffset="30364.5151">16087 1499,'53'0,"0"0,0 0,17 18,-34-18,-1 18,18-18,-18 0,0 0,1 17,17-17,-1 0,-16 18,-1-18,53 18,-35-18,-18 0,1 0,17 0,-36 0,1 0,0 0,87 0,1 0,0 0,0 0,0 0,-18 0,-18 0,19 0,-54-18,-17 0,70 18,18 0,-1 0,19 0,-54 0,19 0,-36 0,-1 0,142 0,53 18,-53 35,-52-36,-90 1,-16-18,-19 0,160 53,-1 0,-17-35,-53-18,-36 0,-17 0,124 0,-1 52,-53-34,-17-18,0 0,-53 0,229-35,18-36,-88 36,-106 35,-36 0,-52 0,-1 0,107 0,35 53,-53 0,-36-53,36-18,70-35,-35 53,-17 0,-71 0,17 0,-34 0,158 0,53 53,-18 0,18 35,-88-70,-71 17,-53-35,71 0,35-17,-53-1,-52 18,-1 0,-18-18,-17 1,18 17,-18-18,35 18,1-18,-1 1,-17 17,-1 0,1 0,-18-18,35 0</inkml:trace>
  <inkml:trace contextRef="#ctx0" brushRef="#br0" timeOffset="36838.636">11942 5750,'18'0,"17"0,-18 0,1 0,17 0,-17 0,0 0,17 0,0 0,-17 0,17-17,-17 17,-1 0,1 0,17 0,-17-18,0 18,-1 0,1 0,-1 0,1 0,0 0,-1 0,1 0,0 0,-18-18,17 18,1 0,0 0,-1 0,1 0,0 0,-1 0,1 0,-1 0,1 0,0 0</inkml:trace>
  <inkml:trace contextRef="#ctx0" brushRef="#br0" timeOffset="94190.5959">5151 10513,'18'0,"-1"0,1 0,-1 0,1 0,0 0,-1 0,1 0,0 0,-1 0,1 0,0 0,17 0,-18 0,1 0,0 0,-1 0,1 0,0 0,-1 0,1 0,0 0,-1 0,1 0,0 0,-1 0,1 0,-1 0,1 0,0 0,-1 0,1 0,0 0,-1 0</inkml:trace>
  <inkml:trace contextRef="#ctx0" brushRef="#br0" timeOffset="108138.8619">8150 15628,'17'0,"1"18,-1-18,1 0,0 0,-1 0,1 0,17 0,-17 0,0 0,-1 0,1 0,17 0,-17 0,17 0,-17 0,17 0,0 0,-17 0,-1 0,1 0,17 0,1 0,-19 0,1 0,17 0,1 0,-19 0,1 17,-1-17,19 0,-1 0,18 0,17 18,-34-18,-19 0,19 0,-1 0,-17 0,17 18,-18-18,1 0,17 17,-17-17,0 0,17 0,-17 0,-1 0,1 0,0 0,-1 0,1 0,-1 18,19-18,-19 0,1 0,17 0,-17 0,0 0,-1 0,18 0,-17 0,0 0,-1 0,1 18</inkml:trace>
  <inkml:trace contextRef="#ctx0" brushRef="#br0" timeOffset="111618.5161">4304 16916,'18'0,"0"0,-1 0,1 0,-1 0,1 0,0 0,-1 0,1 0,0 0,-1 0,1 0,0 0,-1 0,1 0,-1 0,1 0,0 0,-1 0,1 0,0 0,-18 17</inkml:trace>
  <inkml:trace contextRef="#ctx0" brushRef="#br0" timeOffset="118194.9809">12259 13811,'18'0,"0"0,-1 0,1 0,0 0,-1 0,18 0,-17 0,0-17,-1 17,1 0,0 0,-1 0,1 0,0 0,-1 0,1 0,0 0</inkml:trace>
  <inkml:trace contextRef="#ctx0" brushRef="#br0" timeOffset="120907.9419">14799 13864,'18'0,"0"0,-1 0,1 0,0 0,-1 0,1 0,-1 0,1 0,0 0,-1 0,1 0,0 0,-1 0,1 0,0 0,-1 0</inkml:trace>
  <inkml:trace contextRef="#ctx0" brushRef="#br0" timeOffset="248019.0108">13388 17621,'0'53,"0"53,0-53,0-18,0 0,0 1,18 17,-18 53,0-1,0-34,0-1,0 36,0-53,0-88,0-18,0 18,0-18,0 18,0 17,0-35,0 18,0-1,0 19,0-36,0-35,0 17,18 53,-1-17,-17 18,18-19,-1-34,1 52,-18-17,18-18,-18 35,17 1,-17-1,18 18,0 0,-1 0,1 0,0 0,-1 0,1 0,-1 18,-17 17,0-17,0 17,0-18,0 1,18 0,-18-1,0 1,0 0,0-1,0 1,0 17,0-17,-18 17,1-17,-1-18,1 17,-1-17,0 0,1 0,-1 0,36 0,-1 0,1 0,0 0,-1 18,1-18,-1 18,1-18,-18 17,18 19,-18-19,0 1,0 0,17-1,-17 1,0-1,0 1,0 0,0-1,0 1,0 0,0-1,0 1,0 0,-17-1,-1-17,18 18,-18-18,1 0,-1 17,1-17,-1 0,18 18,-18 0,1-18,-1 17,0-17,1 0,17 18</inkml:trace>
  <inkml:trace contextRef="#ctx0" brushRef="#br0" timeOffset="250028.4393">14041 17674,'0'18,"0"17,0 18,0 0,0-18,0-17,0-1,0 1,0 17,0-17,18-18,-18 53,0 35,0-53,0 18,0-35,0 0,0-1,0 54,0-1,0 19,0-54,17-35,-17 17,0 19,0-1,0 0,0 1,0-19</inkml:trace>
  <inkml:trace contextRef="#ctx0" brushRef="#br0" timeOffset="251948.7763">13935 17674,'18'0,"-1"0,1 0,0 0,-1 18,19-18,-1 17,-18-17,1 0,17 0,-17 0,17 18,1-18,-1 18,-18-18,1 0,0 0,-1 0,-17 17,0 1</inkml:trace>
  <inkml:trace contextRef="#ctx0" brushRef="#br0" timeOffset="255620.7907">14482 17621,'0'36,"0"-1,18 0,-18 18,17-18,-17-17,18 17,-18 0,17 1,-17-1,18 18,0 0,-18-18,17 0,-17 18,18 18,0-1,-1 1,-17-36,0-17,0 0,18-1,-18 36,0-18,0 1,0-1,0 0,0 1,0-1,0-18,0 1,0 0,18-18,-18-18,17-88,18 18,-35 70,0-17,18 0,-18 0,18-18,-18 17,17-34,-17 52,18 1,-18-19,18-17,-18 0,0 18,17 0,-17 17,0-17,0 17,18-35,-18 18,18 0,-18 0,0 17,17 18,-17-18,0 1,18-19,-18 1,17 17</inkml:trace>
  <inkml:trace contextRef="#ctx0" brushRef="#br0" timeOffset="257910.5959">15329 17709,'0'18,"0"17,0 1,0-1,0 0,0 0,0 1,0-19,0 19,0-1,0 0,0-17,0 17,0-17,0 17,0-17,0 17,0 0,0 1,0-19,0 1,0 17,0 0,0 1,0-1,0-17,0 17,0-18,0 1,0 0,0-1,0 1,0 0,0 17,0-17,0-1,0 1,0 0,0-1</inkml:trace>
  <inkml:trace contextRef="#ctx0" brushRef="#br0" timeOffset="261839.4456">15329 17745,'17'17,"18"1,-17-18,17 18,-17 17,17-17,18 34,-18-34,1 17,17 1,-18-1,0 0,1-17,-19 0,1-18,-1 35,1 18,-18 0,0-36,35 19,-17 34,0-17,-1-35,1 17,0 0,-18 0,17 1,1-1,-18-17,0-1,0 1,17 17,-17-17,18-18,-18 18,18-18,-1 0,1-18,-18-35,0 0,18 18,-18-1,0 19,0-1,0 1,17-19,-17 1,0 0,0 17,0 0,0 1,0-1,0 1,0-19,0-17,0 18,18 0,-18 0,0 17,0 0,0-17,0 17,0 1,0-1,0 0,0 1,0-1,0 0,0 1,0-1,0-52,0 52</inkml:trace>
  <inkml:trace contextRef="#ctx0" brushRef="#br0" timeOffset="263861.7201">16810 18062,'0'18</inkml:trace>
  <inkml:trace contextRef="#ctx0" brushRef="#br0" timeOffset="265025.3161">16845 18468</inkml:trace>
  <inkml:trace contextRef="#ctx0" brushRef="#br0" timeOffset="267585.9093">17516 17992,'0'35,"0"0,0 1,-18-1,18-18,0 1,-18-18,1 35,17 1,-18-1,1-17,17 17,-18 0,0 0,18 1,-17-1,17-17,0-1,17-17,1 0,0 0,-1 0,1 0,-1 0,1 0,0 0,-1 0,19-17,-19-1,1 18,0 0</inkml:trace>
  <inkml:trace contextRef="#ctx0" brushRef="#br0" timeOffset="268927.1155">17657 18274,'0'18,"0"-1,0 18,0 1,0-1,0 0,0-17,0 17,0 0,0 18,0-17,0-19,0 19,0-1,0-17,0 17,0-18,0 1,0 0,0 17,0-17,0-1,0 1,0 0</inkml:trace>
  <inkml:trace contextRef="#ctx0" brushRef="#br0" timeOffset="270399.2369">18027 18538,'18'0,"0"0,-1 0,1 18,-18 0,0 17,17-17,-17-1,18 1,-18 0,0 17,0-17,0-1,0 18,0-17,0 0,0-1,0 19,0-19</inkml:trace>
  <inkml:trace contextRef="#ctx0" brushRef="#br0" timeOffset="274583.2135">18856 18115,'-17'0,"-1"0,-17 18,17-1,0-17,18 18,-17 0,-1 17,1 0,-1-35,18 18,-18 17,18-17,-17-1,17 1,0 0,-18-1,18 19,0 17,0-18,0 0,0-17,0-1,0 1,0 0,0-1,0 1,0 17,0-17,0 0,0-1,18 1,-18-1,17 1,1-18,0 18,-1-18,1 0,-1 0,1 0,0 0,-18 17,17-17,1 0,53 0,-71-17,17-1,-17 0,18 18,-18-17,0-1,18 18,-1-17,-17-1,0 0,0 1,0-19,0 19,0-1,0 0,0 1,0-1,0 0,0 1,0-1,0 1,-17 17,-1 0,18-18,-18 18,1 0,-1 0,0 0,1 0,-1 0,0 0,1 0,17 18,-18-18,0 0,18 17,-17-17,-1 0</inkml:trace>
  <inkml:trace contextRef="#ctx0" brushRef="#br0" timeOffset="277207.7048">19791 17868,'0'88,"0"-35,0-35,0 0,0 35,0 35,0-18,0 36,0-35,-17-54,17 1,0 88,-18 17,18-70,0 0,0-18,0 1,-18 17,18-36</inkml:trace>
  <inkml:trace contextRef="#ctx0" brushRef="#br0" timeOffset="279919.9308">20320 17921,'0'-18,"0"-17,0 18,0-1,0 0,-17 18,-1 0,0 0,1 0,-1 0,1 0,17 18,-18 17,18 0,-18 1,18-19,0 1,0 0,0-1,0 1,0 17,0-17,0 0,0-1,0 1,18-1,0 1,-1-18,-17 18,18-18,-18 17,17-17,1 0,0 18,-1-18,-17 18,18-1,-18 1,0 17,0 0,0-17,0 0,0-1,0 1,0 0,-18-1,-17-17,17 0,1 0,-1 0,1 0,-1 0,18-17,-18-1,18 0</inkml:trace>
  <inkml:trace contextRef="#ctx0" brushRef="#br0" timeOffset="285204.2134">20955 17974,'0'-35,"0"17,0 0,0 1,-17-18,-1-1,-17 1,17 17,1 1,-1-1,0 18,1-18,-19 1,1-1,0 18,35-17,-18 17,-17 0,17 0,1 0,-1 0,0 0,1 17,-1 1,18-1,0 1,0 17,0-17,-18 17,18-17,0 0,0-1,0 18,0 1,0 17,0-18,0-17,0 17,0-17,0-1,0 1,0-1,0 19,0-19,18 1,0 0,-1-18,1 17,0 1,-1 0,-17-1,18 1,17 17,-35-17,18-18,-1 0,36 0,-35 0,17 0,-17-18,-18 0,0 1,18 17,-18-18,0 1,0-1,17 18,-17-18,0 1,0-1,0 0,0 71,0 0,0-35,0-1,0 1,18 0,-18-1,0 1,0 0,0-1,0 1,0 17,0 0</inkml:trace>
  <inkml:trace contextRef="#ctx0" brushRef="#br0" timeOffset="286458.7008">20761 18168,'18'0,"17"0,1 0,-1 0,-18 0,1 0,0 0,17 0,-17 0,-1 0,1 0,0 0,-1 0,18 0</inkml:trace>
  <inkml:trace contextRef="#ctx0" brushRef="#br0" timeOffset="287853.5169">21185 17851,'17'35,"1"18,17 35,-35-53,0 1,0-1,0 0,0 53,0-35,0 0,0-18,0 1,0-19,0 1,0 0,0-1,0 1,0 17,0 0,0 1,0-19,0 1,0 0,0-1,0 1</inkml:trace>
  <inkml:trace contextRef="#ctx0" brushRef="#br0" timeOffset="289848.6466">21255 18080,'88'0,"-70"0,0-18,17 18,-17-17,17 17,-17-18,-1 0,1 18,17-17</inkml:trace>
  <inkml:trace contextRef="#ctx0" brushRef="#br0" timeOffset="291013.3837">21273 18062,'0'18,"0"17,17-17,19 17,-19-17,19 17,-19 18,1-18,17 36,-17-54,0-17,-1 18,-17 0,18-1,-1 19,1-19,0 1,-18 17,17-17,1-1,0 1,-1 17</inkml:trace>
  <inkml:trace contextRef="#ctx0" brushRef="#br0" timeOffset="291884.1777">21925 18627</inkml:trace>
  <inkml:trace contextRef="#ctx0" brushRef="#br0" timeOffset="295006.3518">22437 17921,'-18'18,"1"52,-1 1,18-53,0-1,-18 1,18-1,0 19,0-1,0 18,18 0,0-18,17 18,-17-53,-1 18,1-1,0 19,-1-1,-17 18,0 0,0-18,0-17,0-1,0 19,-17-1,-1 0,0-17,18-1,-17 1,-1-18,0 0,-17 0,17 0,1 0,17-35,0-18,0 0,0-18,0-35,53 54,-18 16,0 1,-35 0,18-36,0 54,-18-1,17 0,-17-17,0 17,0-35,18 18,-18 18,0-1,0 0,0-17,0 0,0-1,0 19,0-1,0 0,0 1</inkml:trace>
  <inkml:trace contextRef="#ctx0" brushRef="#br0" timeOffset="296988.6264">22843 17903,'0'53,"0"-17,0-1,0-17,0-1,-18 36,18-35,-18 52,18 89,-17-106,17-18,0-17,70-18,-34 0,-1 0,-17 0,-1 0,1 0,-1 0,1 0,0 0</inkml:trace>
  <inkml:trace contextRef="#ctx0" brushRef="#br0" timeOffset="298037.8912">23054 18150,'0'18,"0"35,0 35,0 0,0-17,0-53,0 17,0 35,0 1,0-18,0-18,0-17,0-1,0 19,0-19,0 1,0 0,0-1</inkml:trace>
  <inkml:trace contextRef="#ctx0" brushRef="#br0" timeOffset="354444.8251">16210 11218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AEAFA-288A-4A0E-AC30-6B29C0F6BEE2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646E4-E5EA-43E2-96AF-CDB88D066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3DD67-B2A4-413F-9242-5C6D51080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4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646E4-E5EA-43E2-96AF-CDB88D0668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646E4-E5EA-43E2-96AF-CDB88D0668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646E4-E5EA-43E2-96AF-CDB88D0668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1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2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8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4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6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1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FA9B-F391-4825-97A2-C655FCA1FB2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2CDF-1D3A-4889-82BB-32487112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2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wmf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3.bin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5.emf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8.bin"/><Relationship Id="rId14" Type="http://schemas.openxmlformats.org/officeDocument/2006/relationships/customXml" Target="../ink/ink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hlv-6AJ92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SKZKjzNF_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0" y="387637"/>
            <a:ext cx="8229600" cy="5913120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ệnh nhân cấp cứ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4357"/>
            <a:ext cx="3581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ợ lặ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14357"/>
            <a:ext cx="3505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ếp g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09956"/>
            <a:ext cx="3505200" cy="21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43600" y="3100357"/>
            <a:ext cx="1194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lặn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95400" y="3100357"/>
            <a:ext cx="26869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cứu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36684" y="5920997"/>
            <a:ext cx="11683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lửa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480516" y="5913059"/>
            <a:ext cx="17357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ga</a:t>
            </a:r>
            <a:r>
              <a:rPr lang="vi-VN" sz="240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cháy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tenlu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9957"/>
            <a:ext cx="3581400" cy="21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9466" y="86380"/>
            <a:ext cx="822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 những hình ảnh này các em nghĩ đến chất nào?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5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020762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tự nhiên oxi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 tại ở những dạng nào?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25146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Hợp chất: nguyên tố O có nhiều trong nước, đường, quặng, đất, đá, động vật, thực vật,…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31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428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Oxi lớp 8 lỏng và k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5000"/>
            <a:ext cx="745355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10067" y="76200"/>
            <a:ext cx="3971226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VẬT LÝ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1032">
            <a:extLst>
              <a:ext uri="{FF2B5EF4-FFF2-40B4-BE49-F238E27FC236}">
                <a16:creationId xmlns="" xmlns:a16="http://schemas.microsoft.com/office/drawing/2014/main" id="{DC827CB3-5E4B-4CE7-B8A3-ABF3B3AF6205}"/>
              </a:ext>
            </a:extLst>
          </p:cNvPr>
          <p:cNvSpPr/>
          <p:nvPr/>
        </p:nvSpPr>
        <p:spPr>
          <a:xfrm>
            <a:off x="503654" y="4255210"/>
            <a:ext cx="3388087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ounded Rectangle 1032">
            <a:extLst>
              <a:ext uri="{FF2B5EF4-FFF2-40B4-BE49-F238E27FC236}">
                <a16:creationId xmlns="" xmlns:a16="http://schemas.microsoft.com/office/drawing/2014/main" id="{AF1484C8-03A6-4BA6-9AE5-3BAEC978ED8A}"/>
              </a:ext>
            </a:extLst>
          </p:cNvPr>
          <p:cNvSpPr/>
          <p:nvPr/>
        </p:nvSpPr>
        <p:spPr>
          <a:xfrm>
            <a:off x="244488" y="4255210"/>
            <a:ext cx="1600231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616091D-D781-4290-90E3-4C1E97C10D32}"/>
              </a:ext>
            </a:extLst>
          </p:cNvPr>
          <p:cNvSpPr txBox="1"/>
          <p:nvPr/>
        </p:nvSpPr>
        <p:spPr>
          <a:xfrm>
            <a:off x="262396" y="4397477"/>
            <a:ext cx="1658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2200" b="1" dirty="0" smtClean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Trạng thái</a:t>
            </a:r>
            <a:endParaRPr lang="ko-KR" altLang="en-US" sz="2200" b="1" dirty="0">
              <a:solidFill>
                <a:srgbClr val="00206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6E91427-9E17-4B77-93EB-2266C34D62D8}"/>
              </a:ext>
            </a:extLst>
          </p:cNvPr>
          <p:cNvSpPr txBox="1"/>
          <p:nvPr/>
        </p:nvSpPr>
        <p:spPr>
          <a:xfrm>
            <a:off x="1887660" y="4340810"/>
            <a:ext cx="215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400" dirty="0" smtClean="0">
                <a:latin typeface="Cambria" pitchFamily="18" charset="0"/>
                <a:cs typeface="Arial" pitchFamily="34" charset="0"/>
              </a:rPr>
              <a:t>Chất khí</a:t>
            </a:r>
            <a:endParaRPr lang="ko-KR" altLang="en-US" sz="2400" dirty="0">
              <a:latin typeface="Cambria" pitchFamily="18" charset="0"/>
            </a:endParaRPr>
          </a:p>
        </p:txBody>
      </p:sp>
      <p:sp>
        <p:nvSpPr>
          <p:cNvPr id="40" name="Rounded Rectangle 1032">
            <a:extLst>
              <a:ext uri="{FF2B5EF4-FFF2-40B4-BE49-F238E27FC236}">
                <a16:creationId xmlns="" xmlns:a16="http://schemas.microsoft.com/office/drawing/2014/main" id="{6A3505ED-6B3D-4C40-AE0F-66BD18998DEC}"/>
              </a:ext>
            </a:extLst>
          </p:cNvPr>
          <p:cNvSpPr/>
          <p:nvPr/>
        </p:nvSpPr>
        <p:spPr>
          <a:xfrm>
            <a:off x="4860059" y="4247685"/>
            <a:ext cx="375054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ounded Rectangle 1032">
            <a:extLst>
              <a:ext uri="{FF2B5EF4-FFF2-40B4-BE49-F238E27FC236}">
                <a16:creationId xmlns="" xmlns:a16="http://schemas.microsoft.com/office/drawing/2014/main" id="{9EA2AB38-7BCC-4FD3-946E-67898EA14C0C}"/>
              </a:ext>
            </a:extLst>
          </p:cNvPr>
          <p:cNvSpPr/>
          <p:nvPr/>
        </p:nvSpPr>
        <p:spPr>
          <a:xfrm>
            <a:off x="4596700" y="4247685"/>
            <a:ext cx="1600231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B0DC2D-49B3-4287-80A2-0F92D4DDB913}"/>
              </a:ext>
            </a:extLst>
          </p:cNvPr>
          <p:cNvSpPr txBox="1"/>
          <p:nvPr/>
        </p:nvSpPr>
        <p:spPr>
          <a:xfrm>
            <a:off x="4470071" y="4350773"/>
            <a:ext cx="180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2200" b="1" dirty="0" smtClean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Mùi</a:t>
            </a:r>
            <a:endParaRPr lang="ko-KR" altLang="en-US" sz="2200" b="1" dirty="0">
              <a:solidFill>
                <a:srgbClr val="00206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2CDC754-8C2C-4EA6-B498-48E0D19701BC}"/>
              </a:ext>
            </a:extLst>
          </p:cNvPr>
          <p:cNvSpPr txBox="1"/>
          <p:nvPr/>
        </p:nvSpPr>
        <p:spPr>
          <a:xfrm>
            <a:off x="6270191" y="4346348"/>
            <a:ext cx="193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400" dirty="0" smtClean="0">
                <a:latin typeface="Cambria" pitchFamily="18" charset="0"/>
                <a:cs typeface="Arial" pitchFamily="34" charset="0"/>
              </a:rPr>
              <a:t>Không mùi</a:t>
            </a:r>
            <a:endParaRPr lang="en-US" altLang="ko-KR" sz="2400" dirty="0">
              <a:latin typeface="Cambria" pitchFamily="18" charset="0"/>
            </a:endParaRPr>
          </a:p>
        </p:txBody>
      </p:sp>
      <p:sp>
        <p:nvSpPr>
          <p:cNvPr id="47" name="Rounded Rectangle 1032">
            <a:extLst>
              <a:ext uri="{FF2B5EF4-FFF2-40B4-BE49-F238E27FC236}">
                <a16:creationId xmlns="" xmlns:a16="http://schemas.microsoft.com/office/drawing/2014/main" id="{CBBB0B01-CEB5-4F8D-B4AD-FF9FE435DE79}"/>
              </a:ext>
            </a:extLst>
          </p:cNvPr>
          <p:cNvSpPr/>
          <p:nvPr/>
        </p:nvSpPr>
        <p:spPr>
          <a:xfrm>
            <a:off x="510616" y="5589424"/>
            <a:ext cx="3381126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ounded Rectangle 1032">
            <a:extLst>
              <a:ext uri="{FF2B5EF4-FFF2-40B4-BE49-F238E27FC236}">
                <a16:creationId xmlns="" xmlns:a16="http://schemas.microsoft.com/office/drawing/2014/main" id="{5CB569FF-2FC0-42D2-835A-41E01F13F67B}"/>
              </a:ext>
            </a:extLst>
          </p:cNvPr>
          <p:cNvSpPr/>
          <p:nvPr/>
        </p:nvSpPr>
        <p:spPr>
          <a:xfrm>
            <a:off x="251451" y="5589424"/>
            <a:ext cx="1600231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E5E84DD-4E8A-47FF-8B1F-E8C205E88714}"/>
              </a:ext>
            </a:extLst>
          </p:cNvPr>
          <p:cNvSpPr txBox="1"/>
          <p:nvPr/>
        </p:nvSpPr>
        <p:spPr>
          <a:xfrm>
            <a:off x="308682" y="5692502"/>
            <a:ext cx="1660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2200" b="1" dirty="0" smtClean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Màu sắc</a:t>
            </a:r>
            <a:endParaRPr lang="ko-KR" altLang="en-US" sz="2200" b="1" dirty="0">
              <a:solidFill>
                <a:srgbClr val="00206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8777690-126E-4202-87D0-4E8F44995BE1}"/>
              </a:ext>
            </a:extLst>
          </p:cNvPr>
          <p:cNvSpPr txBox="1"/>
          <p:nvPr/>
        </p:nvSpPr>
        <p:spPr>
          <a:xfrm>
            <a:off x="1920748" y="5675026"/>
            <a:ext cx="197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2400" dirty="0" smtClean="0">
                <a:latin typeface="Cambria" pitchFamily="18" charset="0"/>
                <a:cs typeface="Arial" pitchFamily="34" charset="0"/>
              </a:rPr>
              <a:t>Không màu</a:t>
            </a:r>
            <a:endParaRPr lang="en-US" altLang="ko-KR" sz="2400" dirty="0">
              <a:latin typeface="Cambria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67200" y="635000"/>
            <a:ext cx="4343400" cy="312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Các em quan sát lọ đựng khí oxi và kiến thức đã học, hãy cho biết: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7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188" y="220663"/>
            <a:ext cx="8532812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Trả lời câu hỏi</a:t>
            </a:r>
            <a:r>
              <a:rPr lang="en-US" alt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20 </a:t>
            </a:r>
            <a:r>
              <a:rPr lang="en-US" alt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31ml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amoniac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2288645"/>
            <a:ext cx="59769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Khí oxi ít tan trong nước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8313" y="3182938"/>
            <a:ext cx="8675687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2. Hãy tính tỉ khối của khí oxi đối với không khí, từ đó cho biết: khí oxi nặng hay nhẹ hơn không khí.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00213" y="4419600"/>
            <a:ext cx="433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78013" y="4648200"/>
            <a:ext cx="12969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en-US" sz="20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 / kk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44800" y="4652963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4400" y="4343400"/>
            <a:ext cx="81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76600" y="4868863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99000" y="4962525"/>
            <a:ext cx="101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383213" y="4572000"/>
            <a:ext cx="15509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= 1,1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1188" y="5400675"/>
            <a:ext cx="568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Khí oxi nặng hơn không khí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443413" y="4876800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52800" y="42672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800" b="1" baseline="-25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352800" y="48768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86200" y="44958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138613" y="4648200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650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2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2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2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20"/>
                            </p:stCondLst>
                            <p:childTnLst>
                              <p:par>
                                <p:cTn id="9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4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051362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81000" y="381000"/>
            <a:ext cx="3810000" cy="38100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Quan sát ống 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nghiệm đựng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khí oxi lỏng 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ở hình bên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và nhận xét 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màu sắc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381000" y="4468091"/>
            <a:ext cx="8001000" cy="2176272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 -183 ℃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80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15400" cy="4525963"/>
          </a:xfrm>
          <a:noFill/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màu,không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/>
              <a:t>d</a:t>
            </a:r>
            <a:r>
              <a:rPr lang="en-US" sz="2000" dirty="0"/>
              <a:t>O</a:t>
            </a:r>
            <a:r>
              <a:rPr lang="en-US" sz="2000" baseline="-25000" dirty="0"/>
              <a:t>2/</a:t>
            </a:r>
            <a:r>
              <a:rPr lang="en-US" sz="2000" baseline="-25000" dirty="0" err="1"/>
              <a:t>kk</a:t>
            </a:r>
            <a:r>
              <a:rPr lang="en-US" sz="2000" dirty="0"/>
              <a:t> </a:t>
            </a:r>
            <a:r>
              <a:rPr lang="en-US" sz="3600" dirty="0"/>
              <a:t>= 32/29 &gt; </a:t>
            </a:r>
            <a:r>
              <a:rPr lang="en-US" sz="3600" dirty="0" smtClean="0"/>
              <a:t>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-183℃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445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7354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1.Tác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AutoNum type="alphaLcPeriod"/>
            </a:pPr>
            <a:r>
              <a:rPr lang="en-US" sz="36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muỗng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68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u huynh chay trong oxi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81000"/>
            <a:ext cx="8229600" cy="5745163"/>
          </a:xfr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29027"/>
              </p:ext>
            </p:extLst>
          </p:nvPr>
        </p:nvGraphicFramePr>
        <p:xfrm>
          <a:off x="2895600" y="3200400"/>
          <a:ext cx="18542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Packager Shell Object" showAsIcon="1" r:id="rId6" imgW="1854000" imgH="478800" progId="Package">
                  <p:embed/>
                </p:oleObj>
              </mc:Choice>
              <mc:Fallback>
                <p:oleObj name="Packager Shell Object" showAsIcon="1" r:id="rId6" imgW="1854000" imgH="47880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00400"/>
                        <a:ext cx="18542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6164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87506"/>
              </p:ext>
            </p:extLst>
          </p:nvPr>
        </p:nvGraphicFramePr>
        <p:xfrm>
          <a:off x="457200" y="2133600"/>
          <a:ext cx="82296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797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KHÔNG KHÍ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 OXI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85403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310583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319147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8782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sufuro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SO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-&gt;  SO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58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54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4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5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Đưa muỗng sắt có chứa bột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ngọn lửa đèn cồn cho đến khi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nóng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chảy.</a:t>
            </a:r>
          </a:p>
          <a:p>
            <a:pPr>
              <a:buFont typeface="Wingdings" pitchFamily="2" charset="2"/>
              <a:buChar char="§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Sau đó đưa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đang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cháy vào lọ có chứa khí oxi.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16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0638"/>
            <a:ext cx="8580438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611313" y="6394450"/>
            <a:ext cx="59213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tx2"/>
                </a:solidFill>
                <a:latin typeface="Times New Roman" pitchFamily="18" charset="0"/>
              </a:rPr>
              <a:t>Quang hợp của cây xanh</a:t>
            </a:r>
          </a:p>
        </p:txBody>
      </p:sp>
    </p:spTree>
    <p:extLst>
      <p:ext uri="{BB962C8B-B14F-4D97-AF65-F5344CB8AC3E}">
        <p14:creationId xmlns:p14="http://schemas.microsoft.com/office/powerpoint/2010/main" val="36492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pho tác dụng với Oxi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457200"/>
            <a:ext cx="8458200" cy="5668963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783528"/>
              </p:ext>
            </p:extLst>
          </p:nvPr>
        </p:nvGraphicFramePr>
        <p:xfrm>
          <a:off x="3581400" y="3189288"/>
          <a:ext cx="19812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Packager Shell Object" showAsIcon="1" r:id="rId6" imgW="1981440" imgH="478800" progId="Package">
                  <p:embed/>
                </p:oleObj>
              </mc:Choice>
              <mc:Fallback>
                <p:oleObj name="Packager Shell Object" showAsIcon="1" r:id="rId6" imgW="1981440" imgH="47880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189288"/>
                        <a:ext cx="19812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04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667297"/>
              </p:ext>
            </p:extLst>
          </p:nvPr>
        </p:nvGraphicFramePr>
        <p:xfrm>
          <a:off x="533400" y="1905000"/>
          <a:ext cx="8229600" cy="344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oxi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759632">
                <a:tc>
                  <a:txBody>
                    <a:bodyPr/>
                    <a:lstStyle/>
                    <a:p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2590800"/>
            <a:ext cx="3922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66700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30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điphotphopentaoxit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P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+ 5O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-&gt; 2P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5(r)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99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b="1" i="1" dirty="0" smtClean="0"/>
              <a:t>II. </a:t>
            </a:r>
            <a:r>
              <a:rPr lang="en-US" b="1" i="1" u="dbl" dirty="0" err="1" smtClean="0"/>
              <a:t>Tính</a:t>
            </a:r>
            <a:r>
              <a:rPr lang="en-US" b="1" i="1" u="dbl" dirty="0" smtClean="0"/>
              <a:t> </a:t>
            </a:r>
            <a:r>
              <a:rPr lang="en-US" b="1" i="1" u="dbl" dirty="0" err="1" smtClean="0"/>
              <a:t>chất</a:t>
            </a:r>
            <a:r>
              <a:rPr lang="en-US" b="1" i="1" u="dbl" dirty="0" smtClean="0"/>
              <a:t> </a:t>
            </a:r>
            <a:r>
              <a:rPr lang="en-US" b="1" i="1" u="dbl" dirty="0" err="1" smtClean="0"/>
              <a:t>hóa</a:t>
            </a:r>
            <a:r>
              <a:rPr lang="en-US" b="1" i="1" u="dbl" dirty="0" smtClean="0"/>
              <a:t> </a:t>
            </a:r>
            <a:r>
              <a:rPr lang="en-US" b="1" i="1" u="dbl" dirty="0" err="1" smtClean="0"/>
              <a:t>học</a:t>
            </a:r>
            <a:r>
              <a:rPr lang="en-US" b="1" i="1" u="dbl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dirty="0" smtClean="0"/>
              <a:t>1. </a:t>
            </a:r>
            <a:r>
              <a:rPr lang="en-US" b="1" i="1" dirty="0" err="1" smtClean="0"/>
              <a:t>Tác</a:t>
            </a:r>
            <a:r>
              <a:rPr lang="en-US" b="1" i="1" dirty="0" smtClean="0"/>
              <a:t> </a:t>
            </a:r>
            <a:r>
              <a:rPr lang="en-US" b="1" i="1" dirty="0" err="1" smtClean="0"/>
              <a:t>dụng</a:t>
            </a:r>
            <a:r>
              <a:rPr lang="en-US" b="1" i="1" dirty="0" smtClean="0"/>
              <a:t>  </a:t>
            </a:r>
            <a:r>
              <a:rPr lang="en-US" b="1" i="1" dirty="0" err="1" smtClean="0"/>
              <a:t>với</a:t>
            </a:r>
            <a:r>
              <a:rPr lang="en-US" b="1" i="1" dirty="0" smtClean="0"/>
              <a:t> phi </a:t>
            </a:r>
            <a:r>
              <a:rPr lang="en-US" b="1" i="1" dirty="0" err="1" smtClean="0"/>
              <a:t>kim</a:t>
            </a:r>
            <a:r>
              <a:rPr lang="en-US" b="1" i="1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>
                <a:solidFill>
                  <a:srgbClr val="FF0000"/>
                </a:solidFill>
              </a:rPr>
              <a:t>Với</a:t>
            </a:r>
            <a:r>
              <a:rPr lang="en-US" b="1" dirty="0">
                <a:solidFill>
                  <a:srgbClr val="FF0000"/>
                </a:solidFill>
              </a:rPr>
              <a:t> S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thành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sunfurơ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S + 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</a:t>
            </a:r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b. </a:t>
            </a:r>
            <a:r>
              <a:rPr lang="en-US" b="1" dirty="0" err="1">
                <a:solidFill>
                  <a:srgbClr val="FF0000"/>
                </a:solidFill>
              </a:rPr>
              <a:t>Với</a:t>
            </a:r>
            <a:r>
              <a:rPr lang="en-US" b="1" dirty="0">
                <a:solidFill>
                  <a:srgbClr val="FF0000"/>
                </a:solidFill>
              </a:rPr>
              <a:t> P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thành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điphotpho-pentaoxit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pt-BR" dirty="0"/>
              <a:t>Phương trình hóa học:</a:t>
            </a:r>
            <a:endParaRPr lang="en-US" dirty="0"/>
          </a:p>
          <a:p>
            <a:pPr marL="0" indent="0">
              <a:buNone/>
            </a:pPr>
            <a:r>
              <a:rPr lang="pt-BR" dirty="0"/>
              <a:t>4P  +  5O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pt-BR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pt-BR" dirty="0" smtClean="0"/>
              <a:t>      </a:t>
            </a:r>
            <a:r>
              <a:rPr lang="pt-BR" dirty="0"/>
              <a:t>2P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pt-BR" dirty="0"/>
              <a:t>c. Với hidro tạo thành nước: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pt-BR" dirty="0"/>
              <a:t>2H</a:t>
            </a:r>
            <a:r>
              <a:rPr lang="pt-BR" baseline="-25000" dirty="0"/>
              <a:t>2</a:t>
            </a:r>
            <a:r>
              <a:rPr lang="pt-BR" dirty="0"/>
              <a:t>+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pt-BR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pt-BR" dirty="0" smtClean="0"/>
              <a:t>      </a:t>
            </a:r>
            <a:r>
              <a:rPr lang="pt-BR" dirty="0"/>
              <a:t>2H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2480766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4038600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161310" y="5105400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65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48605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đốt cháy nhiều phi kim như C, P, S, ... (trừ các halogen F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Cl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 tạo thành các oxit như CO,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032727"/>
            <a:ext cx="90678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vận dụng</a:t>
            </a:r>
          </a:p>
          <a:p>
            <a:pPr>
              <a:lnSpc>
                <a:spcPct val="150000"/>
              </a:lnSpc>
            </a:pP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Bài 1: Điền vào chỗ trống: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Oxi là chất	 ........, không màu, không mùi, ít tan trong nước, ............ hơn không khí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Oxi hóa lỏng ở ............... ,ở thể lỏng có 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...........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6649" y="3810000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GB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4572000"/>
            <a:ext cx="171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GB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52826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 nhạt</a:t>
            </a:r>
            <a:endParaRPr lang="en-GB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805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5381625"/>
            <a:ext cx="1438275" cy="714375"/>
          </a:xfrm>
          <a:prstGeom prst="rect">
            <a:avLst/>
          </a:prstGeom>
          <a:noFill/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9869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4" y="727290"/>
            <a:ext cx="91162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Bài 2: Hoàn thành các phương trình hóa học sau:</a:t>
            </a:r>
          </a:p>
          <a:p>
            <a:pPr>
              <a:lnSpc>
                <a:spcPct val="150000"/>
              </a:lnSpc>
            </a:pP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400" b="1" i="1" dirty="0" smtClean="0">
                <a:latin typeface="Times New Roman" pitchFamily="18" charset="0"/>
                <a:cs typeface="Times New Roman" pitchFamily="18" charset="0"/>
              </a:rPr>
              <a:t>a, 	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400" baseline="-25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400" baseline="-25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 →   SO</a:t>
            </a:r>
            <a:r>
              <a:rPr lang="en-US" sz="3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4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400" b="1" i="1" dirty="0" smtClean="0">
                <a:latin typeface="Times New Roman" pitchFamily="18" charset="0"/>
                <a:cs typeface="Times New Roman" pitchFamily="18" charset="0"/>
              </a:rPr>
              <a:t>	b, 	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400" baseline="-25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vi-VN" sz="3400" b="1" i="1" dirty="0" smtClean="0">
                <a:latin typeface="Times New Roman" pitchFamily="18" charset="0"/>
                <a:cs typeface="Times New Roman" pitchFamily="18" charset="0"/>
              </a:rPr>
              <a:t>	c, 	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vi-VN" sz="3400" baseline="-25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400" baseline="-25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→   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4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GB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7988" y="3207283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066310" y="3905933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23905" y="2445277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923315" y="2514531"/>
            <a:ext cx="8728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latin typeface="Cambria" pitchFamily="18" charset="0"/>
              </a:rPr>
              <a:t>O</a:t>
            </a:r>
            <a:r>
              <a:rPr lang="en-US" sz="34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endParaRPr lang="vi-VN" sz="3400" baseline="-25000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3290383"/>
            <a:ext cx="16348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 smtClean="0">
                <a:solidFill>
                  <a:srgbClr val="FF0000"/>
                </a:solidFill>
                <a:latin typeface="Cambria" pitchFamily="18" charset="0"/>
              </a:rPr>
              <a:t>P</a:t>
            </a:r>
            <a:r>
              <a:rPr lang="en-US" sz="34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3400" dirty="0" smtClean="0">
                <a:solidFill>
                  <a:srgbClr val="FF0000"/>
                </a:solidFill>
                <a:latin typeface="Cambria" pitchFamily="18" charset="0"/>
              </a:rPr>
              <a:t>O</a:t>
            </a:r>
            <a:r>
              <a:rPr lang="vi-VN" sz="3400" baseline="-25000" dirty="0" smtClean="0">
                <a:solidFill>
                  <a:srgbClr val="FF0000"/>
                </a:solidFill>
                <a:latin typeface="Cambria" pitchFamily="18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4841" y="4066237"/>
            <a:ext cx="8728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 smtClean="0">
                <a:solidFill>
                  <a:srgbClr val="FF0000"/>
                </a:solidFill>
                <a:latin typeface="Cambria" pitchFamily="18" charset="0"/>
              </a:rPr>
              <a:t>C</a:t>
            </a:r>
            <a:endParaRPr lang="vi-VN" sz="3400" baseline="-25000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8700" y="3304237"/>
            <a:ext cx="7342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solidFill>
                  <a:srgbClr val="FF0000"/>
                </a:solidFill>
                <a:latin typeface="Cambria" pitchFamily="18" charset="0"/>
              </a:rPr>
              <a:t>4</a:t>
            </a:r>
            <a:endParaRPr lang="en-GB" sz="3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883" y="3318091"/>
            <a:ext cx="7342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solidFill>
                  <a:srgbClr val="FF0000"/>
                </a:solidFill>
                <a:latin typeface="Cambria" pitchFamily="18" charset="0"/>
              </a:rPr>
              <a:t>5</a:t>
            </a:r>
            <a:endParaRPr lang="en-GB" sz="3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2109" y="3290380"/>
            <a:ext cx="7342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endParaRPr lang="en-GB" sz="34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93738"/>
            <a:ext cx="2362200" cy="658812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525000" cy="44561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0,62 gam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photpho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0,896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đktc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điphotpho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pentaoxit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5.</a:t>
            </a:r>
          </a:p>
          <a:p>
            <a:pPr marL="514350" indent="-514350">
              <a:buFontTx/>
              <a:buAutoNum type="alphaLcParenR"/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LcParenR"/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LcParenR"/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28600" y="152399"/>
            <a:ext cx="76200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Dạng</a:t>
            </a:r>
            <a:r>
              <a:rPr lang="en-US" sz="31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3300"/>
                </a:solidFill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toán</a:t>
            </a:r>
            <a:r>
              <a:rPr lang="en-US" sz="31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hết</a:t>
            </a:r>
            <a:r>
              <a:rPr lang="en-US" sz="31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3300"/>
                </a:solidFill>
                <a:cs typeface="Times New Roman" pitchFamily="18" charset="0"/>
              </a:rPr>
              <a:t>dư</a:t>
            </a:r>
            <a:endParaRPr lang="en-US" sz="31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03188"/>
            <a:ext cx="2286000" cy="506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Theo đề bài: </a:t>
            </a:r>
          </a:p>
        </p:txBody>
      </p:sp>
      <p:graphicFrame>
        <p:nvGraphicFramePr>
          <p:cNvPr id="12292" name="Object 3"/>
          <p:cNvGraphicFramePr>
            <a:graphicFrameLocks noChangeAspect="1"/>
          </p:cNvGraphicFramePr>
          <p:nvPr/>
        </p:nvGraphicFramePr>
        <p:xfrm>
          <a:off x="3340100" y="1425575"/>
          <a:ext cx="3608388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Equation" r:id="rId3" imgW="1701720" imgH="431640" progId="Equation.3">
                  <p:embed/>
                </p:oleObj>
              </mc:Choice>
              <mc:Fallback>
                <p:oleObj name="Equation" r:id="rId3" imgW="1701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1425575"/>
                        <a:ext cx="3608388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545474"/>
              </p:ext>
            </p:extLst>
          </p:nvPr>
        </p:nvGraphicFramePr>
        <p:xfrm>
          <a:off x="3190875" y="2473325"/>
          <a:ext cx="3932238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Equation" r:id="rId5" imgW="1854000" imgH="419040" progId="Equation.3">
                  <p:embed/>
                </p:oleObj>
              </mc:Choice>
              <mc:Fallback>
                <p:oleObj name="Equation" r:id="rId5" imgW="1854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75" y="2473325"/>
                        <a:ext cx="3932238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52400" y="3429000"/>
            <a:ext cx="8610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cs typeface="Times New Roman" pitchFamily="18" charset="0"/>
              </a:rPr>
              <a:t> a)                    4P+    5</a:t>
            </a:r>
            <a:r>
              <a:rPr lang="vi-VN" sz="4000" dirty="0">
                <a:cs typeface="Times New Roman" pitchFamily="18" charset="0"/>
              </a:rPr>
              <a:t>O</a:t>
            </a:r>
            <a:r>
              <a:rPr lang="en-US" sz="4000" baseline="-25000" dirty="0">
                <a:cs typeface="Times New Roman" pitchFamily="18" charset="0"/>
              </a:rPr>
              <a:t>2</a:t>
            </a:r>
            <a:r>
              <a:rPr lang="vi-VN" sz="4000" dirty="0">
                <a:cs typeface="Times New Roman" pitchFamily="18" charset="0"/>
              </a:rPr>
              <a:t> →  </a:t>
            </a:r>
            <a:r>
              <a:rPr lang="en-US" sz="4000" dirty="0">
                <a:cs typeface="Times New Roman" pitchFamily="18" charset="0"/>
              </a:rPr>
              <a:t>  2P</a:t>
            </a:r>
            <a:r>
              <a:rPr lang="en-US" sz="4000" baseline="-25000" dirty="0">
                <a:cs typeface="Times New Roman" pitchFamily="18" charset="0"/>
              </a:rPr>
              <a:t>2</a:t>
            </a:r>
            <a:r>
              <a:rPr lang="vi-VN" sz="4000" dirty="0">
                <a:cs typeface="Times New Roman" pitchFamily="18" charset="0"/>
              </a:rPr>
              <a:t>O</a:t>
            </a:r>
            <a:r>
              <a:rPr lang="en-US" sz="4000" baseline="-25000" dirty="0">
                <a:cs typeface="Times New Roman" pitchFamily="18" charset="0"/>
              </a:rPr>
              <a:t>5</a:t>
            </a:r>
          </a:p>
          <a:p>
            <a:r>
              <a:rPr lang="en-US" sz="4000" dirty="0">
                <a:cs typeface="Times New Roman" pitchFamily="18" charset="0"/>
              </a:rPr>
              <a:t>Theo PTHH:    4         5                ?    (</a:t>
            </a:r>
            <a:r>
              <a:rPr lang="en-US" sz="4000" dirty="0" err="1">
                <a:cs typeface="Times New Roman" pitchFamily="18" charset="0"/>
              </a:rPr>
              <a:t>mol</a:t>
            </a:r>
            <a:r>
              <a:rPr lang="en-US" sz="4000" dirty="0">
                <a:cs typeface="Times New Roman" pitchFamily="18" charset="0"/>
              </a:rPr>
              <a:t>)</a:t>
            </a:r>
          </a:p>
          <a:p>
            <a:r>
              <a:rPr lang="en-US" sz="4000" dirty="0">
                <a:cs typeface="Times New Roman" pitchFamily="18" charset="0"/>
              </a:rPr>
              <a:t>Theo ĐB:         0,02    0,04           ?    (</a:t>
            </a:r>
            <a:r>
              <a:rPr lang="en-US" sz="4000" dirty="0" err="1">
                <a:cs typeface="Times New Roman" pitchFamily="18" charset="0"/>
              </a:rPr>
              <a:t>mol</a:t>
            </a:r>
            <a:r>
              <a:rPr lang="en-US" sz="4000" dirty="0">
                <a:cs typeface="Times New Roman" pitchFamily="18" charset="0"/>
              </a:rPr>
              <a:t>)</a:t>
            </a:r>
            <a:r>
              <a:rPr lang="vi-VN" sz="4000" dirty="0">
                <a:cs typeface="Times New Roman" pitchFamily="18" charset="0"/>
              </a:rPr>
              <a:t/>
            </a:r>
            <a:br>
              <a:rPr lang="vi-VN" sz="4000" dirty="0">
                <a:cs typeface="Times New Roman" pitchFamily="18" charset="0"/>
              </a:rPr>
            </a:br>
            <a:endParaRPr lang="en-US" sz="4000" dirty="0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05400" y="3413125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Verdana" pitchFamily="34" charset="0"/>
              </a:rPr>
              <a:t>t</a:t>
            </a:r>
            <a:r>
              <a:rPr lang="en-US" sz="2000" baseline="30000">
                <a:latin typeface="Verdana" pitchFamily="34" charset="0"/>
              </a:rPr>
              <a:t>o</a:t>
            </a:r>
            <a:endParaRPr lang="en-US" sz="2000">
              <a:latin typeface="Verdana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3009960" y="4064040"/>
              <a:ext cx="2457720" cy="1791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0600" y="4054680"/>
                <a:ext cx="2476440" cy="18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79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038"/>
          </a:xfrm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                 =&gt;P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n       =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0,02 = 0,025 (m0l)</a:t>
            </a:r>
          </a:p>
          <a:p>
            <a:pPr marL="0" indent="0">
              <a:buFontTx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Symbol" pitchFamily="18" charset="2"/>
              <a:buChar char="Þ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        = n     -  n       = 0.04 – 0,025  = 0,015 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       =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n.M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= 0,015 . 32   =  0,48  (gam)</a:t>
            </a:r>
          </a:p>
          <a:p>
            <a:pPr marL="0" indent="0">
              <a:buFontTx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16" name="Object 3"/>
          <p:cNvGraphicFramePr>
            <a:graphicFrameLocks noChangeAspect="1"/>
          </p:cNvGraphicFramePr>
          <p:nvPr/>
        </p:nvGraphicFramePr>
        <p:xfrm>
          <a:off x="1633538" y="152400"/>
          <a:ext cx="164306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Equation" r:id="rId3" imgW="774360" imgH="393480" progId="Equation.3">
                  <p:embed/>
                </p:oleObj>
              </mc:Choice>
              <mc:Fallback>
                <p:oleObj name="Equation" r:id="rId3" imgW="774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152400"/>
                        <a:ext cx="1643062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3048000" y="1752600"/>
            <a:ext cx="67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O</a:t>
            </a:r>
            <a:r>
              <a:rPr lang="en-US" sz="2000" baseline="-25000">
                <a:cs typeface="Times New Roman" pitchFamily="18" charset="0"/>
              </a:rPr>
              <a:t>2 pư</a:t>
            </a:r>
            <a:endParaRPr lang="en-US" sz="2000"/>
          </a:p>
        </p:txBody>
      </p:sp>
      <p:graphicFrame>
        <p:nvGraphicFramePr>
          <p:cNvPr id="13318" name="Object 5"/>
          <p:cNvGraphicFramePr>
            <a:graphicFrameLocks noChangeAspect="1"/>
          </p:cNvGraphicFramePr>
          <p:nvPr/>
        </p:nvGraphicFramePr>
        <p:xfrm>
          <a:off x="3962400" y="1401763"/>
          <a:ext cx="404813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Equation" r:id="rId5" imgW="190440" imgH="393480" progId="Equation.3">
                  <p:embed/>
                </p:oleObj>
              </mc:Choice>
              <mc:Fallback>
                <p:oleObj name="Equation" r:id="rId5" imgW="190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401763"/>
                        <a:ext cx="404813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6"/>
          <p:cNvGraphicFramePr>
            <a:graphicFrameLocks noChangeAspect="1"/>
          </p:cNvGraphicFramePr>
          <p:nvPr/>
        </p:nvGraphicFramePr>
        <p:xfrm>
          <a:off x="4852988" y="1371600"/>
          <a:ext cx="40481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7" imgW="190417" imgH="393529" progId="Equation.3">
                  <p:embed/>
                </p:oleObj>
              </mc:Choice>
              <mc:Fallback>
                <p:oleObj name="Equation" r:id="rId7" imgW="19041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988" y="1371600"/>
                        <a:ext cx="404812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1076325" y="2647950"/>
            <a:ext cx="67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O</a:t>
            </a:r>
            <a:r>
              <a:rPr lang="en-US" sz="2000" baseline="-25000">
                <a:cs typeface="Times New Roman" pitchFamily="18" charset="0"/>
              </a:rPr>
              <a:t>2 dư</a:t>
            </a:r>
            <a:endParaRPr lang="en-US" sz="2000"/>
          </a:p>
        </p:txBody>
      </p:sp>
      <p:sp>
        <p:nvSpPr>
          <p:cNvPr id="13321" name="Rectangle 8"/>
          <p:cNvSpPr>
            <a:spLocks noChangeArrowheads="1"/>
          </p:cNvSpPr>
          <p:nvPr/>
        </p:nvSpPr>
        <p:spPr bwMode="auto">
          <a:xfrm>
            <a:off x="1990725" y="2667000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O</a:t>
            </a:r>
            <a:r>
              <a:rPr lang="en-US" sz="2000" baseline="-25000">
                <a:cs typeface="Times New Roman" pitchFamily="18" charset="0"/>
              </a:rPr>
              <a:t>2 bđ</a:t>
            </a:r>
            <a:endParaRPr lang="en-US" sz="2000"/>
          </a:p>
        </p:txBody>
      </p:sp>
      <p:sp>
        <p:nvSpPr>
          <p:cNvPr id="13322" name="Rectangle 9"/>
          <p:cNvSpPr>
            <a:spLocks noChangeArrowheads="1"/>
          </p:cNvSpPr>
          <p:nvPr/>
        </p:nvSpPr>
        <p:spPr bwMode="auto">
          <a:xfrm>
            <a:off x="2819400" y="2667000"/>
            <a:ext cx="67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O</a:t>
            </a:r>
            <a:r>
              <a:rPr lang="en-US" sz="2000" baseline="-25000">
                <a:cs typeface="Times New Roman" pitchFamily="18" charset="0"/>
              </a:rPr>
              <a:t>2 pư</a:t>
            </a:r>
            <a:endParaRPr lang="en-US" sz="2000"/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685800" y="3505200"/>
            <a:ext cx="67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O</a:t>
            </a:r>
            <a:r>
              <a:rPr lang="en-US" sz="2000" baseline="-25000">
                <a:cs typeface="Times New Roman" pitchFamily="18" charset="0"/>
              </a:rPr>
              <a:t>2 dư</a:t>
            </a:r>
            <a:endParaRPr lang="en-US" sz="2000"/>
          </a:p>
        </p:txBody>
      </p:sp>
      <p:sp>
        <p:nvSpPr>
          <p:cNvPr id="13324" name="Rectangle 11"/>
          <p:cNvSpPr>
            <a:spLocks noChangeArrowheads="1"/>
          </p:cNvSpPr>
          <p:nvPr/>
        </p:nvSpPr>
        <p:spPr bwMode="auto">
          <a:xfrm>
            <a:off x="142875" y="4495800"/>
            <a:ext cx="9001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c) Theo </a:t>
            </a:r>
            <a:r>
              <a:rPr lang="en-US" sz="2400" b="1" dirty="0" err="1">
                <a:cs typeface="Times New Roman" pitchFamily="18" charset="0"/>
              </a:rPr>
              <a:t>phương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trình</a:t>
            </a:r>
            <a:r>
              <a:rPr lang="en-US" sz="2400" dirty="0">
                <a:cs typeface="Times New Roman" pitchFamily="18" charset="0"/>
              </a:rPr>
              <a:t>: n       =      </a:t>
            </a:r>
            <a:r>
              <a:rPr lang="en-US" sz="2400" dirty="0" smtClean="0">
                <a:cs typeface="Times New Roman" pitchFamily="18" charset="0"/>
              </a:rPr>
              <a:t>   </a:t>
            </a:r>
            <a:r>
              <a:rPr lang="en-US" sz="2400" dirty="0" err="1" smtClean="0">
                <a:cs typeface="Times New Roman" pitchFamily="18" charset="0"/>
              </a:rPr>
              <a:t>n</a:t>
            </a:r>
            <a:r>
              <a:rPr lang="en-US" sz="2400" baseline="-25000" dirty="0" err="1" smtClean="0">
                <a:cs typeface="Times New Roman" pitchFamily="18" charset="0"/>
              </a:rPr>
              <a:t>P</a:t>
            </a:r>
            <a:r>
              <a:rPr lang="en-US" sz="2400" baseline="-250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=      </a:t>
            </a:r>
            <a:r>
              <a:rPr lang="en-US" sz="2400" dirty="0" smtClean="0">
                <a:cs typeface="Times New Roman" pitchFamily="18" charset="0"/>
              </a:rPr>
              <a:t>  </a:t>
            </a:r>
            <a:r>
              <a:rPr lang="en-US" sz="2400" dirty="0" err="1" smtClean="0">
                <a:cs typeface="Times New Roman" pitchFamily="18" charset="0"/>
              </a:rPr>
              <a:t>n</a:t>
            </a:r>
            <a:r>
              <a:rPr lang="en-US" sz="2400" baseline="-25000" dirty="0" err="1" smtClean="0">
                <a:cs typeface="Times New Roman" pitchFamily="18" charset="0"/>
              </a:rPr>
              <a:t>p</a:t>
            </a:r>
            <a:r>
              <a:rPr lang="en-US" sz="2400" baseline="-250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=      </a:t>
            </a:r>
            <a:r>
              <a:rPr lang="en-US" sz="2400" dirty="0" smtClean="0">
                <a:cs typeface="Times New Roman" pitchFamily="18" charset="0"/>
              </a:rPr>
              <a:t>  0,02  </a:t>
            </a:r>
            <a:r>
              <a:rPr lang="en-US" sz="2400" dirty="0">
                <a:cs typeface="Times New Roman" pitchFamily="18" charset="0"/>
              </a:rPr>
              <a:t>= 0,01 (</a:t>
            </a:r>
            <a:r>
              <a:rPr lang="en-US" sz="2400" dirty="0" err="1">
                <a:cs typeface="Times New Roman" pitchFamily="18" charset="0"/>
              </a:rPr>
              <a:t>mol</a:t>
            </a:r>
            <a:r>
              <a:rPr lang="en-US" sz="2400" dirty="0">
                <a:cs typeface="Times New Roman" pitchFamily="18" charset="0"/>
              </a:rPr>
              <a:t>)</a:t>
            </a:r>
          </a:p>
          <a:p>
            <a:endParaRPr lang="en-US" sz="2400" dirty="0">
              <a:cs typeface="Times New Roman" pitchFamily="18" charset="0"/>
            </a:endParaRPr>
          </a:p>
          <a:p>
            <a:r>
              <a:rPr lang="en-US" sz="2400" dirty="0" err="1">
                <a:cs typeface="Times New Roman" pitchFamily="18" charset="0"/>
              </a:rPr>
              <a:t>Khối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lượng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sản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phẩm</a:t>
            </a:r>
            <a:r>
              <a:rPr lang="en-US" sz="2400" dirty="0">
                <a:cs typeface="Times New Roman" pitchFamily="18" charset="0"/>
              </a:rPr>
              <a:t> P</a:t>
            </a:r>
            <a:r>
              <a:rPr lang="en-US" sz="2400" baseline="-25000" dirty="0">
                <a:cs typeface="Times New Roman" pitchFamily="18" charset="0"/>
              </a:rPr>
              <a:t>2</a:t>
            </a:r>
            <a:r>
              <a:rPr lang="en-US" sz="2400" dirty="0">
                <a:cs typeface="Times New Roman" pitchFamily="18" charset="0"/>
              </a:rPr>
              <a:t>O</a:t>
            </a:r>
            <a:r>
              <a:rPr lang="en-US" sz="2400" baseline="-25000" dirty="0">
                <a:cs typeface="Times New Roman" pitchFamily="18" charset="0"/>
              </a:rPr>
              <a:t>5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được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là</a:t>
            </a:r>
            <a:r>
              <a:rPr lang="en-US" sz="2400" dirty="0">
                <a:cs typeface="Times New Roman" pitchFamily="18" charset="0"/>
              </a:rPr>
              <a:t>:</a:t>
            </a:r>
          </a:p>
          <a:p>
            <a:r>
              <a:rPr lang="en-US" sz="2400" dirty="0">
                <a:cs typeface="Times New Roman" pitchFamily="18" charset="0"/>
              </a:rPr>
              <a:t>      m      = </a:t>
            </a:r>
            <a:r>
              <a:rPr lang="en-US" sz="2400" dirty="0" err="1">
                <a:cs typeface="Times New Roman" pitchFamily="18" charset="0"/>
              </a:rPr>
              <a:t>n.M</a:t>
            </a:r>
            <a:r>
              <a:rPr lang="en-US" sz="2400" dirty="0">
                <a:cs typeface="Times New Roman" pitchFamily="18" charset="0"/>
              </a:rPr>
              <a:t>  =  0,01 . 142  =  14,2  (g)</a:t>
            </a:r>
          </a:p>
        </p:txBody>
      </p:sp>
      <p:sp>
        <p:nvSpPr>
          <p:cNvPr id="13325" name="Rectangle 12"/>
          <p:cNvSpPr>
            <a:spLocks noChangeArrowheads="1"/>
          </p:cNvSpPr>
          <p:nvPr/>
        </p:nvSpPr>
        <p:spPr bwMode="auto">
          <a:xfrm>
            <a:off x="3252788" y="4735513"/>
            <a:ext cx="63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cs typeface="Times New Roman" pitchFamily="18" charset="0"/>
              </a:rPr>
              <a:t>P</a:t>
            </a:r>
            <a:r>
              <a:rPr lang="en-US" sz="1800" baseline="-25000">
                <a:cs typeface="Times New Roman" pitchFamily="18" charset="0"/>
              </a:rPr>
              <a:t>2</a:t>
            </a:r>
            <a:r>
              <a:rPr lang="vi-VN" sz="1800">
                <a:cs typeface="Times New Roman" pitchFamily="18" charset="0"/>
              </a:rPr>
              <a:t>O</a:t>
            </a:r>
            <a:r>
              <a:rPr lang="en-US" sz="1800" baseline="-25000">
                <a:cs typeface="Times New Roman" pitchFamily="18" charset="0"/>
              </a:rPr>
              <a:t>5</a:t>
            </a:r>
            <a:endParaRPr lang="en-US" sz="1800"/>
          </a:p>
        </p:txBody>
      </p:sp>
      <p:graphicFrame>
        <p:nvGraphicFramePr>
          <p:cNvPr id="1332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295662"/>
              </p:ext>
            </p:extLst>
          </p:nvPr>
        </p:nvGraphicFramePr>
        <p:xfrm>
          <a:off x="4090988" y="4297363"/>
          <a:ext cx="404812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Equation" r:id="rId9" imgW="190440" imgH="393480" progId="Equation.3">
                  <p:embed/>
                </p:oleObj>
              </mc:Choice>
              <mc:Fallback>
                <p:oleObj name="Equation" r:id="rId9" imgW="190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4297363"/>
                        <a:ext cx="404812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7" name="Object 14"/>
          <p:cNvGraphicFramePr>
            <a:graphicFrameLocks noChangeAspect="1"/>
          </p:cNvGraphicFramePr>
          <p:nvPr/>
        </p:nvGraphicFramePr>
        <p:xfrm>
          <a:off x="5029200" y="4267200"/>
          <a:ext cx="404813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Equation" r:id="rId11" imgW="190440" imgH="393480" progId="Equation.3">
                  <p:embed/>
                </p:oleObj>
              </mc:Choice>
              <mc:Fallback>
                <p:oleObj name="Equation" r:id="rId11" imgW="190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267200"/>
                        <a:ext cx="404813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774912"/>
              </p:ext>
            </p:extLst>
          </p:nvPr>
        </p:nvGraphicFramePr>
        <p:xfrm>
          <a:off x="6072188" y="4297363"/>
          <a:ext cx="404812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" name="Equation" r:id="rId13" imgW="190417" imgH="393529" progId="Equation.3">
                  <p:embed/>
                </p:oleObj>
              </mc:Choice>
              <mc:Fallback>
                <p:oleObj name="Equation" r:id="rId13" imgW="19041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4297363"/>
                        <a:ext cx="404812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Rectangle 16"/>
          <p:cNvSpPr>
            <a:spLocks noChangeArrowheads="1"/>
          </p:cNvSpPr>
          <p:nvPr/>
        </p:nvSpPr>
        <p:spPr bwMode="auto">
          <a:xfrm>
            <a:off x="838200" y="57912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cs typeface="Times New Roman" pitchFamily="18" charset="0"/>
              </a:rPr>
              <a:t>P</a:t>
            </a:r>
            <a:r>
              <a:rPr lang="en-US" sz="1800" baseline="-25000">
                <a:cs typeface="Times New Roman" pitchFamily="18" charset="0"/>
              </a:rPr>
              <a:t>2</a:t>
            </a:r>
            <a:r>
              <a:rPr lang="vi-VN" sz="1800">
                <a:cs typeface="Times New Roman" pitchFamily="18" charset="0"/>
              </a:rPr>
              <a:t>O</a:t>
            </a:r>
            <a:r>
              <a:rPr lang="en-US" sz="1800" baseline="-25000">
                <a:cs typeface="Times New Roman" pitchFamily="18" charset="0"/>
              </a:rPr>
              <a:t>5</a:t>
            </a:r>
            <a:endParaRPr lang="en-US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501840" y="520560"/>
              <a:ext cx="8471160" cy="6299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2480" y="511200"/>
                <a:ext cx="8489880" cy="63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50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1881"/>
            <a:ext cx="8610600" cy="1143000"/>
          </a:xfrm>
        </p:spPr>
        <p:txBody>
          <a:bodyPr>
            <a:noAutofit/>
          </a:bodyPr>
          <a:lstStyle/>
          <a:p>
            <a:r>
              <a:rPr lang="vi-VN" sz="2800" b="1" dirty="0"/>
              <a:t>Bài </a:t>
            </a:r>
            <a:r>
              <a:rPr lang="vi-VN" sz="2800" b="1" dirty="0" smtClean="0"/>
              <a:t>4</a:t>
            </a:r>
            <a:r>
              <a:rPr lang="en-US" sz="2800" b="1" baseline="30000" dirty="0" smtClean="0"/>
              <a:t>*</a:t>
            </a:r>
            <a:r>
              <a:rPr lang="vi-VN" sz="2800" b="1" dirty="0" smtClean="0"/>
              <a:t>:</a:t>
            </a:r>
            <a:r>
              <a:rPr lang="vi-VN" sz="2800" dirty="0"/>
              <a:t> Đốt cháy 12,4g photpho trong bình chứa 17g khí oxi tạo thành điphotpho pentaoxit P</a:t>
            </a:r>
            <a:r>
              <a:rPr lang="vi-VN" sz="2800" baseline="-25000" dirty="0"/>
              <a:t>2</a:t>
            </a:r>
            <a:r>
              <a:rPr lang="vi-VN" sz="2800" dirty="0"/>
              <a:t>O</a:t>
            </a:r>
            <a:r>
              <a:rPr lang="vi-VN" sz="2800" baseline="-25000" dirty="0"/>
              <a:t>5</a:t>
            </a:r>
            <a:r>
              <a:rPr lang="vi-VN" sz="2800" dirty="0"/>
              <a:t> (là chất rắn, trắng).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01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9144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dirty="0" err="1" smtClean="0">
                <a:solidFill>
                  <a:srgbClr val="FF0000"/>
                </a:solidFill>
              </a:rPr>
              <a:t>Photpho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hay </a:t>
            </a:r>
            <a:r>
              <a:rPr lang="en-US" sz="2400" b="1" dirty="0" err="1">
                <a:solidFill>
                  <a:srgbClr val="FF0000"/>
                </a:solidFill>
              </a:rPr>
              <a:t>oxi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thừa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mol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thừa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nhiêu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5024735"/>
            <a:ext cx="3286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ết quả hình ảnh cho nguyên tố o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400"/>
            <a:ext cx="877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0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/>
              <a:t>b)</a:t>
            </a:r>
            <a:r>
              <a:rPr lang="vi-VN" dirty="0"/>
              <a:t> Chất nào được tạo thành? Khối lượng là bao nhiêu?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02981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1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gỗ,đốt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465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ắt tác dụng với ox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43540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https://youtu.be/Vhlv-6AJ924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299098"/>
              </p:ext>
            </p:extLst>
          </p:nvPr>
        </p:nvGraphicFramePr>
        <p:xfrm>
          <a:off x="838200" y="2209800"/>
          <a:ext cx="7772400" cy="3962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/>
              </a:tblGrid>
              <a:tr h="84512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TƯỢNG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1727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35814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mạnh,sáng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nhỏ,nóng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chảy,màu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655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(Fe)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Fe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2O</a:t>
            </a:r>
            <a:r>
              <a:rPr lang="en-US" sz="3600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-&gt; Fe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4(r)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452566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705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 smtClean="0"/>
              <a:t>2. Tác dụng  với kim loại: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/>
              <a:t>Phương </a:t>
            </a:r>
            <a:r>
              <a:rPr lang="pt-BR" dirty="0"/>
              <a:t>trình hóa học:</a:t>
            </a:r>
            <a:endParaRPr lang="en-US" dirty="0"/>
          </a:p>
          <a:p>
            <a:pPr marL="0" indent="0">
              <a:buNone/>
            </a:pPr>
            <a:r>
              <a:rPr lang="pt-BR" dirty="0"/>
              <a:t>3Fe  + </a:t>
            </a:r>
            <a:r>
              <a:rPr lang="pt-BR" dirty="0" smtClean="0"/>
              <a:t>2O</a:t>
            </a:r>
            <a:r>
              <a:rPr lang="pt-BR" baseline="-25000" dirty="0" smtClean="0"/>
              <a:t>2</a:t>
            </a:r>
            <a:r>
              <a:rPr lang="pt-BR" dirty="0" smtClean="0"/>
              <a:t>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     </a:t>
            </a:r>
            <a:r>
              <a:rPr lang="pt-BR" dirty="0" smtClean="0"/>
              <a:t> </a:t>
            </a:r>
            <a:r>
              <a:rPr lang="pt-BR" dirty="0"/>
              <a:t>Fe</a:t>
            </a:r>
            <a:r>
              <a:rPr lang="pt-BR" baseline="-25000" dirty="0"/>
              <a:t>3</a:t>
            </a:r>
            <a:r>
              <a:rPr lang="pt-BR" dirty="0"/>
              <a:t>­O</a:t>
            </a:r>
            <a:r>
              <a:rPr lang="pt-BR" baseline="-25000" dirty="0"/>
              <a:t>4</a:t>
            </a:r>
            <a:r>
              <a:rPr lang="pt-BR" dirty="0"/>
              <a:t>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smtClean="0"/>
              <a:t>                         </a:t>
            </a:r>
            <a:r>
              <a:rPr lang="en-US" dirty="0"/>
              <a:t>(</a:t>
            </a:r>
            <a:r>
              <a:rPr lang="en-US" dirty="0" err="1"/>
              <a:t>Oxit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oxi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 (Cu, Mg, Al...)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oxit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2Cu  + 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    2CuO</a:t>
            </a:r>
          </a:p>
          <a:p>
            <a:pPr marL="0" indent="0">
              <a:buNone/>
            </a:pPr>
            <a:r>
              <a:rPr lang="en-US" dirty="0" smtClean="0"/>
              <a:t>                                    (</a:t>
            </a:r>
            <a:r>
              <a:rPr lang="en-US" dirty="0" err="1" smtClean="0"/>
              <a:t>đồng</a:t>
            </a:r>
            <a:r>
              <a:rPr lang="en-US" dirty="0" smtClean="0"/>
              <a:t> (II) </a:t>
            </a:r>
            <a:r>
              <a:rPr lang="en-US" dirty="0" err="1" smtClean="0"/>
              <a:t>Oxit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4Al </a:t>
            </a:r>
            <a:r>
              <a:rPr lang="en-US" dirty="0"/>
              <a:t>+  3O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  2Al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 smtClean="0"/>
              <a:t>                                   (</a:t>
            </a:r>
            <a:r>
              <a:rPr lang="en-US" dirty="0" err="1" smtClean="0"/>
              <a:t>nhôm</a:t>
            </a:r>
            <a:r>
              <a:rPr lang="en-US" dirty="0" smtClean="0"/>
              <a:t> </a:t>
            </a:r>
            <a:r>
              <a:rPr lang="en-US" dirty="0" err="1" smtClean="0"/>
              <a:t>oxit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/>
              <a:t>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9910" y="3200400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89910" y="4343400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1794966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với kim loại</a:t>
            </a: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17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3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metan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(CH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bùn,ao,khí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bioga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oxi,tỏa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4(k)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2(k)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-&gt; CO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2(k)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metan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cacbonic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94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etan tác dụng với Oxi -CH4 + O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00200"/>
            <a:ext cx="8153400" cy="4525963"/>
          </a:xfrm>
        </p:spPr>
      </p:pic>
    </p:spTree>
    <p:extLst>
      <p:ext uri="{BB962C8B-B14F-4D97-AF65-F5344CB8AC3E}">
        <p14:creationId xmlns:p14="http://schemas.microsoft.com/office/powerpoint/2010/main" val="18547347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https://youtu.be/-SKZKjzNF_o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249238"/>
            <a:ext cx="8229600" cy="1143000"/>
          </a:xfrm>
        </p:spPr>
        <p:txBody>
          <a:bodyPr/>
          <a:lstStyle/>
          <a:p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1422400"/>
            <a:ext cx="4800600" cy="5181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Oxi gồm những tính chất gì ? Oxi có vai trò gì trong cuộc sống ?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Sự oxi hóa, sự cháy là gì ?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Phản ứng hóa hợp, phản ứng phân hủy là gì ?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chế oxi như thế nào ?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Không khí có thành phần như thế nào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98600"/>
            <a:ext cx="3733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3. </a:t>
            </a:r>
            <a:r>
              <a:rPr lang="en-US" b="1" i="1" dirty="0" err="1" smtClean="0"/>
              <a:t>Oxi</a:t>
            </a:r>
            <a:r>
              <a:rPr lang="en-US" b="1" i="1" dirty="0" smtClean="0"/>
              <a:t> </a:t>
            </a:r>
            <a:r>
              <a:rPr lang="en-US" b="1" i="1" dirty="0" err="1" smtClean="0"/>
              <a:t>tác</a:t>
            </a:r>
            <a:r>
              <a:rPr lang="en-US" b="1" i="1" dirty="0" smtClean="0"/>
              <a:t> </a:t>
            </a:r>
            <a:r>
              <a:rPr lang="en-US" b="1" i="1" dirty="0" err="1" smtClean="0"/>
              <a:t>dụng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với</a:t>
            </a:r>
            <a:r>
              <a:rPr lang="en-US" b="1" i="1" dirty="0" smtClean="0"/>
              <a:t> </a:t>
            </a:r>
            <a:r>
              <a:rPr lang="en-US" b="1" i="1" dirty="0" err="1" smtClean="0"/>
              <a:t>hợp</a:t>
            </a:r>
            <a:r>
              <a:rPr lang="en-US" b="1" i="1" dirty="0" smtClean="0"/>
              <a:t> </a:t>
            </a:r>
            <a:r>
              <a:rPr lang="en-US" b="1" i="1" dirty="0" err="1" smtClean="0"/>
              <a:t>chất</a:t>
            </a:r>
            <a:r>
              <a:rPr lang="en-US" b="1" i="1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8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/>
              <a:t>Oxi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x</a:t>
            </a:r>
            <a:r>
              <a:rPr lang="en-US" dirty="0" err="1" smtClean="0"/>
              <a:t>H</a:t>
            </a:r>
            <a:r>
              <a:rPr lang="en-US" baseline="-25000" dirty="0" err="1" smtClean="0"/>
              <a:t>y</a:t>
            </a:r>
            <a:r>
              <a:rPr lang="en-US" dirty="0" smtClean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</a:t>
            </a:r>
            <a:r>
              <a:rPr lang="en-US" baseline="-25000" dirty="0" err="1"/>
              <a:t>x</a:t>
            </a:r>
            <a:r>
              <a:rPr lang="en-US" dirty="0" err="1"/>
              <a:t>H</a:t>
            </a:r>
            <a:r>
              <a:rPr lang="en-US" baseline="-25000" dirty="0" err="1"/>
              <a:t>y</a:t>
            </a:r>
            <a:r>
              <a:rPr lang="en-US" dirty="0" err="1"/>
              <a:t>O</a:t>
            </a:r>
            <a:r>
              <a:rPr lang="en-US" baseline="-25000" dirty="0" err="1"/>
              <a:t>z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O.</a:t>
            </a:r>
          </a:p>
          <a:p>
            <a:pPr marL="0" indent="0">
              <a:buNone/>
            </a:pP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 +  2O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 CO</a:t>
            </a:r>
            <a:r>
              <a:rPr lang="en-US" baseline="-25000" dirty="0" smtClean="0"/>
              <a:t>2</a:t>
            </a:r>
            <a:r>
              <a:rPr lang="en-US" dirty="0" smtClean="0"/>
              <a:t>  +  2H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8</a:t>
            </a:r>
            <a:r>
              <a:rPr lang="en-US" dirty="0" smtClean="0"/>
              <a:t> </a:t>
            </a:r>
            <a:r>
              <a:rPr lang="en-US" dirty="0"/>
              <a:t>+ 6O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 4CO</a:t>
            </a:r>
            <a:r>
              <a:rPr lang="en-US" baseline="-25000" dirty="0" smtClean="0"/>
              <a:t>2</a:t>
            </a:r>
            <a:r>
              <a:rPr lang="en-US" dirty="0" smtClean="0"/>
              <a:t>  +  4H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O </a:t>
            </a:r>
            <a:r>
              <a:rPr lang="en-US" dirty="0"/>
              <a:t>+ 3O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dirty="0" smtClean="0"/>
              <a:t>     2CO</a:t>
            </a:r>
            <a:r>
              <a:rPr lang="en-US" baseline="-25000" dirty="0" smtClean="0"/>
              <a:t>2</a:t>
            </a:r>
            <a:r>
              <a:rPr lang="en-US" dirty="0" smtClean="0"/>
              <a:t>  + 3H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9510" y="4495800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3928566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770910" y="3318966"/>
            <a:ext cx="7342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/>
              <a:t>t◦</a:t>
            </a:r>
            <a:endParaRPr lang="en-GB" dirty="0" smtClean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54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với hợp chất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65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4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SGK-83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động,đặc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cao,dễ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kim,nhiều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học,nguyên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II.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009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1760242302"/>
                  </p:ext>
                </p:extLst>
              </p:nvPr>
            </p:nvGraphicFramePr>
            <p:xfrm>
              <a:off x="228600" y="228600"/>
              <a:ext cx="8686800" cy="66294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804673149"/>
                  </p:ext>
                </p:extLst>
              </p:nvPr>
            </p:nvGraphicFramePr>
            <p:xfrm>
              <a:off x="228600" y="228600"/>
              <a:ext cx="8686800" cy="66294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85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5574" y="990600"/>
                <a:ext cx="8759825" cy="533400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US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Nêu </a:t>
                </a:r>
                <a:r>
                  <a:rPr lang="vi-VN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các thí dụ chứng minh rằng oxi là một đơn chất rất hoạt động (đặc biệt ở nhiệt độ cao</a:t>
                </a:r>
                <a:r>
                  <a:rPr lang="vi-V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?</a:t>
                </a:r>
              </a:p>
              <a:p>
                <a:pPr algn="just">
                  <a:buFont typeface="Wingdings" pitchFamily="2" charset="2"/>
                  <a:buChar char="Ø"/>
                </a:pPr>
                <a:r>
                  <a:rPr lang="en-US" b="1" u="sng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TRẢ LỜI :</a:t>
                </a:r>
                <a:endParaRPr lang="en-US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just">
                  <a:buNone/>
                </a:pP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Oxi là một đơn chất rất hoạt động (đặc biệt ở nhiệt độ cao), ví dụ:</a:t>
                </a:r>
              </a:p>
              <a:p>
                <a:pPr algn="just"/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3Fe + 2O</a:t>
                </a:r>
                <a:r>
                  <a:rPr lang="vi-VN" b="1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vi-VN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𝒐</m:t>
                        </m:r>
                      </m:e>
                    </m:groupChr>
                  </m:oMath>
                </a14:m>
                <a:r>
                  <a:rPr lang="vi-VN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Fe</a:t>
                </a:r>
                <a:r>
                  <a:rPr lang="vi-VN" b="1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vi-VN" b="1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/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 + O</a:t>
                </a:r>
                <a:r>
                  <a:rPr lang="vi-VN" b="1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vi-VN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𝒐</m:t>
                        </m:r>
                      </m:e>
                    </m:groupChr>
                  </m:oMath>
                </a14:m>
                <a:r>
                  <a:rPr lang="vi-VN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SO</a:t>
                </a:r>
                <a:r>
                  <a:rPr lang="vi-VN" b="1" baseline="-25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vi-V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 algn="just">
                  <a:buNone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574" y="990600"/>
                <a:ext cx="8759825" cy="5334000"/>
              </a:xfrm>
              <a:blipFill rotWithShape="1">
                <a:blip r:embed="rId2"/>
                <a:stretch>
                  <a:fillRect l="-1811" t="-1600" r="-2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3217333"/>
            <a:ext cx="3471862" cy="314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04801" y="265641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en-US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935567" y="3328987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b.  …Zn    +  ...    </a:t>
            </a:r>
            <a:r>
              <a:rPr lang="en-US" altLang="en-US" sz="2800" b="1" baseline="-25000">
                <a:latin typeface="Times New Roman" pitchFamily="18" charset="0"/>
              </a:rPr>
              <a:t>                   </a:t>
            </a:r>
            <a:r>
              <a:rPr lang="en-US" altLang="en-US" sz="2800" b="1">
                <a:latin typeface="Times New Roman" pitchFamily="18" charset="0"/>
              </a:rPr>
              <a:t>… ZnO</a:t>
            </a:r>
            <a:r>
              <a:rPr lang="en-US" altLang="en-US" sz="2800" baseline="-25000">
                <a:latin typeface="Times New Roman" pitchFamily="18" charset="0"/>
              </a:rPr>
              <a:t>                     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954617" y="4776787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d. 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C</a:t>
            </a:r>
            <a:r>
              <a:rPr lang="en-US" altLang="en-US" sz="2800" b="1">
                <a:latin typeface="Times New Roman" pitchFamily="18" charset="0"/>
              </a:rPr>
              <a:t> +  O</a:t>
            </a:r>
            <a:r>
              <a:rPr lang="en-US" altLang="en-US" sz="2800" b="1" baseline="-25000">
                <a:latin typeface="Times New Roman" pitchFamily="18" charset="0"/>
              </a:rPr>
              <a:t>2                       </a:t>
            </a:r>
            <a:r>
              <a:rPr lang="en-US" altLang="en-US" sz="2800" b="1">
                <a:latin typeface="Times New Roman" pitchFamily="18" charset="0"/>
              </a:rPr>
              <a:t>CO</a:t>
            </a:r>
            <a:r>
              <a:rPr lang="en-US" altLang="en-US" sz="2800" b="1" baseline="-25000">
                <a:latin typeface="Times New Roman" pitchFamily="18" charset="0"/>
              </a:rPr>
              <a:t>2</a:t>
            </a:r>
            <a:r>
              <a:rPr lang="en-US" altLang="en-US" sz="2800" baseline="-25000">
                <a:latin typeface="Times New Roman" pitchFamily="18" charset="0"/>
              </a:rPr>
              <a:t>                    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30792" y="2719387"/>
            <a:ext cx="554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a. 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4   </a:t>
            </a:r>
            <a:r>
              <a:rPr lang="en-US" altLang="en-US" sz="2800" b="1">
                <a:latin typeface="Times New Roman" pitchFamily="18" charset="0"/>
              </a:rPr>
              <a:t>         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3</a:t>
            </a:r>
            <a:r>
              <a:rPr lang="en-US" altLang="en-US" sz="2800" b="1">
                <a:latin typeface="Times New Roman" pitchFamily="18" charset="0"/>
              </a:rPr>
              <a:t> </a:t>
            </a:r>
            <a:r>
              <a:rPr lang="en-US" altLang="en-US" sz="2800" b="1" baseline="-25000">
                <a:latin typeface="Times New Roman" pitchFamily="18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    </a:t>
            </a:r>
            <a:r>
              <a:rPr lang="en-US" altLang="en-US" sz="2800" b="1" baseline="-25000">
                <a:latin typeface="Times New Roman" pitchFamily="18" charset="0"/>
              </a:rPr>
              <a:t>                      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2</a:t>
            </a:r>
            <a:r>
              <a:rPr lang="en-US" altLang="en-US" sz="2800" b="1">
                <a:latin typeface="Times New Roman" pitchFamily="18" charset="0"/>
              </a:rPr>
              <a:t> </a:t>
            </a:r>
            <a:r>
              <a:rPr lang="en-US" altLang="en-US" sz="2800" baseline="-25000">
                <a:latin typeface="Times New Roman" pitchFamily="18" charset="0"/>
              </a:rPr>
              <a:t>                     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935567" y="4014787"/>
            <a:ext cx="7086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</a:rPr>
              <a:t>c.   </a:t>
            </a:r>
            <a:r>
              <a:rPr lang="en-US" altLang="en-US" sz="2800" b="1" dirty="0">
                <a:solidFill>
                  <a:srgbClr val="3333CC"/>
                </a:solidFill>
                <a:latin typeface="Times New Roman" pitchFamily="18" charset="0"/>
              </a:rPr>
              <a:t>2</a:t>
            </a:r>
            <a:r>
              <a:rPr lang="en-US" altLang="en-US" sz="2800" b="1" dirty="0">
                <a:latin typeface="Times New Roman" pitchFamily="18" charset="0"/>
              </a:rPr>
              <a:t>              +  </a:t>
            </a:r>
            <a:r>
              <a:rPr lang="en-US" altLang="en-US" sz="2800" b="1" dirty="0">
                <a:solidFill>
                  <a:srgbClr val="3333CC"/>
                </a:solidFill>
                <a:latin typeface="Times New Roman" pitchFamily="18" charset="0"/>
              </a:rPr>
              <a:t>13</a:t>
            </a:r>
            <a:r>
              <a:rPr lang="en-US" altLang="en-US" sz="2800" b="1" baseline="-25000" dirty="0">
                <a:latin typeface="Times New Roman" pitchFamily="18" charset="0"/>
              </a:rPr>
              <a:t>                          </a:t>
            </a:r>
            <a:r>
              <a:rPr lang="en-US" altLang="en-US" sz="2800" b="1" dirty="0">
                <a:solidFill>
                  <a:srgbClr val="3333CC"/>
                </a:solidFill>
                <a:latin typeface="Times New Roman" pitchFamily="18" charset="0"/>
              </a:rPr>
              <a:t>8</a:t>
            </a:r>
            <a:r>
              <a:rPr lang="en-US" altLang="en-US" sz="2800" b="1" baseline="-25000" dirty="0">
                <a:latin typeface="Times New Roman" pitchFamily="18" charset="0"/>
              </a:rPr>
              <a:t>        </a:t>
            </a:r>
            <a:r>
              <a:rPr lang="en-US" altLang="en-US" sz="2800" b="1" dirty="0">
                <a:latin typeface="Times New Roman" pitchFamily="18" charset="0"/>
              </a:rPr>
              <a:t>    +  </a:t>
            </a:r>
            <a:r>
              <a:rPr lang="en-US" altLang="en-US" sz="2800" b="1" dirty="0">
                <a:solidFill>
                  <a:srgbClr val="3333CC"/>
                </a:solidFill>
                <a:latin typeface="Times New Roman" pitchFamily="18" charset="0"/>
              </a:rPr>
              <a:t>10</a:t>
            </a:r>
            <a:endParaRPr lang="en-US" altLang="en-US" sz="2800" dirty="0"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51755" y="2947987"/>
            <a:ext cx="6842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02567" y="363378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78817" y="4386262"/>
            <a:ext cx="800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16767" y="5081587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602567" y="24907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aseline="3000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754967" y="31765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aseline="3000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212168" y="3852862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2992967" y="46243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aseline="3000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94734" y="1175807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Hoàn thành các phương trình phản ứng sau: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802217" y="2728912"/>
            <a:ext cx="554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a.    …   + …O</a:t>
            </a:r>
            <a:r>
              <a:rPr lang="en-US" altLang="en-US" sz="2800" b="1" baseline="-25000">
                <a:latin typeface="Times New Roman" pitchFamily="18" charset="0"/>
              </a:rPr>
              <a:t>2                    </a:t>
            </a:r>
            <a:r>
              <a:rPr lang="en-US" altLang="en-US" sz="2800" b="1">
                <a:latin typeface="Times New Roman" pitchFamily="18" charset="0"/>
              </a:rPr>
              <a:t>…  Al</a:t>
            </a:r>
            <a:r>
              <a:rPr lang="en-US" altLang="en-US" sz="2800" b="1" baseline="-25000">
                <a:latin typeface="Times New Roman" pitchFamily="18" charset="0"/>
              </a:rPr>
              <a:t>2</a:t>
            </a:r>
            <a:r>
              <a:rPr lang="en-US" altLang="en-US" sz="2800" b="1">
                <a:latin typeface="Times New Roman" pitchFamily="18" charset="0"/>
              </a:rPr>
              <a:t>O</a:t>
            </a:r>
            <a:r>
              <a:rPr lang="en-US" altLang="en-US" sz="2800" b="1" baseline="-25000">
                <a:latin typeface="Times New Roman" pitchFamily="18" charset="0"/>
              </a:rPr>
              <a:t>3</a:t>
            </a:r>
            <a:r>
              <a:rPr lang="en-US" altLang="en-US" sz="2800" baseline="-25000">
                <a:latin typeface="Times New Roman" pitchFamily="18" charset="0"/>
              </a:rPr>
              <a:t>                     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411817" y="3262312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2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                    </a:t>
            </a:r>
            <a:r>
              <a:rPr lang="en-US" altLang="en-US" sz="2800" b="1">
                <a:latin typeface="Times New Roman" pitchFamily="18" charset="0"/>
              </a:rPr>
              <a:t>     </a:t>
            </a:r>
            <a:r>
              <a:rPr lang="en-US" altLang="en-US" sz="2800" b="1" baseline="-25000">
                <a:latin typeface="Times New Roman" pitchFamily="18" charset="0"/>
              </a:rPr>
              <a:t>            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 2</a:t>
            </a:r>
            <a:r>
              <a:rPr lang="en-US" altLang="en-US" sz="2800" baseline="-25000">
                <a:latin typeface="Times New Roman" pitchFamily="18" charset="0"/>
              </a:rPr>
              <a:t>                     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914400" y="403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</a:rPr>
              <a:t>c.  </a:t>
            </a:r>
            <a:r>
              <a:rPr lang="en-US" altLang="en-US" sz="2800" b="1" dirty="0" smtClean="0">
                <a:latin typeface="Times New Roman" pitchFamily="18" charset="0"/>
              </a:rPr>
              <a:t>… C</a:t>
            </a:r>
            <a:r>
              <a:rPr lang="en-US" altLang="en-US" sz="2800" b="1" baseline="-25000" dirty="0" smtClean="0">
                <a:latin typeface="Times New Roman" pitchFamily="18" charset="0"/>
              </a:rPr>
              <a:t>4</a:t>
            </a:r>
            <a:r>
              <a:rPr lang="en-US" altLang="en-US" sz="2800" b="1" dirty="0" smtClean="0">
                <a:latin typeface="Times New Roman" pitchFamily="18" charset="0"/>
              </a:rPr>
              <a:t>H</a:t>
            </a:r>
            <a:r>
              <a:rPr lang="en-US" altLang="en-US" sz="2800" b="1" baseline="-25000" dirty="0" smtClean="0">
                <a:latin typeface="Times New Roman" pitchFamily="18" charset="0"/>
              </a:rPr>
              <a:t>10</a:t>
            </a:r>
            <a:r>
              <a:rPr lang="en-US" altLang="en-US" sz="2800" b="1" dirty="0" smtClean="0">
                <a:latin typeface="Times New Roman" pitchFamily="18" charset="0"/>
              </a:rPr>
              <a:t>  </a:t>
            </a:r>
            <a:r>
              <a:rPr lang="en-US" altLang="en-US" sz="2800" b="1" dirty="0">
                <a:latin typeface="Times New Roman" pitchFamily="18" charset="0"/>
              </a:rPr>
              <a:t>+ … O</a:t>
            </a:r>
            <a:r>
              <a:rPr lang="en-US" altLang="en-US" sz="2800" b="1" baseline="-25000" dirty="0">
                <a:latin typeface="Times New Roman" pitchFamily="18" charset="0"/>
              </a:rPr>
              <a:t>2   </a:t>
            </a:r>
            <a:r>
              <a:rPr lang="en-US" altLang="en-US" sz="2800" b="1" baseline="-25000" dirty="0" smtClean="0">
                <a:latin typeface="Times New Roman" pitchFamily="18" charset="0"/>
              </a:rPr>
              <a:t>              </a:t>
            </a:r>
            <a:r>
              <a:rPr lang="en-US" altLang="en-US" sz="2800" b="1" dirty="0">
                <a:latin typeface="Times New Roman" pitchFamily="18" charset="0"/>
              </a:rPr>
              <a:t>…….</a:t>
            </a:r>
            <a:r>
              <a:rPr lang="en-US" altLang="en-US" sz="2800" b="1" baseline="-25000" dirty="0">
                <a:latin typeface="Times New Roman" pitchFamily="18" charset="0"/>
              </a:rPr>
              <a:t>      </a:t>
            </a:r>
            <a:r>
              <a:rPr lang="en-US" altLang="en-US" sz="2800" b="1" dirty="0">
                <a:latin typeface="Times New Roman" pitchFamily="18" charset="0"/>
              </a:rPr>
              <a:t>+ ……..</a:t>
            </a:r>
            <a:r>
              <a:rPr lang="en-US" altLang="en-US" sz="2800" baseline="-25000" dirty="0">
                <a:latin typeface="Times New Roman" pitchFamily="18" charset="0"/>
              </a:rPr>
              <a:t>                    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954617" y="4776787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</a:rPr>
              <a:t>d. …+  O</a:t>
            </a:r>
            <a:r>
              <a:rPr lang="en-US" altLang="en-US" sz="2800" b="1" baseline="-25000" dirty="0">
                <a:latin typeface="Times New Roman" pitchFamily="18" charset="0"/>
              </a:rPr>
              <a:t>2                       </a:t>
            </a:r>
            <a:r>
              <a:rPr lang="en-US" altLang="en-US" sz="2800" b="1" dirty="0">
                <a:latin typeface="Times New Roman" pitchFamily="18" charset="0"/>
              </a:rPr>
              <a:t>CO</a:t>
            </a:r>
            <a:r>
              <a:rPr lang="en-US" altLang="en-US" sz="2800" b="1" baseline="-25000" dirty="0">
                <a:latin typeface="Times New Roman" pitchFamily="18" charset="0"/>
              </a:rPr>
              <a:t>2</a:t>
            </a:r>
            <a:r>
              <a:rPr lang="en-US" altLang="en-US" sz="2800" baseline="-25000" dirty="0">
                <a:latin typeface="Times New Roman" pitchFamily="18" charset="0"/>
              </a:rPr>
              <a:t>                    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992967" y="3262312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O</a:t>
            </a:r>
            <a:r>
              <a:rPr lang="en-US" altLang="en-US" sz="2800" b="1" baseline="-25000">
                <a:solidFill>
                  <a:srgbClr val="3333CC"/>
                </a:solidFill>
                <a:latin typeface="Times New Roman" pitchFamily="18" charset="0"/>
              </a:rPr>
              <a:t>2</a:t>
            </a:r>
            <a:endParaRPr lang="en-US" altLang="en-US" sz="280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92767" y="2711450"/>
            <a:ext cx="990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Al</a:t>
            </a:r>
            <a:endParaRPr lang="en-US" altLang="en-US" sz="280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355167" y="4024312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CO</a:t>
            </a:r>
            <a:r>
              <a:rPr lang="en-US" altLang="en-US" sz="2800" b="1" baseline="-25000">
                <a:solidFill>
                  <a:srgbClr val="3333CC"/>
                </a:solidFill>
                <a:latin typeface="Times New Roman" pitchFamily="18" charset="0"/>
              </a:rPr>
              <a:t>2</a:t>
            </a:r>
            <a:endParaRPr lang="en-US" altLang="en-US" sz="280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879167" y="40259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H</a:t>
            </a:r>
            <a:r>
              <a:rPr lang="en-US" altLang="en-US" sz="2800" b="1" baseline="-25000">
                <a:solidFill>
                  <a:srgbClr val="3333CC"/>
                </a:solidFill>
                <a:latin typeface="Times New Roman" pitchFamily="18" charset="0"/>
              </a:rPr>
              <a:t>2</a:t>
            </a:r>
            <a:r>
              <a:rPr lang="en-US" altLang="en-US" sz="2800" b="1">
                <a:solidFill>
                  <a:srgbClr val="3333CC"/>
                </a:solidFill>
                <a:latin typeface="Times New Roman" pitchFamily="18" charset="0"/>
              </a:rPr>
              <a:t>O</a:t>
            </a: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5931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434" y="381000"/>
            <a:ext cx="4313766" cy="4800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vi-VN" sz="4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Đốt cháy 6,2g 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trong bình chứa 6,72 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khí oxi ( ở đktc) tạo thành P</a:t>
            </a:r>
            <a:r>
              <a:rPr lang="vi-VN" sz="4400" baseline="-250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4400" baseline="-250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vi-VN" sz="4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Chất nào còn dư, chất nào thiếu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A. P còn dư, O</a:t>
            </a:r>
            <a:r>
              <a:rPr lang="vi-VN" sz="4400" baseline="-250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thiếu.                         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B. P còn thiếu, O</a:t>
            </a:r>
            <a:r>
              <a:rPr lang="vi-VN" sz="4400" baseline="-250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dư.</a:t>
            </a: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Cả 2 chất vừa đủ.                           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Tất cả đều sai.</a:t>
            </a:r>
          </a:p>
          <a:p>
            <a:pPr marL="0" indent="0">
              <a:buNone/>
            </a:pPr>
            <a:r>
              <a:rPr lang="vi-VN" sz="4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Khối lượng chất tạo thành 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nhiêu?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A. 15,4g.                                          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16g</a:t>
            </a: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14,2g.                                          </a:t>
            </a:r>
            <a:endParaRPr lang="en-US" sz="44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Tất cả đều sai.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2133600"/>
            <a:ext cx="381000" cy="381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4800" y="4343399"/>
            <a:ext cx="381000" cy="41540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59867" y="1848905"/>
                <a:ext cx="3810000" cy="665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4P    +    5O</a:t>
                </a:r>
                <a:r>
                  <a:rPr lang="en-US" sz="28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𝑜</m:t>
                        </m:r>
                      </m:e>
                    </m:groupCh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 2P</a:t>
                </a:r>
                <a:r>
                  <a:rPr lang="en-US" sz="28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sz="28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867" y="1848905"/>
                <a:ext cx="3810000" cy="665695"/>
              </a:xfrm>
              <a:prstGeom prst="rect">
                <a:avLst/>
              </a:prstGeom>
              <a:blipFill rotWithShape="1">
                <a:blip r:embed="rId2"/>
                <a:stretch>
                  <a:fillRect l="-3200" r="-5600" b="-2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6800" y="457200"/>
                <a:ext cx="3581400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a, nP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6,2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0,2 (mol)</a:t>
                </a:r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57200"/>
                <a:ext cx="3581400" cy="616515"/>
              </a:xfrm>
              <a:prstGeom prst="rect">
                <a:avLst/>
              </a:prstGeom>
              <a:blipFill rotWithShape="1">
                <a:blip r:embed="rId3"/>
                <a:stretch>
                  <a:fillRect l="-2551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76800" y="1160981"/>
                <a:ext cx="3581400" cy="64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en-US" sz="24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6,72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22,4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0,3 (mol)</a:t>
                </a:r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160981"/>
                <a:ext cx="3581400" cy="644920"/>
              </a:xfrm>
              <a:prstGeom prst="rect">
                <a:avLst/>
              </a:prstGeom>
              <a:blipFill rotWithShape="1">
                <a:blip r:embed="rId4"/>
                <a:stretch>
                  <a:fillRect l="-2551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38600" y="2666999"/>
                <a:ext cx="2486140" cy="64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𝑛𝑃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(đề)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𝑛𝑃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𝑝𝑡𝑝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ư)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0,2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0,05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666999"/>
                <a:ext cx="2486140" cy="643509"/>
              </a:xfrm>
              <a:prstGeom prst="rect">
                <a:avLst/>
              </a:prstGeom>
              <a:blipFill rotWithShape="1">
                <a:blip r:embed="rId5"/>
                <a:stretch>
                  <a:fillRect r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29400" y="2667000"/>
                <a:ext cx="2743200" cy="64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(đề)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𝑝𝑡𝑝</m:t>
                        </m:r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ư)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0,3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0,06</a:t>
                </a:r>
                <a:endParaRPr lang="en-US" sz="2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667000"/>
                <a:ext cx="2743200" cy="64350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352097" y="2743200"/>
            <a:ext cx="42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799" y="3581400"/>
            <a:ext cx="419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=&gt; O</a:t>
            </a:r>
            <a:r>
              <a:rPr lang="en-US" sz="2400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dư; P hết =&gt; Tính theo P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38600" y="4267200"/>
                <a:ext cx="5029200" cy="983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b, Theo PTPư: 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  nP</a:t>
                </a:r>
                <a:r>
                  <a:rPr lang="en-US" sz="24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sz="2400" baseline="-250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nP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x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 0,2=0,1 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mol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67200"/>
                <a:ext cx="5029200" cy="983218"/>
              </a:xfrm>
              <a:prstGeom prst="rect">
                <a:avLst/>
              </a:prstGeom>
              <a:blipFill rotWithShape="1">
                <a:blip r:embed="rId7"/>
                <a:stretch>
                  <a:fillRect l="-1939" t="-4969" r="-3273" b="-5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81400" y="54864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=&gt; mP</a:t>
            </a:r>
            <a:r>
              <a:rPr lang="en-US" sz="2400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n.M = 0,1. 142 = 14,2 (g)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4 :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thích tại sao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a. Khi nhốt một con dế mèn (hoặc một con châu chấu) vào một cái lọ nhỏ rồi đậy nút kín, sau một thời gian con vật sẽ chết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dù có đủ thức ăn ?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b. Người ta phải bơm sục không khí vào các bể nuôi cá cảnh hoặc chậu bể cá sống ở các cửa hàng bán cá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lời: </a:t>
            </a:r>
          </a:p>
          <a:p>
            <a:pPr marL="0" indent="0" algn="ctr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sục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7772400" cy="2762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7825" y="228600"/>
            <a:ext cx="8494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Ravie" panose="04040805050809020602" pitchFamily="82" charset="0"/>
              </a:rPr>
              <a:t>HƯỚNG DẪN VỀ NHÀ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Ravie" panose="040408050508090206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7767" y="1219200"/>
            <a:ext cx="6324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BTVN: SGK-84</a:t>
            </a: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hóa-Phản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endParaRPr lang="vi-VN" sz="3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30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752600"/>
            <a:ext cx="8434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37-BÀI 24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OXI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124" y="2926838"/>
            <a:ext cx="2881103" cy="2099592"/>
            <a:chOff x="1518" y="2379203"/>
            <a:chExt cx="2881103" cy="2099592"/>
          </a:xfrm>
        </p:grpSpPr>
        <p:sp>
          <p:nvSpPr>
            <p:cNvPr id="16" name="Rounded Rectangle 15"/>
            <p:cNvSpPr/>
            <p:nvPr/>
          </p:nvSpPr>
          <p:spPr>
            <a:xfrm>
              <a:off x="1518" y="2379203"/>
              <a:ext cx="2881103" cy="209959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63013" y="2440698"/>
              <a:ext cx="2758113" cy="19766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40150" y="1369181"/>
            <a:ext cx="145618" cy="2912372"/>
            <a:chOff x="3649649" y="783212"/>
            <a:chExt cx="145618" cy="2912372"/>
          </a:xfrm>
        </p:grpSpPr>
        <p:sp>
          <p:nvSpPr>
            <p:cNvPr id="14" name="Straight Connector 5"/>
            <p:cNvSpPr/>
            <p:nvPr/>
          </p:nvSpPr>
          <p:spPr>
            <a:xfrm rot="18313284">
              <a:off x="2266272" y="2211844"/>
              <a:ext cx="2912372" cy="551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7553"/>
                  </a:moveTo>
                  <a:lnTo>
                    <a:pt x="2912372" y="2755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Straight Connector 6"/>
            <p:cNvSpPr/>
            <p:nvPr/>
          </p:nvSpPr>
          <p:spPr>
            <a:xfrm rot="18313284">
              <a:off x="3649649" y="2166588"/>
              <a:ext cx="145618" cy="145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52796" y="585969"/>
            <a:ext cx="4199185" cy="2099592"/>
            <a:chOff x="4562295" y="0"/>
            <a:chExt cx="4199185" cy="2099592"/>
          </a:xfrm>
        </p:grpSpPr>
        <p:sp>
          <p:nvSpPr>
            <p:cNvPr id="12" name="Rounded Rectangle 11"/>
            <p:cNvSpPr/>
            <p:nvPr/>
          </p:nvSpPr>
          <p:spPr>
            <a:xfrm>
              <a:off x="4562295" y="0"/>
              <a:ext cx="4199185" cy="209959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8"/>
            <p:cNvSpPr/>
            <p:nvPr/>
          </p:nvSpPr>
          <p:spPr>
            <a:xfrm>
              <a:off x="4623790" y="61495"/>
              <a:ext cx="4076195" cy="19766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TC VẬT LÍ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8697" y="4566888"/>
            <a:ext cx="2068525" cy="103426"/>
            <a:chOff x="2688196" y="3980919"/>
            <a:chExt cx="2068525" cy="103426"/>
          </a:xfrm>
        </p:grpSpPr>
        <p:sp>
          <p:nvSpPr>
            <p:cNvPr id="10" name="Straight Connector 9"/>
            <p:cNvSpPr/>
            <p:nvPr/>
          </p:nvSpPr>
          <p:spPr>
            <a:xfrm rot="2142401">
              <a:off x="2688196" y="4005079"/>
              <a:ext cx="2068525" cy="551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7553"/>
                  </a:moveTo>
                  <a:lnTo>
                    <a:pt x="2068525" y="2755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traight Connector 10"/>
            <p:cNvSpPr/>
            <p:nvPr/>
          </p:nvSpPr>
          <p:spPr>
            <a:xfrm rot="2142401">
              <a:off x="3670745" y="3980919"/>
              <a:ext cx="103426" cy="103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52796" y="4172438"/>
            <a:ext cx="4199185" cy="2099592"/>
            <a:chOff x="4562295" y="3586469"/>
            <a:chExt cx="4199185" cy="2099592"/>
          </a:xfrm>
        </p:grpSpPr>
        <p:sp>
          <p:nvSpPr>
            <p:cNvPr id="8" name="Rounded Rectangle 7"/>
            <p:cNvSpPr/>
            <p:nvPr/>
          </p:nvSpPr>
          <p:spPr>
            <a:xfrm>
              <a:off x="4562295" y="3586469"/>
              <a:ext cx="4199185" cy="209959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12"/>
            <p:cNvSpPr/>
            <p:nvPr/>
          </p:nvSpPr>
          <p:spPr>
            <a:xfrm>
              <a:off x="4623790" y="3647964"/>
              <a:ext cx="4076195" cy="19766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TC HÓA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3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28600" y="2324099"/>
                <a:ext cx="8991599" cy="31242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itchFamily="34" charset="0"/>
                  <a:buNone/>
                </a:pPr>
                <a14:m>
                  <m:oMath xmlns:m="http://schemas.openxmlformats.org/officeDocument/2006/math">
                    <m:borderBox>
                      <m:borderBox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borderBoxPr>
                      <m:e>
                        <m:r>
                          <a:rPr lang="en-US" sz="2800" b="1" i="1" smtClean="0">
                            <a:latin typeface="Cambria Math"/>
                          </a:rPr>
                          <m:t>?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𝟏</m:t>
                        </m:r>
                      </m:e>
                    </m:borderBox>
                  </m:oMath>
                </a14:m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Dựa vào vốn hiểu biết của mình, các em hãy trả lời các câu hỏi sau đây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Char char="-"/>
                </a:pP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</a:t>
                </a: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Nguyên tử khối ?</a:t>
                </a:r>
              </a:p>
              <a:p>
                <a:pPr>
                  <a:buFontTx/>
                  <a:buChar char="-"/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thức hóa học của đơn chất (khí) oxi ?</a:t>
                </a:r>
              </a:p>
              <a:p>
                <a:pPr>
                  <a:buFontTx/>
                  <a:buChar char="-"/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tử khối ? 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324099"/>
                <a:ext cx="8991599" cy="3124200"/>
              </a:xfrm>
              <a:prstGeom prst="rect">
                <a:avLst/>
              </a:prstGeom>
              <a:blipFill rotWithShape="1">
                <a:blip r:embed="rId3"/>
                <a:stretch>
                  <a:fillRect l="-1425" t="-975" r="-1425" b="-2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7236" y="228600"/>
            <a:ext cx="8434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37-BÀI 24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OXI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5198" y="3352800"/>
            <a:ext cx="463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482909" y="4343400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38100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7661" y="487680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2481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743201"/>
            <a:ext cx="8229600" cy="1981199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  Kí hiệu hóa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Công thức hóa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Nguyên tử khối: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Phân tử khối: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236" y="228600"/>
            <a:ext cx="8434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OXI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7" name="Picture 2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1136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6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(%)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5363"/>
            <a:ext cx="4121081" cy="372347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4800600" y="1371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7,5%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2019299"/>
            <a:ext cx="1828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4,7%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2781300"/>
            <a:ext cx="2057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:12,6%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5486400"/>
            <a:ext cx="88392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49,4%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38099" y="877431"/>
            <a:ext cx="1866899" cy="224676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C00000"/>
                </a:solidFill>
              </a:rPr>
              <a:t>Hãy cho biết  oxi chiếm tỉ lệ khối lượng là bao nhiêu, và </a:t>
            </a:r>
            <a:r>
              <a:rPr lang="en-US" altLang="vi-VN" sz="2000" b="1" dirty="0" smtClean="0">
                <a:solidFill>
                  <a:srgbClr val="C00000"/>
                </a:solidFill>
              </a:rPr>
              <a:t>oxi tồn tại ở những dạng nào?</a:t>
            </a:r>
            <a:endParaRPr lang="en-US" altLang="vi-V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881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0" grpId="0" animBg="1"/>
      <p:bldP spid="8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2024</Words>
  <Application>Microsoft Office PowerPoint</Application>
  <PresentationFormat>On-screen Show (4:3)</PresentationFormat>
  <Paragraphs>318</Paragraphs>
  <Slides>47</Slides>
  <Notes>4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Packager Shell Object</vt:lpstr>
      <vt:lpstr>Equation</vt:lpstr>
      <vt:lpstr>PowerPoint Presentation</vt:lpstr>
      <vt:lpstr>PowerPoint Presentation</vt:lpstr>
      <vt:lpstr>PowerPoint Presentation</vt:lpstr>
      <vt:lpstr>Chương 4. Oxi – không khí</vt:lpstr>
      <vt:lpstr>PowerPoint Presentation</vt:lpstr>
      <vt:lpstr>PowerPoint Presentation</vt:lpstr>
      <vt:lpstr>PowerPoint Presentation</vt:lpstr>
      <vt:lpstr>PowerPoint Presentation</vt:lpstr>
      <vt:lpstr>Sơ đồ tỉ lệ(%) về thành phần khối lượng của các  nguyên tố trong vỏ Trái Đất</vt:lpstr>
      <vt:lpstr>Trong tự nhiên oxi tồn tại ở những dạng nào?</vt:lpstr>
      <vt:lpstr>PowerPoint Presentation</vt:lpstr>
      <vt:lpstr>PowerPoint Presentation</vt:lpstr>
      <vt:lpstr>PowerPoint Presentation</vt:lpstr>
      <vt:lpstr>I. Tính chất vật lý</vt:lpstr>
      <vt:lpstr>II.Tính chất hóa học:</vt:lpstr>
      <vt:lpstr>PowerPoint Presentation</vt:lpstr>
      <vt:lpstr>So sánh lưu huỳnh cháy trong không khí và oxi:</vt:lpstr>
      <vt:lpstr>Nhận xét:</vt:lpstr>
      <vt:lpstr>b.Với photpho:</vt:lpstr>
      <vt:lpstr>PowerPoint Presentation</vt:lpstr>
      <vt:lpstr>So sánh photpho cháy trong không khí và oxi </vt:lpstr>
      <vt:lpstr>Nhận xét:</vt:lpstr>
      <vt:lpstr>II. Tính chất hóa học: 1. Tác dụng  với phi kim. </vt:lpstr>
      <vt:lpstr>PowerPoint Presentation</vt:lpstr>
      <vt:lpstr>PowerPoint Presentation</vt:lpstr>
      <vt:lpstr>Bài Tập :</vt:lpstr>
      <vt:lpstr>Bài giải</vt:lpstr>
      <vt:lpstr>b) Ta thấy:                   =&gt;P hết, O2 dư, Tính toán số mol theo P </vt:lpstr>
      <vt:lpstr>Bài 4*: Đốt cháy 12,4g photpho trong bình chứa 17g khí oxi tạo thành điphotpho pentaoxit P2O5 (là chất rắn, trắng).</vt:lpstr>
      <vt:lpstr>b) Chất nào được tạo thành? Khối lượng là bao nhiêu?</vt:lpstr>
      <vt:lpstr>2.Tác dụng với kim loại:</vt:lpstr>
      <vt:lpstr>Các em quan sát thí nghiệm sắt tác dụng với oxi và nhận xét?</vt:lpstr>
      <vt:lpstr>PowerPoint Presentation</vt:lpstr>
      <vt:lpstr>Sắt cháy trong oxi</vt:lpstr>
      <vt:lpstr>Nhận xét: </vt:lpstr>
      <vt:lpstr>2. Tác dụng  với kim loại: </vt:lpstr>
      <vt:lpstr>3.Tác dụng với hợp chất:</vt:lpstr>
      <vt:lpstr>Metan cháy trong oxi </vt:lpstr>
      <vt:lpstr>PowerPoint Presentation</vt:lpstr>
      <vt:lpstr>3. Oxi tác dụng với hợp chất. </vt:lpstr>
      <vt:lpstr>III. Kết luận: SGK-83</vt:lpstr>
      <vt:lpstr>PowerPoint Presentation</vt:lpstr>
      <vt:lpstr>BÀI TẬP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40</cp:revision>
  <dcterms:created xsi:type="dcterms:W3CDTF">2022-01-03T12:37:12Z</dcterms:created>
  <dcterms:modified xsi:type="dcterms:W3CDTF">2022-01-20T07:22:40Z</dcterms:modified>
</cp:coreProperties>
</file>