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60" d="100"/>
          <a:sy n="60" d="100"/>
        </p:scale>
        <p:origin x="1056"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2022/9/3</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9/3/2022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9/3/2022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2022/9/3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2022/9/3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2022/9/3</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2022/9/3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2022/9/3</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2022/9/3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2022/9/3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2022/9/3</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2022/9/3</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2022/9/3</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2022/9/3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2022/9/3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38" Type="http://schemas.openxmlformats.org/officeDocument/2006/relationships/slideLayout" Target="../slideLayouts/slideLayout149.xml"/><Relationship Id="rId154" Type="http://schemas.openxmlformats.org/officeDocument/2006/relationships/slideLayout" Target="../slideLayouts/slideLayout165.xml"/><Relationship Id="rId159" Type="http://schemas.openxmlformats.org/officeDocument/2006/relationships/slideLayout" Target="../slideLayouts/slideLayout170.xml"/><Relationship Id="rId175" Type="http://schemas.openxmlformats.org/officeDocument/2006/relationships/slideLayout" Target="../slideLayouts/slideLayout186.xml"/><Relationship Id="rId170" Type="http://schemas.openxmlformats.org/officeDocument/2006/relationships/slideLayout" Target="../slideLayouts/slideLayout181.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28" Type="http://schemas.openxmlformats.org/officeDocument/2006/relationships/slideLayout" Target="../slideLayouts/slideLayout139.xml"/><Relationship Id="rId144" Type="http://schemas.openxmlformats.org/officeDocument/2006/relationships/slideLayout" Target="../slideLayouts/slideLayout155.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165" Type="http://schemas.openxmlformats.org/officeDocument/2006/relationships/slideLayout" Target="../slideLayouts/slideLayout17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134" Type="http://schemas.openxmlformats.org/officeDocument/2006/relationships/slideLayout" Target="../slideLayouts/slideLayout145.xml"/><Relationship Id="rId139" Type="http://schemas.openxmlformats.org/officeDocument/2006/relationships/slideLayout" Target="../slideLayouts/slideLayout15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55" Type="http://schemas.openxmlformats.org/officeDocument/2006/relationships/slideLayout" Target="../slideLayouts/slideLayout166.xml"/><Relationship Id="rId171" Type="http://schemas.openxmlformats.org/officeDocument/2006/relationships/slideLayout" Target="../slideLayouts/slideLayout182.xml"/><Relationship Id="rId176" Type="http://schemas.openxmlformats.org/officeDocument/2006/relationships/slideLayout" Target="../slideLayouts/slideLayout187.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45" Type="http://schemas.openxmlformats.org/officeDocument/2006/relationships/slideLayout" Target="../slideLayouts/slideLayout156.xml"/><Relationship Id="rId161" Type="http://schemas.openxmlformats.org/officeDocument/2006/relationships/slideLayout" Target="../slideLayouts/slideLayout172.xml"/><Relationship Id="rId166" Type="http://schemas.openxmlformats.org/officeDocument/2006/relationships/slideLayout" Target="../slideLayouts/slideLayout17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30" Type="http://schemas.openxmlformats.org/officeDocument/2006/relationships/slideLayout" Target="../slideLayouts/slideLayout141.xml"/><Relationship Id="rId135" Type="http://schemas.openxmlformats.org/officeDocument/2006/relationships/slideLayout" Target="../slideLayouts/slideLayout146.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151" Type="http://schemas.openxmlformats.org/officeDocument/2006/relationships/slideLayout" Target="../slideLayouts/slideLayout162.xml"/><Relationship Id="rId156" Type="http://schemas.openxmlformats.org/officeDocument/2006/relationships/slideLayout" Target="../slideLayouts/slideLayout167.xml"/><Relationship Id="rId164" Type="http://schemas.openxmlformats.org/officeDocument/2006/relationships/slideLayout" Target="../slideLayouts/slideLayout175.xml"/><Relationship Id="rId169" Type="http://schemas.openxmlformats.org/officeDocument/2006/relationships/slideLayout" Target="../slideLayouts/slideLayout180.xml"/><Relationship Id="rId177" Type="http://schemas.openxmlformats.org/officeDocument/2006/relationships/slideLayout" Target="../slideLayouts/slideLayout188.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72" Type="http://schemas.openxmlformats.org/officeDocument/2006/relationships/slideLayout" Target="../slideLayouts/slideLayout183.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162" Type="http://schemas.openxmlformats.org/officeDocument/2006/relationships/slideLayout" Target="../slideLayouts/slideLayout17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theme" Target="../theme/theme2.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73" Type="http://schemas.openxmlformats.org/officeDocument/2006/relationships/slideLayout" Target="../slideLayouts/slideLayout184.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3.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17.xml"/><Relationship Id="rId21" Type="http://schemas.openxmlformats.org/officeDocument/2006/relationships/slideLayout" Target="../slideLayouts/slideLayout221.xml"/><Relationship Id="rId42" Type="http://schemas.openxmlformats.org/officeDocument/2006/relationships/slideLayout" Target="../slideLayouts/slideLayout242.xml"/><Relationship Id="rId63" Type="http://schemas.openxmlformats.org/officeDocument/2006/relationships/slideLayout" Target="../slideLayouts/slideLayout263.xml"/><Relationship Id="rId84" Type="http://schemas.openxmlformats.org/officeDocument/2006/relationships/slideLayout" Target="../slideLayouts/slideLayout284.xml"/><Relationship Id="rId138" Type="http://schemas.openxmlformats.org/officeDocument/2006/relationships/slideLayout" Target="../slideLayouts/slideLayout338.xml"/><Relationship Id="rId159" Type="http://schemas.openxmlformats.org/officeDocument/2006/relationships/slideLayout" Target="../slideLayouts/slideLayout359.xml"/><Relationship Id="rId170" Type="http://schemas.openxmlformats.org/officeDocument/2006/relationships/slideLayout" Target="../slideLayouts/slideLayout370.xml"/><Relationship Id="rId191" Type="http://schemas.openxmlformats.org/officeDocument/2006/relationships/slideLayout" Target="../slideLayouts/slideLayout391.xml"/><Relationship Id="rId205" Type="http://schemas.openxmlformats.org/officeDocument/2006/relationships/slideLayout" Target="../slideLayouts/slideLayout405.xml"/><Relationship Id="rId226" Type="http://schemas.openxmlformats.org/officeDocument/2006/relationships/slideLayout" Target="../slideLayouts/slideLayout426.xml"/><Relationship Id="rId247" Type="http://schemas.openxmlformats.org/officeDocument/2006/relationships/slideLayout" Target="../slideLayouts/slideLayout447.xml"/><Relationship Id="rId107" Type="http://schemas.openxmlformats.org/officeDocument/2006/relationships/slideLayout" Target="../slideLayouts/slideLayout307.xml"/><Relationship Id="rId11" Type="http://schemas.openxmlformats.org/officeDocument/2006/relationships/slideLayout" Target="../slideLayouts/slideLayout211.xml"/><Relationship Id="rId32" Type="http://schemas.openxmlformats.org/officeDocument/2006/relationships/slideLayout" Target="../slideLayouts/slideLayout232.xml"/><Relationship Id="rId53" Type="http://schemas.openxmlformats.org/officeDocument/2006/relationships/slideLayout" Target="../slideLayouts/slideLayout253.xml"/><Relationship Id="rId74" Type="http://schemas.openxmlformats.org/officeDocument/2006/relationships/slideLayout" Target="../slideLayouts/slideLayout274.xml"/><Relationship Id="rId128" Type="http://schemas.openxmlformats.org/officeDocument/2006/relationships/slideLayout" Target="../slideLayouts/slideLayout328.xml"/><Relationship Id="rId149" Type="http://schemas.openxmlformats.org/officeDocument/2006/relationships/slideLayout" Target="../slideLayouts/slideLayout349.xml"/><Relationship Id="rId5" Type="http://schemas.openxmlformats.org/officeDocument/2006/relationships/slideLayout" Target="../slideLayouts/slideLayout205.xml"/><Relationship Id="rId95" Type="http://schemas.openxmlformats.org/officeDocument/2006/relationships/slideLayout" Target="../slideLayouts/slideLayout295.xml"/><Relationship Id="rId160" Type="http://schemas.openxmlformats.org/officeDocument/2006/relationships/slideLayout" Target="../slideLayouts/slideLayout360.xml"/><Relationship Id="rId181" Type="http://schemas.openxmlformats.org/officeDocument/2006/relationships/slideLayout" Target="../slideLayouts/slideLayout381.xml"/><Relationship Id="rId216" Type="http://schemas.openxmlformats.org/officeDocument/2006/relationships/slideLayout" Target="../slideLayouts/slideLayout416.xml"/><Relationship Id="rId237" Type="http://schemas.openxmlformats.org/officeDocument/2006/relationships/slideLayout" Target="../slideLayouts/slideLayout437.xml"/><Relationship Id="rId22" Type="http://schemas.openxmlformats.org/officeDocument/2006/relationships/slideLayout" Target="../slideLayouts/slideLayout222.xml"/><Relationship Id="rId43" Type="http://schemas.openxmlformats.org/officeDocument/2006/relationships/slideLayout" Target="../slideLayouts/slideLayout243.xml"/><Relationship Id="rId64" Type="http://schemas.openxmlformats.org/officeDocument/2006/relationships/slideLayout" Target="../slideLayouts/slideLayout264.xml"/><Relationship Id="rId118" Type="http://schemas.openxmlformats.org/officeDocument/2006/relationships/slideLayout" Target="../slideLayouts/slideLayout318.xml"/><Relationship Id="rId139" Type="http://schemas.openxmlformats.org/officeDocument/2006/relationships/slideLayout" Target="../slideLayouts/slideLayout339.xml"/><Relationship Id="rId85" Type="http://schemas.openxmlformats.org/officeDocument/2006/relationships/slideLayout" Target="../slideLayouts/slideLayout285.xml"/><Relationship Id="rId150" Type="http://schemas.openxmlformats.org/officeDocument/2006/relationships/slideLayout" Target="../slideLayouts/slideLayout350.xml"/><Relationship Id="rId171" Type="http://schemas.openxmlformats.org/officeDocument/2006/relationships/slideLayout" Target="../slideLayouts/slideLayout371.xml"/><Relationship Id="rId192" Type="http://schemas.openxmlformats.org/officeDocument/2006/relationships/slideLayout" Target="../slideLayouts/slideLayout392.xml"/><Relationship Id="rId206" Type="http://schemas.openxmlformats.org/officeDocument/2006/relationships/slideLayout" Target="../slideLayouts/slideLayout406.xml"/><Relationship Id="rId227" Type="http://schemas.openxmlformats.org/officeDocument/2006/relationships/slideLayout" Target="../slideLayouts/slideLayout427.xml"/><Relationship Id="rId248" Type="http://schemas.openxmlformats.org/officeDocument/2006/relationships/slideLayout" Target="../slideLayouts/slideLayout448.xml"/><Relationship Id="rId12" Type="http://schemas.openxmlformats.org/officeDocument/2006/relationships/slideLayout" Target="../slideLayouts/slideLayout212.xml"/><Relationship Id="rId33" Type="http://schemas.openxmlformats.org/officeDocument/2006/relationships/slideLayout" Target="../slideLayouts/slideLayout233.xml"/><Relationship Id="rId108" Type="http://schemas.openxmlformats.org/officeDocument/2006/relationships/slideLayout" Target="../slideLayouts/slideLayout308.xml"/><Relationship Id="rId129" Type="http://schemas.openxmlformats.org/officeDocument/2006/relationships/slideLayout" Target="../slideLayouts/slideLayout329.xml"/><Relationship Id="rId54" Type="http://schemas.openxmlformats.org/officeDocument/2006/relationships/slideLayout" Target="../slideLayouts/slideLayout254.xml"/><Relationship Id="rId70" Type="http://schemas.openxmlformats.org/officeDocument/2006/relationships/slideLayout" Target="../slideLayouts/slideLayout270.xml"/><Relationship Id="rId75" Type="http://schemas.openxmlformats.org/officeDocument/2006/relationships/slideLayout" Target="../slideLayouts/slideLayout275.xml"/><Relationship Id="rId91" Type="http://schemas.openxmlformats.org/officeDocument/2006/relationships/slideLayout" Target="../slideLayouts/slideLayout291.xml"/><Relationship Id="rId96" Type="http://schemas.openxmlformats.org/officeDocument/2006/relationships/slideLayout" Target="../slideLayouts/slideLayout296.xml"/><Relationship Id="rId140" Type="http://schemas.openxmlformats.org/officeDocument/2006/relationships/slideLayout" Target="../slideLayouts/slideLayout340.xml"/><Relationship Id="rId145" Type="http://schemas.openxmlformats.org/officeDocument/2006/relationships/slideLayout" Target="../slideLayouts/slideLayout345.xml"/><Relationship Id="rId161" Type="http://schemas.openxmlformats.org/officeDocument/2006/relationships/slideLayout" Target="../slideLayouts/slideLayout361.xml"/><Relationship Id="rId166" Type="http://schemas.openxmlformats.org/officeDocument/2006/relationships/slideLayout" Target="../slideLayouts/slideLayout366.xml"/><Relationship Id="rId182" Type="http://schemas.openxmlformats.org/officeDocument/2006/relationships/slideLayout" Target="../slideLayouts/slideLayout382.xml"/><Relationship Id="rId187" Type="http://schemas.openxmlformats.org/officeDocument/2006/relationships/slideLayout" Target="../slideLayouts/slideLayout387.xml"/><Relationship Id="rId217" Type="http://schemas.openxmlformats.org/officeDocument/2006/relationships/slideLayout" Target="../slideLayouts/slideLayout417.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212" Type="http://schemas.openxmlformats.org/officeDocument/2006/relationships/slideLayout" Target="../slideLayouts/slideLayout412.xml"/><Relationship Id="rId233" Type="http://schemas.openxmlformats.org/officeDocument/2006/relationships/slideLayout" Target="../slideLayouts/slideLayout433.xml"/><Relationship Id="rId238" Type="http://schemas.openxmlformats.org/officeDocument/2006/relationships/slideLayout" Target="../slideLayouts/slideLayout438.xml"/><Relationship Id="rId254" Type="http://schemas.openxmlformats.org/officeDocument/2006/relationships/image" Target="../media/image13.emf"/><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49" Type="http://schemas.openxmlformats.org/officeDocument/2006/relationships/slideLayout" Target="../slideLayouts/slideLayout249.xml"/><Relationship Id="rId114" Type="http://schemas.openxmlformats.org/officeDocument/2006/relationships/slideLayout" Target="../slideLayouts/slideLayout314.xml"/><Relationship Id="rId119" Type="http://schemas.openxmlformats.org/officeDocument/2006/relationships/slideLayout" Target="../slideLayouts/slideLayout319.xml"/><Relationship Id="rId44" Type="http://schemas.openxmlformats.org/officeDocument/2006/relationships/slideLayout" Target="../slideLayouts/slideLayout244.xml"/><Relationship Id="rId60" Type="http://schemas.openxmlformats.org/officeDocument/2006/relationships/slideLayout" Target="../slideLayouts/slideLayout260.xml"/><Relationship Id="rId65" Type="http://schemas.openxmlformats.org/officeDocument/2006/relationships/slideLayout" Target="../slideLayouts/slideLayout265.xml"/><Relationship Id="rId81" Type="http://schemas.openxmlformats.org/officeDocument/2006/relationships/slideLayout" Target="../slideLayouts/slideLayout281.xml"/><Relationship Id="rId86" Type="http://schemas.openxmlformats.org/officeDocument/2006/relationships/slideLayout" Target="../slideLayouts/slideLayout286.xml"/><Relationship Id="rId130" Type="http://schemas.openxmlformats.org/officeDocument/2006/relationships/slideLayout" Target="../slideLayouts/slideLayout330.xml"/><Relationship Id="rId135" Type="http://schemas.openxmlformats.org/officeDocument/2006/relationships/slideLayout" Target="../slideLayouts/slideLayout335.xml"/><Relationship Id="rId151" Type="http://schemas.openxmlformats.org/officeDocument/2006/relationships/slideLayout" Target="../slideLayouts/slideLayout351.xml"/><Relationship Id="rId156" Type="http://schemas.openxmlformats.org/officeDocument/2006/relationships/slideLayout" Target="../slideLayouts/slideLayout356.xml"/><Relationship Id="rId177" Type="http://schemas.openxmlformats.org/officeDocument/2006/relationships/slideLayout" Target="../slideLayouts/slideLayout377.xml"/><Relationship Id="rId198" Type="http://schemas.openxmlformats.org/officeDocument/2006/relationships/slideLayout" Target="../slideLayouts/slideLayout398.xml"/><Relationship Id="rId172" Type="http://schemas.openxmlformats.org/officeDocument/2006/relationships/slideLayout" Target="../slideLayouts/slideLayout372.xml"/><Relationship Id="rId193" Type="http://schemas.openxmlformats.org/officeDocument/2006/relationships/slideLayout" Target="../slideLayouts/slideLayout393.xml"/><Relationship Id="rId202" Type="http://schemas.openxmlformats.org/officeDocument/2006/relationships/slideLayout" Target="../slideLayouts/slideLayout402.xml"/><Relationship Id="rId207" Type="http://schemas.openxmlformats.org/officeDocument/2006/relationships/slideLayout" Target="../slideLayouts/slideLayout407.xml"/><Relationship Id="rId223" Type="http://schemas.openxmlformats.org/officeDocument/2006/relationships/slideLayout" Target="../slideLayouts/slideLayout423.xml"/><Relationship Id="rId228" Type="http://schemas.openxmlformats.org/officeDocument/2006/relationships/slideLayout" Target="../slideLayouts/slideLayout428.xml"/><Relationship Id="rId244" Type="http://schemas.openxmlformats.org/officeDocument/2006/relationships/slideLayout" Target="../slideLayouts/slideLayout444.xml"/><Relationship Id="rId249" Type="http://schemas.openxmlformats.org/officeDocument/2006/relationships/slideLayout" Target="../slideLayouts/slideLayout449.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9" Type="http://schemas.openxmlformats.org/officeDocument/2006/relationships/slideLayout" Target="../slideLayouts/slideLayout239.xml"/><Relationship Id="rId109" Type="http://schemas.openxmlformats.org/officeDocument/2006/relationships/slideLayout" Target="../slideLayouts/slideLayout309.xml"/><Relationship Id="rId34" Type="http://schemas.openxmlformats.org/officeDocument/2006/relationships/slideLayout" Target="../slideLayouts/slideLayout234.xml"/><Relationship Id="rId50" Type="http://schemas.openxmlformats.org/officeDocument/2006/relationships/slideLayout" Target="../slideLayouts/slideLayout250.xml"/><Relationship Id="rId55" Type="http://schemas.openxmlformats.org/officeDocument/2006/relationships/slideLayout" Target="../slideLayouts/slideLayout255.xml"/><Relationship Id="rId76" Type="http://schemas.openxmlformats.org/officeDocument/2006/relationships/slideLayout" Target="../slideLayouts/slideLayout276.xml"/><Relationship Id="rId97" Type="http://schemas.openxmlformats.org/officeDocument/2006/relationships/slideLayout" Target="../slideLayouts/slideLayout297.xml"/><Relationship Id="rId104" Type="http://schemas.openxmlformats.org/officeDocument/2006/relationships/slideLayout" Target="../slideLayouts/slideLayout304.xml"/><Relationship Id="rId120" Type="http://schemas.openxmlformats.org/officeDocument/2006/relationships/slideLayout" Target="../slideLayouts/slideLayout320.xml"/><Relationship Id="rId125" Type="http://schemas.openxmlformats.org/officeDocument/2006/relationships/slideLayout" Target="../slideLayouts/slideLayout325.xml"/><Relationship Id="rId141" Type="http://schemas.openxmlformats.org/officeDocument/2006/relationships/slideLayout" Target="../slideLayouts/slideLayout341.xml"/><Relationship Id="rId146" Type="http://schemas.openxmlformats.org/officeDocument/2006/relationships/slideLayout" Target="../slideLayouts/slideLayout346.xml"/><Relationship Id="rId167" Type="http://schemas.openxmlformats.org/officeDocument/2006/relationships/slideLayout" Target="../slideLayouts/slideLayout367.xml"/><Relationship Id="rId188" Type="http://schemas.openxmlformats.org/officeDocument/2006/relationships/slideLayout" Target="../slideLayouts/slideLayout388.xml"/><Relationship Id="rId7" Type="http://schemas.openxmlformats.org/officeDocument/2006/relationships/slideLayout" Target="../slideLayouts/slideLayout207.xml"/><Relationship Id="rId71" Type="http://schemas.openxmlformats.org/officeDocument/2006/relationships/slideLayout" Target="../slideLayouts/slideLayout271.xml"/><Relationship Id="rId92" Type="http://schemas.openxmlformats.org/officeDocument/2006/relationships/slideLayout" Target="../slideLayouts/slideLayout292.xml"/><Relationship Id="rId162" Type="http://schemas.openxmlformats.org/officeDocument/2006/relationships/slideLayout" Target="../slideLayouts/slideLayout362.xml"/><Relationship Id="rId183" Type="http://schemas.openxmlformats.org/officeDocument/2006/relationships/slideLayout" Target="../slideLayouts/slideLayout383.xml"/><Relationship Id="rId213" Type="http://schemas.openxmlformats.org/officeDocument/2006/relationships/slideLayout" Target="../slideLayouts/slideLayout413.xml"/><Relationship Id="rId218" Type="http://schemas.openxmlformats.org/officeDocument/2006/relationships/slideLayout" Target="../slideLayouts/slideLayout418.xml"/><Relationship Id="rId234" Type="http://schemas.openxmlformats.org/officeDocument/2006/relationships/slideLayout" Target="../slideLayouts/slideLayout434.xml"/><Relationship Id="rId239" Type="http://schemas.openxmlformats.org/officeDocument/2006/relationships/slideLayout" Target="../slideLayouts/slideLayout439.xml"/><Relationship Id="rId2" Type="http://schemas.openxmlformats.org/officeDocument/2006/relationships/slideLayout" Target="../slideLayouts/slideLayout202.xml"/><Relationship Id="rId29" Type="http://schemas.openxmlformats.org/officeDocument/2006/relationships/slideLayout" Target="../slideLayouts/slideLayout229.xml"/><Relationship Id="rId250" Type="http://schemas.openxmlformats.org/officeDocument/2006/relationships/theme" Target="../theme/theme4.xml"/><Relationship Id="rId255" Type="http://schemas.openxmlformats.org/officeDocument/2006/relationships/image" Target="../media/image14.emf"/><Relationship Id="rId24" Type="http://schemas.openxmlformats.org/officeDocument/2006/relationships/slideLayout" Target="../slideLayouts/slideLayout224.xml"/><Relationship Id="rId40" Type="http://schemas.openxmlformats.org/officeDocument/2006/relationships/slideLayout" Target="../slideLayouts/slideLayout240.xml"/><Relationship Id="rId45" Type="http://schemas.openxmlformats.org/officeDocument/2006/relationships/slideLayout" Target="../slideLayouts/slideLayout245.xml"/><Relationship Id="rId66" Type="http://schemas.openxmlformats.org/officeDocument/2006/relationships/slideLayout" Target="../slideLayouts/slideLayout266.xml"/><Relationship Id="rId87" Type="http://schemas.openxmlformats.org/officeDocument/2006/relationships/slideLayout" Target="../slideLayouts/slideLayout287.xml"/><Relationship Id="rId110" Type="http://schemas.openxmlformats.org/officeDocument/2006/relationships/slideLayout" Target="../slideLayouts/slideLayout310.xml"/><Relationship Id="rId115" Type="http://schemas.openxmlformats.org/officeDocument/2006/relationships/slideLayout" Target="../slideLayouts/slideLayout315.xml"/><Relationship Id="rId131" Type="http://schemas.openxmlformats.org/officeDocument/2006/relationships/slideLayout" Target="../slideLayouts/slideLayout331.xml"/><Relationship Id="rId136" Type="http://schemas.openxmlformats.org/officeDocument/2006/relationships/slideLayout" Target="../slideLayouts/slideLayout336.xml"/><Relationship Id="rId157" Type="http://schemas.openxmlformats.org/officeDocument/2006/relationships/slideLayout" Target="../slideLayouts/slideLayout357.xml"/><Relationship Id="rId178" Type="http://schemas.openxmlformats.org/officeDocument/2006/relationships/slideLayout" Target="../slideLayouts/slideLayout378.xml"/><Relationship Id="rId61" Type="http://schemas.openxmlformats.org/officeDocument/2006/relationships/slideLayout" Target="../slideLayouts/slideLayout261.xml"/><Relationship Id="rId82" Type="http://schemas.openxmlformats.org/officeDocument/2006/relationships/slideLayout" Target="../slideLayouts/slideLayout282.xml"/><Relationship Id="rId152" Type="http://schemas.openxmlformats.org/officeDocument/2006/relationships/slideLayout" Target="../slideLayouts/slideLayout352.xml"/><Relationship Id="rId173" Type="http://schemas.openxmlformats.org/officeDocument/2006/relationships/slideLayout" Target="../slideLayouts/slideLayout373.xml"/><Relationship Id="rId194" Type="http://schemas.openxmlformats.org/officeDocument/2006/relationships/slideLayout" Target="../slideLayouts/slideLayout394.xml"/><Relationship Id="rId199" Type="http://schemas.openxmlformats.org/officeDocument/2006/relationships/slideLayout" Target="../slideLayouts/slideLayout399.xml"/><Relationship Id="rId203" Type="http://schemas.openxmlformats.org/officeDocument/2006/relationships/slideLayout" Target="../slideLayouts/slideLayout403.xml"/><Relationship Id="rId208" Type="http://schemas.openxmlformats.org/officeDocument/2006/relationships/slideLayout" Target="../slideLayouts/slideLayout408.xml"/><Relationship Id="rId229" Type="http://schemas.openxmlformats.org/officeDocument/2006/relationships/slideLayout" Target="../slideLayouts/slideLayout429.xml"/><Relationship Id="rId19" Type="http://schemas.openxmlformats.org/officeDocument/2006/relationships/slideLayout" Target="../slideLayouts/slideLayout219.xml"/><Relationship Id="rId224" Type="http://schemas.openxmlformats.org/officeDocument/2006/relationships/slideLayout" Target="../slideLayouts/slideLayout424.xml"/><Relationship Id="rId240" Type="http://schemas.openxmlformats.org/officeDocument/2006/relationships/slideLayout" Target="../slideLayouts/slideLayout440.xml"/><Relationship Id="rId245" Type="http://schemas.openxmlformats.org/officeDocument/2006/relationships/slideLayout" Target="../slideLayouts/slideLayout445.xml"/><Relationship Id="rId14" Type="http://schemas.openxmlformats.org/officeDocument/2006/relationships/slideLayout" Target="../slideLayouts/slideLayout214.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56" Type="http://schemas.openxmlformats.org/officeDocument/2006/relationships/slideLayout" Target="../slideLayouts/slideLayout256.xml"/><Relationship Id="rId77" Type="http://schemas.openxmlformats.org/officeDocument/2006/relationships/slideLayout" Target="../slideLayouts/slideLayout277.xml"/><Relationship Id="rId100" Type="http://schemas.openxmlformats.org/officeDocument/2006/relationships/slideLayout" Target="../slideLayouts/slideLayout300.xml"/><Relationship Id="rId105" Type="http://schemas.openxmlformats.org/officeDocument/2006/relationships/slideLayout" Target="../slideLayouts/slideLayout305.xml"/><Relationship Id="rId126" Type="http://schemas.openxmlformats.org/officeDocument/2006/relationships/slideLayout" Target="../slideLayouts/slideLayout326.xml"/><Relationship Id="rId147" Type="http://schemas.openxmlformats.org/officeDocument/2006/relationships/slideLayout" Target="../slideLayouts/slideLayout347.xml"/><Relationship Id="rId168" Type="http://schemas.openxmlformats.org/officeDocument/2006/relationships/slideLayout" Target="../slideLayouts/slideLayout368.xml"/><Relationship Id="rId8" Type="http://schemas.openxmlformats.org/officeDocument/2006/relationships/slideLayout" Target="../slideLayouts/slideLayout208.xml"/><Relationship Id="rId51" Type="http://schemas.openxmlformats.org/officeDocument/2006/relationships/slideLayout" Target="../slideLayouts/slideLayout251.xml"/><Relationship Id="rId72" Type="http://schemas.openxmlformats.org/officeDocument/2006/relationships/slideLayout" Target="../slideLayouts/slideLayout272.xml"/><Relationship Id="rId93" Type="http://schemas.openxmlformats.org/officeDocument/2006/relationships/slideLayout" Target="../slideLayouts/slideLayout293.xml"/><Relationship Id="rId98" Type="http://schemas.openxmlformats.org/officeDocument/2006/relationships/slideLayout" Target="../slideLayouts/slideLayout298.xml"/><Relationship Id="rId121" Type="http://schemas.openxmlformats.org/officeDocument/2006/relationships/slideLayout" Target="../slideLayouts/slideLayout321.xml"/><Relationship Id="rId142" Type="http://schemas.openxmlformats.org/officeDocument/2006/relationships/slideLayout" Target="../slideLayouts/slideLayout342.xml"/><Relationship Id="rId163" Type="http://schemas.openxmlformats.org/officeDocument/2006/relationships/slideLayout" Target="../slideLayouts/slideLayout363.xml"/><Relationship Id="rId184" Type="http://schemas.openxmlformats.org/officeDocument/2006/relationships/slideLayout" Target="../slideLayouts/slideLayout384.xml"/><Relationship Id="rId189" Type="http://schemas.openxmlformats.org/officeDocument/2006/relationships/slideLayout" Target="../slideLayouts/slideLayout389.xml"/><Relationship Id="rId219" Type="http://schemas.openxmlformats.org/officeDocument/2006/relationships/slideLayout" Target="../slideLayouts/slideLayout419.xml"/><Relationship Id="rId3" Type="http://schemas.openxmlformats.org/officeDocument/2006/relationships/slideLayout" Target="../slideLayouts/slideLayout203.xml"/><Relationship Id="rId214" Type="http://schemas.openxmlformats.org/officeDocument/2006/relationships/slideLayout" Target="../slideLayouts/slideLayout414.xml"/><Relationship Id="rId230" Type="http://schemas.openxmlformats.org/officeDocument/2006/relationships/slideLayout" Target="../slideLayouts/slideLayout430.xml"/><Relationship Id="rId235" Type="http://schemas.openxmlformats.org/officeDocument/2006/relationships/slideLayout" Target="../slideLayouts/slideLayout435.xml"/><Relationship Id="rId251" Type="http://schemas.openxmlformats.org/officeDocument/2006/relationships/image" Target="../media/image10.emf"/><Relationship Id="rId256" Type="http://schemas.openxmlformats.org/officeDocument/2006/relationships/image" Target="../media/image15.emf"/><Relationship Id="rId25" Type="http://schemas.openxmlformats.org/officeDocument/2006/relationships/slideLayout" Target="../slideLayouts/slideLayout225.xml"/><Relationship Id="rId46" Type="http://schemas.openxmlformats.org/officeDocument/2006/relationships/slideLayout" Target="../slideLayouts/slideLayout246.xml"/><Relationship Id="rId67" Type="http://schemas.openxmlformats.org/officeDocument/2006/relationships/slideLayout" Target="../slideLayouts/slideLayout267.xml"/><Relationship Id="rId116" Type="http://schemas.openxmlformats.org/officeDocument/2006/relationships/slideLayout" Target="../slideLayouts/slideLayout316.xml"/><Relationship Id="rId137" Type="http://schemas.openxmlformats.org/officeDocument/2006/relationships/slideLayout" Target="../slideLayouts/slideLayout337.xml"/><Relationship Id="rId158" Type="http://schemas.openxmlformats.org/officeDocument/2006/relationships/slideLayout" Target="../slideLayouts/slideLayout358.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62" Type="http://schemas.openxmlformats.org/officeDocument/2006/relationships/slideLayout" Target="../slideLayouts/slideLayout262.xml"/><Relationship Id="rId83" Type="http://schemas.openxmlformats.org/officeDocument/2006/relationships/slideLayout" Target="../slideLayouts/slideLayout283.xml"/><Relationship Id="rId88" Type="http://schemas.openxmlformats.org/officeDocument/2006/relationships/slideLayout" Target="../slideLayouts/slideLayout288.xml"/><Relationship Id="rId111" Type="http://schemas.openxmlformats.org/officeDocument/2006/relationships/slideLayout" Target="../slideLayouts/slideLayout311.xml"/><Relationship Id="rId132" Type="http://schemas.openxmlformats.org/officeDocument/2006/relationships/slideLayout" Target="../slideLayouts/slideLayout332.xml"/><Relationship Id="rId153" Type="http://schemas.openxmlformats.org/officeDocument/2006/relationships/slideLayout" Target="../slideLayouts/slideLayout353.xml"/><Relationship Id="rId174" Type="http://schemas.openxmlformats.org/officeDocument/2006/relationships/slideLayout" Target="../slideLayouts/slideLayout374.xml"/><Relationship Id="rId179" Type="http://schemas.openxmlformats.org/officeDocument/2006/relationships/slideLayout" Target="../slideLayouts/slideLayout379.xml"/><Relationship Id="rId195" Type="http://schemas.openxmlformats.org/officeDocument/2006/relationships/slideLayout" Target="../slideLayouts/slideLayout395.xml"/><Relationship Id="rId209" Type="http://schemas.openxmlformats.org/officeDocument/2006/relationships/slideLayout" Target="../slideLayouts/slideLayout409.xml"/><Relationship Id="rId190" Type="http://schemas.openxmlformats.org/officeDocument/2006/relationships/slideLayout" Target="../slideLayouts/slideLayout390.xml"/><Relationship Id="rId204" Type="http://schemas.openxmlformats.org/officeDocument/2006/relationships/slideLayout" Target="../slideLayouts/slideLayout404.xml"/><Relationship Id="rId220" Type="http://schemas.openxmlformats.org/officeDocument/2006/relationships/slideLayout" Target="../slideLayouts/slideLayout420.xml"/><Relationship Id="rId225" Type="http://schemas.openxmlformats.org/officeDocument/2006/relationships/slideLayout" Target="../slideLayouts/slideLayout425.xml"/><Relationship Id="rId241" Type="http://schemas.openxmlformats.org/officeDocument/2006/relationships/slideLayout" Target="../slideLayouts/slideLayout441.xml"/><Relationship Id="rId246" Type="http://schemas.openxmlformats.org/officeDocument/2006/relationships/slideLayout" Target="../slideLayouts/slideLayout446.xml"/><Relationship Id="rId15" Type="http://schemas.openxmlformats.org/officeDocument/2006/relationships/slideLayout" Target="../slideLayouts/slideLayout215.xml"/><Relationship Id="rId36" Type="http://schemas.openxmlformats.org/officeDocument/2006/relationships/slideLayout" Target="../slideLayouts/slideLayout236.xml"/><Relationship Id="rId57" Type="http://schemas.openxmlformats.org/officeDocument/2006/relationships/slideLayout" Target="../slideLayouts/slideLayout257.xml"/><Relationship Id="rId106" Type="http://schemas.openxmlformats.org/officeDocument/2006/relationships/slideLayout" Target="../slideLayouts/slideLayout306.xml"/><Relationship Id="rId127" Type="http://schemas.openxmlformats.org/officeDocument/2006/relationships/slideLayout" Target="../slideLayouts/slideLayout32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52" Type="http://schemas.openxmlformats.org/officeDocument/2006/relationships/slideLayout" Target="../slideLayouts/slideLayout252.xml"/><Relationship Id="rId73" Type="http://schemas.openxmlformats.org/officeDocument/2006/relationships/slideLayout" Target="../slideLayouts/slideLayout273.xml"/><Relationship Id="rId78" Type="http://schemas.openxmlformats.org/officeDocument/2006/relationships/slideLayout" Target="../slideLayouts/slideLayout278.xml"/><Relationship Id="rId94" Type="http://schemas.openxmlformats.org/officeDocument/2006/relationships/slideLayout" Target="../slideLayouts/slideLayout294.xml"/><Relationship Id="rId99" Type="http://schemas.openxmlformats.org/officeDocument/2006/relationships/slideLayout" Target="../slideLayouts/slideLayout299.xml"/><Relationship Id="rId101" Type="http://schemas.openxmlformats.org/officeDocument/2006/relationships/slideLayout" Target="../slideLayouts/slideLayout301.xml"/><Relationship Id="rId122" Type="http://schemas.openxmlformats.org/officeDocument/2006/relationships/slideLayout" Target="../slideLayouts/slideLayout322.xml"/><Relationship Id="rId143" Type="http://schemas.openxmlformats.org/officeDocument/2006/relationships/slideLayout" Target="../slideLayouts/slideLayout343.xml"/><Relationship Id="rId148" Type="http://schemas.openxmlformats.org/officeDocument/2006/relationships/slideLayout" Target="../slideLayouts/slideLayout348.xml"/><Relationship Id="rId164" Type="http://schemas.openxmlformats.org/officeDocument/2006/relationships/slideLayout" Target="../slideLayouts/slideLayout364.xml"/><Relationship Id="rId169" Type="http://schemas.openxmlformats.org/officeDocument/2006/relationships/slideLayout" Target="../slideLayouts/slideLayout369.xml"/><Relationship Id="rId185" Type="http://schemas.openxmlformats.org/officeDocument/2006/relationships/slideLayout" Target="../slideLayouts/slideLayout385.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80" Type="http://schemas.openxmlformats.org/officeDocument/2006/relationships/slideLayout" Target="../slideLayouts/slideLayout380.xml"/><Relationship Id="rId210" Type="http://schemas.openxmlformats.org/officeDocument/2006/relationships/slideLayout" Target="../slideLayouts/slideLayout410.xml"/><Relationship Id="rId215" Type="http://schemas.openxmlformats.org/officeDocument/2006/relationships/slideLayout" Target="../slideLayouts/slideLayout415.xml"/><Relationship Id="rId236" Type="http://schemas.openxmlformats.org/officeDocument/2006/relationships/slideLayout" Target="../slideLayouts/slideLayout436.xml"/><Relationship Id="rId257" Type="http://schemas.openxmlformats.org/officeDocument/2006/relationships/image" Target="../media/image16.emf"/><Relationship Id="rId26" Type="http://schemas.openxmlformats.org/officeDocument/2006/relationships/slideLayout" Target="../slideLayouts/slideLayout226.xml"/><Relationship Id="rId231" Type="http://schemas.openxmlformats.org/officeDocument/2006/relationships/slideLayout" Target="../slideLayouts/slideLayout431.xml"/><Relationship Id="rId252" Type="http://schemas.openxmlformats.org/officeDocument/2006/relationships/image" Target="../media/image11.emf"/><Relationship Id="rId47" Type="http://schemas.openxmlformats.org/officeDocument/2006/relationships/slideLayout" Target="../slideLayouts/slideLayout247.xml"/><Relationship Id="rId68" Type="http://schemas.openxmlformats.org/officeDocument/2006/relationships/slideLayout" Target="../slideLayouts/slideLayout268.xml"/><Relationship Id="rId89" Type="http://schemas.openxmlformats.org/officeDocument/2006/relationships/slideLayout" Target="../slideLayouts/slideLayout289.xml"/><Relationship Id="rId112" Type="http://schemas.openxmlformats.org/officeDocument/2006/relationships/slideLayout" Target="../slideLayouts/slideLayout312.xml"/><Relationship Id="rId133" Type="http://schemas.openxmlformats.org/officeDocument/2006/relationships/slideLayout" Target="../slideLayouts/slideLayout333.xml"/><Relationship Id="rId154" Type="http://schemas.openxmlformats.org/officeDocument/2006/relationships/slideLayout" Target="../slideLayouts/slideLayout354.xml"/><Relationship Id="rId175" Type="http://schemas.openxmlformats.org/officeDocument/2006/relationships/slideLayout" Target="../slideLayouts/slideLayout375.xml"/><Relationship Id="rId196" Type="http://schemas.openxmlformats.org/officeDocument/2006/relationships/slideLayout" Target="../slideLayouts/slideLayout396.xml"/><Relationship Id="rId200" Type="http://schemas.openxmlformats.org/officeDocument/2006/relationships/slideLayout" Target="../slideLayouts/slideLayout400.xml"/><Relationship Id="rId16" Type="http://schemas.openxmlformats.org/officeDocument/2006/relationships/slideLayout" Target="../slideLayouts/slideLayout216.xml"/><Relationship Id="rId221" Type="http://schemas.openxmlformats.org/officeDocument/2006/relationships/slideLayout" Target="../slideLayouts/slideLayout421.xml"/><Relationship Id="rId242" Type="http://schemas.openxmlformats.org/officeDocument/2006/relationships/slideLayout" Target="../slideLayouts/slideLayout442.xml"/><Relationship Id="rId37" Type="http://schemas.openxmlformats.org/officeDocument/2006/relationships/slideLayout" Target="../slideLayouts/slideLayout237.xml"/><Relationship Id="rId58" Type="http://schemas.openxmlformats.org/officeDocument/2006/relationships/slideLayout" Target="../slideLayouts/slideLayout258.xml"/><Relationship Id="rId79" Type="http://schemas.openxmlformats.org/officeDocument/2006/relationships/slideLayout" Target="../slideLayouts/slideLayout279.xml"/><Relationship Id="rId102" Type="http://schemas.openxmlformats.org/officeDocument/2006/relationships/slideLayout" Target="../slideLayouts/slideLayout302.xml"/><Relationship Id="rId123" Type="http://schemas.openxmlformats.org/officeDocument/2006/relationships/slideLayout" Target="../slideLayouts/slideLayout323.xml"/><Relationship Id="rId144" Type="http://schemas.openxmlformats.org/officeDocument/2006/relationships/slideLayout" Target="../slideLayouts/slideLayout344.xml"/><Relationship Id="rId90" Type="http://schemas.openxmlformats.org/officeDocument/2006/relationships/slideLayout" Target="../slideLayouts/slideLayout290.xml"/><Relationship Id="rId165" Type="http://schemas.openxmlformats.org/officeDocument/2006/relationships/slideLayout" Target="../slideLayouts/slideLayout365.xml"/><Relationship Id="rId186" Type="http://schemas.openxmlformats.org/officeDocument/2006/relationships/slideLayout" Target="../slideLayouts/slideLayout386.xml"/><Relationship Id="rId211" Type="http://schemas.openxmlformats.org/officeDocument/2006/relationships/slideLayout" Target="../slideLayouts/slideLayout411.xml"/><Relationship Id="rId232" Type="http://schemas.openxmlformats.org/officeDocument/2006/relationships/slideLayout" Target="../slideLayouts/slideLayout432.xml"/><Relationship Id="rId253" Type="http://schemas.openxmlformats.org/officeDocument/2006/relationships/image" Target="../media/image12.png"/><Relationship Id="rId27" Type="http://schemas.openxmlformats.org/officeDocument/2006/relationships/slideLayout" Target="../slideLayouts/slideLayout227.xml"/><Relationship Id="rId48" Type="http://schemas.openxmlformats.org/officeDocument/2006/relationships/slideLayout" Target="../slideLayouts/slideLayout248.xml"/><Relationship Id="rId69" Type="http://schemas.openxmlformats.org/officeDocument/2006/relationships/slideLayout" Target="../slideLayouts/slideLayout269.xml"/><Relationship Id="rId113" Type="http://schemas.openxmlformats.org/officeDocument/2006/relationships/slideLayout" Target="../slideLayouts/slideLayout313.xml"/><Relationship Id="rId134" Type="http://schemas.openxmlformats.org/officeDocument/2006/relationships/slideLayout" Target="../slideLayouts/slideLayout334.xml"/><Relationship Id="rId80" Type="http://schemas.openxmlformats.org/officeDocument/2006/relationships/slideLayout" Target="../slideLayouts/slideLayout280.xml"/><Relationship Id="rId155" Type="http://schemas.openxmlformats.org/officeDocument/2006/relationships/slideLayout" Target="../slideLayouts/slideLayout355.xml"/><Relationship Id="rId176" Type="http://schemas.openxmlformats.org/officeDocument/2006/relationships/slideLayout" Target="../slideLayouts/slideLayout376.xml"/><Relationship Id="rId197" Type="http://schemas.openxmlformats.org/officeDocument/2006/relationships/slideLayout" Target="../slideLayouts/slideLayout397.xml"/><Relationship Id="rId201" Type="http://schemas.openxmlformats.org/officeDocument/2006/relationships/slideLayout" Target="../slideLayouts/slideLayout401.xml"/><Relationship Id="rId222" Type="http://schemas.openxmlformats.org/officeDocument/2006/relationships/slideLayout" Target="../slideLayouts/slideLayout422.xml"/><Relationship Id="rId243" Type="http://schemas.openxmlformats.org/officeDocument/2006/relationships/slideLayout" Target="../slideLayouts/slideLayout443.xml"/><Relationship Id="rId17" Type="http://schemas.openxmlformats.org/officeDocument/2006/relationships/slideLayout" Target="../slideLayouts/slideLayout217.xml"/><Relationship Id="rId38" Type="http://schemas.openxmlformats.org/officeDocument/2006/relationships/slideLayout" Target="../slideLayouts/slideLayout238.xml"/><Relationship Id="rId59" Type="http://schemas.openxmlformats.org/officeDocument/2006/relationships/slideLayout" Target="../slideLayouts/slideLayout259.xml"/><Relationship Id="rId103" Type="http://schemas.openxmlformats.org/officeDocument/2006/relationships/slideLayout" Target="../slideLayouts/slideLayout303.xml"/><Relationship Id="rId124" Type="http://schemas.openxmlformats.org/officeDocument/2006/relationships/slideLayout" Target="../slideLayouts/slideLayout3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775" r:id="rId31"/>
    <p:sldLayoutId id="2147484777" r:id="rId32"/>
    <p:sldLayoutId id="2147484779" r:id="rId33"/>
    <p:sldLayoutId id="2147484781" r:id="rId34"/>
    <p:sldLayoutId id="2147484790" r:id="rId35"/>
    <p:sldLayoutId id="2147484792" r:id="rId36"/>
    <p:sldLayoutId id="2147484794" r:id="rId37"/>
    <p:sldLayoutId id="2147484796" r:id="rId38"/>
    <p:sldLayoutId id="2147484798" r:id="rId39"/>
    <p:sldLayoutId id="2147484800" r:id="rId40"/>
    <p:sldLayoutId id="2147484801" r:id="rId41"/>
    <p:sldLayoutId id="2147484802" r:id="rId42"/>
    <p:sldLayoutId id="2147484803" r:id="rId43"/>
    <p:sldLayoutId id="2147484804" r:id="rId44"/>
    <p:sldLayoutId id="2147484805" r:id="rId45"/>
    <p:sldLayoutId id="2147484806" r:id="rId46"/>
    <p:sldLayoutId id="2147484807" r:id="rId47"/>
    <p:sldLayoutId id="2147484808" r:id="rId48"/>
    <p:sldLayoutId id="2147484815" r:id="rId49"/>
    <p:sldLayoutId id="2147484816" r:id="rId50"/>
    <p:sldLayoutId id="2147484817" r:id="rId51"/>
    <p:sldLayoutId id="2147484818" r:id="rId52"/>
    <p:sldLayoutId id="2147484819" r:id="rId53"/>
    <p:sldLayoutId id="2147484847" r:id="rId54"/>
    <p:sldLayoutId id="2147484849" r:id="rId55"/>
    <p:sldLayoutId id="2147484851" r:id="rId56"/>
    <p:sldLayoutId id="2147484853" r:id="rId57"/>
    <p:sldLayoutId id="2147484855" r:id="rId58"/>
    <p:sldLayoutId id="2147484864" r:id="rId59"/>
    <p:sldLayoutId id="2147484866" r:id="rId60"/>
    <p:sldLayoutId id="2147484868" r:id="rId61"/>
    <p:sldLayoutId id="2147484870" r:id="rId62"/>
    <p:sldLayoutId id="2147484872" r:id="rId63"/>
    <p:sldLayoutId id="2147484874" r:id="rId64"/>
    <p:sldLayoutId id="2147484875" r:id="rId65"/>
    <p:sldLayoutId id="2147484879" r:id="rId66"/>
    <p:sldLayoutId id="2147484880" r:id="rId67"/>
    <p:sldLayoutId id="2147484882" r:id="rId68"/>
    <p:sldLayoutId id="2147484883" r:id="rId69"/>
    <p:sldLayoutId id="2147484885" r:id="rId70"/>
    <p:sldLayoutId id="2147484887" r:id="rId71"/>
    <p:sldLayoutId id="2147484889" r:id="rId72"/>
    <p:sldLayoutId id="2147484891" r:id="rId73"/>
    <p:sldLayoutId id="2147484900" r:id="rId74"/>
    <p:sldLayoutId id="2147484902" r:id="rId75"/>
    <p:sldLayoutId id="2147484904" r:id="rId76"/>
    <p:sldLayoutId id="2147484906" r:id="rId77"/>
    <p:sldLayoutId id="2147484908" r:id="rId78"/>
    <p:sldLayoutId id="2147484917" r:id="rId79"/>
    <p:sldLayoutId id="2147484919" r:id="rId80"/>
    <p:sldLayoutId id="2147484921" r:id="rId81"/>
    <p:sldLayoutId id="2147484923" r:id="rId82"/>
    <p:sldLayoutId id="2147484925" r:id="rId83"/>
    <p:sldLayoutId id="2147484927" r:id="rId84"/>
    <p:sldLayoutId id="2147484928" r:id="rId85"/>
    <p:sldLayoutId id="2147484932" r:id="rId86"/>
    <p:sldLayoutId id="2147484933" r:id="rId87"/>
    <p:sldLayoutId id="2147484935" r:id="rId88"/>
    <p:sldLayoutId id="2147484937" r:id="rId89"/>
    <p:sldLayoutId id="2147484946" r:id="rId90"/>
    <p:sldLayoutId id="2147484955" r:id="rId91"/>
    <p:sldLayoutId id="2147484956" r:id="rId92"/>
    <p:sldLayoutId id="2147484957" r:id="rId93"/>
    <p:sldLayoutId id="2147484958" r:id="rId94"/>
    <p:sldLayoutId id="2147484959" r:id="rId95"/>
    <p:sldLayoutId id="2147484961" r:id="rId96"/>
    <p:sldLayoutId id="2147484970" r:id="rId97"/>
    <p:sldLayoutId id="2147484979" r:id="rId98"/>
    <p:sldLayoutId id="2147484984" r:id="rId99"/>
    <p:sldLayoutId id="2147484993" r:id="rId100"/>
    <p:sldLayoutId id="2147485002" r:id="rId101"/>
    <p:sldLayoutId id="2147485007" r:id="rId102"/>
    <p:sldLayoutId id="2147485016" r:id="rId103"/>
    <p:sldLayoutId id="2147485025" r:id="rId104"/>
    <p:sldLayoutId id="2147485029" r:id="rId105"/>
    <p:sldLayoutId id="2147485057" r:id="rId106"/>
    <p:sldLayoutId id="2147485059" r:id="rId107"/>
    <p:sldLayoutId id="2147485061" r:id="rId108"/>
    <p:sldLayoutId id="2147485063" r:id="rId109"/>
    <p:sldLayoutId id="2147485065" r:id="rId110"/>
    <p:sldLayoutId id="2147485074" r:id="rId111"/>
    <p:sldLayoutId id="2147485076" r:id="rId112"/>
    <p:sldLayoutId id="2147485078" r:id="rId113"/>
    <p:sldLayoutId id="2147485080" r:id="rId114"/>
    <p:sldLayoutId id="2147485082" r:id="rId115"/>
    <p:sldLayoutId id="2147485084" r:id="rId116"/>
    <p:sldLayoutId id="2147485085" r:id="rId117"/>
    <p:sldLayoutId id="2147485089" r:id="rId118"/>
    <p:sldLayoutId id="2147485090" r:id="rId119"/>
    <p:sldLayoutId id="2147485092" r:id="rId120"/>
    <p:sldLayoutId id="2147485099" r:id="rId121"/>
    <p:sldLayoutId id="2147485100" r:id="rId122"/>
    <p:sldLayoutId id="2147485131" r:id="rId123"/>
    <p:sldLayoutId id="2147485133" r:id="rId124"/>
    <p:sldLayoutId id="2147485135" r:id="rId125"/>
    <p:sldLayoutId id="2147485137" r:id="rId126"/>
    <p:sldLayoutId id="2147485139" r:id="rId127"/>
    <p:sldLayoutId id="2147485148" r:id="rId128"/>
    <p:sldLayoutId id="2147485150" r:id="rId129"/>
    <p:sldLayoutId id="2147485152" r:id="rId130"/>
    <p:sldLayoutId id="2147485154" r:id="rId131"/>
    <p:sldLayoutId id="2147485156" r:id="rId132"/>
    <p:sldLayoutId id="2147485158" r:id="rId133"/>
    <p:sldLayoutId id="2147485159" r:id="rId134"/>
    <p:sldLayoutId id="2147485163" r:id="rId135"/>
    <p:sldLayoutId id="2147485164" r:id="rId136"/>
    <p:sldLayoutId id="2147485166" r:id="rId137"/>
    <p:sldLayoutId id="2147485167" r:id="rId138"/>
    <p:sldLayoutId id="2147485169" r:id="rId139"/>
    <p:sldLayoutId id="2147485171" r:id="rId140"/>
    <p:sldLayoutId id="2147485173" r:id="rId141"/>
    <p:sldLayoutId id="2147485175" r:id="rId142"/>
    <p:sldLayoutId id="2147485184" r:id="rId143"/>
    <p:sldLayoutId id="2147485186" r:id="rId144"/>
    <p:sldLayoutId id="2147485188" r:id="rId145"/>
    <p:sldLayoutId id="2147485190" r:id="rId146"/>
    <p:sldLayoutId id="2147485192" r:id="rId147"/>
    <p:sldLayoutId id="2147485201" r:id="rId148"/>
    <p:sldLayoutId id="2147485203" r:id="rId149"/>
    <p:sldLayoutId id="2147485205" r:id="rId150"/>
    <p:sldLayoutId id="2147485207" r:id="rId151"/>
    <p:sldLayoutId id="2147485209" r:id="rId152"/>
    <p:sldLayoutId id="2147485211" r:id="rId153"/>
    <p:sldLayoutId id="2147485212" r:id="rId154"/>
    <p:sldLayoutId id="2147485216" r:id="rId155"/>
    <p:sldLayoutId id="2147485217" r:id="rId156"/>
    <p:sldLayoutId id="2147485219" r:id="rId157"/>
    <p:sldLayoutId id="2147485227" r:id="rId158"/>
    <p:sldLayoutId id="2147485229" r:id="rId159"/>
    <p:sldLayoutId id="2147485231" r:id="rId160"/>
    <p:sldLayoutId id="2147485233" r:id="rId161"/>
    <p:sldLayoutId id="2147485235" r:id="rId162"/>
    <p:sldLayoutId id="2147485244" r:id="rId163"/>
    <p:sldLayoutId id="2147485246" r:id="rId164"/>
    <p:sldLayoutId id="2147485248" r:id="rId165"/>
    <p:sldLayoutId id="2147485250" r:id="rId166"/>
    <p:sldLayoutId id="2147485252" r:id="rId167"/>
    <p:sldLayoutId id="2147485254" r:id="rId168"/>
    <p:sldLayoutId id="2147485255" r:id="rId169"/>
    <p:sldLayoutId id="2147485259" r:id="rId170"/>
    <p:sldLayoutId id="2147485260" r:id="rId171"/>
    <p:sldLayoutId id="2147485262" r:id="rId172"/>
    <p:sldLayoutId id="2147485263" r:id="rId173"/>
    <p:sldLayoutId id="2147485267" r:id="rId174"/>
    <p:sldLayoutId id="2147485271" r:id="rId175"/>
    <p:sldLayoutId id="2147485272" r:id="rId176"/>
    <p:sldLayoutId id="2147485281"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25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25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25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25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25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25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25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57" r:id="rId30"/>
    <p:sldLayoutId id="2147485859" r:id="rId31"/>
    <p:sldLayoutId id="2147485861" r:id="rId32"/>
    <p:sldLayoutId id="2147485863" r:id="rId33"/>
    <p:sldLayoutId id="2147485872" r:id="rId34"/>
    <p:sldLayoutId id="2147485874" r:id="rId35"/>
    <p:sldLayoutId id="2147485876" r:id="rId36"/>
    <p:sldLayoutId id="2147485878" r:id="rId37"/>
    <p:sldLayoutId id="2147485880" r:id="rId38"/>
    <p:sldLayoutId id="2147485882" r:id="rId39"/>
    <p:sldLayoutId id="2147485883" r:id="rId40"/>
    <p:sldLayoutId id="2147485884" r:id="rId41"/>
    <p:sldLayoutId id="2147485885" r:id="rId42"/>
    <p:sldLayoutId id="2147485886" r:id="rId43"/>
    <p:sldLayoutId id="2147485887" r:id="rId44"/>
    <p:sldLayoutId id="2147485888" r:id="rId45"/>
    <p:sldLayoutId id="2147485889" r:id="rId46"/>
    <p:sldLayoutId id="2147485890" r:id="rId47"/>
    <p:sldLayoutId id="2147485898" r:id="rId48"/>
    <p:sldLayoutId id="2147485899" r:id="rId49"/>
    <p:sldLayoutId id="2147485900" r:id="rId50"/>
    <p:sldLayoutId id="2147485901" r:id="rId51"/>
    <p:sldLayoutId id="2147485902" r:id="rId52"/>
    <p:sldLayoutId id="2147485930" r:id="rId53"/>
    <p:sldLayoutId id="2147485932" r:id="rId54"/>
    <p:sldLayoutId id="2147485934" r:id="rId55"/>
    <p:sldLayoutId id="2147485936" r:id="rId56"/>
    <p:sldLayoutId id="2147485938" r:id="rId57"/>
    <p:sldLayoutId id="2147485947" r:id="rId58"/>
    <p:sldLayoutId id="2147485949" r:id="rId59"/>
    <p:sldLayoutId id="2147485951" r:id="rId60"/>
    <p:sldLayoutId id="2147485953" r:id="rId61"/>
    <p:sldLayoutId id="2147485955" r:id="rId62"/>
    <p:sldLayoutId id="2147485957" r:id="rId63"/>
    <p:sldLayoutId id="2147485958" r:id="rId64"/>
    <p:sldLayoutId id="2147485962" r:id="rId65"/>
    <p:sldLayoutId id="2147485963" r:id="rId66"/>
    <p:sldLayoutId id="2147485965" r:id="rId67"/>
    <p:sldLayoutId id="2147485966" r:id="rId68"/>
    <p:sldLayoutId id="2147485968" r:id="rId69"/>
    <p:sldLayoutId id="2147485970" r:id="rId70"/>
    <p:sldLayoutId id="2147485972" r:id="rId71"/>
    <p:sldLayoutId id="2147485974" r:id="rId72"/>
    <p:sldLayoutId id="2147485976" r:id="rId73"/>
    <p:sldLayoutId id="2147485980" r:id="rId74"/>
    <p:sldLayoutId id="2147485984" r:id="rId75"/>
    <p:sldLayoutId id="2147485985" r:id="rId76"/>
    <p:sldLayoutId id="2147485994" r:id="rId77"/>
    <p:sldLayoutId id="2147485999" r:id="rId78"/>
    <p:sldLayoutId id="2147486003" r:id="rId79"/>
    <p:sldLayoutId id="2147486004" r:id="rId80"/>
    <p:sldLayoutId id="2147486013" r:id="rId81"/>
    <p:sldLayoutId id="2147486018" r:id="rId82"/>
    <p:sldLayoutId id="2147486022" r:id="rId83"/>
    <p:sldLayoutId id="2147486023" r:id="rId84"/>
    <p:sldLayoutId id="2147486032" r:id="rId85"/>
    <p:sldLayoutId id="2147486033" r:id="rId86"/>
    <p:sldLayoutId id="2147486042" r:id="rId87"/>
    <p:sldLayoutId id="2147486070" r:id="rId88"/>
    <p:sldLayoutId id="2147486072" r:id="rId89"/>
    <p:sldLayoutId id="2147486074" r:id="rId90"/>
    <p:sldLayoutId id="2147486076" r:id="rId91"/>
    <p:sldLayoutId id="2147486078" r:id="rId92"/>
    <p:sldLayoutId id="2147486087" r:id="rId93"/>
    <p:sldLayoutId id="2147486089" r:id="rId94"/>
    <p:sldLayoutId id="2147486091" r:id="rId95"/>
    <p:sldLayoutId id="2147486093" r:id="rId96"/>
    <p:sldLayoutId id="2147486095" r:id="rId97"/>
    <p:sldLayoutId id="2147486097" r:id="rId98"/>
    <p:sldLayoutId id="2147486098" r:id="rId99"/>
    <p:sldLayoutId id="2147486102" r:id="rId100"/>
    <p:sldLayoutId id="2147486103" r:id="rId101"/>
    <p:sldLayoutId id="2147486105" r:id="rId102"/>
    <p:sldLayoutId id="2147486112" r:id="rId103"/>
    <p:sldLayoutId id="2147486113" r:id="rId104"/>
    <p:sldLayoutId id="2147486144" r:id="rId105"/>
    <p:sldLayoutId id="2147486146" r:id="rId106"/>
    <p:sldLayoutId id="2147486148" r:id="rId107"/>
    <p:sldLayoutId id="2147486150" r:id="rId108"/>
    <p:sldLayoutId id="2147486152" r:id="rId109"/>
    <p:sldLayoutId id="2147486161" r:id="rId110"/>
    <p:sldLayoutId id="2147486163" r:id="rId111"/>
    <p:sldLayoutId id="2147486165" r:id="rId112"/>
    <p:sldLayoutId id="2147486167" r:id="rId113"/>
    <p:sldLayoutId id="2147486169" r:id="rId114"/>
    <p:sldLayoutId id="2147486171" r:id="rId115"/>
    <p:sldLayoutId id="2147486172" r:id="rId116"/>
    <p:sldLayoutId id="2147486176" r:id="rId117"/>
    <p:sldLayoutId id="2147486177" r:id="rId118"/>
    <p:sldLayoutId id="2147486179" r:id="rId119"/>
    <p:sldLayoutId id="2147486180" r:id="rId120"/>
    <p:sldLayoutId id="2147486182" r:id="rId121"/>
    <p:sldLayoutId id="2147486184" r:id="rId122"/>
    <p:sldLayoutId id="2147486186" r:id="rId123"/>
    <p:sldLayoutId id="2147486188" r:id="rId124"/>
    <p:sldLayoutId id="2147486197" r:id="rId125"/>
    <p:sldLayoutId id="2147486199" r:id="rId126"/>
    <p:sldLayoutId id="2147486201" r:id="rId127"/>
    <p:sldLayoutId id="2147486203" r:id="rId128"/>
    <p:sldLayoutId id="2147486205" r:id="rId129"/>
    <p:sldLayoutId id="2147486214" r:id="rId130"/>
    <p:sldLayoutId id="2147486216" r:id="rId131"/>
    <p:sldLayoutId id="2147486218" r:id="rId132"/>
    <p:sldLayoutId id="2147486220" r:id="rId133"/>
    <p:sldLayoutId id="2147486222" r:id="rId134"/>
    <p:sldLayoutId id="2147486224" r:id="rId135"/>
    <p:sldLayoutId id="2147486225" r:id="rId136"/>
    <p:sldLayoutId id="2147486229" r:id="rId137"/>
    <p:sldLayoutId id="2147486230" r:id="rId138"/>
    <p:sldLayoutId id="2147486232" r:id="rId139"/>
    <p:sldLayoutId id="2147486234" r:id="rId140"/>
    <p:sldLayoutId id="2147486243" r:id="rId141"/>
    <p:sldLayoutId id="2147486252" r:id="rId142"/>
    <p:sldLayoutId id="2147486253" r:id="rId143"/>
    <p:sldLayoutId id="2147486254" r:id="rId144"/>
    <p:sldLayoutId id="2147486255" r:id="rId145"/>
    <p:sldLayoutId id="2147486256" r:id="rId146"/>
    <p:sldLayoutId id="2147486258" r:id="rId147"/>
    <p:sldLayoutId id="2147486267" r:id="rId148"/>
    <p:sldLayoutId id="2147486276" r:id="rId149"/>
    <p:sldLayoutId id="2147486281" r:id="rId150"/>
    <p:sldLayoutId id="2147486290" r:id="rId151"/>
    <p:sldLayoutId id="2147486299" r:id="rId152"/>
    <p:sldLayoutId id="2147486304" r:id="rId153"/>
    <p:sldLayoutId id="2147486313" r:id="rId154"/>
    <p:sldLayoutId id="2147486322" r:id="rId155"/>
    <p:sldLayoutId id="2147486326" r:id="rId156"/>
    <p:sldLayoutId id="2147486354" r:id="rId157"/>
    <p:sldLayoutId id="2147486356" r:id="rId158"/>
    <p:sldLayoutId id="2147486358" r:id="rId159"/>
    <p:sldLayoutId id="2147486360" r:id="rId160"/>
    <p:sldLayoutId id="2147486362" r:id="rId161"/>
    <p:sldLayoutId id="2147486371" r:id="rId162"/>
    <p:sldLayoutId id="2147486373" r:id="rId163"/>
    <p:sldLayoutId id="2147486375" r:id="rId164"/>
    <p:sldLayoutId id="2147486377" r:id="rId165"/>
    <p:sldLayoutId id="2147486379" r:id="rId166"/>
    <p:sldLayoutId id="2147486381" r:id="rId167"/>
    <p:sldLayoutId id="2147486382" r:id="rId168"/>
    <p:sldLayoutId id="2147486386" r:id="rId169"/>
    <p:sldLayoutId id="2147486387" r:id="rId170"/>
    <p:sldLayoutId id="2147486389" r:id="rId171"/>
    <p:sldLayoutId id="2147486396" r:id="rId172"/>
    <p:sldLayoutId id="2147486397" r:id="rId173"/>
    <p:sldLayoutId id="2147486428" r:id="rId174"/>
    <p:sldLayoutId id="2147486430" r:id="rId175"/>
    <p:sldLayoutId id="2147486432" r:id="rId176"/>
    <p:sldLayoutId id="2147486434" r:id="rId177"/>
    <p:sldLayoutId id="2147486436" r:id="rId178"/>
    <p:sldLayoutId id="2147486445" r:id="rId179"/>
    <p:sldLayoutId id="2147486447" r:id="rId180"/>
    <p:sldLayoutId id="2147486449" r:id="rId181"/>
    <p:sldLayoutId id="2147486451" r:id="rId182"/>
    <p:sldLayoutId id="2147486453" r:id="rId183"/>
    <p:sldLayoutId id="2147486455" r:id="rId184"/>
    <p:sldLayoutId id="2147486456" r:id="rId185"/>
    <p:sldLayoutId id="2147486460" r:id="rId186"/>
    <p:sldLayoutId id="2147486461" r:id="rId187"/>
    <p:sldLayoutId id="2147486463" r:id="rId188"/>
    <p:sldLayoutId id="2147486464" r:id="rId189"/>
    <p:sldLayoutId id="2147486466" r:id="rId190"/>
    <p:sldLayoutId id="2147486468" r:id="rId191"/>
    <p:sldLayoutId id="2147486470" r:id="rId192"/>
    <p:sldLayoutId id="2147486472" r:id="rId193"/>
    <p:sldLayoutId id="2147486481" r:id="rId194"/>
    <p:sldLayoutId id="2147486483" r:id="rId195"/>
    <p:sldLayoutId id="2147486485" r:id="rId196"/>
    <p:sldLayoutId id="2147486487" r:id="rId197"/>
    <p:sldLayoutId id="2147486489" r:id="rId198"/>
    <p:sldLayoutId id="2147486498" r:id="rId199"/>
    <p:sldLayoutId id="2147486500" r:id="rId200"/>
    <p:sldLayoutId id="2147486502" r:id="rId201"/>
    <p:sldLayoutId id="2147486504" r:id="rId202"/>
    <p:sldLayoutId id="2147486506" r:id="rId203"/>
    <p:sldLayoutId id="2147486508" r:id="rId204"/>
    <p:sldLayoutId id="2147486509" r:id="rId205"/>
    <p:sldLayoutId id="2147486513" r:id="rId206"/>
    <p:sldLayoutId id="2147486514" r:id="rId207"/>
    <p:sldLayoutId id="2147486516" r:id="rId208"/>
    <p:sldLayoutId id="2147486518" r:id="rId209"/>
    <p:sldLayoutId id="2147486519" r:id="rId210"/>
    <p:sldLayoutId id="2147486520" r:id="rId211"/>
    <p:sldLayoutId id="2147486521" r:id="rId212"/>
    <p:sldLayoutId id="2147486522" r:id="rId213"/>
    <p:sldLayoutId id="2147486523" r:id="rId214"/>
    <p:sldLayoutId id="2147486524" r:id="rId215"/>
    <p:sldLayoutId id="2147486526" r:id="rId216"/>
    <p:sldLayoutId id="2147486528" r:id="rId217"/>
    <p:sldLayoutId id="2147486530" r:id="rId218"/>
    <p:sldLayoutId id="2147486532" r:id="rId219"/>
    <p:sldLayoutId id="2147486541" r:id="rId220"/>
    <p:sldLayoutId id="2147486543" r:id="rId221"/>
    <p:sldLayoutId id="2147486545" r:id="rId222"/>
    <p:sldLayoutId id="2147486547" r:id="rId223"/>
    <p:sldLayoutId id="2147486549" r:id="rId224"/>
    <p:sldLayoutId id="2147486551" r:id="rId225"/>
    <p:sldLayoutId id="2147486552" r:id="rId226"/>
    <p:sldLayoutId id="2147486556" r:id="rId227"/>
    <p:sldLayoutId id="2147486557" r:id="rId228"/>
    <p:sldLayoutId id="2147486559" r:id="rId229"/>
    <p:sldLayoutId id="2147486567" r:id="rId230"/>
    <p:sldLayoutId id="2147486569" r:id="rId231"/>
    <p:sldLayoutId id="2147486571" r:id="rId232"/>
    <p:sldLayoutId id="2147486573" r:id="rId233"/>
    <p:sldLayoutId id="2147486575" r:id="rId234"/>
    <p:sldLayoutId id="2147486584" r:id="rId235"/>
    <p:sldLayoutId id="2147486586" r:id="rId236"/>
    <p:sldLayoutId id="2147486588" r:id="rId237"/>
    <p:sldLayoutId id="2147486590" r:id="rId238"/>
    <p:sldLayoutId id="2147486592" r:id="rId239"/>
    <p:sldLayoutId id="2147486594" r:id="rId240"/>
    <p:sldLayoutId id="2147486595" r:id="rId241"/>
    <p:sldLayoutId id="2147486599" r:id="rId242"/>
    <p:sldLayoutId id="2147486600" r:id="rId243"/>
    <p:sldLayoutId id="2147486601" r:id="rId244"/>
    <p:sldLayoutId id="2147486602" r:id="rId245"/>
    <p:sldLayoutId id="2147486604" r:id="rId246"/>
    <p:sldLayoutId id="2147486622" r:id="rId247"/>
    <p:sldLayoutId id="2147486624" r:id="rId248"/>
    <p:sldLayoutId id="2147486625" r:id="rId2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9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9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190.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wmf"/><Relationship Id="rId4" Type="http://schemas.openxmlformats.org/officeDocument/2006/relationships/image" Target="../media/image26.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9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20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44.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62.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43.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20.pn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82.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oleObject" Target="../embeddings/oleObject2.bin"/><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83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THẠCH BÀN</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1166859" y="3736639"/>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3723034" y="100145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a:solidFill>
                  <a:srgbClr val="0000FF"/>
                </a:solidFill>
              </a:rPr>
              <a:t>     </a:t>
            </a:r>
            <a:r>
              <a:rPr lang="vi-VN" sz="2800" i="1" dirty="0">
                <a:solidFill>
                  <a:srgbClr val="0000FF"/>
                </a:solidFill>
                <a:latin typeface="#9Slide05 Brannboll Ny" panose="02000000000000000000" pitchFamily="2" charset="0"/>
              </a:rPr>
              <a:t>Gia</a:t>
            </a:r>
            <a:r>
              <a:rPr lang="vi-VN" sz="2800" dirty="0">
                <a:solidFill>
                  <a:srgbClr val="0000FF"/>
                </a:solidFill>
                <a:latin typeface="#9Slide05 Brannboll Ny" panose="02000000000000000000" pitchFamily="2" charset="0"/>
              </a:rPr>
              <a:t> đình, dòng họ cố giáo sư, nhà giáo nhân dân Nguyễn Lân nổi tiếng v</a:t>
            </a:r>
            <a:r>
              <a:rPr lang="en-US" sz="2800" dirty="0">
                <a:solidFill>
                  <a:srgbClr val="0000FF"/>
                </a:solidFill>
                <a:latin typeface="#9Slide05 Brannboll Ny" panose="02000000000000000000" pitchFamily="2" charset="0"/>
              </a:rPr>
              <a:t>ề </a:t>
            </a:r>
            <a:r>
              <a:rPr lang="vi-VN" sz="2800" dirty="0">
                <a:solidFill>
                  <a:srgbClr val="0000FF"/>
                </a:solidFill>
                <a:latin typeface="#9Slide05 Brannboll Ny" panose="02000000000000000000" pitchFamily="2" charset="0"/>
              </a:rPr>
              <a:t>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a:solidFill>
                  <a:srgbClr val="FF0000"/>
                </a:solidFill>
                <a:latin typeface="#9Slide06 Thillends Small" pitchFamily="2" charset="0"/>
              </a:rPr>
              <a:t>Đó</a:t>
            </a:r>
            <a:r>
              <a:rPr lang="vi-VN" sz="3200" dirty="0">
                <a:solidFill>
                  <a:srgbClr val="FF0000"/>
                </a:solidFill>
                <a:latin typeface="#9Slide06 Thillends Small" pitchFamily="2" charset="0"/>
              </a:rPr>
              <a:t> là một truyền thống tốt đẹp cần lưu giữ và phát huy.</a:t>
            </a:r>
            <a:endParaRPr lang="en-US" sz="3200" dirty="0">
              <a:solidFill>
                <a:srgbClr val="FF0000"/>
              </a:solidFill>
              <a:latin typeface="#9Slide06 Thillends Small" pitchFamily="2" charset="0"/>
            </a:endParaRPr>
          </a:p>
          <a:p>
            <a:pPr algn="just" fontAlgn="base">
              <a:spcBef>
                <a:spcPct val="0"/>
              </a:spcBef>
              <a:spcAft>
                <a:spcPct val="0"/>
              </a:spcAft>
            </a:pPr>
            <a:r>
              <a:rPr lang="vi-VN" sz="3200" dirty="0">
                <a:solidFill>
                  <a:srgbClr val="FF0000"/>
                </a:solidFill>
                <a:latin typeface="#9Slide06 Thillends Small" pitchFamily="2" charset="0"/>
                <a:ea typeface="Courier New" panose="02070309020205020404" pitchFamily="49" charset="0"/>
              </a:rPr>
              <a:t>Em thấy ngưỡng mộ, đáng học tập.</a:t>
            </a:r>
            <a:endParaRPr lang="vi-VN" altLang="en-US" sz="32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 T</a:t>
            </a:r>
            <a:r>
              <a:rPr lang="vi-VN" sz="3200" b="1" i="1" dirty="0">
                <a:solidFill>
                  <a:srgbClr val="0000FF"/>
                </a:solidFill>
                <a:latin typeface="#9Slide05 IcielSanelma" pitchFamily="2" charset="0"/>
                <a:cs typeface="#9Slide03 Arima Madurai Black" panose="00000A00000000000000" pitchFamily="2" charset="0"/>
              </a:rPr>
              <a:t>ruyền thống gia đình, dòng họ</a:t>
            </a:r>
            <a:r>
              <a:rPr lang="en-US" sz="3200" b="1" i="1" dirty="0">
                <a:solidFill>
                  <a:srgbClr val="0000FF"/>
                </a:solidFill>
                <a:latin typeface="#9Slide05 IcielSanelma" pitchFamily="2" charset="0"/>
                <a:cs typeface="#9Slide03 Arima Madurai Black" panose="00000A00000000000000" pitchFamily="2" charset="0"/>
              </a:rPr>
              <a:t> </a:t>
            </a:r>
            <a:r>
              <a:rPr lang="vi-VN" sz="3200" b="1" i="1" dirty="0">
                <a:solidFill>
                  <a:srgbClr val="0000FF"/>
                </a:solidFill>
                <a:latin typeface="#9Slide05 IcielSanelma" pitchFamily="2" charset="0"/>
                <a:cs typeface="#9Slide03 Arima Madurai Black" panose="00000A00000000000000" pitchFamily="2" charset="0"/>
              </a:rPr>
              <a:t>là </a:t>
            </a:r>
            <a:r>
              <a:rPr lang="en-US" sz="3200" b="1" i="1" dirty="0" err="1">
                <a:solidFill>
                  <a:srgbClr val="0000FF"/>
                </a:solidFill>
                <a:latin typeface="#9Slide05 IcielSanelma" pitchFamily="2" charset="0"/>
                <a:cs typeface="#9Slide03 Arima Madurai Black" panose="00000A00000000000000" pitchFamily="2" charset="0"/>
              </a:rPr>
              <a:t>những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giá</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trị</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tốt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đẹp</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mà</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đình</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dòng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họ</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đã</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tạo</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ra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được</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lưu</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truyền</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phát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huy</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từ</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này</a:t>
            </a:r>
            <a:r>
              <a:rPr lang="en-US" sz="3200" b="1" i="1" dirty="0">
                <a:solidFill>
                  <a:srgbClr val="0000FF"/>
                </a:solidFill>
                <a:latin typeface="#9Slide05 IcielSanelma" pitchFamily="2" charset="0"/>
                <a:cs typeface="#9Slide03 Arima Madurai Black" panose="00000A00000000000000" pitchFamily="2" charset="0"/>
              </a:rPr>
              <a:t> sang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khác</a:t>
            </a:r>
            <a:r>
              <a:rPr lang="en-US" sz="3200" b="1" i="1" dirty="0">
                <a:solidFill>
                  <a:srgbClr val="0000FF"/>
                </a:solidFill>
                <a:latin typeface="#9Slide05 IcielSanelma" pitchFamily="2" charset="0"/>
                <a:cs typeface="#9Slide03 Arima Madurai Black" panose="00000A00000000000000" pitchFamily="2" charset="0"/>
              </a:rPr>
              <a:t>.</a:t>
            </a:r>
            <a:endParaRPr lang="en-US" altLang="en-US" sz="32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a:solidFill>
                  <a:srgbClr val="FF0000"/>
                </a:solidFill>
                <a:latin typeface="#9Slide05 Brannboll Ny" panose="02000000000000000000" pitchFamily="2" charset="0"/>
                <a:cs typeface="#9Slide03 Arima Madurai Black" panose="00000A00000000000000" pitchFamily="2" charset="0"/>
              </a:rPr>
              <a:t>- T</a:t>
            </a:r>
            <a:r>
              <a:rPr lang="vi-VN" sz="2400" i="1" kern="0" dirty="0">
                <a:solidFill>
                  <a:srgbClr val="FF0000"/>
                </a:solidFill>
                <a:latin typeface="#9Slide05 Brannboll Ny" panose="02000000000000000000" pitchFamily="2" charset="0"/>
                <a:cs typeface="#9Slide03 Arima Madurai Black" panose="00000A00000000000000" pitchFamily="2" charset="0"/>
              </a:rPr>
              <a:t>ruyền thống gia đình, dòng 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vi-VN" sz="2400" i="1" kern="0" dirty="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a:solidFill>
                  <a:srgbClr val="FF0000"/>
                </a:solidFill>
                <a:latin typeface="#9Slide05 Brannboll Ny" panose="02000000000000000000" pitchFamily="2" charset="0"/>
                <a:cs typeface="#9Slide03 Arima Madurai Black" panose="00000A00000000000000" pitchFamily="2" charset="0"/>
              </a:rPr>
              <a:t>những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giá</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trị</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tốt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đẹp</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mà</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đình</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dòng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đã</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tạo</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ra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được</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lưu</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truyền</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phát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huy</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từ</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này</a:t>
            </a:r>
            <a:r>
              <a:rPr lang="en-US" sz="2400" i="1" kern="0" dirty="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khác</a:t>
            </a:r>
            <a:r>
              <a:rPr lang="en-US" sz="2400" i="1" kern="0" dirty="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i="1" kern="0" dirty="0">
                <a:solidFill>
                  <a:srgbClr val="FF0000"/>
                </a:solidFill>
                <a:latin typeface="#9Slide05 Brannboll Ny" panose="02000000000000000000" pitchFamily="2" charset="0"/>
                <a:cs typeface="#9Slide03 Arima Madurai Black" panose="00000A00000000000000" pitchFamily="2" charset="0"/>
              </a:rPr>
              <a:t>-</a:t>
            </a:r>
            <a:r>
              <a:rPr lang="vi-VN" sz="2400" i="1" kern="0" dirty="0">
                <a:solidFill>
                  <a:srgbClr val="FF0000"/>
                </a:solidFill>
                <a:latin typeface="#9Slide05 Brannboll Ny" panose="020000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4" name="Text Box 5"/>
          <p:cNvSpPr txBox="1">
            <a:spLocks noChangeArrowheads="1"/>
          </p:cNvSpPr>
          <p:nvPr/>
        </p:nvSpPr>
        <p:spPr bwMode="auto">
          <a:xfrm>
            <a:off x="284183" y="3086836"/>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a:solidFill>
                  <a:srgbClr val="0000FF"/>
                </a:solidFill>
                <a:latin typeface="SVN-Vanilla Daisy Pro" panose="00000500000000000000" pitchFamily="2" charset="0"/>
              </a:rPr>
              <a:t>Truyền</a:t>
            </a:r>
            <a:r>
              <a:rPr lang="en-US" altLang="en-US" sz="2400" b="1" u="sng" dirty="0">
                <a:solidFill>
                  <a:srgbClr val="0000FF"/>
                </a:solidFill>
                <a:latin typeface="SVN-Vanilla Daisy Pro" panose="00000500000000000000" pitchFamily="2" charset="0"/>
              </a:rPr>
              <a:t> </a:t>
            </a:r>
            <a:r>
              <a:rPr lang="en-US" altLang="en-US" sz="2400" b="1" u="sng" dirty="0" err="1">
                <a:solidFill>
                  <a:srgbClr val="0000FF"/>
                </a:solidFill>
                <a:latin typeface="SVN-Vanilla Daisy Pro" panose="00000500000000000000" pitchFamily="2" charset="0"/>
              </a:rPr>
              <a:t>thống</a:t>
            </a:r>
            <a:r>
              <a:rPr lang="en-US" altLang="en-US" sz="2400" b="1" dirty="0">
                <a:solidFill>
                  <a:srgbClr val="0000FF"/>
                </a:solidFill>
                <a:latin typeface="SVN-Vanilla Daisy Pro" panose="00000500000000000000" pitchFamily="2" charset="0"/>
              </a:rPr>
              <a:t>:</a:t>
            </a:r>
            <a:r>
              <a:rPr lang="en-US" altLang="en-US" sz="2400" b="1" dirty="0">
                <a:solidFill>
                  <a:prstClr val="black"/>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giá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trị</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tinh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thần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thành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trong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lịch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lâu</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dài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của</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một</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cộng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đồng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Nó</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bao</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gồm</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đức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tính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tập</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tưởng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lối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sống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và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ứng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xử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truyền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từ</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này</a:t>
            </a:r>
            <a:r>
              <a:rPr lang="en-US" altLang="en-US" sz="2400" b="1" i="1" dirty="0">
                <a:solidFill>
                  <a:srgbClr val="660066"/>
                </a:solidFill>
                <a:latin typeface="SVN-Vanilla Daisy Pro" panose="00000500000000000000" pitchFamily="2" charset="0"/>
              </a:rPr>
              <a:t> sang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khác</a:t>
            </a:r>
            <a:r>
              <a:rPr lang="en-US" altLang="en-US" sz="2400" b="1" i="1" dirty="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2400" dirty="0">
                <a:solidFill>
                  <a:srgbClr val="0000FF"/>
                </a:solidFill>
                <a:latin typeface="#9Slide05 Brannboll Ny" panose="02000000000000000000" pitchFamily="2" charset="0"/>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vi-VN" sz="28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II</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động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2.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a:latin typeface="#9Slide05 Brannboll Ny" panose="02000000000000000000" pitchFamily="2"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họ</a:t>
            </a:r>
            <a:r>
              <a:rPr lang="en-US" altLang="en-US" sz="2800" b="1" dirty="0">
                <a:latin typeface="SVN-Vanilla Daisy Pro" panose="00000500000000000000" pitchFamily="2" charset="0"/>
              </a:rPr>
              <a:t> ?</a:t>
            </a: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2</a:t>
            </a:r>
            <a:r>
              <a:rPr lang="en-US" sz="3200" b="1" dirty="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8427624" cy="1446550"/>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4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truyền</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thống</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tốt</a:t>
            </a:r>
            <a:r>
              <a:rPr kumimoji="0" lang="en-US" altLang="en-US" sz="4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4400" b="1" i="0" u="none" strike="noStrike" kern="0" cap="none" spc="0" normalizeH="0" baseline="0" noProof="0" dirty="0" err="1">
                <a:ln>
                  <a:noFill/>
                </a:ln>
                <a:solidFill>
                  <a:srgbClr val="FF00FF"/>
                </a:solidFill>
                <a:effectLst/>
                <a:uLnTx/>
                <a:uFillTx/>
                <a:latin typeface="#9Slide06 Thillends Small" pitchFamily="2" charset="0"/>
              </a:rPr>
              <a:t>đẹp</a:t>
            </a:r>
            <a:endParaRPr kumimoji="0" lang="en-US" altLang="en-US" sz="4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Số</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tham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gia</a:t>
            </a:r>
            <a:r>
              <a:rPr lang="en-US" sz="2400" b="1" dirty="0">
                <a:solidFill>
                  <a:srgbClr val="0000FF"/>
                </a:solidFill>
                <a:latin typeface="SVN-Vanilla Daisy Pro" panose="00000500000000000000" pitchFamily="2" charset="0"/>
                <a:cs typeface="Times New Roman" panose="02020603050405020304" pitchFamily="18" charset="0"/>
              </a:rPr>
              <a:t>: 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Cách</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thức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lặp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lại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của</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Đến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a:latin typeface="#9Slide05 Brannboll Ny" panose="02000000000000000000" pitchFamily="2" charset="0"/>
              </a:rPr>
              <a:t>    </a:t>
            </a:r>
            <a:r>
              <a:rPr lang="vi-VN" sz="2000" dirty="0">
                <a:solidFill>
                  <a:srgbClr val="0000FF"/>
                </a:solidFill>
                <a:latin typeface="#9Slide05 Brannboll Ny" panose="02000000000000000000" pitchFamily="2"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1800" b="1" dirty="0">
                <a:solidFill>
                  <a:srgbClr val="FF0000"/>
                </a:solidFill>
                <a:latin typeface="Times" panose="02020603050405020304" pitchFamily="18" charset="0"/>
                <a:cs typeface="Times" panose="02020603050405020304" pitchFamily="18" charset="0"/>
              </a:rPr>
              <a:t>      </a:t>
            </a:r>
            <a:r>
              <a:rPr lang="vi-VN" sz="2000" dirty="0">
                <a:latin typeface="#9Slide06 Thillends Small" pitchFamily="2"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FF"/>
                </a:solidFill>
                <a:latin typeface="#9Slide06 Thillends Small" pitchFamily="2" charset="0"/>
                <a:cs typeface="Times New Roman" panose="02020603050405020304" pitchFamily="18" charset="0"/>
              </a:rPr>
              <a:t>S</a:t>
            </a:r>
            <a:r>
              <a:rPr lang="vi-VN" sz="2800" dirty="0">
                <a:solidFill>
                  <a:srgbClr val="0000FF"/>
                </a:solidFill>
                <a:latin typeface="#9Slide06 Thillends Small" pitchFamily="2" charset="0"/>
                <a:cs typeface="Times New Roman" panose="02020603050405020304" pitchFamily="18" charset="0"/>
              </a:rPr>
              <a:t>ắm 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rPr>
              <a:t>“</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ĐOÁN Ô CHỮ”</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4" imgW="1209524" imgH="1047619" progId="Paint.Picture">
                    <p:embed/>
                  </p:oleObj>
                </mc:Choice>
                <mc:Fallback>
                  <p:oleObj name="Bitmap Image" r:id="rId4" imgW="1209524" imgH="1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5" imgW="1000000" imgH="1428949" progId="PBrush">
                    <p:embed/>
                  </p:oleObj>
                </mc:Choice>
                <mc:Fallback>
                  <p:oleObj name="Bitmap Image" r:id="rId5" imgW="1000000" imgH="142894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200" b="1" dirty="0" err="1">
                <a:solidFill>
                  <a:srgbClr val="FF0000"/>
                </a:solidFill>
                <a:latin typeface="#9Slide06 Thillends" pitchFamily="2" charset="0"/>
                <a:ea typeface="Calibri" pitchFamily="34" charset="0"/>
                <a:cs typeface="Times New Roman" pitchFamily="18" charset="0"/>
              </a:rPr>
              <a:t>Nhóm</a:t>
            </a:r>
            <a:r>
              <a:rPr lang="en-US" sz="3200" b="1" dirty="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mẫu</a:t>
            </a:r>
            <a:r>
              <a:rPr lang="en-US" sz="3200" dirty="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9Slide05 Brannboll Ny" panose="02000000000000000000" pitchFamily="2" charset="0"/>
                <a:ea typeface="Helvetica Neue"/>
                <a:cs typeface="Helvetica Neue"/>
              </a:rPr>
              <a:t>Bài</a:t>
            </a:r>
            <a:r>
              <a:rPr lang="en-US" altLang="en-US" sz="5400" b="1" dirty="0">
                <a:solidFill>
                  <a:srgbClr val="0000FF"/>
                </a:solidFill>
                <a:latin typeface="#9Slide05 Brannboll Ny" panose="02000000000000000000" pitchFamily="2" charset="0"/>
                <a:ea typeface="Helvetica Neue"/>
                <a:cs typeface="Helvetica Neue"/>
              </a:rPr>
              <a:t> 1:</a:t>
            </a:r>
            <a:r>
              <a:rPr lang="en-US" altLang="en-US" sz="54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200" b="1" dirty="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2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4925964"/>
          </a:xfrm>
          <a:prstGeom prst="rect">
            <a:avLst/>
          </a:prstGeom>
        </p:spPr>
        <p:txBody>
          <a:bodyPr wrap="square">
            <a:spAutoFit/>
          </a:bodyPr>
          <a:lstStyle/>
          <a:p>
            <a:pPr algn="just">
              <a:lnSpc>
                <a:spcPct val="144000"/>
              </a:lnSpc>
              <a:spcAft>
                <a:spcPts val="200"/>
              </a:spcAft>
            </a:pPr>
            <a:r>
              <a:rPr lang="en-US" sz="2000" b="1" i="1" dirty="0">
                <a:solidFill>
                  <a:srgbClr val="0000FF"/>
                </a:solidFill>
                <a:latin typeface="#9Slide05 Brannboll Ny" panose="02000000000000000000" pitchFamily="2" charset="0"/>
                <a:ea typeface="Arial" panose="020B0604020202020204" pitchFamily="34" charset="0"/>
              </a:rPr>
              <a:t>  </a:t>
            </a:r>
            <a:r>
              <a:rPr lang="vi-VN" sz="2200" b="1" i="1" dirty="0">
                <a:solidFill>
                  <a:srgbClr val="0000FF"/>
                </a:solidFill>
                <a:latin typeface="#9Slide05 Brannboll Ny" panose="02000000000000000000" pitchFamily="2" charset="0"/>
                <a:ea typeface="Arial" panose="020B0604020202020204" pitchFamily="34" charset="0"/>
              </a:rPr>
              <a:t>Gia</a:t>
            </a:r>
            <a:r>
              <a:rPr lang="vi-VN" sz="2200" b="1" dirty="0">
                <a:solidFill>
                  <a:srgbClr val="0000FF"/>
                </a:solidFill>
                <a:latin typeface="#9Slide05 Brannboll Ny" panose="02000000000000000000" pitchFamily="2" charset="0"/>
                <a:ea typeface="Arial" panose="020B0604020202020204" pitchFamily="34" charset="0"/>
              </a:rPr>
              <a:t> đình, dòng họ cố giáo sư, nhà giáo nhân dân Nguyễn Lân nổi tiếng v</a:t>
            </a:r>
            <a:r>
              <a:rPr lang="en-US" sz="2200" b="1" dirty="0">
                <a:solidFill>
                  <a:srgbClr val="0000FF"/>
                </a:solidFill>
                <a:latin typeface="#9Slide05 Brannboll Ny" panose="02000000000000000000" pitchFamily="2" charset="0"/>
                <a:ea typeface="Arial" panose="020B0604020202020204" pitchFamily="34" charset="0"/>
              </a:rPr>
              <a:t>ề</a:t>
            </a:r>
            <a:r>
              <a:rPr lang="vi-VN" sz="2200" b="1" dirty="0">
                <a:solidFill>
                  <a:srgbClr val="0000FF"/>
                </a:solidFill>
                <a:latin typeface="#9Slide05 Brannboll Ny" panose="02000000000000000000" pitchFamily="2" charset="0"/>
                <a:ea typeface="Arial" panose="020B0604020202020204" pitchFamily="34" charset="0"/>
              </a:rPr>
              <a:t> truyền thống hiếu học. Từ thời chiến tranh cho đến hiện t</a:t>
            </a:r>
            <a:r>
              <a:rPr lang="en-US" sz="2200" b="1" dirty="0" err="1">
                <a:solidFill>
                  <a:srgbClr val="0000FF"/>
                </a:solidFill>
                <a:latin typeface="#9Slide05 Brannboll Ny" panose="02000000000000000000" pitchFamily="2" charset="0"/>
                <a:ea typeface="Arial" panose="020B0604020202020204" pitchFamily="34" charset="0"/>
              </a:rPr>
              <a:t>ại</a:t>
            </a:r>
            <a:r>
              <a:rPr lang="vi-VN" sz="2200" b="1" dirty="0">
                <a:solidFill>
                  <a:srgbClr val="0000FF"/>
                </a:solidFill>
                <a:latin typeface="#9Slide05 Brannboll Ny" panose="02000000000000000000" pitchFamily="2" charset="0"/>
                <a:ea typeface="Arial" panose="020B0604020202020204" pitchFamily="34" charset="0"/>
              </a:rPr>
              <a:t>, gia đình đã có tám người con đều là giáo sư, phó giáo sư, tiến sĩ </a:t>
            </a:r>
            <a:r>
              <a:rPr lang="en-US" sz="2200" b="1" i="1" dirty="0">
                <a:solidFill>
                  <a:srgbClr val="0000FF"/>
                </a:solidFill>
                <a:latin typeface="#9Slide05 Brannboll Ny" panose="02000000000000000000" pitchFamily="2" charset="0"/>
                <a:ea typeface="Arial" panose="020B0604020202020204" pitchFamily="34" charset="0"/>
              </a:rPr>
              <a:t>ở</a:t>
            </a:r>
            <a:r>
              <a:rPr lang="vi-VN" sz="2200" b="1" dirty="0">
                <a:solidFill>
                  <a:srgbClr val="0000FF"/>
                </a:solidFill>
                <a:latin typeface="#9Slide05 Brannboll Ny" panose="02000000000000000000" pitchFamily="2" charset="0"/>
                <a:ea typeface="Arial" panose="020B0604020202020204" pitchFamily="34" charset="0"/>
              </a:rPr>
              <a:t> nhiều lĩnh vực khác nhau và đều có những thành tựu nổi b</a:t>
            </a:r>
            <a:r>
              <a:rPr lang="en-US" sz="2200" b="1" dirty="0" err="1">
                <a:solidFill>
                  <a:srgbClr val="0000FF"/>
                </a:solidFill>
                <a:latin typeface="#9Slide05 Brannboll Ny" panose="02000000000000000000" pitchFamily="2" charset="0"/>
                <a:ea typeface="Arial" panose="020B0604020202020204" pitchFamily="34" charset="0"/>
              </a:rPr>
              <a:t>ật</a:t>
            </a:r>
            <a:r>
              <a:rPr lang="vi-VN" sz="2200" b="1" dirty="0">
                <a:solidFill>
                  <a:srgbClr val="0000FF"/>
                </a:solidFill>
                <a:latin typeface="#9Slide05 Brannboll Ny" panose="02000000000000000000" pitchFamily="2" charset="0"/>
                <a:ea typeface="Arial" panose="020B0604020202020204" pitchFamily="34" charset="0"/>
              </a:rPr>
              <a:t>. Con cháu trong dòng họ luôn tự hào và không ngừng phát huy truyền hiếu học </a:t>
            </a:r>
            <a:r>
              <a:rPr lang="en-US" sz="2200" b="1" i="1" dirty="0" err="1">
                <a:solidFill>
                  <a:srgbClr val="0000FF"/>
                </a:solidFill>
                <a:latin typeface="#9Slide05 Brannboll Ny" panose="02000000000000000000" pitchFamily="2" charset="0"/>
                <a:ea typeface="Arial" panose="020B0604020202020204" pitchFamily="34" charset="0"/>
              </a:rPr>
              <a:t>ấy</a:t>
            </a:r>
            <a:r>
              <a:rPr lang="vi-VN" sz="2200" b="1" i="1" dirty="0">
                <a:solidFill>
                  <a:srgbClr val="0000FF"/>
                </a:solidFill>
                <a:latin typeface="#9Slide05 Brannboll Ny" panose="02000000000000000000" pitchFamily="2" charset="0"/>
                <a:ea typeface="Arial" panose="020B0604020202020204" pitchFamily="34" charset="0"/>
              </a:rPr>
              <a:t>.</a:t>
            </a:r>
            <a:r>
              <a:rPr lang="vi-VN" sz="2200" b="1" dirty="0">
                <a:solidFill>
                  <a:srgbClr val="0000FF"/>
                </a:solidFill>
                <a:latin typeface="#9Slide05 Brannboll Ny" panose="02000000000000000000" pitchFamily="2" charset="0"/>
                <a:ea typeface="Arial" panose="020B0604020202020204" pitchFamily="34" charset="0"/>
              </a:rPr>
              <a:t> Tính đến</a:t>
            </a:r>
            <a:r>
              <a:rPr lang="en-US" sz="2200" b="1" dirty="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ba đời, con trai, con gái, dâu rể và các cháu, gia đình, dòng họ Nguyễn L</a:t>
            </a:r>
            <a:r>
              <a:rPr lang="en-US" sz="2200" b="1" dirty="0">
                <a:solidFill>
                  <a:srgbClr val="0000FF"/>
                </a:solidFill>
                <a:latin typeface="#9Slide05 Brannboll Ny" panose="02000000000000000000" pitchFamily="2" charset="0"/>
                <a:ea typeface="Arial" panose="020B0604020202020204" pitchFamily="34" charset="0"/>
              </a:rPr>
              <a:t>â</a:t>
            </a:r>
            <a:r>
              <a:rPr lang="vi-VN" sz="2200" b="1" dirty="0">
                <a:solidFill>
                  <a:srgbClr val="0000FF"/>
                </a:solidFill>
                <a:latin typeface="#9Slide05 Brannboll Ny" panose="02000000000000000000" pitchFamily="2" charset="0"/>
                <a:ea typeface="Arial" panose="020B0604020202020204" pitchFamily="34" charset="0"/>
              </a:rPr>
              <a:t>n có gần 20 giáo sư, phó giáo sư, tiến sĩ, đóng góp tích cực trong việc xây dựng và phát triển quê hương, đất nước.</a:t>
            </a:r>
            <a:endParaRPr lang="en-US" sz="2200" b="1" dirty="0">
              <a:solidFill>
                <a:srgbClr val="0000FF"/>
              </a:solidFill>
              <a:effectLst/>
              <a:latin typeface="#9Slide05 Brannboll Ny" panose="02000000000000000000" pitchFamily="2" charset="0"/>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5634</TotalTime>
  <Words>2798</Words>
  <Application>Microsoft Office PowerPoint</Application>
  <PresentationFormat>Widescreen</PresentationFormat>
  <Paragraphs>217</Paragraphs>
  <Slides>38</Slides>
  <Notes>6</Notes>
  <HiddenSlides>0</HiddenSlides>
  <MMClips>1</MMClips>
  <ScaleCrop>false</ScaleCrop>
  <HeadingPairs>
    <vt:vector size="8" baseType="variant">
      <vt:variant>
        <vt:lpstr>Fonts Used</vt:lpstr>
      </vt:variant>
      <vt:variant>
        <vt:i4>31</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74" baseType="lpstr">
      <vt:lpstr>微软雅黑</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Calibri</vt:lpstr>
      <vt:lpstr>Calibri Light</vt:lpstr>
      <vt:lpstr>iCiel Bambola</vt:lpstr>
      <vt:lpstr>Lato Light</vt:lpstr>
      <vt:lpstr>SVN-Tamarindo</vt:lpstr>
      <vt:lpstr>SVN-Vanilla Daisy Pro</vt:lpstr>
      <vt:lpstr>SVN-Very Berry</vt:lpstr>
      <vt:lpstr>Tahoma</vt:lpstr>
      <vt:lpstr>Times</vt:lpstr>
      <vt:lpstr>Times New Roman</vt:lpstr>
      <vt:lpstr>Trebuchet MS</vt:lpstr>
      <vt:lpstr>Verdana</vt:lpstr>
      <vt:lpstr>Wingdings</vt:lpstr>
      <vt:lpstr>Wingdings 3</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102</cp:revision>
  <dcterms:created xsi:type="dcterms:W3CDTF">2021-06-28T15:32:15Z</dcterms:created>
  <dcterms:modified xsi:type="dcterms:W3CDTF">2022-09-03T14:34:59Z</dcterms:modified>
</cp:coreProperties>
</file>