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slideLayouts/slideLayout51.xml" ContentType="application/vnd.openxmlformats-officedocument.presentationml.slideLayout+xml"/>
  <Override PartName="/ppt/theme/theme6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7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6" r:id="rId3"/>
    <p:sldMasterId id="2147483689" r:id="rId4"/>
    <p:sldMasterId id="2147483701" r:id="rId5"/>
    <p:sldMasterId id="2147483703" r:id="rId6"/>
    <p:sldMasterId id="2147483717" r:id="rId7"/>
    <p:sldMasterId id="2147483731" r:id="rId8"/>
  </p:sldMasterIdLst>
  <p:notesMasterIdLst>
    <p:notesMasterId r:id="rId32"/>
  </p:notesMasterIdLst>
  <p:sldIdLst>
    <p:sldId id="283" r:id="rId9"/>
    <p:sldId id="284" r:id="rId10"/>
    <p:sldId id="260" r:id="rId11"/>
    <p:sldId id="261" r:id="rId12"/>
    <p:sldId id="257" r:id="rId13"/>
    <p:sldId id="263" r:id="rId14"/>
    <p:sldId id="285" r:id="rId15"/>
    <p:sldId id="264" r:id="rId16"/>
    <p:sldId id="286" r:id="rId17"/>
    <p:sldId id="265" r:id="rId18"/>
    <p:sldId id="266" r:id="rId19"/>
    <p:sldId id="267" r:id="rId20"/>
    <p:sldId id="273" r:id="rId21"/>
    <p:sldId id="272" r:id="rId22"/>
    <p:sldId id="287" r:id="rId23"/>
    <p:sldId id="275" r:id="rId24"/>
    <p:sldId id="277" r:id="rId25"/>
    <p:sldId id="276" r:id="rId26"/>
    <p:sldId id="278" r:id="rId27"/>
    <p:sldId id="279" r:id="rId28"/>
    <p:sldId id="280" r:id="rId29"/>
    <p:sldId id="281" r:id="rId30"/>
    <p:sldId id="282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5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542A21-9499-47FE-B95E-64A8B8BFFF9E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E28B3-22E2-4882-A2F0-4F9463FCD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134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94E0F5-6497-45AE-AA99-1A4064F767F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6290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70767D-2508-46D0-B798-CD183243CD2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43613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4C0232-94FA-4EBE-BB9B-79FBE48603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99583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E1D939-3E60-4063-B05E-56844F97CE6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6618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anj.cn/index.php?act=activity&amp;activity_id=11" TargetMode="External"/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D5B22-89D8-4DD3-A6A5-9330C8A1A389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2A286-6935-4C13-8ED5-1379B95F1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24552"/>
      </p:ext>
    </p:extLst>
  </p:cSld>
  <p:clrMapOvr>
    <a:masterClrMapping/>
  </p:clrMapOvr>
  <p:transition spd="slow">
    <p:push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D5B22-89D8-4DD3-A6A5-9330C8A1A389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2A286-6935-4C13-8ED5-1379B95F1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454607"/>
      </p:ext>
    </p:extLst>
  </p:cSld>
  <p:clrMapOvr>
    <a:masterClrMapping/>
  </p:clrMapOvr>
  <p:transition spd="slow">
    <p:push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D5B22-89D8-4DD3-A6A5-9330C8A1A389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2A286-6935-4C13-8ED5-1379B95F1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053760"/>
      </p:ext>
    </p:extLst>
  </p:cSld>
  <p:clrMapOvr>
    <a:masterClrMapping/>
  </p:clrMapOvr>
  <p:transition spd="slow">
    <p:push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EF78FE-12CD-4EC6-87F0-35F36F5B557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2022/8/31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6A3B-8992-43C3-8DE7-2D0CD90917B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2704291"/>
      </p:ext>
    </p:extLst>
  </p:cSld>
  <p:clrMapOvr>
    <a:masterClrMapping/>
  </p:clrMapOvr>
  <p:transition spd="slow">
    <p:push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EF78FE-12CD-4EC6-87F0-35F36F5B557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2022/8/31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6A3B-8992-43C3-8DE7-2D0CD90917B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9706864"/>
      </p:ext>
    </p:extLst>
  </p:cSld>
  <p:clrMapOvr>
    <a:masterClrMapping/>
  </p:clrMapOvr>
  <p:transition spd="slow">
    <p:push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EF78FE-12CD-4EC6-87F0-35F36F5B557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2022/8/31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6A3B-8992-43C3-8DE7-2D0CD90917B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8410817"/>
      </p:ext>
    </p:extLst>
  </p:cSld>
  <p:clrMapOvr>
    <a:masterClrMapping/>
  </p:clrMapOvr>
  <p:transition spd="slow">
    <p:push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EF78FE-12CD-4EC6-87F0-35F36F5B557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2022/8/31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6A3B-8992-43C3-8DE7-2D0CD90917B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4625423"/>
      </p:ext>
    </p:extLst>
  </p:cSld>
  <p:clrMapOvr>
    <a:masterClrMapping/>
  </p:clrMapOvr>
  <p:transition spd="slow">
    <p:push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EF78FE-12CD-4EC6-87F0-35F36F5B557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2022/8/31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6A3B-8992-43C3-8DE7-2D0CD90917B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4348866"/>
      </p:ext>
    </p:extLst>
  </p:cSld>
  <p:clrMapOvr>
    <a:masterClrMapping/>
  </p:clrMapOvr>
  <p:transition spd="slow">
    <p:push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EF78FE-12CD-4EC6-87F0-35F36F5B557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2022/8/31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6A3B-8992-43C3-8DE7-2D0CD90917B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5090363"/>
      </p:ext>
    </p:extLst>
  </p:cSld>
  <p:clrMapOvr>
    <a:masterClrMapping/>
  </p:clrMapOvr>
  <p:transition spd="slow">
    <p:push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EF78FE-12CD-4EC6-87F0-35F36F5B557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2022/8/31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6A3B-8992-43C3-8DE7-2D0CD90917B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4299972"/>
      </p:ext>
    </p:extLst>
  </p:cSld>
  <p:clrMapOvr>
    <a:masterClrMapping/>
  </p:clrMapOvr>
  <p:transition spd="slow">
    <p:push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EF78FE-12CD-4EC6-87F0-35F36F5B557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2022/8/31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6A3B-8992-43C3-8DE7-2D0CD90917B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/>
          <a:srcRect l="-116" t="4723" b="10487"/>
          <a:stretch>
            <a:fillRect/>
          </a:stretch>
        </p:blipFill>
        <p:spPr>
          <a:xfrm>
            <a:off x="-34725" y="-39827"/>
            <a:ext cx="12273023" cy="6897827"/>
          </a:xfrm>
          <a:prstGeom prst="rect">
            <a:avLst/>
          </a:prstGeom>
        </p:spPr>
      </p:pic>
      <p:grpSp>
        <p:nvGrpSpPr>
          <p:cNvPr id="6" name="组合 5"/>
          <p:cNvGrpSpPr/>
          <p:nvPr userDrawn="1"/>
        </p:nvGrpSpPr>
        <p:grpSpPr>
          <a:xfrm>
            <a:off x="0" y="-426730"/>
            <a:ext cx="838327" cy="426730"/>
            <a:chOff x="0" y="-426730"/>
            <a:chExt cx="838327" cy="426730"/>
          </a:xfrm>
        </p:grpSpPr>
        <p:sp>
          <p:nvSpPr>
            <p:cNvPr id="7" name="矩形 6"/>
            <p:cNvSpPr/>
            <p:nvPr/>
          </p:nvSpPr>
          <p:spPr>
            <a:xfrm>
              <a:off x="411607" y="-426720"/>
              <a:ext cx="426720" cy="426720"/>
            </a:xfrm>
            <a:prstGeom prst="rect">
              <a:avLst/>
            </a:prstGeom>
            <a:solidFill>
              <a:srgbClr val="C291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/>
                  <a:ea typeface="等线" panose="020B0604020202020204" charset="-122"/>
                  <a:cs typeface="+mn-cs"/>
                </a:rPr>
                <a:t>  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-426730"/>
              <a:ext cx="426720" cy="426720"/>
            </a:xfrm>
            <a:prstGeom prst="rect">
              <a:avLst/>
            </a:prstGeom>
            <a:solidFill>
              <a:srgbClr val="404E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3140606"/>
      </p:ext>
    </p:extLst>
  </p:cSld>
  <p:clrMapOvr>
    <a:masterClrMapping/>
  </p:clrMapOvr>
  <p:transition spd="slow"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D5B22-89D8-4DD3-A6A5-9330C8A1A389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2A286-6935-4C13-8ED5-1379B95F1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037766"/>
      </p:ext>
    </p:extLst>
  </p:cSld>
  <p:clrMapOvr>
    <a:masterClrMapping/>
  </p:clrMapOvr>
  <p:transition spd="slow">
    <p:push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EF78FE-12CD-4EC6-87F0-35F36F5B557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2022/8/31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6A3B-8992-43C3-8DE7-2D0CD90917B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grpSp>
        <p:nvGrpSpPr>
          <p:cNvPr id="6" name="组合 5"/>
          <p:cNvGrpSpPr/>
          <p:nvPr userDrawn="1"/>
        </p:nvGrpSpPr>
        <p:grpSpPr>
          <a:xfrm>
            <a:off x="0" y="-426730"/>
            <a:ext cx="838327" cy="426730"/>
            <a:chOff x="0" y="-426730"/>
            <a:chExt cx="838327" cy="426730"/>
          </a:xfrm>
        </p:grpSpPr>
        <p:sp>
          <p:nvSpPr>
            <p:cNvPr id="7" name="矩形 6"/>
            <p:cNvSpPr/>
            <p:nvPr/>
          </p:nvSpPr>
          <p:spPr>
            <a:xfrm>
              <a:off x="411607" y="-426720"/>
              <a:ext cx="426720" cy="426720"/>
            </a:xfrm>
            <a:prstGeom prst="rect">
              <a:avLst/>
            </a:prstGeom>
            <a:solidFill>
              <a:srgbClr val="C291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/>
                  <a:ea typeface="等线" panose="020B0604020202020204" charset="-122"/>
                  <a:cs typeface="+mn-cs"/>
                </a:rPr>
                <a:t>  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-426730"/>
              <a:ext cx="426720" cy="426720"/>
            </a:xfrm>
            <a:prstGeom prst="rect">
              <a:avLst/>
            </a:prstGeom>
            <a:solidFill>
              <a:srgbClr val="404E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endParaRPr>
            </a:p>
          </p:txBody>
        </p:sp>
      </p:grpSp>
      <p:grpSp>
        <p:nvGrpSpPr>
          <p:cNvPr id="9" name="组合 8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矩形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404E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11" name="任意多边形: 形状 10"/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>
                <a:gd name="connsiteX0" fmla="*/ 111888 w 12192000"/>
                <a:gd name="connsiteY0" fmla="*/ 112853 h 6858000"/>
                <a:gd name="connsiteX1" fmla="*/ 111888 w 12192000"/>
                <a:gd name="connsiteY1" fmla="*/ 6745146 h 6858000"/>
                <a:gd name="connsiteX2" fmla="*/ 12080111 w 12192000"/>
                <a:gd name="connsiteY2" fmla="*/ 6745146 h 6858000"/>
                <a:gd name="connsiteX3" fmla="*/ 12080111 w 12192000"/>
                <a:gd name="connsiteY3" fmla="*/ 112853 h 6858000"/>
                <a:gd name="connsiteX4" fmla="*/ 0 w 12192000"/>
                <a:gd name="connsiteY4" fmla="*/ 0 h 6858000"/>
                <a:gd name="connsiteX5" fmla="*/ 12192000 w 12192000"/>
                <a:gd name="connsiteY5" fmla="*/ 0 h 6858000"/>
                <a:gd name="connsiteX6" fmla="*/ 12192000 w 12192000"/>
                <a:gd name="connsiteY6" fmla="*/ 6858000 h 6858000"/>
                <a:gd name="connsiteX7" fmla="*/ 0 w 12192000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6858000">
                  <a:moveTo>
                    <a:pt x="111888" y="112853"/>
                  </a:moveTo>
                  <a:lnTo>
                    <a:pt x="111888" y="6745146"/>
                  </a:lnTo>
                  <a:lnTo>
                    <a:pt x="12080111" y="6745146"/>
                  </a:lnTo>
                  <a:lnTo>
                    <a:pt x="12080111" y="112853"/>
                  </a:lnTo>
                  <a:close/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C291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endParaRPr>
            </a:p>
          </p:txBody>
        </p:sp>
      </p:grpSp>
      <p:grpSp>
        <p:nvGrpSpPr>
          <p:cNvPr id="12" name="组合 11"/>
          <p:cNvGrpSpPr/>
          <p:nvPr userDrawn="1"/>
        </p:nvGrpSpPr>
        <p:grpSpPr>
          <a:xfrm>
            <a:off x="353193" y="349377"/>
            <a:ext cx="757977" cy="535317"/>
            <a:chOff x="418306" y="4026517"/>
            <a:chExt cx="1804988" cy="1274763"/>
          </a:xfrm>
        </p:grpSpPr>
        <p:sp>
          <p:nvSpPr>
            <p:cNvPr id="13" name="Freeform 169"/>
            <p:cNvSpPr>
              <a:spLocks noEditPoints="1"/>
            </p:cNvSpPr>
            <p:nvPr/>
          </p:nvSpPr>
          <p:spPr bwMode="auto">
            <a:xfrm>
              <a:off x="1129506" y="4523404"/>
              <a:ext cx="1093788" cy="776288"/>
            </a:xfrm>
            <a:custGeom>
              <a:avLst/>
              <a:gdLst>
                <a:gd name="T0" fmla="*/ 1219 w 1692"/>
                <a:gd name="T1" fmla="*/ 7 h 1199"/>
                <a:gd name="T2" fmla="*/ 1405 w 1692"/>
                <a:gd name="T3" fmla="*/ 349 h 1199"/>
                <a:gd name="T4" fmla="*/ 1573 w 1692"/>
                <a:gd name="T5" fmla="*/ 705 h 1199"/>
                <a:gd name="T6" fmla="*/ 1692 w 1692"/>
                <a:gd name="T7" fmla="*/ 806 h 1199"/>
                <a:gd name="T8" fmla="*/ 1442 w 1692"/>
                <a:gd name="T9" fmla="*/ 1199 h 1199"/>
                <a:gd name="T10" fmla="*/ 746 w 1692"/>
                <a:gd name="T11" fmla="*/ 1179 h 1199"/>
                <a:gd name="T12" fmla="*/ 197 w 1692"/>
                <a:gd name="T13" fmla="*/ 1153 h 1199"/>
                <a:gd name="T14" fmla="*/ 59 w 1692"/>
                <a:gd name="T15" fmla="*/ 1084 h 1199"/>
                <a:gd name="T16" fmla="*/ 91 w 1692"/>
                <a:gd name="T17" fmla="*/ 871 h 1199"/>
                <a:gd name="T18" fmla="*/ 411 w 1692"/>
                <a:gd name="T19" fmla="*/ 602 h 1199"/>
                <a:gd name="T20" fmla="*/ 962 w 1692"/>
                <a:gd name="T21" fmla="*/ 666 h 1199"/>
                <a:gd name="T22" fmla="*/ 1006 w 1692"/>
                <a:gd name="T23" fmla="*/ 225 h 1199"/>
                <a:gd name="T24" fmla="*/ 1173 w 1692"/>
                <a:gd name="T25" fmla="*/ 280 h 1199"/>
                <a:gd name="T26" fmla="*/ 1479 w 1692"/>
                <a:gd name="T27" fmla="*/ 1071 h 1199"/>
                <a:gd name="T28" fmla="*/ 1277 w 1692"/>
                <a:gd name="T29" fmla="*/ 1137 h 1199"/>
                <a:gd name="T30" fmla="*/ 1238 w 1692"/>
                <a:gd name="T31" fmla="*/ 1169 h 1199"/>
                <a:gd name="T32" fmla="*/ 1506 w 1692"/>
                <a:gd name="T33" fmla="*/ 1073 h 1199"/>
                <a:gd name="T34" fmla="*/ 1164 w 1692"/>
                <a:gd name="T35" fmla="*/ 113 h 1199"/>
                <a:gd name="T36" fmla="*/ 1224 w 1692"/>
                <a:gd name="T37" fmla="*/ 223 h 1199"/>
                <a:gd name="T38" fmla="*/ 1192 w 1692"/>
                <a:gd name="T39" fmla="*/ 81 h 1199"/>
                <a:gd name="T40" fmla="*/ 1274 w 1692"/>
                <a:gd name="T41" fmla="*/ 189 h 1199"/>
                <a:gd name="T42" fmla="*/ 1201 w 1692"/>
                <a:gd name="T43" fmla="*/ 35 h 1199"/>
                <a:gd name="T44" fmla="*/ 1040 w 1692"/>
                <a:gd name="T45" fmla="*/ 214 h 1199"/>
                <a:gd name="T46" fmla="*/ 1054 w 1692"/>
                <a:gd name="T47" fmla="*/ 177 h 1199"/>
                <a:gd name="T48" fmla="*/ 1323 w 1692"/>
                <a:gd name="T49" fmla="*/ 326 h 1199"/>
                <a:gd name="T50" fmla="*/ 1146 w 1692"/>
                <a:gd name="T51" fmla="*/ 359 h 1199"/>
                <a:gd name="T52" fmla="*/ 1003 w 1692"/>
                <a:gd name="T53" fmla="*/ 664 h 1199"/>
                <a:gd name="T54" fmla="*/ 1196 w 1692"/>
                <a:gd name="T55" fmla="*/ 352 h 1199"/>
                <a:gd name="T56" fmla="*/ 1495 w 1692"/>
                <a:gd name="T57" fmla="*/ 618 h 1199"/>
                <a:gd name="T58" fmla="*/ 875 w 1692"/>
                <a:gd name="T59" fmla="*/ 857 h 1199"/>
                <a:gd name="T60" fmla="*/ 1350 w 1692"/>
                <a:gd name="T61" fmla="*/ 997 h 1199"/>
                <a:gd name="T62" fmla="*/ 654 w 1692"/>
                <a:gd name="T63" fmla="*/ 623 h 1199"/>
                <a:gd name="T64" fmla="*/ 273 w 1692"/>
                <a:gd name="T65" fmla="*/ 602 h 1199"/>
                <a:gd name="T66" fmla="*/ 135 w 1692"/>
                <a:gd name="T67" fmla="*/ 834 h 1199"/>
                <a:gd name="T68" fmla="*/ 144 w 1692"/>
                <a:gd name="T69" fmla="*/ 960 h 1199"/>
                <a:gd name="T70" fmla="*/ 914 w 1692"/>
                <a:gd name="T71" fmla="*/ 772 h 1199"/>
                <a:gd name="T72" fmla="*/ 1405 w 1692"/>
                <a:gd name="T73" fmla="*/ 1032 h 1199"/>
                <a:gd name="T74" fmla="*/ 1578 w 1692"/>
                <a:gd name="T75" fmla="*/ 800 h 1199"/>
                <a:gd name="T76" fmla="*/ 1437 w 1692"/>
                <a:gd name="T77" fmla="*/ 1075 h 1199"/>
                <a:gd name="T78" fmla="*/ 1578 w 1692"/>
                <a:gd name="T79" fmla="*/ 800 h 1199"/>
                <a:gd name="T80" fmla="*/ 133 w 1692"/>
                <a:gd name="T81" fmla="*/ 970 h 1199"/>
                <a:gd name="T82" fmla="*/ 1235 w 1692"/>
                <a:gd name="T83" fmla="*/ 993 h 1199"/>
                <a:gd name="T84" fmla="*/ 1235 w 1692"/>
                <a:gd name="T85" fmla="*/ 993 h 1199"/>
                <a:gd name="T86" fmla="*/ 165 w 1692"/>
                <a:gd name="T87" fmla="*/ 1068 h 1199"/>
                <a:gd name="T88" fmla="*/ 512 w 1692"/>
                <a:gd name="T89" fmla="*/ 1091 h 1199"/>
                <a:gd name="T90" fmla="*/ 452 w 1692"/>
                <a:gd name="T91" fmla="*/ 1041 h 1199"/>
                <a:gd name="T92" fmla="*/ 1224 w 1692"/>
                <a:gd name="T93" fmla="*/ 1029 h 1199"/>
                <a:gd name="T94" fmla="*/ 951 w 1692"/>
                <a:gd name="T95" fmla="*/ 1043 h 1199"/>
                <a:gd name="T96" fmla="*/ 1412 w 1692"/>
                <a:gd name="T97" fmla="*/ 1119 h 1199"/>
                <a:gd name="T98" fmla="*/ 1410 w 1692"/>
                <a:gd name="T99" fmla="*/ 1068 h 1199"/>
                <a:gd name="T100" fmla="*/ 755 w 1692"/>
                <a:gd name="T101" fmla="*/ 1073 h 1199"/>
                <a:gd name="T102" fmla="*/ 682 w 1692"/>
                <a:gd name="T103" fmla="*/ 1100 h 1199"/>
                <a:gd name="T104" fmla="*/ 553 w 1692"/>
                <a:gd name="T105" fmla="*/ 1096 h 1199"/>
                <a:gd name="T106" fmla="*/ 319 w 1692"/>
                <a:gd name="T107" fmla="*/ 1112 h 1199"/>
                <a:gd name="T108" fmla="*/ 362 w 1692"/>
                <a:gd name="T109" fmla="*/ 1140 h 1199"/>
                <a:gd name="T110" fmla="*/ 712 w 1692"/>
                <a:gd name="T111" fmla="*/ 1126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92" h="1199">
                  <a:moveTo>
                    <a:pt x="1173" y="280"/>
                  </a:moveTo>
                  <a:cubicBezTo>
                    <a:pt x="1178" y="256"/>
                    <a:pt x="1155" y="232"/>
                    <a:pt x="1148" y="202"/>
                  </a:cubicBezTo>
                  <a:cubicBezTo>
                    <a:pt x="1130" y="126"/>
                    <a:pt x="1166" y="46"/>
                    <a:pt x="1203" y="3"/>
                  </a:cubicBezTo>
                  <a:cubicBezTo>
                    <a:pt x="1213" y="0"/>
                    <a:pt x="1212" y="7"/>
                    <a:pt x="1219" y="7"/>
                  </a:cubicBezTo>
                  <a:cubicBezTo>
                    <a:pt x="1224" y="12"/>
                    <a:pt x="1217" y="17"/>
                    <a:pt x="1219" y="26"/>
                  </a:cubicBezTo>
                  <a:cubicBezTo>
                    <a:pt x="1236" y="54"/>
                    <a:pt x="1274" y="71"/>
                    <a:pt x="1290" y="101"/>
                  </a:cubicBezTo>
                  <a:cubicBezTo>
                    <a:pt x="1331" y="178"/>
                    <a:pt x="1290" y="252"/>
                    <a:pt x="1240" y="310"/>
                  </a:cubicBezTo>
                  <a:cubicBezTo>
                    <a:pt x="1301" y="304"/>
                    <a:pt x="1363" y="314"/>
                    <a:pt x="1405" y="349"/>
                  </a:cubicBezTo>
                  <a:cubicBezTo>
                    <a:pt x="1469" y="403"/>
                    <a:pt x="1472" y="496"/>
                    <a:pt x="1437" y="584"/>
                  </a:cubicBezTo>
                  <a:cubicBezTo>
                    <a:pt x="1504" y="602"/>
                    <a:pt x="1581" y="611"/>
                    <a:pt x="1637" y="627"/>
                  </a:cubicBezTo>
                  <a:cubicBezTo>
                    <a:pt x="1633" y="645"/>
                    <a:pt x="1616" y="654"/>
                    <a:pt x="1605" y="666"/>
                  </a:cubicBezTo>
                  <a:cubicBezTo>
                    <a:pt x="1594" y="679"/>
                    <a:pt x="1586" y="694"/>
                    <a:pt x="1573" y="705"/>
                  </a:cubicBezTo>
                  <a:cubicBezTo>
                    <a:pt x="1590" y="719"/>
                    <a:pt x="1614" y="712"/>
                    <a:pt x="1630" y="724"/>
                  </a:cubicBezTo>
                  <a:cubicBezTo>
                    <a:pt x="1631" y="738"/>
                    <a:pt x="1623" y="757"/>
                    <a:pt x="1623" y="777"/>
                  </a:cubicBezTo>
                  <a:cubicBezTo>
                    <a:pt x="1636" y="774"/>
                    <a:pt x="1646" y="792"/>
                    <a:pt x="1660" y="797"/>
                  </a:cubicBezTo>
                  <a:cubicBezTo>
                    <a:pt x="1672" y="802"/>
                    <a:pt x="1688" y="795"/>
                    <a:pt x="1692" y="806"/>
                  </a:cubicBezTo>
                  <a:cubicBezTo>
                    <a:pt x="1689" y="835"/>
                    <a:pt x="1650" y="861"/>
                    <a:pt x="1646" y="889"/>
                  </a:cubicBezTo>
                  <a:cubicBezTo>
                    <a:pt x="1591" y="979"/>
                    <a:pt x="1520" y="1066"/>
                    <a:pt x="1486" y="1169"/>
                  </a:cubicBezTo>
                  <a:cubicBezTo>
                    <a:pt x="1475" y="1172"/>
                    <a:pt x="1476" y="1185"/>
                    <a:pt x="1467" y="1190"/>
                  </a:cubicBezTo>
                  <a:cubicBezTo>
                    <a:pt x="1459" y="1196"/>
                    <a:pt x="1449" y="1192"/>
                    <a:pt x="1442" y="1199"/>
                  </a:cubicBezTo>
                  <a:cubicBezTo>
                    <a:pt x="1375" y="1174"/>
                    <a:pt x="1303" y="1193"/>
                    <a:pt x="1212" y="1188"/>
                  </a:cubicBezTo>
                  <a:cubicBezTo>
                    <a:pt x="1133" y="1183"/>
                    <a:pt x="1055" y="1193"/>
                    <a:pt x="976" y="1188"/>
                  </a:cubicBezTo>
                  <a:cubicBezTo>
                    <a:pt x="936" y="1185"/>
                    <a:pt x="897" y="1180"/>
                    <a:pt x="861" y="1179"/>
                  </a:cubicBezTo>
                  <a:cubicBezTo>
                    <a:pt x="816" y="1177"/>
                    <a:pt x="775" y="1162"/>
                    <a:pt x="746" y="1179"/>
                  </a:cubicBezTo>
                  <a:cubicBezTo>
                    <a:pt x="726" y="1171"/>
                    <a:pt x="705" y="1176"/>
                    <a:pt x="686" y="1174"/>
                  </a:cubicBezTo>
                  <a:cubicBezTo>
                    <a:pt x="664" y="1172"/>
                    <a:pt x="641" y="1164"/>
                    <a:pt x="615" y="1162"/>
                  </a:cubicBezTo>
                  <a:cubicBezTo>
                    <a:pt x="588" y="1161"/>
                    <a:pt x="559" y="1163"/>
                    <a:pt x="530" y="1162"/>
                  </a:cubicBezTo>
                  <a:cubicBezTo>
                    <a:pt x="410" y="1161"/>
                    <a:pt x="311" y="1154"/>
                    <a:pt x="197" y="1153"/>
                  </a:cubicBezTo>
                  <a:cubicBezTo>
                    <a:pt x="188" y="1153"/>
                    <a:pt x="177" y="1149"/>
                    <a:pt x="167" y="1149"/>
                  </a:cubicBezTo>
                  <a:cubicBezTo>
                    <a:pt x="130" y="1149"/>
                    <a:pt x="93" y="1158"/>
                    <a:pt x="55" y="1160"/>
                  </a:cubicBezTo>
                  <a:cubicBezTo>
                    <a:pt x="29" y="1161"/>
                    <a:pt x="13" y="1163"/>
                    <a:pt x="0" y="1144"/>
                  </a:cubicBezTo>
                  <a:cubicBezTo>
                    <a:pt x="11" y="1113"/>
                    <a:pt x="26" y="1080"/>
                    <a:pt x="59" y="1084"/>
                  </a:cubicBezTo>
                  <a:cubicBezTo>
                    <a:pt x="59" y="1066"/>
                    <a:pt x="67" y="1057"/>
                    <a:pt x="75" y="1048"/>
                  </a:cubicBezTo>
                  <a:cubicBezTo>
                    <a:pt x="18" y="1032"/>
                    <a:pt x="90" y="986"/>
                    <a:pt x="112" y="967"/>
                  </a:cubicBezTo>
                  <a:cubicBezTo>
                    <a:pt x="102" y="946"/>
                    <a:pt x="46" y="941"/>
                    <a:pt x="46" y="924"/>
                  </a:cubicBezTo>
                  <a:cubicBezTo>
                    <a:pt x="45" y="906"/>
                    <a:pt x="78" y="886"/>
                    <a:pt x="91" y="871"/>
                  </a:cubicBezTo>
                  <a:cubicBezTo>
                    <a:pt x="109" y="851"/>
                    <a:pt x="123" y="834"/>
                    <a:pt x="128" y="811"/>
                  </a:cubicBezTo>
                  <a:cubicBezTo>
                    <a:pt x="179" y="737"/>
                    <a:pt x="232" y="665"/>
                    <a:pt x="266" y="574"/>
                  </a:cubicBezTo>
                  <a:cubicBezTo>
                    <a:pt x="282" y="574"/>
                    <a:pt x="290" y="579"/>
                    <a:pt x="300" y="588"/>
                  </a:cubicBezTo>
                  <a:cubicBezTo>
                    <a:pt x="337" y="595"/>
                    <a:pt x="372" y="603"/>
                    <a:pt x="411" y="602"/>
                  </a:cubicBezTo>
                  <a:cubicBezTo>
                    <a:pt x="541" y="598"/>
                    <a:pt x="673" y="583"/>
                    <a:pt x="781" y="627"/>
                  </a:cubicBezTo>
                  <a:cubicBezTo>
                    <a:pt x="842" y="653"/>
                    <a:pt x="903" y="681"/>
                    <a:pt x="928" y="747"/>
                  </a:cubicBezTo>
                  <a:cubicBezTo>
                    <a:pt x="946" y="725"/>
                    <a:pt x="970" y="708"/>
                    <a:pt x="985" y="682"/>
                  </a:cubicBezTo>
                  <a:cubicBezTo>
                    <a:pt x="980" y="674"/>
                    <a:pt x="970" y="671"/>
                    <a:pt x="962" y="666"/>
                  </a:cubicBezTo>
                  <a:cubicBezTo>
                    <a:pt x="951" y="644"/>
                    <a:pt x="931" y="630"/>
                    <a:pt x="918" y="607"/>
                  </a:cubicBezTo>
                  <a:cubicBezTo>
                    <a:pt x="880" y="534"/>
                    <a:pt x="886" y="418"/>
                    <a:pt x="955" y="359"/>
                  </a:cubicBezTo>
                  <a:cubicBezTo>
                    <a:pt x="991" y="328"/>
                    <a:pt x="1065" y="303"/>
                    <a:pt x="1127" y="329"/>
                  </a:cubicBezTo>
                  <a:cubicBezTo>
                    <a:pt x="1116" y="281"/>
                    <a:pt x="1057" y="241"/>
                    <a:pt x="1006" y="225"/>
                  </a:cubicBezTo>
                  <a:cubicBezTo>
                    <a:pt x="989" y="207"/>
                    <a:pt x="1002" y="179"/>
                    <a:pt x="1006" y="161"/>
                  </a:cubicBezTo>
                  <a:cubicBezTo>
                    <a:pt x="1021" y="155"/>
                    <a:pt x="1040" y="152"/>
                    <a:pt x="1054" y="156"/>
                  </a:cubicBezTo>
                  <a:cubicBezTo>
                    <a:pt x="1084" y="166"/>
                    <a:pt x="1146" y="224"/>
                    <a:pt x="1166" y="258"/>
                  </a:cubicBezTo>
                  <a:cubicBezTo>
                    <a:pt x="1171" y="265"/>
                    <a:pt x="1173" y="273"/>
                    <a:pt x="1173" y="280"/>
                  </a:cubicBezTo>
                  <a:close/>
                  <a:moveTo>
                    <a:pt x="1619" y="804"/>
                  </a:moveTo>
                  <a:cubicBezTo>
                    <a:pt x="1616" y="815"/>
                    <a:pt x="1630" y="816"/>
                    <a:pt x="1630" y="829"/>
                  </a:cubicBezTo>
                  <a:cubicBezTo>
                    <a:pt x="1631" y="838"/>
                    <a:pt x="1623" y="843"/>
                    <a:pt x="1621" y="852"/>
                  </a:cubicBezTo>
                  <a:cubicBezTo>
                    <a:pt x="1556" y="907"/>
                    <a:pt x="1522" y="994"/>
                    <a:pt x="1479" y="1071"/>
                  </a:cubicBezTo>
                  <a:cubicBezTo>
                    <a:pt x="1458" y="1084"/>
                    <a:pt x="1452" y="1111"/>
                    <a:pt x="1435" y="1128"/>
                  </a:cubicBezTo>
                  <a:cubicBezTo>
                    <a:pt x="1431" y="1140"/>
                    <a:pt x="1440" y="1127"/>
                    <a:pt x="1435" y="1140"/>
                  </a:cubicBezTo>
                  <a:cubicBezTo>
                    <a:pt x="1417" y="1156"/>
                    <a:pt x="1403" y="1144"/>
                    <a:pt x="1385" y="1142"/>
                  </a:cubicBezTo>
                  <a:cubicBezTo>
                    <a:pt x="1352" y="1139"/>
                    <a:pt x="1307" y="1139"/>
                    <a:pt x="1277" y="1137"/>
                  </a:cubicBezTo>
                  <a:cubicBezTo>
                    <a:pt x="1250" y="1135"/>
                    <a:pt x="1224" y="1126"/>
                    <a:pt x="1196" y="1123"/>
                  </a:cubicBezTo>
                  <a:cubicBezTo>
                    <a:pt x="1074" y="1113"/>
                    <a:pt x="924" y="1096"/>
                    <a:pt x="813" y="1112"/>
                  </a:cubicBezTo>
                  <a:cubicBezTo>
                    <a:pt x="808" y="1126"/>
                    <a:pt x="800" y="1148"/>
                    <a:pt x="806" y="1153"/>
                  </a:cubicBezTo>
                  <a:cubicBezTo>
                    <a:pt x="949" y="1170"/>
                    <a:pt x="1082" y="1168"/>
                    <a:pt x="1238" y="1169"/>
                  </a:cubicBezTo>
                  <a:cubicBezTo>
                    <a:pt x="1261" y="1170"/>
                    <a:pt x="1301" y="1163"/>
                    <a:pt x="1341" y="1165"/>
                  </a:cubicBezTo>
                  <a:cubicBezTo>
                    <a:pt x="1418" y="1169"/>
                    <a:pt x="1450" y="1182"/>
                    <a:pt x="1479" y="1128"/>
                  </a:cubicBezTo>
                  <a:cubicBezTo>
                    <a:pt x="1482" y="1123"/>
                    <a:pt x="1479" y="1118"/>
                    <a:pt x="1481" y="1112"/>
                  </a:cubicBezTo>
                  <a:cubicBezTo>
                    <a:pt x="1486" y="1100"/>
                    <a:pt x="1499" y="1087"/>
                    <a:pt x="1506" y="1073"/>
                  </a:cubicBezTo>
                  <a:cubicBezTo>
                    <a:pt x="1536" y="1020"/>
                    <a:pt x="1573" y="964"/>
                    <a:pt x="1603" y="917"/>
                  </a:cubicBezTo>
                  <a:cubicBezTo>
                    <a:pt x="1625" y="882"/>
                    <a:pt x="1642" y="851"/>
                    <a:pt x="1663" y="818"/>
                  </a:cubicBezTo>
                  <a:cubicBezTo>
                    <a:pt x="1651" y="816"/>
                    <a:pt x="1634" y="797"/>
                    <a:pt x="1619" y="804"/>
                  </a:cubicBezTo>
                  <a:close/>
                  <a:moveTo>
                    <a:pt x="1164" y="113"/>
                  </a:moveTo>
                  <a:cubicBezTo>
                    <a:pt x="1152" y="186"/>
                    <a:pt x="1187" y="238"/>
                    <a:pt x="1201" y="303"/>
                  </a:cubicBezTo>
                  <a:cubicBezTo>
                    <a:pt x="1208" y="286"/>
                    <a:pt x="1218" y="272"/>
                    <a:pt x="1222" y="251"/>
                  </a:cubicBezTo>
                  <a:cubicBezTo>
                    <a:pt x="1209" y="231"/>
                    <a:pt x="1176" y="219"/>
                    <a:pt x="1176" y="195"/>
                  </a:cubicBezTo>
                  <a:cubicBezTo>
                    <a:pt x="1194" y="203"/>
                    <a:pt x="1210" y="219"/>
                    <a:pt x="1224" y="223"/>
                  </a:cubicBezTo>
                  <a:cubicBezTo>
                    <a:pt x="1228" y="215"/>
                    <a:pt x="1222" y="203"/>
                    <a:pt x="1222" y="193"/>
                  </a:cubicBezTo>
                  <a:cubicBezTo>
                    <a:pt x="1198" y="190"/>
                    <a:pt x="1176" y="175"/>
                    <a:pt x="1178" y="154"/>
                  </a:cubicBezTo>
                  <a:cubicBezTo>
                    <a:pt x="1190" y="157"/>
                    <a:pt x="1195" y="175"/>
                    <a:pt x="1210" y="168"/>
                  </a:cubicBezTo>
                  <a:cubicBezTo>
                    <a:pt x="1215" y="143"/>
                    <a:pt x="1172" y="104"/>
                    <a:pt x="1192" y="81"/>
                  </a:cubicBezTo>
                  <a:cubicBezTo>
                    <a:pt x="1208" y="104"/>
                    <a:pt x="1212" y="128"/>
                    <a:pt x="1226" y="156"/>
                  </a:cubicBezTo>
                  <a:cubicBezTo>
                    <a:pt x="1241" y="142"/>
                    <a:pt x="1237" y="108"/>
                    <a:pt x="1261" y="101"/>
                  </a:cubicBezTo>
                  <a:cubicBezTo>
                    <a:pt x="1262" y="142"/>
                    <a:pt x="1223" y="174"/>
                    <a:pt x="1242" y="216"/>
                  </a:cubicBezTo>
                  <a:cubicBezTo>
                    <a:pt x="1259" y="213"/>
                    <a:pt x="1261" y="195"/>
                    <a:pt x="1274" y="189"/>
                  </a:cubicBezTo>
                  <a:cubicBezTo>
                    <a:pt x="1296" y="211"/>
                    <a:pt x="1254" y="232"/>
                    <a:pt x="1242" y="237"/>
                  </a:cubicBezTo>
                  <a:cubicBezTo>
                    <a:pt x="1242" y="255"/>
                    <a:pt x="1224" y="283"/>
                    <a:pt x="1224" y="301"/>
                  </a:cubicBezTo>
                  <a:cubicBezTo>
                    <a:pt x="1251" y="270"/>
                    <a:pt x="1288" y="228"/>
                    <a:pt x="1290" y="175"/>
                  </a:cubicBezTo>
                  <a:cubicBezTo>
                    <a:pt x="1293" y="107"/>
                    <a:pt x="1237" y="75"/>
                    <a:pt x="1201" y="35"/>
                  </a:cubicBezTo>
                  <a:cubicBezTo>
                    <a:pt x="1187" y="64"/>
                    <a:pt x="1170" y="79"/>
                    <a:pt x="1164" y="113"/>
                  </a:cubicBezTo>
                  <a:close/>
                  <a:moveTo>
                    <a:pt x="1054" y="177"/>
                  </a:moveTo>
                  <a:cubicBezTo>
                    <a:pt x="1027" y="172"/>
                    <a:pt x="1017" y="183"/>
                    <a:pt x="1017" y="205"/>
                  </a:cubicBezTo>
                  <a:cubicBezTo>
                    <a:pt x="1024" y="208"/>
                    <a:pt x="1027" y="216"/>
                    <a:pt x="1040" y="214"/>
                  </a:cubicBezTo>
                  <a:cubicBezTo>
                    <a:pt x="1065" y="235"/>
                    <a:pt x="1096" y="250"/>
                    <a:pt x="1118" y="274"/>
                  </a:cubicBezTo>
                  <a:cubicBezTo>
                    <a:pt x="1134" y="295"/>
                    <a:pt x="1143" y="322"/>
                    <a:pt x="1160" y="342"/>
                  </a:cubicBezTo>
                  <a:cubicBezTo>
                    <a:pt x="1159" y="354"/>
                    <a:pt x="1163" y="362"/>
                    <a:pt x="1169" y="368"/>
                  </a:cubicBezTo>
                  <a:cubicBezTo>
                    <a:pt x="1176" y="283"/>
                    <a:pt x="1119" y="212"/>
                    <a:pt x="1054" y="177"/>
                  </a:cubicBezTo>
                  <a:close/>
                  <a:moveTo>
                    <a:pt x="1440" y="439"/>
                  </a:moveTo>
                  <a:cubicBezTo>
                    <a:pt x="1439" y="433"/>
                    <a:pt x="1432" y="430"/>
                    <a:pt x="1431" y="425"/>
                  </a:cubicBezTo>
                  <a:cubicBezTo>
                    <a:pt x="1428" y="419"/>
                    <a:pt x="1431" y="412"/>
                    <a:pt x="1428" y="407"/>
                  </a:cubicBezTo>
                  <a:cubicBezTo>
                    <a:pt x="1410" y="371"/>
                    <a:pt x="1367" y="336"/>
                    <a:pt x="1323" y="326"/>
                  </a:cubicBezTo>
                  <a:cubicBezTo>
                    <a:pt x="1223" y="306"/>
                    <a:pt x="1185" y="467"/>
                    <a:pt x="1100" y="407"/>
                  </a:cubicBezTo>
                  <a:cubicBezTo>
                    <a:pt x="1099" y="390"/>
                    <a:pt x="1087" y="382"/>
                    <a:pt x="1097" y="370"/>
                  </a:cubicBezTo>
                  <a:cubicBezTo>
                    <a:pt x="1111" y="384"/>
                    <a:pt x="1122" y="413"/>
                    <a:pt x="1150" y="398"/>
                  </a:cubicBezTo>
                  <a:cubicBezTo>
                    <a:pt x="1157" y="380"/>
                    <a:pt x="1150" y="378"/>
                    <a:pt x="1146" y="359"/>
                  </a:cubicBezTo>
                  <a:cubicBezTo>
                    <a:pt x="1050" y="300"/>
                    <a:pt x="919" y="371"/>
                    <a:pt x="914" y="473"/>
                  </a:cubicBezTo>
                  <a:cubicBezTo>
                    <a:pt x="913" y="480"/>
                    <a:pt x="915" y="495"/>
                    <a:pt x="916" y="508"/>
                  </a:cubicBezTo>
                  <a:cubicBezTo>
                    <a:pt x="919" y="544"/>
                    <a:pt x="931" y="592"/>
                    <a:pt x="951" y="620"/>
                  </a:cubicBezTo>
                  <a:cubicBezTo>
                    <a:pt x="960" y="635"/>
                    <a:pt x="988" y="664"/>
                    <a:pt x="1003" y="664"/>
                  </a:cubicBezTo>
                  <a:cubicBezTo>
                    <a:pt x="1012" y="664"/>
                    <a:pt x="1028" y="651"/>
                    <a:pt x="1042" y="646"/>
                  </a:cubicBezTo>
                  <a:cubicBezTo>
                    <a:pt x="1155" y="602"/>
                    <a:pt x="1290" y="588"/>
                    <a:pt x="1419" y="584"/>
                  </a:cubicBezTo>
                  <a:cubicBezTo>
                    <a:pt x="1431" y="542"/>
                    <a:pt x="1451" y="498"/>
                    <a:pt x="1440" y="439"/>
                  </a:cubicBezTo>
                  <a:close/>
                  <a:moveTo>
                    <a:pt x="1196" y="352"/>
                  </a:moveTo>
                  <a:cubicBezTo>
                    <a:pt x="1199" y="359"/>
                    <a:pt x="1189" y="366"/>
                    <a:pt x="1196" y="370"/>
                  </a:cubicBezTo>
                  <a:cubicBezTo>
                    <a:pt x="1203" y="357"/>
                    <a:pt x="1222" y="344"/>
                    <a:pt x="1226" y="336"/>
                  </a:cubicBezTo>
                  <a:cubicBezTo>
                    <a:pt x="1216" y="340"/>
                    <a:pt x="1209" y="349"/>
                    <a:pt x="1196" y="352"/>
                  </a:cubicBezTo>
                  <a:close/>
                  <a:moveTo>
                    <a:pt x="1495" y="618"/>
                  </a:moveTo>
                  <a:cubicBezTo>
                    <a:pt x="1462" y="612"/>
                    <a:pt x="1428" y="599"/>
                    <a:pt x="1396" y="600"/>
                  </a:cubicBezTo>
                  <a:cubicBezTo>
                    <a:pt x="1331" y="602"/>
                    <a:pt x="1262" y="611"/>
                    <a:pt x="1199" y="620"/>
                  </a:cubicBezTo>
                  <a:cubicBezTo>
                    <a:pt x="1127" y="631"/>
                    <a:pt x="1059" y="655"/>
                    <a:pt x="1006" y="687"/>
                  </a:cubicBezTo>
                  <a:cubicBezTo>
                    <a:pt x="956" y="737"/>
                    <a:pt x="914" y="795"/>
                    <a:pt x="875" y="857"/>
                  </a:cubicBezTo>
                  <a:cubicBezTo>
                    <a:pt x="836" y="918"/>
                    <a:pt x="791" y="979"/>
                    <a:pt x="764" y="1045"/>
                  </a:cubicBezTo>
                  <a:cubicBezTo>
                    <a:pt x="817" y="1009"/>
                    <a:pt x="892" y="975"/>
                    <a:pt x="983" y="970"/>
                  </a:cubicBezTo>
                  <a:cubicBezTo>
                    <a:pt x="1005" y="968"/>
                    <a:pt x="1029" y="971"/>
                    <a:pt x="1052" y="970"/>
                  </a:cubicBezTo>
                  <a:cubicBezTo>
                    <a:pt x="1164" y="964"/>
                    <a:pt x="1270" y="971"/>
                    <a:pt x="1350" y="997"/>
                  </a:cubicBezTo>
                  <a:cubicBezTo>
                    <a:pt x="1415" y="860"/>
                    <a:pt x="1513" y="757"/>
                    <a:pt x="1598" y="641"/>
                  </a:cubicBezTo>
                  <a:cubicBezTo>
                    <a:pt x="1568" y="628"/>
                    <a:pt x="1531" y="625"/>
                    <a:pt x="1495" y="618"/>
                  </a:cubicBezTo>
                  <a:close/>
                  <a:moveTo>
                    <a:pt x="806" y="662"/>
                  </a:moveTo>
                  <a:cubicBezTo>
                    <a:pt x="758" y="638"/>
                    <a:pt x="719" y="630"/>
                    <a:pt x="654" y="623"/>
                  </a:cubicBezTo>
                  <a:cubicBezTo>
                    <a:pt x="629" y="620"/>
                    <a:pt x="602" y="614"/>
                    <a:pt x="578" y="614"/>
                  </a:cubicBezTo>
                  <a:cubicBezTo>
                    <a:pt x="507" y="612"/>
                    <a:pt x="434" y="625"/>
                    <a:pt x="376" y="623"/>
                  </a:cubicBezTo>
                  <a:cubicBezTo>
                    <a:pt x="341" y="621"/>
                    <a:pt x="305" y="605"/>
                    <a:pt x="275" y="604"/>
                  </a:cubicBezTo>
                  <a:cubicBezTo>
                    <a:pt x="275" y="603"/>
                    <a:pt x="275" y="602"/>
                    <a:pt x="273" y="602"/>
                  </a:cubicBezTo>
                  <a:cubicBezTo>
                    <a:pt x="272" y="617"/>
                    <a:pt x="262" y="622"/>
                    <a:pt x="257" y="632"/>
                  </a:cubicBezTo>
                  <a:cubicBezTo>
                    <a:pt x="247" y="652"/>
                    <a:pt x="242" y="671"/>
                    <a:pt x="232" y="689"/>
                  </a:cubicBezTo>
                  <a:cubicBezTo>
                    <a:pt x="213" y="723"/>
                    <a:pt x="187" y="753"/>
                    <a:pt x="167" y="788"/>
                  </a:cubicBezTo>
                  <a:cubicBezTo>
                    <a:pt x="158" y="804"/>
                    <a:pt x="144" y="819"/>
                    <a:pt x="135" y="834"/>
                  </a:cubicBezTo>
                  <a:cubicBezTo>
                    <a:pt x="125" y="852"/>
                    <a:pt x="121" y="865"/>
                    <a:pt x="108" y="880"/>
                  </a:cubicBezTo>
                  <a:cubicBezTo>
                    <a:pt x="96" y="893"/>
                    <a:pt x="79" y="903"/>
                    <a:pt x="78" y="924"/>
                  </a:cubicBezTo>
                  <a:cubicBezTo>
                    <a:pt x="99" y="934"/>
                    <a:pt x="112" y="960"/>
                    <a:pt x="142" y="949"/>
                  </a:cubicBezTo>
                  <a:cubicBezTo>
                    <a:pt x="140" y="956"/>
                    <a:pt x="139" y="957"/>
                    <a:pt x="144" y="960"/>
                  </a:cubicBezTo>
                  <a:cubicBezTo>
                    <a:pt x="166" y="962"/>
                    <a:pt x="184" y="970"/>
                    <a:pt x="204" y="972"/>
                  </a:cubicBezTo>
                  <a:cubicBezTo>
                    <a:pt x="264" y="976"/>
                    <a:pt x="323" y="956"/>
                    <a:pt x="383" y="953"/>
                  </a:cubicBezTo>
                  <a:cubicBezTo>
                    <a:pt x="521" y="947"/>
                    <a:pt x="644" y="994"/>
                    <a:pt x="748" y="1041"/>
                  </a:cubicBezTo>
                  <a:cubicBezTo>
                    <a:pt x="797" y="944"/>
                    <a:pt x="856" y="859"/>
                    <a:pt x="914" y="772"/>
                  </a:cubicBezTo>
                  <a:cubicBezTo>
                    <a:pt x="902" y="706"/>
                    <a:pt x="859" y="688"/>
                    <a:pt x="806" y="662"/>
                  </a:cubicBezTo>
                  <a:close/>
                  <a:moveTo>
                    <a:pt x="1557" y="724"/>
                  </a:moveTo>
                  <a:cubicBezTo>
                    <a:pt x="1487" y="816"/>
                    <a:pt x="1405" y="909"/>
                    <a:pt x="1364" y="1022"/>
                  </a:cubicBezTo>
                  <a:cubicBezTo>
                    <a:pt x="1378" y="1025"/>
                    <a:pt x="1391" y="1029"/>
                    <a:pt x="1405" y="1032"/>
                  </a:cubicBezTo>
                  <a:cubicBezTo>
                    <a:pt x="1409" y="1029"/>
                    <a:pt x="1411" y="1025"/>
                    <a:pt x="1417" y="1025"/>
                  </a:cubicBezTo>
                  <a:cubicBezTo>
                    <a:pt x="1471" y="924"/>
                    <a:pt x="1537" y="835"/>
                    <a:pt x="1591" y="735"/>
                  </a:cubicBezTo>
                  <a:cubicBezTo>
                    <a:pt x="1582" y="729"/>
                    <a:pt x="1568" y="728"/>
                    <a:pt x="1557" y="724"/>
                  </a:cubicBezTo>
                  <a:close/>
                  <a:moveTo>
                    <a:pt x="1578" y="800"/>
                  </a:moveTo>
                  <a:cubicBezTo>
                    <a:pt x="1573" y="807"/>
                    <a:pt x="1564" y="811"/>
                    <a:pt x="1559" y="818"/>
                  </a:cubicBezTo>
                  <a:cubicBezTo>
                    <a:pt x="1540" y="846"/>
                    <a:pt x="1527" y="880"/>
                    <a:pt x="1509" y="910"/>
                  </a:cubicBezTo>
                  <a:cubicBezTo>
                    <a:pt x="1479" y="959"/>
                    <a:pt x="1440" y="1003"/>
                    <a:pt x="1431" y="1061"/>
                  </a:cubicBezTo>
                  <a:cubicBezTo>
                    <a:pt x="1432" y="1067"/>
                    <a:pt x="1439" y="1066"/>
                    <a:pt x="1437" y="1075"/>
                  </a:cubicBezTo>
                  <a:cubicBezTo>
                    <a:pt x="1435" y="1081"/>
                    <a:pt x="1425" y="1091"/>
                    <a:pt x="1433" y="1098"/>
                  </a:cubicBezTo>
                  <a:cubicBezTo>
                    <a:pt x="1499" y="1018"/>
                    <a:pt x="1538" y="910"/>
                    <a:pt x="1607" y="832"/>
                  </a:cubicBezTo>
                  <a:cubicBezTo>
                    <a:pt x="1583" y="813"/>
                    <a:pt x="1615" y="785"/>
                    <a:pt x="1605" y="751"/>
                  </a:cubicBezTo>
                  <a:cubicBezTo>
                    <a:pt x="1593" y="765"/>
                    <a:pt x="1588" y="784"/>
                    <a:pt x="1578" y="800"/>
                  </a:cubicBezTo>
                  <a:close/>
                  <a:moveTo>
                    <a:pt x="546" y="986"/>
                  </a:moveTo>
                  <a:cubicBezTo>
                    <a:pt x="501" y="975"/>
                    <a:pt x="440" y="968"/>
                    <a:pt x="390" y="970"/>
                  </a:cubicBezTo>
                  <a:cubicBezTo>
                    <a:pt x="342" y="971"/>
                    <a:pt x="298" y="990"/>
                    <a:pt x="250" y="988"/>
                  </a:cubicBezTo>
                  <a:cubicBezTo>
                    <a:pt x="209" y="986"/>
                    <a:pt x="164" y="985"/>
                    <a:pt x="133" y="970"/>
                  </a:cubicBezTo>
                  <a:cubicBezTo>
                    <a:pt x="118" y="982"/>
                    <a:pt x="105" y="997"/>
                    <a:pt x="89" y="1009"/>
                  </a:cubicBezTo>
                  <a:cubicBezTo>
                    <a:pt x="258" y="1015"/>
                    <a:pt x="459" y="999"/>
                    <a:pt x="636" y="1018"/>
                  </a:cubicBezTo>
                  <a:cubicBezTo>
                    <a:pt x="609" y="1003"/>
                    <a:pt x="573" y="992"/>
                    <a:pt x="546" y="986"/>
                  </a:cubicBezTo>
                  <a:close/>
                  <a:moveTo>
                    <a:pt x="1235" y="993"/>
                  </a:moveTo>
                  <a:cubicBezTo>
                    <a:pt x="1109" y="993"/>
                    <a:pt x="958" y="967"/>
                    <a:pt x="861" y="1015"/>
                  </a:cubicBezTo>
                  <a:cubicBezTo>
                    <a:pt x="1015" y="1001"/>
                    <a:pt x="1155" y="1016"/>
                    <a:pt x="1290" y="1013"/>
                  </a:cubicBezTo>
                  <a:cubicBezTo>
                    <a:pt x="1313" y="1013"/>
                    <a:pt x="1316" y="1013"/>
                    <a:pt x="1332" y="1018"/>
                  </a:cubicBezTo>
                  <a:cubicBezTo>
                    <a:pt x="1313" y="993"/>
                    <a:pt x="1271" y="992"/>
                    <a:pt x="1235" y="993"/>
                  </a:cubicBezTo>
                  <a:close/>
                  <a:moveTo>
                    <a:pt x="567" y="1034"/>
                  </a:moveTo>
                  <a:cubicBezTo>
                    <a:pt x="407" y="1018"/>
                    <a:pt x="257" y="1033"/>
                    <a:pt x="91" y="1029"/>
                  </a:cubicBezTo>
                  <a:cubicBezTo>
                    <a:pt x="93" y="1038"/>
                    <a:pt x="94" y="1047"/>
                    <a:pt x="96" y="1055"/>
                  </a:cubicBezTo>
                  <a:cubicBezTo>
                    <a:pt x="120" y="1058"/>
                    <a:pt x="149" y="1057"/>
                    <a:pt x="165" y="1068"/>
                  </a:cubicBezTo>
                  <a:cubicBezTo>
                    <a:pt x="145" y="1071"/>
                    <a:pt x="102" y="1070"/>
                    <a:pt x="78" y="1073"/>
                  </a:cubicBezTo>
                  <a:cubicBezTo>
                    <a:pt x="93" y="1096"/>
                    <a:pt x="119" y="1084"/>
                    <a:pt x="149" y="1087"/>
                  </a:cubicBezTo>
                  <a:cubicBezTo>
                    <a:pt x="232" y="1093"/>
                    <a:pt x="322" y="1084"/>
                    <a:pt x="404" y="1087"/>
                  </a:cubicBezTo>
                  <a:cubicBezTo>
                    <a:pt x="443" y="1088"/>
                    <a:pt x="478" y="1098"/>
                    <a:pt x="512" y="1091"/>
                  </a:cubicBezTo>
                  <a:cubicBezTo>
                    <a:pt x="508" y="1091"/>
                    <a:pt x="506" y="1090"/>
                    <a:pt x="505" y="1087"/>
                  </a:cubicBezTo>
                  <a:cubicBezTo>
                    <a:pt x="552" y="1077"/>
                    <a:pt x="612" y="1093"/>
                    <a:pt x="654" y="1078"/>
                  </a:cubicBezTo>
                  <a:cubicBezTo>
                    <a:pt x="619" y="1073"/>
                    <a:pt x="584" y="1069"/>
                    <a:pt x="549" y="1064"/>
                  </a:cubicBezTo>
                  <a:cubicBezTo>
                    <a:pt x="517" y="1059"/>
                    <a:pt x="481" y="1055"/>
                    <a:pt x="452" y="1041"/>
                  </a:cubicBezTo>
                  <a:cubicBezTo>
                    <a:pt x="532" y="1039"/>
                    <a:pt x="622" y="1070"/>
                    <a:pt x="707" y="1059"/>
                  </a:cubicBezTo>
                  <a:cubicBezTo>
                    <a:pt x="664" y="1033"/>
                    <a:pt x="612" y="1038"/>
                    <a:pt x="567" y="1034"/>
                  </a:cubicBezTo>
                  <a:close/>
                  <a:moveTo>
                    <a:pt x="1375" y="1043"/>
                  </a:moveTo>
                  <a:cubicBezTo>
                    <a:pt x="1326" y="1034"/>
                    <a:pt x="1276" y="1029"/>
                    <a:pt x="1224" y="1029"/>
                  </a:cubicBezTo>
                  <a:cubicBezTo>
                    <a:pt x="1119" y="1029"/>
                    <a:pt x="989" y="1014"/>
                    <a:pt x="875" y="1029"/>
                  </a:cubicBezTo>
                  <a:cubicBezTo>
                    <a:pt x="837" y="1034"/>
                    <a:pt x="797" y="1044"/>
                    <a:pt x="769" y="1066"/>
                  </a:cubicBezTo>
                  <a:cubicBezTo>
                    <a:pt x="776" y="1071"/>
                    <a:pt x="779" y="1081"/>
                    <a:pt x="787" y="1084"/>
                  </a:cubicBezTo>
                  <a:cubicBezTo>
                    <a:pt x="840" y="1066"/>
                    <a:pt x="888" y="1046"/>
                    <a:pt x="951" y="1043"/>
                  </a:cubicBezTo>
                  <a:cubicBezTo>
                    <a:pt x="966" y="1042"/>
                    <a:pt x="990" y="1038"/>
                    <a:pt x="994" y="1055"/>
                  </a:cubicBezTo>
                  <a:cubicBezTo>
                    <a:pt x="926" y="1058"/>
                    <a:pt x="858" y="1066"/>
                    <a:pt x="808" y="1094"/>
                  </a:cubicBezTo>
                  <a:cubicBezTo>
                    <a:pt x="994" y="1073"/>
                    <a:pt x="1183" y="1111"/>
                    <a:pt x="1336" y="1123"/>
                  </a:cubicBezTo>
                  <a:cubicBezTo>
                    <a:pt x="1365" y="1126"/>
                    <a:pt x="1395" y="1134"/>
                    <a:pt x="1412" y="1119"/>
                  </a:cubicBezTo>
                  <a:cubicBezTo>
                    <a:pt x="1388" y="1114"/>
                    <a:pt x="1362" y="1117"/>
                    <a:pt x="1346" y="1100"/>
                  </a:cubicBezTo>
                  <a:cubicBezTo>
                    <a:pt x="1372" y="1092"/>
                    <a:pt x="1407" y="1116"/>
                    <a:pt x="1417" y="1089"/>
                  </a:cubicBezTo>
                  <a:cubicBezTo>
                    <a:pt x="1380" y="1073"/>
                    <a:pt x="1309" y="1101"/>
                    <a:pt x="1286" y="1073"/>
                  </a:cubicBezTo>
                  <a:cubicBezTo>
                    <a:pt x="1323" y="1073"/>
                    <a:pt x="1369" y="1071"/>
                    <a:pt x="1410" y="1068"/>
                  </a:cubicBezTo>
                  <a:cubicBezTo>
                    <a:pt x="1403" y="1063"/>
                    <a:pt x="1384" y="1054"/>
                    <a:pt x="1375" y="1043"/>
                  </a:cubicBezTo>
                  <a:close/>
                  <a:moveTo>
                    <a:pt x="705" y="1098"/>
                  </a:moveTo>
                  <a:cubicBezTo>
                    <a:pt x="731" y="1106"/>
                    <a:pt x="751" y="1097"/>
                    <a:pt x="764" y="1084"/>
                  </a:cubicBezTo>
                  <a:cubicBezTo>
                    <a:pt x="759" y="1083"/>
                    <a:pt x="759" y="1076"/>
                    <a:pt x="755" y="1073"/>
                  </a:cubicBezTo>
                  <a:cubicBezTo>
                    <a:pt x="736" y="1076"/>
                    <a:pt x="717" y="1079"/>
                    <a:pt x="705" y="1098"/>
                  </a:cubicBezTo>
                  <a:close/>
                  <a:moveTo>
                    <a:pt x="677" y="1091"/>
                  </a:moveTo>
                  <a:cubicBezTo>
                    <a:pt x="661" y="1097"/>
                    <a:pt x="632" y="1091"/>
                    <a:pt x="620" y="1100"/>
                  </a:cubicBezTo>
                  <a:cubicBezTo>
                    <a:pt x="644" y="1105"/>
                    <a:pt x="668" y="1092"/>
                    <a:pt x="682" y="1100"/>
                  </a:cubicBezTo>
                  <a:cubicBezTo>
                    <a:pt x="684" y="1092"/>
                    <a:pt x="703" y="1083"/>
                    <a:pt x="693" y="1078"/>
                  </a:cubicBezTo>
                  <a:cubicBezTo>
                    <a:pt x="693" y="1081"/>
                    <a:pt x="684" y="1075"/>
                    <a:pt x="677" y="1078"/>
                  </a:cubicBezTo>
                  <a:cubicBezTo>
                    <a:pt x="677" y="1082"/>
                    <a:pt x="677" y="1087"/>
                    <a:pt x="677" y="1091"/>
                  </a:cubicBezTo>
                  <a:close/>
                  <a:moveTo>
                    <a:pt x="553" y="1096"/>
                  </a:moveTo>
                  <a:cubicBezTo>
                    <a:pt x="550" y="1096"/>
                    <a:pt x="549" y="1092"/>
                    <a:pt x="544" y="1094"/>
                  </a:cubicBezTo>
                  <a:cubicBezTo>
                    <a:pt x="559" y="1104"/>
                    <a:pt x="588" y="1095"/>
                    <a:pt x="553" y="1096"/>
                  </a:cubicBezTo>
                  <a:close/>
                  <a:moveTo>
                    <a:pt x="429" y="1110"/>
                  </a:moveTo>
                  <a:cubicBezTo>
                    <a:pt x="392" y="1107"/>
                    <a:pt x="355" y="1114"/>
                    <a:pt x="319" y="1112"/>
                  </a:cubicBezTo>
                  <a:cubicBezTo>
                    <a:pt x="224" y="1107"/>
                    <a:pt x="118" y="1104"/>
                    <a:pt x="46" y="1107"/>
                  </a:cubicBezTo>
                  <a:cubicBezTo>
                    <a:pt x="37" y="1114"/>
                    <a:pt x="30" y="1121"/>
                    <a:pt x="25" y="1130"/>
                  </a:cubicBezTo>
                  <a:cubicBezTo>
                    <a:pt x="43" y="1142"/>
                    <a:pt x="62" y="1134"/>
                    <a:pt x="80" y="1133"/>
                  </a:cubicBezTo>
                  <a:cubicBezTo>
                    <a:pt x="178" y="1126"/>
                    <a:pt x="265" y="1133"/>
                    <a:pt x="362" y="1140"/>
                  </a:cubicBezTo>
                  <a:cubicBezTo>
                    <a:pt x="455" y="1146"/>
                    <a:pt x="569" y="1141"/>
                    <a:pt x="668" y="1146"/>
                  </a:cubicBezTo>
                  <a:cubicBezTo>
                    <a:pt x="669" y="1132"/>
                    <a:pt x="656" y="1132"/>
                    <a:pt x="654" y="1121"/>
                  </a:cubicBezTo>
                  <a:cubicBezTo>
                    <a:pt x="580" y="1118"/>
                    <a:pt x="502" y="1116"/>
                    <a:pt x="429" y="1110"/>
                  </a:cubicBezTo>
                  <a:close/>
                  <a:moveTo>
                    <a:pt x="712" y="1126"/>
                  </a:moveTo>
                  <a:cubicBezTo>
                    <a:pt x="701" y="1125"/>
                    <a:pt x="691" y="1115"/>
                    <a:pt x="682" y="1123"/>
                  </a:cubicBezTo>
                  <a:cubicBezTo>
                    <a:pt x="691" y="1165"/>
                    <a:pt x="796" y="1164"/>
                    <a:pt x="783" y="1114"/>
                  </a:cubicBezTo>
                  <a:cubicBezTo>
                    <a:pt x="761" y="1115"/>
                    <a:pt x="738" y="1128"/>
                    <a:pt x="712" y="11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endParaRPr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418306" y="4026517"/>
              <a:ext cx="1079500" cy="1274763"/>
              <a:chOff x="3279775" y="2938463"/>
              <a:chExt cx="1079500" cy="1274763"/>
            </a:xfrm>
          </p:grpSpPr>
          <p:sp>
            <p:nvSpPr>
              <p:cNvPr id="15" name="Freeform 167"/>
              <p:cNvSpPr>
                <a:spLocks noEditPoints="1"/>
              </p:cNvSpPr>
              <p:nvPr/>
            </p:nvSpPr>
            <p:spPr bwMode="auto">
              <a:xfrm>
                <a:off x="3319463" y="3351213"/>
                <a:ext cx="80963" cy="80963"/>
              </a:xfrm>
              <a:custGeom>
                <a:avLst/>
                <a:gdLst>
                  <a:gd name="T0" fmla="*/ 15 w 125"/>
                  <a:gd name="T1" fmla="*/ 20 h 126"/>
                  <a:gd name="T2" fmla="*/ 31 w 125"/>
                  <a:gd name="T3" fmla="*/ 11 h 126"/>
                  <a:gd name="T4" fmla="*/ 121 w 125"/>
                  <a:gd name="T5" fmla="*/ 66 h 126"/>
                  <a:gd name="T6" fmla="*/ 22 w 125"/>
                  <a:gd name="T7" fmla="*/ 96 h 126"/>
                  <a:gd name="T8" fmla="*/ 15 w 125"/>
                  <a:gd name="T9" fmla="*/ 20 h 126"/>
                  <a:gd name="T10" fmla="*/ 59 w 125"/>
                  <a:gd name="T11" fmla="*/ 89 h 126"/>
                  <a:gd name="T12" fmla="*/ 52 w 125"/>
                  <a:gd name="T13" fmla="*/ 33 h 126"/>
                  <a:gd name="T14" fmla="*/ 59 w 125"/>
                  <a:gd name="T15" fmla="*/ 89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5" h="126">
                    <a:moveTo>
                      <a:pt x="15" y="20"/>
                    </a:moveTo>
                    <a:cubicBezTo>
                      <a:pt x="21" y="24"/>
                      <a:pt x="29" y="16"/>
                      <a:pt x="31" y="11"/>
                    </a:cubicBezTo>
                    <a:cubicBezTo>
                      <a:pt x="71" y="0"/>
                      <a:pt x="125" y="29"/>
                      <a:pt x="121" y="66"/>
                    </a:cubicBezTo>
                    <a:cubicBezTo>
                      <a:pt x="117" y="98"/>
                      <a:pt x="52" y="126"/>
                      <a:pt x="22" y="96"/>
                    </a:cubicBezTo>
                    <a:cubicBezTo>
                      <a:pt x="0" y="71"/>
                      <a:pt x="2" y="48"/>
                      <a:pt x="15" y="20"/>
                    </a:cubicBezTo>
                    <a:close/>
                    <a:moveTo>
                      <a:pt x="59" y="89"/>
                    </a:moveTo>
                    <a:cubicBezTo>
                      <a:pt x="107" y="87"/>
                      <a:pt x="97" y="25"/>
                      <a:pt x="52" y="33"/>
                    </a:cubicBezTo>
                    <a:cubicBezTo>
                      <a:pt x="12" y="45"/>
                      <a:pt x="33" y="89"/>
                      <a:pt x="59" y="8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B0604020202020204" charset="-122"/>
                  <a:cs typeface="+mn-cs"/>
                </a:endParaRPr>
              </a:p>
            </p:txBody>
          </p:sp>
          <p:sp>
            <p:nvSpPr>
              <p:cNvPr id="16" name="Freeform 168"/>
              <p:cNvSpPr>
                <a:spLocks noEditPoints="1"/>
              </p:cNvSpPr>
              <p:nvPr/>
            </p:nvSpPr>
            <p:spPr bwMode="auto">
              <a:xfrm>
                <a:off x="3279775" y="2938463"/>
                <a:ext cx="1079500" cy="1274763"/>
              </a:xfrm>
              <a:custGeom>
                <a:avLst/>
                <a:gdLst>
                  <a:gd name="T0" fmla="*/ 135 w 1672"/>
                  <a:gd name="T1" fmla="*/ 1706 h 1974"/>
                  <a:gd name="T2" fmla="*/ 50 w 1672"/>
                  <a:gd name="T3" fmla="*/ 803 h 1974"/>
                  <a:gd name="T4" fmla="*/ 162 w 1672"/>
                  <a:gd name="T5" fmla="*/ 588 h 1974"/>
                  <a:gd name="T6" fmla="*/ 1444 w 1672"/>
                  <a:gd name="T7" fmla="*/ 259 h 1974"/>
                  <a:gd name="T8" fmla="*/ 1329 w 1672"/>
                  <a:gd name="T9" fmla="*/ 783 h 1974"/>
                  <a:gd name="T10" fmla="*/ 785 w 1672"/>
                  <a:gd name="T11" fmla="*/ 826 h 1974"/>
                  <a:gd name="T12" fmla="*/ 231 w 1672"/>
                  <a:gd name="T13" fmla="*/ 780 h 1974"/>
                  <a:gd name="T14" fmla="*/ 720 w 1672"/>
                  <a:gd name="T15" fmla="*/ 1619 h 1974"/>
                  <a:gd name="T16" fmla="*/ 617 w 1672"/>
                  <a:gd name="T17" fmla="*/ 964 h 1974"/>
                  <a:gd name="T18" fmla="*/ 893 w 1672"/>
                  <a:gd name="T19" fmla="*/ 1068 h 1974"/>
                  <a:gd name="T20" fmla="*/ 1237 w 1672"/>
                  <a:gd name="T21" fmla="*/ 1038 h 1974"/>
                  <a:gd name="T22" fmla="*/ 909 w 1672"/>
                  <a:gd name="T23" fmla="*/ 1715 h 1974"/>
                  <a:gd name="T24" fmla="*/ 194 w 1672"/>
                  <a:gd name="T25" fmla="*/ 636 h 1974"/>
                  <a:gd name="T26" fmla="*/ 1118 w 1672"/>
                  <a:gd name="T27" fmla="*/ 34 h 1974"/>
                  <a:gd name="T28" fmla="*/ 1324 w 1672"/>
                  <a:gd name="T29" fmla="*/ 248 h 1974"/>
                  <a:gd name="T30" fmla="*/ 814 w 1672"/>
                  <a:gd name="T31" fmla="*/ 613 h 1974"/>
                  <a:gd name="T32" fmla="*/ 817 w 1672"/>
                  <a:gd name="T33" fmla="*/ 404 h 1974"/>
                  <a:gd name="T34" fmla="*/ 594 w 1672"/>
                  <a:gd name="T35" fmla="*/ 404 h 1974"/>
                  <a:gd name="T36" fmla="*/ 789 w 1672"/>
                  <a:gd name="T37" fmla="*/ 342 h 1974"/>
                  <a:gd name="T38" fmla="*/ 785 w 1672"/>
                  <a:gd name="T39" fmla="*/ 362 h 1974"/>
                  <a:gd name="T40" fmla="*/ 812 w 1672"/>
                  <a:gd name="T41" fmla="*/ 429 h 1974"/>
                  <a:gd name="T42" fmla="*/ 1572 w 1672"/>
                  <a:gd name="T43" fmla="*/ 604 h 1974"/>
                  <a:gd name="T44" fmla="*/ 259 w 1672"/>
                  <a:gd name="T45" fmla="*/ 702 h 1974"/>
                  <a:gd name="T46" fmla="*/ 1352 w 1672"/>
                  <a:gd name="T47" fmla="*/ 606 h 1974"/>
                  <a:gd name="T48" fmla="*/ 1306 w 1672"/>
                  <a:gd name="T49" fmla="*/ 723 h 1974"/>
                  <a:gd name="T50" fmla="*/ 1099 w 1672"/>
                  <a:gd name="T51" fmla="*/ 560 h 1974"/>
                  <a:gd name="T52" fmla="*/ 1384 w 1672"/>
                  <a:gd name="T53" fmla="*/ 769 h 1974"/>
                  <a:gd name="T54" fmla="*/ 1283 w 1672"/>
                  <a:gd name="T55" fmla="*/ 617 h 1974"/>
                  <a:gd name="T56" fmla="*/ 1184 w 1672"/>
                  <a:gd name="T57" fmla="*/ 576 h 1974"/>
                  <a:gd name="T58" fmla="*/ 589 w 1672"/>
                  <a:gd name="T59" fmla="*/ 1559 h 1974"/>
                  <a:gd name="T60" fmla="*/ 213 w 1672"/>
                  <a:gd name="T61" fmla="*/ 801 h 1974"/>
                  <a:gd name="T62" fmla="*/ 589 w 1672"/>
                  <a:gd name="T63" fmla="*/ 1559 h 1974"/>
                  <a:gd name="T64" fmla="*/ 449 w 1672"/>
                  <a:gd name="T65" fmla="*/ 1520 h 1974"/>
                  <a:gd name="T66" fmla="*/ 82 w 1672"/>
                  <a:gd name="T67" fmla="*/ 817 h 1974"/>
                  <a:gd name="T68" fmla="*/ 511 w 1672"/>
                  <a:gd name="T69" fmla="*/ 1506 h 1974"/>
                  <a:gd name="T70" fmla="*/ 911 w 1672"/>
                  <a:gd name="T71" fmla="*/ 1336 h 1974"/>
                  <a:gd name="T72" fmla="*/ 879 w 1672"/>
                  <a:gd name="T73" fmla="*/ 1240 h 1974"/>
                  <a:gd name="T74" fmla="*/ 835 w 1672"/>
                  <a:gd name="T75" fmla="*/ 1155 h 1974"/>
                  <a:gd name="T76" fmla="*/ 791 w 1672"/>
                  <a:gd name="T77" fmla="*/ 1070 h 1974"/>
                  <a:gd name="T78" fmla="*/ 766 w 1672"/>
                  <a:gd name="T79" fmla="*/ 1024 h 1974"/>
                  <a:gd name="T80" fmla="*/ 681 w 1672"/>
                  <a:gd name="T81" fmla="*/ 992 h 1974"/>
                  <a:gd name="T82" fmla="*/ 1170 w 1672"/>
                  <a:gd name="T83" fmla="*/ 996 h 1974"/>
                  <a:gd name="T84" fmla="*/ 968 w 1672"/>
                  <a:gd name="T85" fmla="*/ 1049 h 1974"/>
                  <a:gd name="T86" fmla="*/ 1152 w 1672"/>
                  <a:gd name="T87" fmla="*/ 1148 h 1974"/>
                  <a:gd name="T88" fmla="*/ 1159 w 1672"/>
                  <a:gd name="T89" fmla="*/ 1196 h 1974"/>
                  <a:gd name="T90" fmla="*/ 1021 w 1672"/>
                  <a:gd name="T91" fmla="*/ 1086 h 1974"/>
                  <a:gd name="T92" fmla="*/ 1143 w 1672"/>
                  <a:gd name="T93" fmla="*/ 1176 h 1974"/>
                  <a:gd name="T94" fmla="*/ 803 w 1672"/>
                  <a:gd name="T95" fmla="*/ 1437 h 1974"/>
                  <a:gd name="T96" fmla="*/ 1067 w 1672"/>
                  <a:gd name="T97" fmla="*/ 1453 h 1974"/>
                  <a:gd name="T98" fmla="*/ 1042 w 1672"/>
                  <a:gd name="T99" fmla="*/ 1453 h 1974"/>
                  <a:gd name="T100" fmla="*/ 973 w 1672"/>
                  <a:gd name="T101" fmla="*/ 1470 h 1974"/>
                  <a:gd name="T102" fmla="*/ 913 w 1672"/>
                  <a:gd name="T103" fmla="*/ 1472 h 1974"/>
                  <a:gd name="T104" fmla="*/ 936 w 1672"/>
                  <a:gd name="T105" fmla="*/ 1470 h 1974"/>
                  <a:gd name="T106" fmla="*/ 948 w 1672"/>
                  <a:gd name="T107" fmla="*/ 1692 h 1974"/>
                  <a:gd name="T108" fmla="*/ 403 w 1672"/>
                  <a:gd name="T109" fmla="*/ 1552 h 1974"/>
                  <a:gd name="T110" fmla="*/ 525 w 1672"/>
                  <a:gd name="T111" fmla="*/ 1532 h 1974"/>
                  <a:gd name="T112" fmla="*/ 500 w 1672"/>
                  <a:gd name="T113" fmla="*/ 1715 h 1974"/>
                  <a:gd name="T114" fmla="*/ 84 w 1672"/>
                  <a:gd name="T115" fmla="*/ 1773 h 1974"/>
                  <a:gd name="T116" fmla="*/ 975 w 1672"/>
                  <a:gd name="T117" fmla="*/ 1823 h 1974"/>
                  <a:gd name="T118" fmla="*/ 311 w 1672"/>
                  <a:gd name="T119" fmla="*/ 1644 h 1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672" h="1974">
                    <a:moveTo>
                      <a:pt x="909" y="1715"/>
                    </a:moveTo>
                    <a:cubicBezTo>
                      <a:pt x="941" y="1755"/>
                      <a:pt x="1005" y="1780"/>
                      <a:pt x="998" y="1844"/>
                    </a:cubicBezTo>
                    <a:cubicBezTo>
                      <a:pt x="918" y="1889"/>
                      <a:pt x="831" y="1928"/>
                      <a:pt x="723" y="1945"/>
                    </a:cubicBezTo>
                    <a:cubicBezTo>
                      <a:pt x="514" y="1966"/>
                      <a:pt x="296" y="1974"/>
                      <a:pt x="114" y="1897"/>
                    </a:cubicBezTo>
                    <a:cubicBezTo>
                      <a:pt x="73" y="1893"/>
                      <a:pt x="61" y="1861"/>
                      <a:pt x="29" y="1849"/>
                    </a:cubicBezTo>
                    <a:cubicBezTo>
                      <a:pt x="9" y="1812"/>
                      <a:pt x="58" y="1783"/>
                      <a:pt x="84" y="1754"/>
                    </a:cubicBezTo>
                    <a:cubicBezTo>
                      <a:pt x="100" y="1737"/>
                      <a:pt x="111" y="1722"/>
                      <a:pt x="135" y="1706"/>
                    </a:cubicBezTo>
                    <a:cubicBezTo>
                      <a:pt x="171" y="1681"/>
                      <a:pt x="221" y="1655"/>
                      <a:pt x="263" y="1637"/>
                    </a:cubicBezTo>
                    <a:cubicBezTo>
                      <a:pt x="274" y="1633"/>
                      <a:pt x="286" y="1633"/>
                      <a:pt x="295" y="1628"/>
                    </a:cubicBezTo>
                    <a:cubicBezTo>
                      <a:pt x="306" y="1623"/>
                      <a:pt x="313" y="1612"/>
                      <a:pt x="325" y="1612"/>
                    </a:cubicBezTo>
                    <a:cubicBezTo>
                      <a:pt x="330" y="1571"/>
                      <a:pt x="359" y="1546"/>
                      <a:pt x="399" y="1534"/>
                    </a:cubicBezTo>
                    <a:cubicBezTo>
                      <a:pt x="340" y="1391"/>
                      <a:pt x="267" y="1249"/>
                      <a:pt x="201" y="1102"/>
                    </a:cubicBezTo>
                    <a:cubicBezTo>
                      <a:pt x="169" y="1029"/>
                      <a:pt x="128" y="961"/>
                      <a:pt x="93" y="888"/>
                    </a:cubicBezTo>
                    <a:cubicBezTo>
                      <a:pt x="80" y="860"/>
                      <a:pt x="68" y="826"/>
                      <a:pt x="50" y="803"/>
                    </a:cubicBezTo>
                    <a:cubicBezTo>
                      <a:pt x="44" y="797"/>
                      <a:pt x="47" y="800"/>
                      <a:pt x="43" y="792"/>
                    </a:cubicBezTo>
                    <a:cubicBezTo>
                      <a:pt x="38" y="783"/>
                      <a:pt x="26" y="777"/>
                      <a:pt x="22" y="769"/>
                    </a:cubicBezTo>
                    <a:cubicBezTo>
                      <a:pt x="19" y="764"/>
                      <a:pt x="17" y="748"/>
                      <a:pt x="13" y="735"/>
                    </a:cubicBezTo>
                    <a:cubicBezTo>
                      <a:pt x="3" y="702"/>
                      <a:pt x="0" y="674"/>
                      <a:pt x="17" y="640"/>
                    </a:cubicBezTo>
                    <a:cubicBezTo>
                      <a:pt x="25" y="631"/>
                      <a:pt x="36" y="624"/>
                      <a:pt x="43" y="613"/>
                    </a:cubicBezTo>
                    <a:cubicBezTo>
                      <a:pt x="71" y="597"/>
                      <a:pt x="102" y="588"/>
                      <a:pt x="132" y="581"/>
                    </a:cubicBezTo>
                    <a:cubicBezTo>
                      <a:pt x="141" y="584"/>
                      <a:pt x="154" y="583"/>
                      <a:pt x="162" y="588"/>
                    </a:cubicBezTo>
                    <a:cubicBezTo>
                      <a:pt x="224" y="546"/>
                      <a:pt x="280" y="521"/>
                      <a:pt x="353" y="491"/>
                    </a:cubicBezTo>
                    <a:cubicBezTo>
                      <a:pt x="521" y="403"/>
                      <a:pt x="716" y="341"/>
                      <a:pt x="872" y="241"/>
                    </a:cubicBezTo>
                    <a:cubicBezTo>
                      <a:pt x="873" y="189"/>
                      <a:pt x="859" y="123"/>
                      <a:pt x="874" y="80"/>
                    </a:cubicBezTo>
                    <a:cubicBezTo>
                      <a:pt x="908" y="46"/>
                      <a:pt x="981" y="30"/>
                      <a:pt x="1028" y="16"/>
                    </a:cubicBezTo>
                    <a:cubicBezTo>
                      <a:pt x="1067" y="4"/>
                      <a:pt x="1102" y="0"/>
                      <a:pt x="1138" y="22"/>
                    </a:cubicBezTo>
                    <a:cubicBezTo>
                      <a:pt x="1188" y="80"/>
                      <a:pt x="1232" y="145"/>
                      <a:pt x="1276" y="209"/>
                    </a:cubicBezTo>
                    <a:cubicBezTo>
                      <a:pt x="1332" y="232"/>
                      <a:pt x="1391" y="236"/>
                      <a:pt x="1444" y="259"/>
                    </a:cubicBezTo>
                    <a:cubicBezTo>
                      <a:pt x="1455" y="264"/>
                      <a:pt x="1464" y="276"/>
                      <a:pt x="1476" y="282"/>
                    </a:cubicBezTo>
                    <a:cubicBezTo>
                      <a:pt x="1550" y="316"/>
                      <a:pt x="1611" y="377"/>
                      <a:pt x="1667" y="431"/>
                    </a:cubicBezTo>
                    <a:cubicBezTo>
                      <a:pt x="1660" y="451"/>
                      <a:pt x="1672" y="483"/>
                      <a:pt x="1664" y="509"/>
                    </a:cubicBezTo>
                    <a:cubicBezTo>
                      <a:pt x="1653" y="552"/>
                      <a:pt x="1612" y="588"/>
                      <a:pt x="1579" y="624"/>
                    </a:cubicBezTo>
                    <a:cubicBezTo>
                      <a:pt x="1543" y="663"/>
                      <a:pt x="1517" y="682"/>
                      <a:pt x="1471" y="709"/>
                    </a:cubicBezTo>
                    <a:cubicBezTo>
                      <a:pt x="1451" y="721"/>
                      <a:pt x="1435" y="737"/>
                      <a:pt x="1409" y="741"/>
                    </a:cubicBezTo>
                    <a:cubicBezTo>
                      <a:pt x="1417" y="795"/>
                      <a:pt x="1373" y="796"/>
                      <a:pt x="1329" y="783"/>
                    </a:cubicBezTo>
                    <a:cubicBezTo>
                      <a:pt x="1310" y="803"/>
                      <a:pt x="1309" y="840"/>
                      <a:pt x="1281" y="849"/>
                    </a:cubicBezTo>
                    <a:cubicBezTo>
                      <a:pt x="1256" y="857"/>
                      <a:pt x="1231" y="839"/>
                      <a:pt x="1205" y="831"/>
                    </a:cubicBezTo>
                    <a:cubicBezTo>
                      <a:pt x="1172" y="831"/>
                      <a:pt x="1139" y="854"/>
                      <a:pt x="1104" y="863"/>
                    </a:cubicBezTo>
                    <a:cubicBezTo>
                      <a:pt x="1102" y="863"/>
                      <a:pt x="1099" y="865"/>
                      <a:pt x="1099" y="865"/>
                    </a:cubicBezTo>
                    <a:cubicBezTo>
                      <a:pt x="1028" y="868"/>
                      <a:pt x="938" y="881"/>
                      <a:pt x="849" y="879"/>
                    </a:cubicBezTo>
                    <a:cubicBezTo>
                      <a:pt x="831" y="866"/>
                      <a:pt x="797" y="870"/>
                      <a:pt x="782" y="854"/>
                    </a:cubicBezTo>
                    <a:cubicBezTo>
                      <a:pt x="782" y="840"/>
                      <a:pt x="779" y="836"/>
                      <a:pt x="785" y="826"/>
                    </a:cubicBezTo>
                    <a:cubicBezTo>
                      <a:pt x="758" y="711"/>
                      <a:pt x="797" y="588"/>
                      <a:pt x="831" y="493"/>
                    </a:cubicBezTo>
                    <a:cubicBezTo>
                      <a:pt x="819" y="492"/>
                      <a:pt x="800" y="504"/>
                      <a:pt x="791" y="514"/>
                    </a:cubicBezTo>
                    <a:cubicBezTo>
                      <a:pt x="765" y="523"/>
                      <a:pt x="737" y="530"/>
                      <a:pt x="711" y="539"/>
                    </a:cubicBezTo>
                    <a:cubicBezTo>
                      <a:pt x="639" y="565"/>
                      <a:pt x="556" y="603"/>
                      <a:pt x="484" y="638"/>
                    </a:cubicBezTo>
                    <a:cubicBezTo>
                      <a:pt x="451" y="654"/>
                      <a:pt x="415" y="666"/>
                      <a:pt x="383" y="682"/>
                    </a:cubicBezTo>
                    <a:cubicBezTo>
                      <a:pt x="346" y="700"/>
                      <a:pt x="314" y="718"/>
                      <a:pt x="279" y="739"/>
                    </a:cubicBezTo>
                    <a:cubicBezTo>
                      <a:pt x="259" y="751"/>
                      <a:pt x="245" y="762"/>
                      <a:pt x="231" y="780"/>
                    </a:cubicBezTo>
                    <a:cubicBezTo>
                      <a:pt x="259" y="894"/>
                      <a:pt x="326" y="988"/>
                      <a:pt x="369" y="1095"/>
                    </a:cubicBezTo>
                    <a:cubicBezTo>
                      <a:pt x="389" y="1134"/>
                      <a:pt x="405" y="1173"/>
                      <a:pt x="426" y="1212"/>
                    </a:cubicBezTo>
                    <a:cubicBezTo>
                      <a:pt x="433" y="1224"/>
                      <a:pt x="442" y="1234"/>
                      <a:pt x="449" y="1247"/>
                    </a:cubicBezTo>
                    <a:cubicBezTo>
                      <a:pt x="481" y="1300"/>
                      <a:pt x="503" y="1357"/>
                      <a:pt x="537" y="1407"/>
                    </a:cubicBezTo>
                    <a:cubicBezTo>
                      <a:pt x="549" y="1427"/>
                      <a:pt x="558" y="1447"/>
                      <a:pt x="569" y="1467"/>
                    </a:cubicBezTo>
                    <a:cubicBezTo>
                      <a:pt x="576" y="1480"/>
                      <a:pt x="592" y="1492"/>
                      <a:pt x="589" y="1511"/>
                    </a:cubicBezTo>
                    <a:cubicBezTo>
                      <a:pt x="641" y="1551"/>
                      <a:pt x="716" y="1558"/>
                      <a:pt x="720" y="1619"/>
                    </a:cubicBezTo>
                    <a:cubicBezTo>
                      <a:pt x="750" y="1641"/>
                      <a:pt x="785" y="1645"/>
                      <a:pt x="819" y="1656"/>
                    </a:cubicBezTo>
                    <a:cubicBezTo>
                      <a:pt x="798" y="1534"/>
                      <a:pt x="789" y="1437"/>
                      <a:pt x="762" y="1318"/>
                    </a:cubicBezTo>
                    <a:cubicBezTo>
                      <a:pt x="761" y="1308"/>
                      <a:pt x="770" y="1308"/>
                      <a:pt x="773" y="1302"/>
                    </a:cubicBezTo>
                    <a:cubicBezTo>
                      <a:pt x="738" y="1247"/>
                      <a:pt x="701" y="1165"/>
                      <a:pt x="667" y="1091"/>
                    </a:cubicBezTo>
                    <a:cubicBezTo>
                      <a:pt x="660" y="1075"/>
                      <a:pt x="649" y="1059"/>
                      <a:pt x="644" y="1045"/>
                    </a:cubicBezTo>
                    <a:cubicBezTo>
                      <a:pt x="640" y="1030"/>
                      <a:pt x="639" y="1010"/>
                      <a:pt x="631" y="992"/>
                    </a:cubicBezTo>
                    <a:cubicBezTo>
                      <a:pt x="627" y="983"/>
                      <a:pt x="621" y="975"/>
                      <a:pt x="617" y="964"/>
                    </a:cubicBezTo>
                    <a:cubicBezTo>
                      <a:pt x="611" y="950"/>
                      <a:pt x="595" y="922"/>
                      <a:pt x="596" y="904"/>
                    </a:cubicBezTo>
                    <a:cubicBezTo>
                      <a:pt x="599" y="875"/>
                      <a:pt x="664" y="837"/>
                      <a:pt x="697" y="842"/>
                    </a:cubicBezTo>
                    <a:cubicBezTo>
                      <a:pt x="702" y="846"/>
                      <a:pt x="708" y="858"/>
                      <a:pt x="702" y="865"/>
                    </a:cubicBezTo>
                    <a:cubicBezTo>
                      <a:pt x="738" y="931"/>
                      <a:pt x="770" y="1001"/>
                      <a:pt x="805" y="1068"/>
                    </a:cubicBezTo>
                    <a:cubicBezTo>
                      <a:pt x="832" y="1113"/>
                      <a:pt x="861" y="1165"/>
                      <a:pt x="883" y="1217"/>
                    </a:cubicBezTo>
                    <a:cubicBezTo>
                      <a:pt x="890" y="1232"/>
                      <a:pt x="894" y="1257"/>
                      <a:pt x="913" y="1258"/>
                    </a:cubicBezTo>
                    <a:cubicBezTo>
                      <a:pt x="907" y="1196"/>
                      <a:pt x="911" y="1120"/>
                      <a:pt x="893" y="1068"/>
                    </a:cubicBezTo>
                    <a:cubicBezTo>
                      <a:pt x="910" y="1039"/>
                      <a:pt x="938" y="991"/>
                      <a:pt x="934" y="948"/>
                    </a:cubicBezTo>
                    <a:cubicBezTo>
                      <a:pt x="961" y="941"/>
                      <a:pt x="971" y="975"/>
                      <a:pt x="982" y="992"/>
                    </a:cubicBezTo>
                    <a:cubicBezTo>
                      <a:pt x="1001" y="1019"/>
                      <a:pt x="1017" y="1045"/>
                      <a:pt x="1046" y="1061"/>
                    </a:cubicBezTo>
                    <a:cubicBezTo>
                      <a:pt x="1040" y="1104"/>
                      <a:pt x="1052" y="1143"/>
                      <a:pt x="1049" y="1185"/>
                    </a:cubicBezTo>
                    <a:cubicBezTo>
                      <a:pt x="1071" y="1110"/>
                      <a:pt x="1103" y="1036"/>
                      <a:pt x="1127" y="971"/>
                    </a:cubicBezTo>
                    <a:cubicBezTo>
                      <a:pt x="1144" y="958"/>
                      <a:pt x="1180" y="973"/>
                      <a:pt x="1196" y="983"/>
                    </a:cubicBezTo>
                    <a:cubicBezTo>
                      <a:pt x="1189" y="1016"/>
                      <a:pt x="1216" y="1025"/>
                      <a:pt x="1237" y="1038"/>
                    </a:cubicBezTo>
                    <a:cubicBezTo>
                      <a:pt x="1239" y="1100"/>
                      <a:pt x="1188" y="1142"/>
                      <a:pt x="1207" y="1203"/>
                    </a:cubicBezTo>
                    <a:cubicBezTo>
                      <a:pt x="1204" y="1239"/>
                      <a:pt x="1153" y="1253"/>
                      <a:pt x="1154" y="1212"/>
                    </a:cubicBezTo>
                    <a:cubicBezTo>
                      <a:pt x="1146" y="1238"/>
                      <a:pt x="1139" y="1266"/>
                      <a:pt x="1125" y="1286"/>
                    </a:cubicBezTo>
                    <a:cubicBezTo>
                      <a:pt x="1153" y="1303"/>
                      <a:pt x="1123" y="1357"/>
                      <a:pt x="1120" y="1391"/>
                    </a:cubicBezTo>
                    <a:cubicBezTo>
                      <a:pt x="1117" y="1416"/>
                      <a:pt x="1121" y="1442"/>
                      <a:pt x="1120" y="1467"/>
                    </a:cubicBezTo>
                    <a:cubicBezTo>
                      <a:pt x="1115" y="1543"/>
                      <a:pt x="1104" y="1618"/>
                      <a:pt x="1097" y="1679"/>
                    </a:cubicBezTo>
                    <a:cubicBezTo>
                      <a:pt x="1049" y="1716"/>
                      <a:pt x="965" y="1721"/>
                      <a:pt x="909" y="1715"/>
                    </a:cubicBezTo>
                    <a:close/>
                    <a:moveTo>
                      <a:pt x="27" y="693"/>
                    </a:moveTo>
                    <a:cubicBezTo>
                      <a:pt x="23" y="709"/>
                      <a:pt x="42" y="754"/>
                      <a:pt x="50" y="762"/>
                    </a:cubicBezTo>
                    <a:cubicBezTo>
                      <a:pt x="52" y="765"/>
                      <a:pt x="69" y="778"/>
                      <a:pt x="77" y="783"/>
                    </a:cubicBezTo>
                    <a:cubicBezTo>
                      <a:pt x="132" y="816"/>
                      <a:pt x="213" y="776"/>
                      <a:pt x="215" y="732"/>
                    </a:cubicBezTo>
                    <a:cubicBezTo>
                      <a:pt x="217" y="732"/>
                      <a:pt x="220" y="732"/>
                      <a:pt x="222" y="732"/>
                    </a:cubicBezTo>
                    <a:cubicBezTo>
                      <a:pt x="224" y="724"/>
                      <a:pt x="220" y="700"/>
                      <a:pt x="220" y="700"/>
                    </a:cubicBezTo>
                    <a:cubicBezTo>
                      <a:pt x="224" y="672"/>
                      <a:pt x="208" y="660"/>
                      <a:pt x="194" y="636"/>
                    </a:cubicBezTo>
                    <a:cubicBezTo>
                      <a:pt x="175" y="626"/>
                      <a:pt x="149" y="625"/>
                      <a:pt x="121" y="613"/>
                    </a:cubicBezTo>
                    <a:cubicBezTo>
                      <a:pt x="84" y="615"/>
                      <a:pt x="41" y="636"/>
                      <a:pt x="31" y="670"/>
                    </a:cubicBezTo>
                    <a:cubicBezTo>
                      <a:pt x="34" y="670"/>
                      <a:pt x="37" y="671"/>
                      <a:pt x="36" y="675"/>
                    </a:cubicBezTo>
                    <a:cubicBezTo>
                      <a:pt x="33" y="675"/>
                      <a:pt x="31" y="676"/>
                      <a:pt x="29" y="677"/>
                    </a:cubicBezTo>
                    <a:cubicBezTo>
                      <a:pt x="35" y="686"/>
                      <a:pt x="27" y="691"/>
                      <a:pt x="27" y="693"/>
                    </a:cubicBezTo>
                    <a:close/>
                    <a:moveTo>
                      <a:pt x="1170" y="91"/>
                    </a:moveTo>
                    <a:cubicBezTo>
                      <a:pt x="1153" y="70"/>
                      <a:pt x="1141" y="47"/>
                      <a:pt x="1118" y="34"/>
                    </a:cubicBezTo>
                    <a:cubicBezTo>
                      <a:pt x="1082" y="14"/>
                      <a:pt x="1052" y="30"/>
                      <a:pt x="1019" y="41"/>
                    </a:cubicBezTo>
                    <a:cubicBezTo>
                      <a:pt x="951" y="64"/>
                      <a:pt x="884" y="69"/>
                      <a:pt x="883" y="149"/>
                    </a:cubicBezTo>
                    <a:cubicBezTo>
                      <a:pt x="883" y="210"/>
                      <a:pt x="903" y="286"/>
                      <a:pt x="904" y="342"/>
                    </a:cubicBezTo>
                    <a:cubicBezTo>
                      <a:pt x="972" y="243"/>
                      <a:pt x="1099" y="215"/>
                      <a:pt x="1244" y="199"/>
                    </a:cubicBezTo>
                    <a:cubicBezTo>
                      <a:pt x="1227" y="161"/>
                      <a:pt x="1196" y="122"/>
                      <a:pt x="1170" y="91"/>
                    </a:cubicBezTo>
                    <a:close/>
                    <a:moveTo>
                      <a:pt x="1359" y="252"/>
                    </a:moveTo>
                    <a:cubicBezTo>
                      <a:pt x="1348" y="250"/>
                      <a:pt x="1336" y="251"/>
                      <a:pt x="1324" y="248"/>
                    </a:cubicBezTo>
                    <a:cubicBezTo>
                      <a:pt x="1293" y="238"/>
                      <a:pt x="1258" y="222"/>
                      <a:pt x="1228" y="222"/>
                    </a:cubicBezTo>
                    <a:cubicBezTo>
                      <a:pt x="1180" y="223"/>
                      <a:pt x="1123" y="236"/>
                      <a:pt x="1083" y="248"/>
                    </a:cubicBezTo>
                    <a:cubicBezTo>
                      <a:pt x="1027" y="264"/>
                      <a:pt x="975" y="297"/>
                      <a:pt x="941" y="333"/>
                    </a:cubicBezTo>
                    <a:cubicBezTo>
                      <a:pt x="934" y="340"/>
                      <a:pt x="925" y="345"/>
                      <a:pt x="920" y="351"/>
                    </a:cubicBezTo>
                    <a:cubicBezTo>
                      <a:pt x="891" y="383"/>
                      <a:pt x="883" y="428"/>
                      <a:pt x="865" y="470"/>
                    </a:cubicBezTo>
                    <a:cubicBezTo>
                      <a:pt x="855" y="495"/>
                      <a:pt x="840" y="518"/>
                      <a:pt x="831" y="544"/>
                    </a:cubicBezTo>
                    <a:cubicBezTo>
                      <a:pt x="823" y="566"/>
                      <a:pt x="820" y="591"/>
                      <a:pt x="814" y="613"/>
                    </a:cubicBezTo>
                    <a:cubicBezTo>
                      <a:pt x="799" y="673"/>
                      <a:pt x="788" y="733"/>
                      <a:pt x="798" y="808"/>
                    </a:cubicBezTo>
                    <a:cubicBezTo>
                      <a:pt x="796" y="791"/>
                      <a:pt x="809" y="788"/>
                      <a:pt x="810" y="774"/>
                    </a:cubicBezTo>
                    <a:cubicBezTo>
                      <a:pt x="857" y="734"/>
                      <a:pt x="891" y="683"/>
                      <a:pt x="943" y="640"/>
                    </a:cubicBezTo>
                    <a:cubicBezTo>
                      <a:pt x="991" y="601"/>
                      <a:pt x="1047" y="570"/>
                      <a:pt x="1106" y="537"/>
                    </a:cubicBezTo>
                    <a:cubicBezTo>
                      <a:pt x="1255" y="455"/>
                      <a:pt x="1440" y="385"/>
                      <a:pt x="1621" y="415"/>
                    </a:cubicBezTo>
                    <a:cubicBezTo>
                      <a:pt x="1555" y="343"/>
                      <a:pt x="1471" y="279"/>
                      <a:pt x="1359" y="252"/>
                    </a:cubicBezTo>
                    <a:close/>
                    <a:moveTo>
                      <a:pt x="817" y="404"/>
                    </a:moveTo>
                    <a:cubicBezTo>
                      <a:pt x="837" y="414"/>
                      <a:pt x="832" y="422"/>
                      <a:pt x="856" y="429"/>
                    </a:cubicBezTo>
                    <a:cubicBezTo>
                      <a:pt x="864" y="420"/>
                      <a:pt x="862" y="410"/>
                      <a:pt x="867" y="401"/>
                    </a:cubicBezTo>
                    <a:cubicBezTo>
                      <a:pt x="823" y="382"/>
                      <a:pt x="825" y="316"/>
                      <a:pt x="883" y="312"/>
                    </a:cubicBezTo>
                    <a:cubicBezTo>
                      <a:pt x="879" y="299"/>
                      <a:pt x="883" y="283"/>
                      <a:pt x="876" y="277"/>
                    </a:cubicBezTo>
                    <a:cubicBezTo>
                      <a:pt x="821" y="290"/>
                      <a:pt x="798" y="341"/>
                      <a:pt x="817" y="404"/>
                    </a:cubicBezTo>
                    <a:close/>
                    <a:moveTo>
                      <a:pt x="649" y="372"/>
                    </a:moveTo>
                    <a:cubicBezTo>
                      <a:pt x="630" y="381"/>
                      <a:pt x="614" y="395"/>
                      <a:pt x="594" y="404"/>
                    </a:cubicBezTo>
                    <a:cubicBezTo>
                      <a:pt x="453" y="466"/>
                      <a:pt x="311" y="521"/>
                      <a:pt x="183" y="594"/>
                    </a:cubicBezTo>
                    <a:cubicBezTo>
                      <a:pt x="191" y="593"/>
                      <a:pt x="186" y="607"/>
                      <a:pt x="201" y="606"/>
                    </a:cubicBezTo>
                    <a:cubicBezTo>
                      <a:pt x="208" y="606"/>
                      <a:pt x="219" y="594"/>
                      <a:pt x="226" y="590"/>
                    </a:cubicBezTo>
                    <a:cubicBezTo>
                      <a:pt x="250" y="576"/>
                      <a:pt x="291" y="556"/>
                      <a:pt x="311" y="546"/>
                    </a:cubicBezTo>
                    <a:cubicBezTo>
                      <a:pt x="347" y="530"/>
                      <a:pt x="386" y="515"/>
                      <a:pt x="424" y="498"/>
                    </a:cubicBezTo>
                    <a:cubicBezTo>
                      <a:pt x="484" y="471"/>
                      <a:pt x="550" y="450"/>
                      <a:pt x="605" y="424"/>
                    </a:cubicBezTo>
                    <a:cubicBezTo>
                      <a:pt x="669" y="395"/>
                      <a:pt x="730" y="367"/>
                      <a:pt x="789" y="342"/>
                    </a:cubicBezTo>
                    <a:cubicBezTo>
                      <a:pt x="791" y="328"/>
                      <a:pt x="805" y="315"/>
                      <a:pt x="801" y="303"/>
                    </a:cubicBezTo>
                    <a:cubicBezTo>
                      <a:pt x="755" y="335"/>
                      <a:pt x="699" y="346"/>
                      <a:pt x="649" y="372"/>
                    </a:cubicBezTo>
                    <a:close/>
                    <a:moveTo>
                      <a:pt x="879" y="381"/>
                    </a:moveTo>
                    <a:cubicBezTo>
                      <a:pt x="887" y="364"/>
                      <a:pt x="894" y="345"/>
                      <a:pt x="881" y="330"/>
                    </a:cubicBezTo>
                    <a:cubicBezTo>
                      <a:pt x="864" y="336"/>
                      <a:pt x="856" y="371"/>
                      <a:pt x="879" y="381"/>
                    </a:cubicBezTo>
                    <a:close/>
                    <a:moveTo>
                      <a:pt x="787" y="388"/>
                    </a:moveTo>
                    <a:cubicBezTo>
                      <a:pt x="790" y="378"/>
                      <a:pt x="783" y="374"/>
                      <a:pt x="785" y="362"/>
                    </a:cubicBezTo>
                    <a:cubicBezTo>
                      <a:pt x="783" y="362"/>
                      <a:pt x="782" y="362"/>
                      <a:pt x="780" y="362"/>
                    </a:cubicBezTo>
                    <a:cubicBezTo>
                      <a:pt x="700" y="399"/>
                      <a:pt x="629" y="439"/>
                      <a:pt x="543" y="466"/>
                    </a:cubicBezTo>
                    <a:cubicBezTo>
                      <a:pt x="522" y="482"/>
                      <a:pt x="490" y="490"/>
                      <a:pt x="458" y="503"/>
                    </a:cubicBezTo>
                    <a:cubicBezTo>
                      <a:pt x="432" y="513"/>
                      <a:pt x="405" y="530"/>
                      <a:pt x="376" y="542"/>
                    </a:cubicBezTo>
                    <a:cubicBezTo>
                      <a:pt x="334" y="559"/>
                      <a:pt x="278" y="581"/>
                      <a:pt x="240" y="601"/>
                    </a:cubicBezTo>
                    <a:cubicBezTo>
                      <a:pt x="198" y="624"/>
                      <a:pt x="251" y="654"/>
                      <a:pt x="254" y="684"/>
                    </a:cubicBezTo>
                    <a:cubicBezTo>
                      <a:pt x="440" y="594"/>
                      <a:pt x="638" y="531"/>
                      <a:pt x="812" y="429"/>
                    </a:cubicBezTo>
                    <a:cubicBezTo>
                      <a:pt x="798" y="427"/>
                      <a:pt x="800" y="397"/>
                      <a:pt x="787" y="388"/>
                    </a:cubicBezTo>
                    <a:close/>
                    <a:moveTo>
                      <a:pt x="1572" y="604"/>
                    </a:moveTo>
                    <a:cubicBezTo>
                      <a:pt x="1614" y="557"/>
                      <a:pt x="1658" y="510"/>
                      <a:pt x="1637" y="445"/>
                    </a:cubicBezTo>
                    <a:cubicBezTo>
                      <a:pt x="1624" y="437"/>
                      <a:pt x="1614" y="431"/>
                      <a:pt x="1598" y="429"/>
                    </a:cubicBezTo>
                    <a:cubicBezTo>
                      <a:pt x="1502" y="415"/>
                      <a:pt x="1393" y="440"/>
                      <a:pt x="1324" y="461"/>
                    </a:cubicBezTo>
                    <a:cubicBezTo>
                      <a:pt x="1346" y="559"/>
                      <a:pt x="1397" y="634"/>
                      <a:pt x="1407" y="723"/>
                    </a:cubicBezTo>
                    <a:cubicBezTo>
                      <a:pt x="1472" y="688"/>
                      <a:pt x="1525" y="657"/>
                      <a:pt x="1572" y="604"/>
                    </a:cubicBezTo>
                    <a:close/>
                    <a:moveTo>
                      <a:pt x="828" y="452"/>
                    </a:moveTo>
                    <a:cubicBezTo>
                      <a:pt x="830" y="452"/>
                      <a:pt x="831" y="450"/>
                      <a:pt x="828" y="450"/>
                    </a:cubicBezTo>
                    <a:cubicBezTo>
                      <a:pt x="817" y="458"/>
                      <a:pt x="800" y="461"/>
                      <a:pt x="789" y="463"/>
                    </a:cubicBezTo>
                    <a:cubicBezTo>
                      <a:pt x="749" y="474"/>
                      <a:pt x="701" y="519"/>
                      <a:pt x="663" y="530"/>
                    </a:cubicBezTo>
                    <a:cubicBezTo>
                      <a:pt x="621" y="543"/>
                      <a:pt x="585" y="561"/>
                      <a:pt x="546" y="578"/>
                    </a:cubicBezTo>
                    <a:cubicBezTo>
                      <a:pt x="501" y="598"/>
                      <a:pt x="452" y="616"/>
                      <a:pt x="415" y="633"/>
                    </a:cubicBezTo>
                    <a:cubicBezTo>
                      <a:pt x="363" y="658"/>
                      <a:pt x="306" y="671"/>
                      <a:pt x="259" y="702"/>
                    </a:cubicBezTo>
                    <a:cubicBezTo>
                      <a:pt x="260" y="710"/>
                      <a:pt x="265" y="719"/>
                      <a:pt x="256" y="730"/>
                    </a:cubicBezTo>
                    <a:cubicBezTo>
                      <a:pt x="346" y="673"/>
                      <a:pt x="444" y="633"/>
                      <a:pt x="543" y="592"/>
                    </a:cubicBezTo>
                    <a:cubicBezTo>
                      <a:pt x="606" y="566"/>
                      <a:pt x="664" y="530"/>
                      <a:pt x="734" y="516"/>
                    </a:cubicBezTo>
                    <a:cubicBezTo>
                      <a:pt x="771" y="497"/>
                      <a:pt x="810" y="479"/>
                      <a:pt x="847" y="459"/>
                    </a:cubicBezTo>
                    <a:cubicBezTo>
                      <a:pt x="845" y="451"/>
                      <a:pt x="833" y="460"/>
                      <a:pt x="828" y="452"/>
                    </a:cubicBezTo>
                    <a:close/>
                    <a:moveTo>
                      <a:pt x="1386" y="702"/>
                    </a:moveTo>
                    <a:cubicBezTo>
                      <a:pt x="1381" y="674"/>
                      <a:pt x="1366" y="640"/>
                      <a:pt x="1352" y="606"/>
                    </a:cubicBezTo>
                    <a:cubicBezTo>
                      <a:pt x="1347" y="594"/>
                      <a:pt x="1347" y="580"/>
                      <a:pt x="1343" y="567"/>
                    </a:cubicBezTo>
                    <a:cubicBezTo>
                      <a:pt x="1337" y="550"/>
                      <a:pt x="1325" y="535"/>
                      <a:pt x="1320" y="521"/>
                    </a:cubicBezTo>
                    <a:cubicBezTo>
                      <a:pt x="1312" y="500"/>
                      <a:pt x="1312" y="483"/>
                      <a:pt x="1295" y="473"/>
                    </a:cubicBezTo>
                    <a:cubicBezTo>
                      <a:pt x="1284" y="477"/>
                      <a:pt x="1270" y="478"/>
                      <a:pt x="1265" y="486"/>
                    </a:cubicBezTo>
                    <a:cubicBezTo>
                      <a:pt x="1276" y="539"/>
                      <a:pt x="1313" y="609"/>
                      <a:pt x="1338" y="668"/>
                    </a:cubicBezTo>
                    <a:cubicBezTo>
                      <a:pt x="1346" y="686"/>
                      <a:pt x="1346" y="701"/>
                      <a:pt x="1345" y="712"/>
                    </a:cubicBezTo>
                    <a:cubicBezTo>
                      <a:pt x="1341" y="728"/>
                      <a:pt x="1320" y="736"/>
                      <a:pt x="1306" y="723"/>
                    </a:cubicBezTo>
                    <a:cubicBezTo>
                      <a:pt x="1278" y="641"/>
                      <a:pt x="1238" y="583"/>
                      <a:pt x="1205" y="509"/>
                    </a:cubicBezTo>
                    <a:cubicBezTo>
                      <a:pt x="1197" y="510"/>
                      <a:pt x="1191" y="514"/>
                      <a:pt x="1187" y="519"/>
                    </a:cubicBezTo>
                    <a:cubicBezTo>
                      <a:pt x="1196" y="562"/>
                      <a:pt x="1221" y="607"/>
                      <a:pt x="1242" y="652"/>
                    </a:cubicBezTo>
                    <a:cubicBezTo>
                      <a:pt x="1256" y="684"/>
                      <a:pt x="1278" y="725"/>
                      <a:pt x="1258" y="757"/>
                    </a:cubicBezTo>
                    <a:cubicBezTo>
                      <a:pt x="1230" y="763"/>
                      <a:pt x="1204" y="721"/>
                      <a:pt x="1193" y="700"/>
                    </a:cubicBezTo>
                    <a:cubicBezTo>
                      <a:pt x="1169" y="654"/>
                      <a:pt x="1150" y="588"/>
                      <a:pt x="1129" y="546"/>
                    </a:cubicBezTo>
                    <a:cubicBezTo>
                      <a:pt x="1118" y="549"/>
                      <a:pt x="1109" y="555"/>
                      <a:pt x="1099" y="560"/>
                    </a:cubicBezTo>
                    <a:cubicBezTo>
                      <a:pt x="1098" y="568"/>
                      <a:pt x="1109" y="566"/>
                      <a:pt x="1106" y="576"/>
                    </a:cubicBezTo>
                    <a:cubicBezTo>
                      <a:pt x="1101" y="599"/>
                      <a:pt x="1124" y="624"/>
                      <a:pt x="1141" y="650"/>
                    </a:cubicBezTo>
                    <a:cubicBezTo>
                      <a:pt x="1157" y="675"/>
                      <a:pt x="1168" y="708"/>
                      <a:pt x="1184" y="737"/>
                    </a:cubicBezTo>
                    <a:cubicBezTo>
                      <a:pt x="1191" y="749"/>
                      <a:pt x="1203" y="762"/>
                      <a:pt x="1212" y="776"/>
                    </a:cubicBezTo>
                    <a:cubicBezTo>
                      <a:pt x="1227" y="799"/>
                      <a:pt x="1237" y="832"/>
                      <a:pt x="1265" y="831"/>
                    </a:cubicBezTo>
                    <a:cubicBezTo>
                      <a:pt x="1296" y="829"/>
                      <a:pt x="1288" y="789"/>
                      <a:pt x="1308" y="771"/>
                    </a:cubicBezTo>
                    <a:cubicBezTo>
                      <a:pt x="1331" y="751"/>
                      <a:pt x="1364" y="769"/>
                      <a:pt x="1384" y="769"/>
                    </a:cubicBezTo>
                    <a:cubicBezTo>
                      <a:pt x="1391" y="749"/>
                      <a:pt x="1391" y="724"/>
                      <a:pt x="1386" y="702"/>
                    </a:cubicBezTo>
                    <a:close/>
                    <a:moveTo>
                      <a:pt x="1301" y="638"/>
                    </a:moveTo>
                    <a:cubicBezTo>
                      <a:pt x="1280" y="593"/>
                      <a:pt x="1272" y="539"/>
                      <a:pt x="1239" y="505"/>
                    </a:cubicBezTo>
                    <a:cubicBezTo>
                      <a:pt x="1240" y="499"/>
                      <a:pt x="1236" y="500"/>
                      <a:pt x="1239" y="496"/>
                    </a:cubicBezTo>
                    <a:cubicBezTo>
                      <a:pt x="1238" y="496"/>
                      <a:pt x="1236" y="496"/>
                      <a:pt x="1235" y="496"/>
                    </a:cubicBezTo>
                    <a:cubicBezTo>
                      <a:pt x="1230" y="497"/>
                      <a:pt x="1231" y="502"/>
                      <a:pt x="1223" y="500"/>
                    </a:cubicBezTo>
                    <a:cubicBezTo>
                      <a:pt x="1238" y="542"/>
                      <a:pt x="1263" y="578"/>
                      <a:pt x="1283" y="617"/>
                    </a:cubicBezTo>
                    <a:cubicBezTo>
                      <a:pt x="1298" y="646"/>
                      <a:pt x="1299" y="682"/>
                      <a:pt x="1320" y="700"/>
                    </a:cubicBezTo>
                    <a:cubicBezTo>
                      <a:pt x="1327" y="676"/>
                      <a:pt x="1311" y="658"/>
                      <a:pt x="1301" y="638"/>
                    </a:cubicBezTo>
                    <a:close/>
                    <a:moveTo>
                      <a:pt x="1184" y="576"/>
                    </a:moveTo>
                    <a:cubicBezTo>
                      <a:pt x="1178" y="557"/>
                      <a:pt x="1177" y="535"/>
                      <a:pt x="1161" y="528"/>
                    </a:cubicBezTo>
                    <a:cubicBezTo>
                      <a:pt x="1158" y="535"/>
                      <a:pt x="1143" y="531"/>
                      <a:pt x="1143" y="542"/>
                    </a:cubicBezTo>
                    <a:cubicBezTo>
                      <a:pt x="1177" y="596"/>
                      <a:pt x="1194" y="688"/>
                      <a:pt x="1244" y="735"/>
                    </a:cubicBezTo>
                    <a:cubicBezTo>
                      <a:pt x="1241" y="675"/>
                      <a:pt x="1202" y="627"/>
                      <a:pt x="1184" y="576"/>
                    </a:cubicBezTo>
                    <a:close/>
                    <a:moveTo>
                      <a:pt x="840" y="774"/>
                    </a:moveTo>
                    <a:cubicBezTo>
                      <a:pt x="824" y="792"/>
                      <a:pt x="812" y="817"/>
                      <a:pt x="805" y="840"/>
                    </a:cubicBezTo>
                    <a:cubicBezTo>
                      <a:pt x="874" y="868"/>
                      <a:pt x="966" y="861"/>
                      <a:pt x="1037" y="852"/>
                    </a:cubicBezTo>
                    <a:cubicBezTo>
                      <a:pt x="1095" y="844"/>
                      <a:pt x="1145" y="831"/>
                      <a:pt x="1189" y="810"/>
                    </a:cubicBezTo>
                    <a:cubicBezTo>
                      <a:pt x="1151" y="740"/>
                      <a:pt x="1110" y="644"/>
                      <a:pt x="1076" y="571"/>
                    </a:cubicBezTo>
                    <a:cubicBezTo>
                      <a:pt x="983" y="622"/>
                      <a:pt x="908" y="696"/>
                      <a:pt x="840" y="774"/>
                    </a:cubicBezTo>
                    <a:close/>
                    <a:moveTo>
                      <a:pt x="589" y="1559"/>
                    </a:moveTo>
                    <a:cubicBezTo>
                      <a:pt x="584" y="1554"/>
                      <a:pt x="579" y="1534"/>
                      <a:pt x="569" y="1527"/>
                    </a:cubicBezTo>
                    <a:cubicBezTo>
                      <a:pt x="564" y="1483"/>
                      <a:pt x="544" y="1466"/>
                      <a:pt x="532" y="1428"/>
                    </a:cubicBezTo>
                    <a:cubicBezTo>
                      <a:pt x="519" y="1419"/>
                      <a:pt x="513" y="1403"/>
                      <a:pt x="502" y="1391"/>
                    </a:cubicBezTo>
                    <a:cubicBezTo>
                      <a:pt x="502" y="1385"/>
                      <a:pt x="498" y="1382"/>
                      <a:pt x="497" y="1375"/>
                    </a:cubicBezTo>
                    <a:cubicBezTo>
                      <a:pt x="473" y="1348"/>
                      <a:pt x="466" y="1302"/>
                      <a:pt x="440" y="1277"/>
                    </a:cubicBezTo>
                    <a:cubicBezTo>
                      <a:pt x="406" y="1214"/>
                      <a:pt x="375" y="1150"/>
                      <a:pt x="346" y="1084"/>
                    </a:cubicBezTo>
                    <a:cubicBezTo>
                      <a:pt x="305" y="988"/>
                      <a:pt x="248" y="901"/>
                      <a:pt x="213" y="801"/>
                    </a:cubicBezTo>
                    <a:cubicBezTo>
                      <a:pt x="203" y="803"/>
                      <a:pt x="197" y="810"/>
                      <a:pt x="185" y="810"/>
                    </a:cubicBezTo>
                    <a:cubicBezTo>
                      <a:pt x="201" y="859"/>
                      <a:pt x="230" y="908"/>
                      <a:pt x="252" y="950"/>
                    </a:cubicBezTo>
                    <a:cubicBezTo>
                      <a:pt x="263" y="972"/>
                      <a:pt x="270" y="997"/>
                      <a:pt x="282" y="1019"/>
                    </a:cubicBezTo>
                    <a:cubicBezTo>
                      <a:pt x="362" y="1172"/>
                      <a:pt x="425" y="1336"/>
                      <a:pt x="518" y="1472"/>
                    </a:cubicBezTo>
                    <a:cubicBezTo>
                      <a:pt x="528" y="1503"/>
                      <a:pt x="546" y="1526"/>
                      <a:pt x="557" y="1557"/>
                    </a:cubicBezTo>
                    <a:cubicBezTo>
                      <a:pt x="558" y="1564"/>
                      <a:pt x="549" y="1565"/>
                      <a:pt x="555" y="1571"/>
                    </a:cubicBezTo>
                    <a:cubicBezTo>
                      <a:pt x="574" y="1579"/>
                      <a:pt x="579" y="1567"/>
                      <a:pt x="589" y="1559"/>
                    </a:cubicBezTo>
                    <a:close/>
                    <a:moveTo>
                      <a:pt x="105" y="875"/>
                    </a:moveTo>
                    <a:cubicBezTo>
                      <a:pt x="112" y="889"/>
                      <a:pt x="120" y="904"/>
                      <a:pt x="128" y="918"/>
                    </a:cubicBezTo>
                    <a:cubicBezTo>
                      <a:pt x="143" y="946"/>
                      <a:pt x="156" y="977"/>
                      <a:pt x="171" y="1003"/>
                    </a:cubicBezTo>
                    <a:cubicBezTo>
                      <a:pt x="237" y="1118"/>
                      <a:pt x="284" y="1244"/>
                      <a:pt x="344" y="1359"/>
                    </a:cubicBezTo>
                    <a:cubicBezTo>
                      <a:pt x="374" y="1418"/>
                      <a:pt x="387" y="1482"/>
                      <a:pt x="424" y="1534"/>
                    </a:cubicBezTo>
                    <a:cubicBezTo>
                      <a:pt x="421" y="1545"/>
                      <a:pt x="432" y="1586"/>
                      <a:pt x="458" y="1575"/>
                    </a:cubicBezTo>
                    <a:cubicBezTo>
                      <a:pt x="462" y="1554"/>
                      <a:pt x="455" y="1542"/>
                      <a:pt x="449" y="1520"/>
                    </a:cubicBezTo>
                    <a:cubicBezTo>
                      <a:pt x="420" y="1479"/>
                      <a:pt x="403" y="1430"/>
                      <a:pt x="380" y="1387"/>
                    </a:cubicBezTo>
                    <a:cubicBezTo>
                      <a:pt x="369" y="1366"/>
                      <a:pt x="359" y="1347"/>
                      <a:pt x="350" y="1325"/>
                    </a:cubicBezTo>
                    <a:cubicBezTo>
                      <a:pt x="342" y="1303"/>
                      <a:pt x="327" y="1284"/>
                      <a:pt x="316" y="1263"/>
                    </a:cubicBezTo>
                    <a:cubicBezTo>
                      <a:pt x="305" y="1241"/>
                      <a:pt x="298" y="1217"/>
                      <a:pt x="288" y="1194"/>
                    </a:cubicBezTo>
                    <a:cubicBezTo>
                      <a:pt x="270" y="1148"/>
                      <a:pt x="249" y="1104"/>
                      <a:pt x="229" y="1061"/>
                    </a:cubicBezTo>
                    <a:cubicBezTo>
                      <a:pt x="208" y="1017"/>
                      <a:pt x="180" y="978"/>
                      <a:pt x="160" y="937"/>
                    </a:cubicBezTo>
                    <a:cubicBezTo>
                      <a:pt x="141" y="897"/>
                      <a:pt x="124" y="814"/>
                      <a:pt x="82" y="817"/>
                    </a:cubicBezTo>
                    <a:cubicBezTo>
                      <a:pt x="88" y="838"/>
                      <a:pt x="95" y="855"/>
                      <a:pt x="105" y="875"/>
                    </a:cubicBezTo>
                    <a:close/>
                    <a:moveTo>
                      <a:pt x="162" y="822"/>
                    </a:moveTo>
                    <a:cubicBezTo>
                      <a:pt x="154" y="823"/>
                      <a:pt x="148" y="818"/>
                      <a:pt x="135" y="822"/>
                    </a:cubicBezTo>
                    <a:cubicBezTo>
                      <a:pt x="153" y="889"/>
                      <a:pt x="189" y="950"/>
                      <a:pt x="222" y="1010"/>
                    </a:cubicBezTo>
                    <a:cubicBezTo>
                      <a:pt x="295" y="1145"/>
                      <a:pt x="337" y="1285"/>
                      <a:pt x="419" y="1417"/>
                    </a:cubicBezTo>
                    <a:cubicBezTo>
                      <a:pt x="431" y="1449"/>
                      <a:pt x="446" y="1479"/>
                      <a:pt x="465" y="1509"/>
                    </a:cubicBezTo>
                    <a:cubicBezTo>
                      <a:pt x="482" y="1502"/>
                      <a:pt x="498" y="1515"/>
                      <a:pt x="511" y="1506"/>
                    </a:cubicBezTo>
                    <a:cubicBezTo>
                      <a:pt x="384" y="1289"/>
                      <a:pt x="282" y="1046"/>
                      <a:pt x="162" y="822"/>
                    </a:cubicBezTo>
                    <a:close/>
                    <a:moveTo>
                      <a:pt x="672" y="863"/>
                    </a:moveTo>
                    <a:cubicBezTo>
                      <a:pt x="634" y="876"/>
                      <a:pt x="615" y="902"/>
                      <a:pt x="628" y="944"/>
                    </a:cubicBezTo>
                    <a:cubicBezTo>
                      <a:pt x="634" y="961"/>
                      <a:pt x="646" y="976"/>
                      <a:pt x="654" y="996"/>
                    </a:cubicBezTo>
                    <a:cubicBezTo>
                      <a:pt x="668" y="1036"/>
                      <a:pt x="678" y="1074"/>
                      <a:pt x="695" y="1111"/>
                    </a:cubicBezTo>
                    <a:cubicBezTo>
                      <a:pt x="727" y="1181"/>
                      <a:pt x="765" y="1257"/>
                      <a:pt x="803" y="1320"/>
                    </a:cubicBezTo>
                    <a:cubicBezTo>
                      <a:pt x="824" y="1339"/>
                      <a:pt x="873" y="1342"/>
                      <a:pt x="911" y="1336"/>
                    </a:cubicBezTo>
                    <a:cubicBezTo>
                      <a:pt x="912" y="1331"/>
                      <a:pt x="907" y="1331"/>
                      <a:pt x="909" y="1325"/>
                    </a:cubicBezTo>
                    <a:cubicBezTo>
                      <a:pt x="901" y="1326"/>
                      <a:pt x="892" y="1337"/>
                      <a:pt x="883" y="1329"/>
                    </a:cubicBezTo>
                    <a:cubicBezTo>
                      <a:pt x="886" y="1315"/>
                      <a:pt x="900" y="1312"/>
                      <a:pt x="902" y="1297"/>
                    </a:cubicBezTo>
                    <a:cubicBezTo>
                      <a:pt x="888" y="1287"/>
                      <a:pt x="877" y="1315"/>
                      <a:pt x="867" y="1302"/>
                    </a:cubicBezTo>
                    <a:cubicBezTo>
                      <a:pt x="868" y="1284"/>
                      <a:pt x="898" y="1279"/>
                      <a:pt x="886" y="1263"/>
                    </a:cubicBezTo>
                    <a:cubicBezTo>
                      <a:pt x="878" y="1270"/>
                      <a:pt x="866" y="1282"/>
                      <a:pt x="856" y="1279"/>
                    </a:cubicBezTo>
                    <a:cubicBezTo>
                      <a:pt x="855" y="1257"/>
                      <a:pt x="873" y="1255"/>
                      <a:pt x="879" y="1240"/>
                    </a:cubicBezTo>
                    <a:cubicBezTo>
                      <a:pt x="873" y="1232"/>
                      <a:pt x="871" y="1220"/>
                      <a:pt x="865" y="1212"/>
                    </a:cubicBezTo>
                    <a:cubicBezTo>
                      <a:pt x="846" y="1217"/>
                      <a:pt x="823" y="1242"/>
                      <a:pt x="805" y="1233"/>
                    </a:cubicBezTo>
                    <a:cubicBezTo>
                      <a:pt x="818" y="1217"/>
                      <a:pt x="836" y="1205"/>
                      <a:pt x="856" y="1196"/>
                    </a:cubicBezTo>
                    <a:cubicBezTo>
                      <a:pt x="856" y="1189"/>
                      <a:pt x="850" y="1188"/>
                      <a:pt x="849" y="1182"/>
                    </a:cubicBezTo>
                    <a:cubicBezTo>
                      <a:pt x="839" y="1182"/>
                      <a:pt x="830" y="1194"/>
                      <a:pt x="821" y="1187"/>
                    </a:cubicBezTo>
                    <a:cubicBezTo>
                      <a:pt x="818" y="1177"/>
                      <a:pt x="833" y="1168"/>
                      <a:pt x="840" y="1162"/>
                    </a:cubicBezTo>
                    <a:cubicBezTo>
                      <a:pt x="836" y="1161"/>
                      <a:pt x="837" y="1157"/>
                      <a:pt x="835" y="1155"/>
                    </a:cubicBezTo>
                    <a:cubicBezTo>
                      <a:pt x="834" y="1153"/>
                      <a:pt x="809" y="1169"/>
                      <a:pt x="808" y="1153"/>
                    </a:cubicBezTo>
                    <a:cubicBezTo>
                      <a:pt x="808" y="1141"/>
                      <a:pt x="824" y="1145"/>
                      <a:pt x="824" y="1132"/>
                    </a:cubicBezTo>
                    <a:cubicBezTo>
                      <a:pt x="814" y="1134"/>
                      <a:pt x="803" y="1146"/>
                      <a:pt x="791" y="1139"/>
                    </a:cubicBezTo>
                    <a:cubicBezTo>
                      <a:pt x="792" y="1123"/>
                      <a:pt x="811" y="1116"/>
                      <a:pt x="810" y="1107"/>
                    </a:cubicBezTo>
                    <a:cubicBezTo>
                      <a:pt x="803" y="1104"/>
                      <a:pt x="786" y="1130"/>
                      <a:pt x="775" y="1116"/>
                    </a:cubicBezTo>
                    <a:cubicBezTo>
                      <a:pt x="782" y="1104"/>
                      <a:pt x="790" y="1095"/>
                      <a:pt x="798" y="1086"/>
                    </a:cubicBezTo>
                    <a:cubicBezTo>
                      <a:pt x="795" y="1082"/>
                      <a:pt x="793" y="1076"/>
                      <a:pt x="791" y="1070"/>
                    </a:cubicBezTo>
                    <a:cubicBezTo>
                      <a:pt x="770" y="1072"/>
                      <a:pt x="760" y="1086"/>
                      <a:pt x="746" y="1095"/>
                    </a:cubicBezTo>
                    <a:cubicBezTo>
                      <a:pt x="745" y="1092"/>
                      <a:pt x="742" y="1091"/>
                      <a:pt x="741" y="1088"/>
                    </a:cubicBezTo>
                    <a:cubicBezTo>
                      <a:pt x="747" y="1066"/>
                      <a:pt x="770" y="1062"/>
                      <a:pt x="780" y="1049"/>
                    </a:cubicBezTo>
                    <a:cubicBezTo>
                      <a:pt x="778" y="1049"/>
                      <a:pt x="777" y="1047"/>
                      <a:pt x="778" y="1045"/>
                    </a:cubicBezTo>
                    <a:cubicBezTo>
                      <a:pt x="772" y="1040"/>
                      <a:pt x="763" y="1049"/>
                      <a:pt x="755" y="1049"/>
                    </a:cubicBezTo>
                    <a:cubicBezTo>
                      <a:pt x="754" y="1045"/>
                      <a:pt x="748" y="1045"/>
                      <a:pt x="750" y="1038"/>
                    </a:cubicBezTo>
                    <a:cubicBezTo>
                      <a:pt x="754" y="1031"/>
                      <a:pt x="764" y="1031"/>
                      <a:pt x="766" y="1024"/>
                    </a:cubicBezTo>
                    <a:cubicBezTo>
                      <a:pt x="758" y="1012"/>
                      <a:pt x="745" y="1038"/>
                      <a:pt x="729" y="1026"/>
                    </a:cubicBezTo>
                    <a:cubicBezTo>
                      <a:pt x="735" y="1017"/>
                      <a:pt x="740" y="1006"/>
                      <a:pt x="755" y="1006"/>
                    </a:cubicBezTo>
                    <a:cubicBezTo>
                      <a:pt x="753" y="1000"/>
                      <a:pt x="752" y="995"/>
                      <a:pt x="746" y="994"/>
                    </a:cubicBezTo>
                    <a:cubicBezTo>
                      <a:pt x="740" y="1000"/>
                      <a:pt x="735" y="1006"/>
                      <a:pt x="723" y="1006"/>
                    </a:cubicBezTo>
                    <a:cubicBezTo>
                      <a:pt x="724" y="993"/>
                      <a:pt x="726" y="982"/>
                      <a:pt x="741" y="983"/>
                    </a:cubicBezTo>
                    <a:cubicBezTo>
                      <a:pt x="739" y="975"/>
                      <a:pt x="736" y="969"/>
                      <a:pt x="732" y="964"/>
                    </a:cubicBezTo>
                    <a:cubicBezTo>
                      <a:pt x="716" y="974"/>
                      <a:pt x="696" y="1002"/>
                      <a:pt x="681" y="992"/>
                    </a:cubicBezTo>
                    <a:cubicBezTo>
                      <a:pt x="693" y="975"/>
                      <a:pt x="706" y="960"/>
                      <a:pt x="727" y="953"/>
                    </a:cubicBezTo>
                    <a:cubicBezTo>
                      <a:pt x="713" y="920"/>
                      <a:pt x="697" y="878"/>
                      <a:pt x="672" y="863"/>
                    </a:cubicBezTo>
                    <a:close/>
                    <a:moveTo>
                      <a:pt x="938" y="1019"/>
                    </a:moveTo>
                    <a:cubicBezTo>
                      <a:pt x="951" y="1015"/>
                      <a:pt x="959" y="1006"/>
                      <a:pt x="966" y="996"/>
                    </a:cubicBezTo>
                    <a:cubicBezTo>
                      <a:pt x="961" y="989"/>
                      <a:pt x="957" y="981"/>
                      <a:pt x="950" y="976"/>
                    </a:cubicBezTo>
                    <a:cubicBezTo>
                      <a:pt x="952" y="996"/>
                      <a:pt x="940" y="1003"/>
                      <a:pt x="938" y="1019"/>
                    </a:cubicBezTo>
                    <a:close/>
                    <a:moveTo>
                      <a:pt x="1170" y="996"/>
                    </a:moveTo>
                    <a:cubicBezTo>
                      <a:pt x="1163" y="995"/>
                      <a:pt x="1155" y="993"/>
                      <a:pt x="1150" y="989"/>
                    </a:cubicBezTo>
                    <a:cubicBezTo>
                      <a:pt x="1148" y="996"/>
                      <a:pt x="1140" y="995"/>
                      <a:pt x="1141" y="1003"/>
                    </a:cubicBezTo>
                    <a:cubicBezTo>
                      <a:pt x="1152" y="1008"/>
                      <a:pt x="1164" y="1009"/>
                      <a:pt x="1173" y="1010"/>
                    </a:cubicBezTo>
                    <a:cubicBezTo>
                      <a:pt x="1175" y="995"/>
                      <a:pt x="1166" y="1008"/>
                      <a:pt x="1170" y="996"/>
                    </a:cubicBezTo>
                    <a:close/>
                    <a:moveTo>
                      <a:pt x="932" y="1026"/>
                    </a:moveTo>
                    <a:cubicBezTo>
                      <a:pt x="930" y="1040"/>
                      <a:pt x="916" y="1079"/>
                      <a:pt x="918" y="1081"/>
                    </a:cubicBezTo>
                    <a:cubicBezTo>
                      <a:pt x="937" y="1112"/>
                      <a:pt x="949" y="1054"/>
                      <a:pt x="968" y="1049"/>
                    </a:cubicBezTo>
                    <a:cubicBezTo>
                      <a:pt x="982" y="1054"/>
                      <a:pt x="986" y="1068"/>
                      <a:pt x="998" y="1074"/>
                    </a:cubicBezTo>
                    <a:cubicBezTo>
                      <a:pt x="999" y="1065"/>
                      <a:pt x="1011" y="1067"/>
                      <a:pt x="1010" y="1056"/>
                    </a:cubicBezTo>
                    <a:cubicBezTo>
                      <a:pt x="997" y="1042"/>
                      <a:pt x="989" y="1023"/>
                      <a:pt x="973" y="1012"/>
                    </a:cubicBezTo>
                    <a:cubicBezTo>
                      <a:pt x="966" y="1025"/>
                      <a:pt x="945" y="1039"/>
                      <a:pt x="932" y="1026"/>
                    </a:cubicBezTo>
                    <a:close/>
                    <a:moveTo>
                      <a:pt x="1129" y="1019"/>
                    </a:moveTo>
                    <a:cubicBezTo>
                      <a:pt x="1113" y="1062"/>
                      <a:pt x="1091" y="1099"/>
                      <a:pt x="1081" y="1148"/>
                    </a:cubicBezTo>
                    <a:cubicBezTo>
                      <a:pt x="1100" y="1160"/>
                      <a:pt x="1134" y="1163"/>
                      <a:pt x="1152" y="1148"/>
                    </a:cubicBezTo>
                    <a:cubicBezTo>
                      <a:pt x="1161" y="1115"/>
                      <a:pt x="1166" y="1078"/>
                      <a:pt x="1173" y="1038"/>
                    </a:cubicBezTo>
                    <a:cubicBezTo>
                      <a:pt x="1164" y="1026"/>
                      <a:pt x="1149" y="1020"/>
                      <a:pt x="1129" y="1019"/>
                    </a:cubicBezTo>
                    <a:close/>
                    <a:moveTo>
                      <a:pt x="1159" y="1196"/>
                    </a:moveTo>
                    <a:cubicBezTo>
                      <a:pt x="1165" y="1199"/>
                      <a:pt x="1164" y="1209"/>
                      <a:pt x="1175" y="1208"/>
                    </a:cubicBezTo>
                    <a:cubicBezTo>
                      <a:pt x="1180" y="1162"/>
                      <a:pt x="1199" y="1106"/>
                      <a:pt x="1219" y="1056"/>
                    </a:cubicBezTo>
                    <a:cubicBezTo>
                      <a:pt x="1213" y="1046"/>
                      <a:pt x="1204" y="1040"/>
                      <a:pt x="1191" y="1038"/>
                    </a:cubicBezTo>
                    <a:cubicBezTo>
                      <a:pt x="1186" y="1088"/>
                      <a:pt x="1171" y="1148"/>
                      <a:pt x="1159" y="1196"/>
                    </a:cubicBezTo>
                    <a:close/>
                    <a:moveTo>
                      <a:pt x="918" y="1107"/>
                    </a:moveTo>
                    <a:cubicBezTo>
                      <a:pt x="928" y="1191"/>
                      <a:pt x="930" y="1277"/>
                      <a:pt x="948" y="1339"/>
                    </a:cubicBezTo>
                    <a:cubicBezTo>
                      <a:pt x="952" y="1335"/>
                      <a:pt x="978" y="1335"/>
                      <a:pt x="989" y="1339"/>
                    </a:cubicBezTo>
                    <a:cubicBezTo>
                      <a:pt x="994" y="1328"/>
                      <a:pt x="984" y="1307"/>
                      <a:pt x="991" y="1290"/>
                    </a:cubicBezTo>
                    <a:cubicBezTo>
                      <a:pt x="1010" y="1295"/>
                      <a:pt x="996" y="1331"/>
                      <a:pt x="1012" y="1339"/>
                    </a:cubicBezTo>
                    <a:cubicBezTo>
                      <a:pt x="1029" y="1322"/>
                      <a:pt x="1027" y="1282"/>
                      <a:pt x="1026" y="1249"/>
                    </a:cubicBezTo>
                    <a:cubicBezTo>
                      <a:pt x="1037" y="1194"/>
                      <a:pt x="1023" y="1143"/>
                      <a:pt x="1021" y="1086"/>
                    </a:cubicBezTo>
                    <a:cubicBezTo>
                      <a:pt x="1012" y="1090"/>
                      <a:pt x="999" y="1096"/>
                      <a:pt x="987" y="1091"/>
                    </a:cubicBezTo>
                    <a:cubicBezTo>
                      <a:pt x="989" y="1139"/>
                      <a:pt x="997" y="1197"/>
                      <a:pt x="994" y="1249"/>
                    </a:cubicBezTo>
                    <a:cubicBezTo>
                      <a:pt x="969" y="1206"/>
                      <a:pt x="989" y="1127"/>
                      <a:pt x="964" y="1081"/>
                    </a:cubicBezTo>
                    <a:cubicBezTo>
                      <a:pt x="959" y="1100"/>
                      <a:pt x="937" y="1110"/>
                      <a:pt x="918" y="1107"/>
                    </a:cubicBezTo>
                    <a:close/>
                    <a:moveTo>
                      <a:pt x="1040" y="1336"/>
                    </a:moveTo>
                    <a:cubicBezTo>
                      <a:pt x="1054" y="1331"/>
                      <a:pt x="1067" y="1325"/>
                      <a:pt x="1083" y="1323"/>
                    </a:cubicBezTo>
                    <a:cubicBezTo>
                      <a:pt x="1112" y="1278"/>
                      <a:pt x="1131" y="1232"/>
                      <a:pt x="1143" y="1176"/>
                    </a:cubicBezTo>
                    <a:cubicBezTo>
                      <a:pt x="1115" y="1177"/>
                      <a:pt x="1089" y="1176"/>
                      <a:pt x="1076" y="1162"/>
                    </a:cubicBezTo>
                    <a:cubicBezTo>
                      <a:pt x="1057" y="1222"/>
                      <a:pt x="1046" y="1272"/>
                      <a:pt x="1040" y="1336"/>
                    </a:cubicBezTo>
                    <a:close/>
                    <a:moveTo>
                      <a:pt x="911" y="1277"/>
                    </a:moveTo>
                    <a:cubicBezTo>
                      <a:pt x="916" y="1288"/>
                      <a:pt x="914" y="1294"/>
                      <a:pt x="922" y="1300"/>
                    </a:cubicBezTo>
                    <a:cubicBezTo>
                      <a:pt x="919" y="1289"/>
                      <a:pt x="922" y="1277"/>
                      <a:pt x="916" y="1274"/>
                    </a:cubicBezTo>
                    <a:cubicBezTo>
                      <a:pt x="915" y="1276"/>
                      <a:pt x="914" y="1277"/>
                      <a:pt x="911" y="1277"/>
                    </a:cubicBezTo>
                    <a:close/>
                    <a:moveTo>
                      <a:pt x="803" y="1437"/>
                    </a:moveTo>
                    <a:cubicBezTo>
                      <a:pt x="889" y="1451"/>
                      <a:pt x="951" y="1459"/>
                      <a:pt x="1030" y="1430"/>
                    </a:cubicBezTo>
                    <a:cubicBezTo>
                      <a:pt x="1072" y="1435"/>
                      <a:pt x="1079" y="1419"/>
                      <a:pt x="1104" y="1407"/>
                    </a:cubicBezTo>
                    <a:cubicBezTo>
                      <a:pt x="1101" y="1373"/>
                      <a:pt x="1115" y="1355"/>
                      <a:pt x="1118" y="1325"/>
                    </a:cubicBezTo>
                    <a:cubicBezTo>
                      <a:pt x="1072" y="1366"/>
                      <a:pt x="996" y="1352"/>
                      <a:pt x="925" y="1359"/>
                    </a:cubicBezTo>
                    <a:cubicBezTo>
                      <a:pt x="887" y="1363"/>
                      <a:pt x="811" y="1356"/>
                      <a:pt x="785" y="1339"/>
                    </a:cubicBezTo>
                    <a:cubicBezTo>
                      <a:pt x="793" y="1374"/>
                      <a:pt x="796" y="1404"/>
                      <a:pt x="803" y="1437"/>
                    </a:cubicBezTo>
                    <a:close/>
                    <a:moveTo>
                      <a:pt x="1067" y="1453"/>
                    </a:moveTo>
                    <a:cubicBezTo>
                      <a:pt x="1071" y="1475"/>
                      <a:pt x="1071" y="1487"/>
                      <a:pt x="1072" y="1511"/>
                    </a:cubicBezTo>
                    <a:cubicBezTo>
                      <a:pt x="1084" y="1513"/>
                      <a:pt x="1086" y="1504"/>
                      <a:pt x="1097" y="1504"/>
                    </a:cubicBezTo>
                    <a:cubicBezTo>
                      <a:pt x="1096" y="1472"/>
                      <a:pt x="1107" y="1459"/>
                      <a:pt x="1102" y="1435"/>
                    </a:cubicBezTo>
                    <a:cubicBezTo>
                      <a:pt x="1092" y="1443"/>
                      <a:pt x="1074" y="1442"/>
                      <a:pt x="1067" y="1453"/>
                    </a:cubicBezTo>
                    <a:close/>
                    <a:moveTo>
                      <a:pt x="1042" y="1525"/>
                    </a:moveTo>
                    <a:cubicBezTo>
                      <a:pt x="1044" y="1522"/>
                      <a:pt x="1046" y="1524"/>
                      <a:pt x="1053" y="1522"/>
                    </a:cubicBezTo>
                    <a:cubicBezTo>
                      <a:pt x="1057" y="1501"/>
                      <a:pt x="1061" y="1460"/>
                      <a:pt x="1042" y="1453"/>
                    </a:cubicBezTo>
                    <a:cubicBezTo>
                      <a:pt x="1036" y="1471"/>
                      <a:pt x="1039" y="1500"/>
                      <a:pt x="1042" y="1525"/>
                    </a:cubicBezTo>
                    <a:close/>
                    <a:moveTo>
                      <a:pt x="805" y="1458"/>
                    </a:moveTo>
                    <a:cubicBezTo>
                      <a:pt x="808" y="1484"/>
                      <a:pt x="815" y="1503"/>
                      <a:pt x="817" y="1529"/>
                    </a:cubicBezTo>
                    <a:cubicBezTo>
                      <a:pt x="825" y="1529"/>
                      <a:pt x="832" y="1538"/>
                      <a:pt x="837" y="1534"/>
                    </a:cubicBezTo>
                    <a:cubicBezTo>
                      <a:pt x="842" y="1514"/>
                      <a:pt x="836" y="1494"/>
                      <a:pt x="835" y="1465"/>
                    </a:cubicBezTo>
                    <a:cubicBezTo>
                      <a:pt x="823" y="1459"/>
                      <a:pt x="818" y="1457"/>
                      <a:pt x="805" y="1458"/>
                    </a:cubicBezTo>
                    <a:close/>
                    <a:moveTo>
                      <a:pt x="973" y="1470"/>
                    </a:moveTo>
                    <a:cubicBezTo>
                      <a:pt x="972" y="1497"/>
                      <a:pt x="969" y="1517"/>
                      <a:pt x="975" y="1545"/>
                    </a:cubicBezTo>
                    <a:cubicBezTo>
                      <a:pt x="991" y="1540"/>
                      <a:pt x="1012" y="1541"/>
                      <a:pt x="1023" y="1532"/>
                    </a:cubicBezTo>
                    <a:cubicBezTo>
                      <a:pt x="1026" y="1503"/>
                      <a:pt x="1024" y="1489"/>
                      <a:pt x="1019" y="1460"/>
                    </a:cubicBezTo>
                    <a:cubicBezTo>
                      <a:pt x="1005" y="1458"/>
                      <a:pt x="988" y="1466"/>
                      <a:pt x="973" y="1470"/>
                    </a:cubicBezTo>
                    <a:close/>
                    <a:moveTo>
                      <a:pt x="854" y="1541"/>
                    </a:moveTo>
                    <a:cubicBezTo>
                      <a:pt x="876" y="1546"/>
                      <a:pt x="890" y="1545"/>
                      <a:pt x="916" y="1548"/>
                    </a:cubicBezTo>
                    <a:cubicBezTo>
                      <a:pt x="915" y="1523"/>
                      <a:pt x="921" y="1496"/>
                      <a:pt x="913" y="1472"/>
                    </a:cubicBezTo>
                    <a:cubicBezTo>
                      <a:pt x="894" y="1468"/>
                      <a:pt x="867" y="1468"/>
                      <a:pt x="854" y="1465"/>
                    </a:cubicBezTo>
                    <a:cubicBezTo>
                      <a:pt x="855" y="1482"/>
                      <a:pt x="852" y="1524"/>
                      <a:pt x="854" y="1541"/>
                    </a:cubicBezTo>
                    <a:close/>
                    <a:moveTo>
                      <a:pt x="936" y="1470"/>
                    </a:moveTo>
                    <a:cubicBezTo>
                      <a:pt x="929" y="1493"/>
                      <a:pt x="932" y="1521"/>
                      <a:pt x="934" y="1550"/>
                    </a:cubicBezTo>
                    <a:cubicBezTo>
                      <a:pt x="942" y="1549"/>
                      <a:pt x="954" y="1552"/>
                      <a:pt x="959" y="1548"/>
                    </a:cubicBezTo>
                    <a:cubicBezTo>
                      <a:pt x="955" y="1526"/>
                      <a:pt x="961" y="1496"/>
                      <a:pt x="952" y="1470"/>
                    </a:cubicBezTo>
                    <a:cubicBezTo>
                      <a:pt x="947" y="1470"/>
                      <a:pt x="942" y="1470"/>
                      <a:pt x="936" y="1470"/>
                    </a:cubicBezTo>
                    <a:close/>
                    <a:moveTo>
                      <a:pt x="1026" y="1561"/>
                    </a:moveTo>
                    <a:cubicBezTo>
                      <a:pt x="1021" y="1560"/>
                      <a:pt x="1022" y="1555"/>
                      <a:pt x="1014" y="1557"/>
                    </a:cubicBezTo>
                    <a:cubicBezTo>
                      <a:pt x="959" y="1579"/>
                      <a:pt x="886" y="1572"/>
                      <a:pt x="821" y="1552"/>
                    </a:cubicBezTo>
                    <a:cubicBezTo>
                      <a:pt x="829" y="1584"/>
                      <a:pt x="834" y="1634"/>
                      <a:pt x="842" y="1669"/>
                    </a:cubicBezTo>
                    <a:cubicBezTo>
                      <a:pt x="848" y="1675"/>
                      <a:pt x="854" y="1680"/>
                      <a:pt x="860" y="1685"/>
                    </a:cubicBezTo>
                    <a:cubicBezTo>
                      <a:pt x="877" y="1683"/>
                      <a:pt x="893" y="1698"/>
                      <a:pt x="911" y="1699"/>
                    </a:cubicBezTo>
                    <a:cubicBezTo>
                      <a:pt x="923" y="1700"/>
                      <a:pt x="935" y="1692"/>
                      <a:pt x="948" y="1692"/>
                    </a:cubicBezTo>
                    <a:cubicBezTo>
                      <a:pt x="987" y="1692"/>
                      <a:pt x="1031" y="1702"/>
                      <a:pt x="1065" y="1679"/>
                    </a:cubicBezTo>
                    <a:cubicBezTo>
                      <a:pt x="1088" y="1638"/>
                      <a:pt x="1091" y="1567"/>
                      <a:pt x="1090" y="1527"/>
                    </a:cubicBezTo>
                    <a:cubicBezTo>
                      <a:pt x="1071" y="1541"/>
                      <a:pt x="1041" y="1544"/>
                      <a:pt x="1026" y="1561"/>
                    </a:cubicBezTo>
                    <a:close/>
                    <a:moveTo>
                      <a:pt x="481" y="1534"/>
                    </a:moveTo>
                    <a:cubicBezTo>
                      <a:pt x="493" y="1554"/>
                      <a:pt x="500" y="1597"/>
                      <a:pt x="452" y="1600"/>
                    </a:cubicBezTo>
                    <a:cubicBezTo>
                      <a:pt x="442" y="1593"/>
                      <a:pt x="437" y="1594"/>
                      <a:pt x="424" y="1598"/>
                    </a:cubicBezTo>
                    <a:cubicBezTo>
                      <a:pt x="417" y="1581"/>
                      <a:pt x="419" y="1554"/>
                      <a:pt x="403" y="1552"/>
                    </a:cubicBezTo>
                    <a:cubicBezTo>
                      <a:pt x="390" y="1566"/>
                      <a:pt x="340" y="1581"/>
                      <a:pt x="360" y="1610"/>
                    </a:cubicBezTo>
                    <a:cubicBezTo>
                      <a:pt x="442" y="1626"/>
                      <a:pt x="562" y="1633"/>
                      <a:pt x="658" y="1610"/>
                    </a:cubicBezTo>
                    <a:cubicBezTo>
                      <a:pt x="657" y="1602"/>
                      <a:pt x="665" y="1604"/>
                      <a:pt x="663" y="1596"/>
                    </a:cubicBezTo>
                    <a:cubicBezTo>
                      <a:pt x="653" y="1575"/>
                      <a:pt x="629" y="1554"/>
                      <a:pt x="612" y="1555"/>
                    </a:cubicBezTo>
                    <a:cubicBezTo>
                      <a:pt x="641" y="1578"/>
                      <a:pt x="584" y="1605"/>
                      <a:pt x="557" y="1596"/>
                    </a:cubicBezTo>
                    <a:cubicBezTo>
                      <a:pt x="537" y="1589"/>
                      <a:pt x="531" y="1568"/>
                      <a:pt x="534" y="1548"/>
                    </a:cubicBezTo>
                    <a:cubicBezTo>
                      <a:pt x="529" y="1545"/>
                      <a:pt x="528" y="1537"/>
                      <a:pt x="525" y="1532"/>
                    </a:cubicBezTo>
                    <a:cubicBezTo>
                      <a:pt x="512" y="1536"/>
                      <a:pt x="502" y="1528"/>
                      <a:pt x="481" y="1534"/>
                    </a:cubicBezTo>
                    <a:close/>
                    <a:moveTo>
                      <a:pt x="686" y="1607"/>
                    </a:moveTo>
                    <a:cubicBezTo>
                      <a:pt x="679" y="1617"/>
                      <a:pt x="668" y="1626"/>
                      <a:pt x="658" y="1630"/>
                    </a:cubicBezTo>
                    <a:cubicBezTo>
                      <a:pt x="582" y="1662"/>
                      <a:pt x="481" y="1632"/>
                      <a:pt x="385" y="1642"/>
                    </a:cubicBezTo>
                    <a:cubicBezTo>
                      <a:pt x="378" y="1635"/>
                      <a:pt x="358" y="1633"/>
                      <a:pt x="344" y="1630"/>
                    </a:cubicBezTo>
                    <a:cubicBezTo>
                      <a:pt x="339" y="1642"/>
                      <a:pt x="336" y="1655"/>
                      <a:pt x="334" y="1669"/>
                    </a:cubicBezTo>
                    <a:cubicBezTo>
                      <a:pt x="361" y="1696"/>
                      <a:pt x="432" y="1706"/>
                      <a:pt x="500" y="1715"/>
                    </a:cubicBezTo>
                    <a:cubicBezTo>
                      <a:pt x="540" y="1721"/>
                      <a:pt x="564" y="1718"/>
                      <a:pt x="605" y="1711"/>
                    </a:cubicBezTo>
                    <a:cubicBezTo>
                      <a:pt x="629" y="1706"/>
                      <a:pt x="696" y="1690"/>
                      <a:pt x="704" y="1674"/>
                    </a:cubicBezTo>
                    <a:cubicBezTo>
                      <a:pt x="714" y="1652"/>
                      <a:pt x="696" y="1625"/>
                      <a:pt x="693" y="1607"/>
                    </a:cubicBezTo>
                    <a:cubicBezTo>
                      <a:pt x="690" y="1607"/>
                      <a:pt x="688" y="1607"/>
                      <a:pt x="686" y="1607"/>
                    </a:cubicBezTo>
                    <a:close/>
                    <a:moveTo>
                      <a:pt x="261" y="1662"/>
                    </a:moveTo>
                    <a:cubicBezTo>
                      <a:pt x="229" y="1676"/>
                      <a:pt x="207" y="1688"/>
                      <a:pt x="178" y="1704"/>
                    </a:cubicBezTo>
                    <a:cubicBezTo>
                      <a:pt x="137" y="1727"/>
                      <a:pt x="116" y="1739"/>
                      <a:pt x="84" y="1773"/>
                    </a:cubicBezTo>
                    <a:cubicBezTo>
                      <a:pt x="70" y="1787"/>
                      <a:pt x="45" y="1813"/>
                      <a:pt x="47" y="1830"/>
                    </a:cubicBezTo>
                    <a:cubicBezTo>
                      <a:pt x="51" y="1857"/>
                      <a:pt x="107" y="1874"/>
                      <a:pt x="130" y="1883"/>
                    </a:cubicBezTo>
                    <a:cubicBezTo>
                      <a:pt x="205" y="1912"/>
                      <a:pt x="288" y="1931"/>
                      <a:pt x="376" y="1940"/>
                    </a:cubicBezTo>
                    <a:cubicBezTo>
                      <a:pt x="450" y="1948"/>
                      <a:pt x="484" y="1935"/>
                      <a:pt x="555" y="1936"/>
                    </a:cubicBezTo>
                    <a:cubicBezTo>
                      <a:pt x="600" y="1936"/>
                      <a:pt x="638" y="1933"/>
                      <a:pt x="681" y="1927"/>
                    </a:cubicBezTo>
                    <a:cubicBezTo>
                      <a:pt x="760" y="1915"/>
                      <a:pt x="822" y="1904"/>
                      <a:pt x="883" y="1878"/>
                    </a:cubicBezTo>
                    <a:cubicBezTo>
                      <a:pt x="919" y="1864"/>
                      <a:pt x="953" y="1847"/>
                      <a:pt x="975" y="1823"/>
                    </a:cubicBezTo>
                    <a:cubicBezTo>
                      <a:pt x="941" y="1751"/>
                      <a:pt x="866" y="1720"/>
                      <a:pt x="808" y="1672"/>
                    </a:cubicBezTo>
                    <a:cubicBezTo>
                      <a:pt x="780" y="1669"/>
                      <a:pt x="762" y="1656"/>
                      <a:pt x="734" y="1653"/>
                    </a:cubicBezTo>
                    <a:cubicBezTo>
                      <a:pt x="731" y="1660"/>
                      <a:pt x="734" y="1668"/>
                      <a:pt x="736" y="1679"/>
                    </a:cubicBezTo>
                    <a:cubicBezTo>
                      <a:pt x="695" y="1707"/>
                      <a:pt x="639" y="1727"/>
                      <a:pt x="580" y="1734"/>
                    </a:cubicBezTo>
                    <a:cubicBezTo>
                      <a:pt x="537" y="1739"/>
                      <a:pt x="498" y="1730"/>
                      <a:pt x="463" y="1727"/>
                    </a:cubicBezTo>
                    <a:cubicBezTo>
                      <a:pt x="401" y="1721"/>
                      <a:pt x="349" y="1721"/>
                      <a:pt x="311" y="1688"/>
                    </a:cubicBezTo>
                    <a:cubicBezTo>
                      <a:pt x="309" y="1681"/>
                      <a:pt x="325" y="1654"/>
                      <a:pt x="311" y="1644"/>
                    </a:cubicBezTo>
                    <a:cubicBezTo>
                      <a:pt x="301" y="1650"/>
                      <a:pt x="280" y="1654"/>
                      <a:pt x="261" y="166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B0604020202020204" charset="-122"/>
                  <a:cs typeface="+mn-cs"/>
                </a:endParaRPr>
              </a:p>
            </p:txBody>
          </p:sp>
          <p:sp>
            <p:nvSpPr>
              <p:cNvPr id="17" name="Freeform 170"/>
              <p:cNvSpPr/>
              <p:nvPr/>
            </p:nvSpPr>
            <p:spPr bwMode="auto">
              <a:xfrm>
                <a:off x="3695700" y="3516313"/>
                <a:ext cx="44450" cy="44450"/>
              </a:xfrm>
              <a:custGeom>
                <a:avLst/>
                <a:gdLst>
                  <a:gd name="T0" fmla="*/ 35 w 68"/>
                  <a:gd name="T1" fmla="*/ 4 h 69"/>
                  <a:gd name="T2" fmla="*/ 3 w 68"/>
                  <a:gd name="T3" fmla="*/ 31 h 69"/>
                  <a:gd name="T4" fmla="*/ 35 w 68"/>
                  <a:gd name="T5" fmla="*/ 4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8" h="69">
                    <a:moveTo>
                      <a:pt x="35" y="4"/>
                    </a:moveTo>
                    <a:cubicBezTo>
                      <a:pt x="68" y="35"/>
                      <a:pt x="9" y="69"/>
                      <a:pt x="3" y="31"/>
                    </a:cubicBezTo>
                    <a:cubicBezTo>
                      <a:pt x="0" y="12"/>
                      <a:pt x="20" y="0"/>
                      <a:pt x="35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B0604020202020204" charset="-122"/>
                  <a:cs typeface="+mn-cs"/>
                </a:endParaRPr>
              </a:p>
            </p:txBody>
          </p:sp>
        </p:grpSp>
      </p:grpSp>
      <p:grpSp>
        <p:nvGrpSpPr>
          <p:cNvPr id="25" name="组合 24"/>
          <p:cNvGrpSpPr/>
          <p:nvPr userDrawn="1"/>
        </p:nvGrpSpPr>
        <p:grpSpPr>
          <a:xfrm>
            <a:off x="10811382" y="5433699"/>
            <a:ext cx="1202277" cy="1280026"/>
            <a:chOff x="10811382" y="5433699"/>
            <a:chExt cx="1202277" cy="1280026"/>
          </a:xfrm>
        </p:grpSpPr>
        <p:grpSp>
          <p:nvGrpSpPr>
            <p:cNvPr id="26" name="组合 25"/>
            <p:cNvGrpSpPr/>
            <p:nvPr/>
          </p:nvGrpSpPr>
          <p:grpSpPr>
            <a:xfrm>
              <a:off x="11333916" y="5433699"/>
              <a:ext cx="679743" cy="1186724"/>
              <a:chOff x="8215313" y="3614738"/>
              <a:chExt cx="668338" cy="1166813"/>
            </a:xfrm>
          </p:grpSpPr>
          <p:sp>
            <p:nvSpPr>
              <p:cNvPr id="34" name="Freeform 159"/>
              <p:cNvSpPr/>
              <p:nvPr/>
            </p:nvSpPr>
            <p:spPr bwMode="auto">
              <a:xfrm>
                <a:off x="8448675" y="3727450"/>
                <a:ext cx="26988" cy="39688"/>
              </a:xfrm>
              <a:custGeom>
                <a:avLst/>
                <a:gdLst>
                  <a:gd name="T0" fmla="*/ 39 w 42"/>
                  <a:gd name="T1" fmla="*/ 0 h 62"/>
                  <a:gd name="T2" fmla="*/ 36 w 42"/>
                  <a:gd name="T3" fmla="*/ 25 h 62"/>
                  <a:gd name="T4" fmla="*/ 30 w 42"/>
                  <a:gd name="T5" fmla="*/ 24 h 62"/>
                  <a:gd name="T6" fmla="*/ 23 w 42"/>
                  <a:gd name="T7" fmla="*/ 34 h 62"/>
                  <a:gd name="T8" fmla="*/ 26 w 42"/>
                  <a:gd name="T9" fmla="*/ 49 h 62"/>
                  <a:gd name="T10" fmla="*/ 19 w 42"/>
                  <a:gd name="T11" fmla="*/ 47 h 62"/>
                  <a:gd name="T12" fmla="*/ 10 w 42"/>
                  <a:gd name="T13" fmla="*/ 62 h 62"/>
                  <a:gd name="T14" fmla="*/ 13 w 42"/>
                  <a:gd name="T15" fmla="*/ 39 h 62"/>
                  <a:gd name="T16" fmla="*/ 0 w 42"/>
                  <a:gd name="T17" fmla="*/ 18 h 62"/>
                  <a:gd name="T18" fmla="*/ 17 w 42"/>
                  <a:gd name="T19" fmla="*/ 31 h 62"/>
                  <a:gd name="T20" fmla="*/ 27 w 42"/>
                  <a:gd name="T21" fmla="*/ 15 h 62"/>
                  <a:gd name="T22" fmla="*/ 22 w 42"/>
                  <a:gd name="T23" fmla="*/ 2 h 62"/>
                  <a:gd name="T24" fmla="*/ 31 w 42"/>
                  <a:gd name="T25" fmla="*/ 5 h 62"/>
                  <a:gd name="T26" fmla="*/ 39 w 42"/>
                  <a:gd name="T27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" h="62">
                    <a:moveTo>
                      <a:pt x="39" y="0"/>
                    </a:moveTo>
                    <a:cubicBezTo>
                      <a:pt x="42" y="8"/>
                      <a:pt x="36" y="15"/>
                      <a:pt x="36" y="25"/>
                    </a:cubicBezTo>
                    <a:cubicBezTo>
                      <a:pt x="33" y="25"/>
                      <a:pt x="31" y="28"/>
                      <a:pt x="30" y="24"/>
                    </a:cubicBezTo>
                    <a:cubicBezTo>
                      <a:pt x="27" y="26"/>
                      <a:pt x="26" y="31"/>
                      <a:pt x="23" y="34"/>
                    </a:cubicBezTo>
                    <a:cubicBezTo>
                      <a:pt x="25" y="38"/>
                      <a:pt x="32" y="44"/>
                      <a:pt x="26" y="49"/>
                    </a:cubicBezTo>
                    <a:cubicBezTo>
                      <a:pt x="23" y="49"/>
                      <a:pt x="20" y="49"/>
                      <a:pt x="19" y="47"/>
                    </a:cubicBezTo>
                    <a:cubicBezTo>
                      <a:pt x="14" y="49"/>
                      <a:pt x="17" y="61"/>
                      <a:pt x="10" y="62"/>
                    </a:cubicBezTo>
                    <a:cubicBezTo>
                      <a:pt x="7" y="55"/>
                      <a:pt x="14" y="49"/>
                      <a:pt x="13" y="39"/>
                    </a:cubicBezTo>
                    <a:cubicBezTo>
                      <a:pt x="7" y="33"/>
                      <a:pt x="1" y="29"/>
                      <a:pt x="0" y="18"/>
                    </a:cubicBezTo>
                    <a:cubicBezTo>
                      <a:pt x="8" y="20"/>
                      <a:pt x="12" y="26"/>
                      <a:pt x="17" y="31"/>
                    </a:cubicBezTo>
                    <a:cubicBezTo>
                      <a:pt x="21" y="26"/>
                      <a:pt x="23" y="19"/>
                      <a:pt x="27" y="15"/>
                    </a:cubicBezTo>
                    <a:cubicBezTo>
                      <a:pt x="26" y="10"/>
                      <a:pt x="21" y="8"/>
                      <a:pt x="22" y="2"/>
                    </a:cubicBezTo>
                    <a:cubicBezTo>
                      <a:pt x="26" y="2"/>
                      <a:pt x="29" y="3"/>
                      <a:pt x="31" y="5"/>
                    </a:cubicBezTo>
                    <a:cubicBezTo>
                      <a:pt x="35" y="5"/>
                      <a:pt x="36" y="2"/>
                      <a:pt x="3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B0604020202020204" charset="-122"/>
                  <a:cs typeface="+mn-cs"/>
                </a:endParaRPr>
              </a:p>
            </p:txBody>
          </p:sp>
          <p:sp>
            <p:nvSpPr>
              <p:cNvPr id="35" name="Freeform 160"/>
              <p:cNvSpPr/>
              <p:nvPr/>
            </p:nvSpPr>
            <p:spPr bwMode="auto">
              <a:xfrm>
                <a:off x="8335963" y="3762375"/>
                <a:ext cx="14288" cy="22225"/>
              </a:xfrm>
              <a:custGeom>
                <a:avLst/>
                <a:gdLst>
                  <a:gd name="T0" fmla="*/ 20 w 21"/>
                  <a:gd name="T1" fmla="*/ 34 h 34"/>
                  <a:gd name="T2" fmla="*/ 0 w 21"/>
                  <a:gd name="T3" fmla="*/ 11 h 34"/>
                  <a:gd name="T4" fmla="*/ 20 w 21"/>
                  <a:gd name="T5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34">
                    <a:moveTo>
                      <a:pt x="20" y="34"/>
                    </a:moveTo>
                    <a:cubicBezTo>
                      <a:pt x="12" y="27"/>
                      <a:pt x="5" y="20"/>
                      <a:pt x="0" y="11"/>
                    </a:cubicBezTo>
                    <a:cubicBezTo>
                      <a:pt x="10" y="0"/>
                      <a:pt x="21" y="25"/>
                      <a:pt x="20" y="3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B0604020202020204" charset="-122"/>
                  <a:cs typeface="+mn-cs"/>
                </a:endParaRPr>
              </a:p>
            </p:txBody>
          </p:sp>
          <p:sp>
            <p:nvSpPr>
              <p:cNvPr id="36" name="Freeform 161"/>
              <p:cNvSpPr/>
              <p:nvPr/>
            </p:nvSpPr>
            <p:spPr bwMode="auto">
              <a:xfrm>
                <a:off x="8334375" y="3802063"/>
                <a:ext cx="53975" cy="41275"/>
              </a:xfrm>
              <a:custGeom>
                <a:avLst/>
                <a:gdLst>
                  <a:gd name="T0" fmla="*/ 83 w 83"/>
                  <a:gd name="T1" fmla="*/ 6 h 66"/>
                  <a:gd name="T2" fmla="*/ 63 w 83"/>
                  <a:gd name="T3" fmla="*/ 15 h 66"/>
                  <a:gd name="T4" fmla="*/ 63 w 83"/>
                  <a:gd name="T5" fmla="*/ 36 h 66"/>
                  <a:gd name="T6" fmla="*/ 58 w 83"/>
                  <a:gd name="T7" fmla="*/ 36 h 66"/>
                  <a:gd name="T8" fmla="*/ 56 w 83"/>
                  <a:gd name="T9" fmla="*/ 19 h 66"/>
                  <a:gd name="T10" fmla="*/ 37 w 83"/>
                  <a:gd name="T11" fmla="*/ 26 h 66"/>
                  <a:gd name="T12" fmla="*/ 39 w 83"/>
                  <a:gd name="T13" fmla="*/ 43 h 66"/>
                  <a:gd name="T14" fmla="*/ 32 w 83"/>
                  <a:gd name="T15" fmla="*/ 28 h 66"/>
                  <a:gd name="T16" fmla="*/ 12 w 83"/>
                  <a:gd name="T17" fmla="*/ 36 h 66"/>
                  <a:gd name="T18" fmla="*/ 13 w 83"/>
                  <a:gd name="T19" fmla="*/ 65 h 66"/>
                  <a:gd name="T20" fmla="*/ 8 w 83"/>
                  <a:gd name="T21" fmla="*/ 40 h 66"/>
                  <a:gd name="T22" fmla="*/ 0 w 83"/>
                  <a:gd name="T23" fmla="*/ 41 h 66"/>
                  <a:gd name="T24" fmla="*/ 8 w 83"/>
                  <a:gd name="T25" fmla="*/ 35 h 66"/>
                  <a:gd name="T26" fmla="*/ 9 w 83"/>
                  <a:gd name="T27" fmla="*/ 24 h 66"/>
                  <a:gd name="T28" fmla="*/ 10 w 83"/>
                  <a:gd name="T29" fmla="*/ 31 h 66"/>
                  <a:gd name="T30" fmla="*/ 31 w 83"/>
                  <a:gd name="T31" fmla="*/ 22 h 66"/>
                  <a:gd name="T32" fmla="*/ 34 w 83"/>
                  <a:gd name="T33" fmla="*/ 10 h 66"/>
                  <a:gd name="T34" fmla="*/ 36 w 83"/>
                  <a:gd name="T35" fmla="*/ 21 h 66"/>
                  <a:gd name="T36" fmla="*/ 57 w 83"/>
                  <a:gd name="T37" fmla="*/ 5 h 66"/>
                  <a:gd name="T38" fmla="*/ 83 w 83"/>
                  <a:gd name="T39" fmla="*/ 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3" h="66">
                    <a:moveTo>
                      <a:pt x="83" y="6"/>
                    </a:moveTo>
                    <a:cubicBezTo>
                      <a:pt x="81" y="14"/>
                      <a:pt x="71" y="13"/>
                      <a:pt x="63" y="15"/>
                    </a:cubicBezTo>
                    <a:cubicBezTo>
                      <a:pt x="63" y="22"/>
                      <a:pt x="67" y="30"/>
                      <a:pt x="63" y="36"/>
                    </a:cubicBezTo>
                    <a:cubicBezTo>
                      <a:pt x="62" y="36"/>
                      <a:pt x="60" y="36"/>
                      <a:pt x="58" y="36"/>
                    </a:cubicBezTo>
                    <a:cubicBezTo>
                      <a:pt x="56" y="30"/>
                      <a:pt x="57" y="25"/>
                      <a:pt x="56" y="19"/>
                    </a:cubicBezTo>
                    <a:cubicBezTo>
                      <a:pt x="49" y="21"/>
                      <a:pt x="43" y="23"/>
                      <a:pt x="37" y="26"/>
                    </a:cubicBezTo>
                    <a:cubicBezTo>
                      <a:pt x="40" y="32"/>
                      <a:pt x="40" y="38"/>
                      <a:pt x="39" y="43"/>
                    </a:cubicBezTo>
                    <a:cubicBezTo>
                      <a:pt x="31" y="42"/>
                      <a:pt x="33" y="33"/>
                      <a:pt x="32" y="28"/>
                    </a:cubicBezTo>
                    <a:cubicBezTo>
                      <a:pt x="24" y="30"/>
                      <a:pt x="18" y="33"/>
                      <a:pt x="12" y="36"/>
                    </a:cubicBezTo>
                    <a:cubicBezTo>
                      <a:pt x="13" y="45"/>
                      <a:pt x="15" y="55"/>
                      <a:pt x="13" y="65"/>
                    </a:cubicBezTo>
                    <a:cubicBezTo>
                      <a:pt x="2" y="66"/>
                      <a:pt x="7" y="46"/>
                      <a:pt x="8" y="40"/>
                    </a:cubicBezTo>
                    <a:cubicBezTo>
                      <a:pt x="5" y="37"/>
                      <a:pt x="5" y="43"/>
                      <a:pt x="0" y="41"/>
                    </a:cubicBezTo>
                    <a:cubicBezTo>
                      <a:pt x="1" y="38"/>
                      <a:pt x="5" y="37"/>
                      <a:pt x="8" y="35"/>
                    </a:cubicBezTo>
                    <a:cubicBezTo>
                      <a:pt x="6" y="31"/>
                      <a:pt x="6" y="27"/>
                      <a:pt x="9" y="24"/>
                    </a:cubicBezTo>
                    <a:cubicBezTo>
                      <a:pt x="12" y="24"/>
                      <a:pt x="10" y="29"/>
                      <a:pt x="10" y="31"/>
                    </a:cubicBezTo>
                    <a:cubicBezTo>
                      <a:pt x="19" y="29"/>
                      <a:pt x="24" y="25"/>
                      <a:pt x="31" y="22"/>
                    </a:cubicBezTo>
                    <a:cubicBezTo>
                      <a:pt x="31" y="17"/>
                      <a:pt x="27" y="11"/>
                      <a:pt x="34" y="10"/>
                    </a:cubicBezTo>
                    <a:cubicBezTo>
                      <a:pt x="34" y="14"/>
                      <a:pt x="35" y="18"/>
                      <a:pt x="36" y="21"/>
                    </a:cubicBezTo>
                    <a:cubicBezTo>
                      <a:pt x="42" y="14"/>
                      <a:pt x="58" y="19"/>
                      <a:pt x="57" y="5"/>
                    </a:cubicBezTo>
                    <a:cubicBezTo>
                      <a:pt x="64" y="15"/>
                      <a:pt x="74" y="0"/>
                      <a:pt x="83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B0604020202020204" charset="-122"/>
                  <a:cs typeface="+mn-cs"/>
                </a:endParaRPr>
              </a:p>
            </p:txBody>
          </p:sp>
          <p:sp>
            <p:nvSpPr>
              <p:cNvPr id="37" name="Freeform 162"/>
              <p:cNvSpPr>
                <a:spLocks noEditPoints="1"/>
              </p:cNvSpPr>
              <p:nvPr/>
            </p:nvSpPr>
            <p:spPr bwMode="auto">
              <a:xfrm>
                <a:off x="8232775" y="3870325"/>
                <a:ext cx="60325" cy="100013"/>
              </a:xfrm>
              <a:custGeom>
                <a:avLst/>
                <a:gdLst>
                  <a:gd name="T0" fmla="*/ 77 w 93"/>
                  <a:gd name="T1" fmla="*/ 4 h 155"/>
                  <a:gd name="T2" fmla="*/ 51 w 93"/>
                  <a:gd name="T3" fmla="*/ 32 h 155"/>
                  <a:gd name="T4" fmla="*/ 60 w 93"/>
                  <a:gd name="T5" fmla="*/ 63 h 155"/>
                  <a:gd name="T6" fmla="*/ 93 w 93"/>
                  <a:gd name="T7" fmla="*/ 26 h 155"/>
                  <a:gd name="T8" fmla="*/ 62 w 93"/>
                  <a:gd name="T9" fmla="*/ 72 h 155"/>
                  <a:gd name="T10" fmla="*/ 66 w 93"/>
                  <a:gd name="T11" fmla="*/ 97 h 155"/>
                  <a:gd name="T12" fmla="*/ 57 w 93"/>
                  <a:gd name="T13" fmla="*/ 81 h 155"/>
                  <a:gd name="T14" fmla="*/ 40 w 93"/>
                  <a:gd name="T15" fmla="*/ 125 h 155"/>
                  <a:gd name="T16" fmla="*/ 30 w 93"/>
                  <a:gd name="T17" fmla="*/ 154 h 155"/>
                  <a:gd name="T18" fmla="*/ 24 w 93"/>
                  <a:gd name="T19" fmla="*/ 152 h 155"/>
                  <a:gd name="T20" fmla="*/ 33 w 93"/>
                  <a:gd name="T21" fmla="*/ 116 h 155"/>
                  <a:gd name="T22" fmla="*/ 24 w 93"/>
                  <a:gd name="T23" fmla="*/ 67 h 155"/>
                  <a:gd name="T24" fmla="*/ 0 w 93"/>
                  <a:gd name="T25" fmla="*/ 98 h 155"/>
                  <a:gd name="T26" fmla="*/ 22 w 93"/>
                  <a:gd name="T27" fmla="*/ 58 h 155"/>
                  <a:gd name="T28" fmla="*/ 22 w 93"/>
                  <a:gd name="T29" fmla="*/ 28 h 155"/>
                  <a:gd name="T30" fmla="*/ 26 w 93"/>
                  <a:gd name="T31" fmla="*/ 52 h 155"/>
                  <a:gd name="T32" fmla="*/ 46 w 93"/>
                  <a:gd name="T33" fmla="*/ 22 h 155"/>
                  <a:gd name="T34" fmla="*/ 77 w 93"/>
                  <a:gd name="T35" fmla="*/ 4 h 155"/>
                  <a:gd name="T36" fmla="*/ 28 w 93"/>
                  <a:gd name="T37" fmla="*/ 62 h 155"/>
                  <a:gd name="T38" fmla="*/ 35 w 93"/>
                  <a:gd name="T39" fmla="*/ 106 h 155"/>
                  <a:gd name="T40" fmla="*/ 46 w 93"/>
                  <a:gd name="T41" fmla="*/ 89 h 155"/>
                  <a:gd name="T42" fmla="*/ 55 w 93"/>
                  <a:gd name="T43" fmla="*/ 71 h 155"/>
                  <a:gd name="T44" fmla="*/ 46 w 93"/>
                  <a:gd name="T45" fmla="*/ 37 h 155"/>
                  <a:gd name="T46" fmla="*/ 28 w 93"/>
                  <a:gd name="T47" fmla="*/ 62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3" h="155">
                    <a:moveTo>
                      <a:pt x="77" y="4"/>
                    </a:moveTo>
                    <a:cubicBezTo>
                      <a:pt x="69" y="15"/>
                      <a:pt x="59" y="22"/>
                      <a:pt x="51" y="32"/>
                    </a:cubicBezTo>
                    <a:cubicBezTo>
                      <a:pt x="53" y="43"/>
                      <a:pt x="57" y="53"/>
                      <a:pt x="60" y="63"/>
                    </a:cubicBezTo>
                    <a:cubicBezTo>
                      <a:pt x="71" y="51"/>
                      <a:pt x="76" y="32"/>
                      <a:pt x="93" y="26"/>
                    </a:cubicBezTo>
                    <a:cubicBezTo>
                      <a:pt x="85" y="43"/>
                      <a:pt x="71" y="55"/>
                      <a:pt x="62" y="72"/>
                    </a:cubicBezTo>
                    <a:cubicBezTo>
                      <a:pt x="63" y="81"/>
                      <a:pt x="68" y="86"/>
                      <a:pt x="66" y="97"/>
                    </a:cubicBezTo>
                    <a:cubicBezTo>
                      <a:pt x="56" y="96"/>
                      <a:pt x="59" y="88"/>
                      <a:pt x="57" y="81"/>
                    </a:cubicBezTo>
                    <a:cubicBezTo>
                      <a:pt x="50" y="95"/>
                      <a:pt x="38" y="106"/>
                      <a:pt x="40" y="125"/>
                    </a:cubicBezTo>
                    <a:cubicBezTo>
                      <a:pt x="31" y="125"/>
                      <a:pt x="31" y="145"/>
                      <a:pt x="30" y="154"/>
                    </a:cubicBezTo>
                    <a:cubicBezTo>
                      <a:pt x="26" y="155"/>
                      <a:pt x="27" y="152"/>
                      <a:pt x="24" y="152"/>
                    </a:cubicBezTo>
                    <a:cubicBezTo>
                      <a:pt x="24" y="138"/>
                      <a:pt x="30" y="128"/>
                      <a:pt x="33" y="116"/>
                    </a:cubicBezTo>
                    <a:cubicBezTo>
                      <a:pt x="28" y="101"/>
                      <a:pt x="26" y="84"/>
                      <a:pt x="24" y="67"/>
                    </a:cubicBezTo>
                    <a:cubicBezTo>
                      <a:pt x="14" y="75"/>
                      <a:pt x="10" y="89"/>
                      <a:pt x="0" y="98"/>
                    </a:cubicBezTo>
                    <a:cubicBezTo>
                      <a:pt x="4" y="81"/>
                      <a:pt x="15" y="71"/>
                      <a:pt x="22" y="58"/>
                    </a:cubicBezTo>
                    <a:cubicBezTo>
                      <a:pt x="24" y="44"/>
                      <a:pt x="19" y="38"/>
                      <a:pt x="22" y="28"/>
                    </a:cubicBezTo>
                    <a:cubicBezTo>
                      <a:pt x="26" y="35"/>
                      <a:pt x="25" y="41"/>
                      <a:pt x="26" y="52"/>
                    </a:cubicBezTo>
                    <a:cubicBezTo>
                      <a:pt x="32" y="41"/>
                      <a:pt x="44" y="37"/>
                      <a:pt x="46" y="22"/>
                    </a:cubicBezTo>
                    <a:cubicBezTo>
                      <a:pt x="56" y="26"/>
                      <a:pt x="62" y="0"/>
                      <a:pt x="77" y="4"/>
                    </a:cubicBezTo>
                    <a:close/>
                    <a:moveTo>
                      <a:pt x="28" y="62"/>
                    </a:moveTo>
                    <a:cubicBezTo>
                      <a:pt x="29" y="77"/>
                      <a:pt x="33" y="88"/>
                      <a:pt x="35" y="106"/>
                    </a:cubicBezTo>
                    <a:cubicBezTo>
                      <a:pt x="41" y="103"/>
                      <a:pt x="42" y="95"/>
                      <a:pt x="46" y="89"/>
                    </a:cubicBezTo>
                    <a:cubicBezTo>
                      <a:pt x="49" y="83"/>
                      <a:pt x="54" y="77"/>
                      <a:pt x="55" y="71"/>
                    </a:cubicBezTo>
                    <a:cubicBezTo>
                      <a:pt x="56" y="60"/>
                      <a:pt x="49" y="48"/>
                      <a:pt x="46" y="37"/>
                    </a:cubicBezTo>
                    <a:cubicBezTo>
                      <a:pt x="40" y="46"/>
                      <a:pt x="32" y="52"/>
                      <a:pt x="28" y="6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B0604020202020204" charset="-122"/>
                  <a:cs typeface="+mn-cs"/>
                </a:endParaRPr>
              </a:p>
            </p:txBody>
          </p:sp>
          <p:sp>
            <p:nvSpPr>
              <p:cNvPr id="38" name="Freeform 163"/>
              <p:cNvSpPr/>
              <p:nvPr/>
            </p:nvSpPr>
            <p:spPr bwMode="auto">
              <a:xfrm>
                <a:off x="8316913" y="4024313"/>
                <a:ext cx="12700" cy="39688"/>
              </a:xfrm>
              <a:custGeom>
                <a:avLst/>
                <a:gdLst>
                  <a:gd name="T0" fmla="*/ 10 w 18"/>
                  <a:gd name="T1" fmla="*/ 0 h 61"/>
                  <a:gd name="T2" fmla="*/ 14 w 18"/>
                  <a:gd name="T3" fmla="*/ 61 h 61"/>
                  <a:gd name="T4" fmla="*/ 8 w 18"/>
                  <a:gd name="T5" fmla="*/ 5 h 61"/>
                  <a:gd name="T6" fmla="*/ 10 w 18"/>
                  <a:gd name="T7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61">
                    <a:moveTo>
                      <a:pt x="10" y="0"/>
                    </a:moveTo>
                    <a:cubicBezTo>
                      <a:pt x="13" y="17"/>
                      <a:pt x="18" y="45"/>
                      <a:pt x="14" y="61"/>
                    </a:cubicBezTo>
                    <a:cubicBezTo>
                      <a:pt x="0" y="56"/>
                      <a:pt x="12" y="13"/>
                      <a:pt x="8" y="5"/>
                    </a:cubicBezTo>
                    <a:cubicBezTo>
                      <a:pt x="10" y="5"/>
                      <a:pt x="11" y="3"/>
                      <a:pt x="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B0604020202020204" charset="-122"/>
                  <a:cs typeface="+mn-cs"/>
                </a:endParaRPr>
              </a:p>
            </p:txBody>
          </p:sp>
          <p:sp>
            <p:nvSpPr>
              <p:cNvPr id="39" name="Freeform 164"/>
              <p:cNvSpPr>
                <a:spLocks noEditPoints="1"/>
              </p:cNvSpPr>
              <p:nvPr/>
            </p:nvSpPr>
            <p:spPr bwMode="auto">
              <a:xfrm>
                <a:off x="8531225" y="3770313"/>
                <a:ext cx="252413" cy="133350"/>
              </a:xfrm>
              <a:custGeom>
                <a:avLst/>
                <a:gdLst>
                  <a:gd name="T0" fmla="*/ 123 w 391"/>
                  <a:gd name="T1" fmla="*/ 19 h 205"/>
                  <a:gd name="T2" fmla="*/ 118 w 391"/>
                  <a:gd name="T3" fmla="*/ 0 h 205"/>
                  <a:gd name="T4" fmla="*/ 134 w 391"/>
                  <a:gd name="T5" fmla="*/ 20 h 205"/>
                  <a:gd name="T6" fmla="*/ 182 w 391"/>
                  <a:gd name="T7" fmla="*/ 24 h 205"/>
                  <a:gd name="T8" fmla="*/ 179 w 391"/>
                  <a:gd name="T9" fmla="*/ 12 h 205"/>
                  <a:gd name="T10" fmla="*/ 196 w 391"/>
                  <a:gd name="T11" fmla="*/ 26 h 205"/>
                  <a:gd name="T12" fmla="*/ 231 w 391"/>
                  <a:gd name="T13" fmla="*/ 30 h 205"/>
                  <a:gd name="T14" fmla="*/ 273 w 391"/>
                  <a:gd name="T15" fmla="*/ 55 h 205"/>
                  <a:gd name="T16" fmla="*/ 253 w 391"/>
                  <a:gd name="T17" fmla="*/ 48 h 205"/>
                  <a:gd name="T18" fmla="*/ 278 w 391"/>
                  <a:gd name="T19" fmla="*/ 91 h 205"/>
                  <a:gd name="T20" fmla="*/ 330 w 391"/>
                  <a:gd name="T21" fmla="*/ 121 h 205"/>
                  <a:gd name="T22" fmla="*/ 286 w 391"/>
                  <a:gd name="T23" fmla="*/ 101 h 205"/>
                  <a:gd name="T24" fmla="*/ 312 w 391"/>
                  <a:gd name="T25" fmla="*/ 154 h 205"/>
                  <a:gd name="T26" fmla="*/ 348 w 391"/>
                  <a:gd name="T27" fmla="*/ 174 h 205"/>
                  <a:gd name="T28" fmla="*/ 383 w 391"/>
                  <a:gd name="T29" fmla="*/ 193 h 205"/>
                  <a:gd name="T30" fmla="*/ 390 w 391"/>
                  <a:gd name="T31" fmla="*/ 205 h 205"/>
                  <a:gd name="T32" fmla="*/ 338 w 391"/>
                  <a:gd name="T33" fmla="*/ 175 h 205"/>
                  <a:gd name="T34" fmla="*/ 258 w 391"/>
                  <a:gd name="T35" fmla="*/ 130 h 205"/>
                  <a:gd name="T36" fmla="*/ 307 w 391"/>
                  <a:gd name="T37" fmla="*/ 150 h 205"/>
                  <a:gd name="T38" fmla="*/ 293 w 391"/>
                  <a:gd name="T39" fmla="*/ 124 h 205"/>
                  <a:gd name="T40" fmla="*/ 277 w 391"/>
                  <a:gd name="T41" fmla="*/ 99 h 205"/>
                  <a:gd name="T42" fmla="*/ 232 w 391"/>
                  <a:gd name="T43" fmla="*/ 81 h 205"/>
                  <a:gd name="T44" fmla="*/ 257 w 391"/>
                  <a:gd name="T45" fmla="*/ 166 h 205"/>
                  <a:gd name="T46" fmla="*/ 227 w 391"/>
                  <a:gd name="T47" fmla="*/ 86 h 205"/>
                  <a:gd name="T48" fmla="*/ 152 w 391"/>
                  <a:gd name="T49" fmla="*/ 61 h 205"/>
                  <a:gd name="T50" fmla="*/ 160 w 391"/>
                  <a:gd name="T51" fmla="*/ 93 h 205"/>
                  <a:gd name="T52" fmla="*/ 214 w 391"/>
                  <a:gd name="T53" fmla="*/ 113 h 205"/>
                  <a:gd name="T54" fmla="*/ 162 w 391"/>
                  <a:gd name="T55" fmla="*/ 101 h 205"/>
                  <a:gd name="T56" fmla="*/ 162 w 391"/>
                  <a:gd name="T57" fmla="*/ 115 h 205"/>
                  <a:gd name="T58" fmla="*/ 156 w 391"/>
                  <a:gd name="T59" fmla="*/ 100 h 205"/>
                  <a:gd name="T60" fmla="*/ 86 w 391"/>
                  <a:gd name="T61" fmla="*/ 87 h 205"/>
                  <a:gd name="T62" fmla="*/ 85 w 391"/>
                  <a:gd name="T63" fmla="*/ 92 h 205"/>
                  <a:gd name="T64" fmla="*/ 80 w 391"/>
                  <a:gd name="T65" fmla="*/ 86 h 205"/>
                  <a:gd name="T66" fmla="*/ 0 w 391"/>
                  <a:gd name="T67" fmla="*/ 71 h 205"/>
                  <a:gd name="T68" fmla="*/ 77 w 391"/>
                  <a:gd name="T69" fmla="*/ 81 h 205"/>
                  <a:gd name="T70" fmla="*/ 47 w 391"/>
                  <a:gd name="T71" fmla="*/ 21 h 205"/>
                  <a:gd name="T72" fmla="*/ 11 w 391"/>
                  <a:gd name="T73" fmla="*/ 25 h 205"/>
                  <a:gd name="T74" fmla="*/ 43 w 391"/>
                  <a:gd name="T75" fmla="*/ 17 h 205"/>
                  <a:gd name="T76" fmla="*/ 41 w 391"/>
                  <a:gd name="T77" fmla="*/ 0 h 205"/>
                  <a:gd name="T78" fmla="*/ 55 w 391"/>
                  <a:gd name="T79" fmla="*/ 17 h 205"/>
                  <a:gd name="T80" fmla="*/ 123 w 391"/>
                  <a:gd name="T81" fmla="*/ 19 h 205"/>
                  <a:gd name="T82" fmla="*/ 85 w 391"/>
                  <a:gd name="T83" fmla="*/ 82 h 205"/>
                  <a:gd name="T84" fmla="*/ 153 w 391"/>
                  <a:gd name="T85" fmla="*/ 93 h 205"/>
                  <a:gd name="T86" fmla="*/ 127 w 391"/>
                  <a:gd name="T87" fmla="*/ 24 h 205"/>
                  <a:gd name="T88" fmla="*/ 60 w 391"/>
                  <a:gd name="T89" fmla="*/ 21 h 205"/>
                  <a:gd name="T90" fmla="*/ 85 w 391"/>
                  <a:gd name="T91" fmla="*/ 82 h 205"/>
                  <a:gd name="T92" fmla="*/ 152 w 391"/>
                  <a:gd name="T93" fmla="*/ 59 h 205"/>
                  <a:gd name="T94" fmla="*/ 216 w 391"/>
                  <a:gd name="T95" fmla="*/ 68 h 205"/>
                  <a:gd name="T96" fmla="*/ 192 w 391"/>
                  <a:gd name="T97" fmla="*/ 31 h 205"/>
                  <a:gd name="T98" fmla="*/ 138 w 391"/>
                  <a:gd name="T99" fmla="*/ 28 h 205"/>
                  <a:gd name="T100" fmla="*/ 152 w 391"/>
                  <a:gd name="T101" fmla="*/ 59 h 205"/>
                  <a:gd name="T102" fmla="*/ 227 w 391"/>
                  <a:gd name="T103" fmla="*/ 73 h 205"/>
                  <a:gd name="T104" fmla="*/ 269 w 391"/>
                  <a:gd name="T105" fmla="*/ 84 h 205"/>
                  <a:gd name="T106" fmla="*/ 202 w 391"/>
                  <a:gd name="T107" fmla="*/ 33 h 205"/>
                  <a:gd name="T108" fmla="*/ 227 w 391"/>
                  <a:gd name="T109" fmla="*/ 73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91" h="205">
                    <a:moveTo>
                      <a:pt x="123" y="19"/>
                    </a:moveTo>
                    <a:cubicBezTo>
                      <a:pt x="121" y="13"/>
                      <a:pt x="109" y="5"/>
                      <a:pt x="118" y="0"/>
                    </a:cubicBezTo>
                    <a:cubicBezTo>
                      <a:pt x="126" y="5"/>
                      <a:pt x="129" y="13"/>
                      <a:pt x="134" y="20"/>
                    </a:cubicBezTo>
                    <a:cubicBezTo>
                      <a:pt x="151" y="19"/>
                      <a:pt x="166" y="23"/>
                      <a:pt x="182" y="24"/>
                    </a:cubicBezTo>
                    <a:cubicBezTo>
                      <a:pt x="185" y="21"/>
                      <a:pt x="174" y="17"/>
                      <a:pt x="179" y="12"/>
                    </a:cubicBezTo>
                    <a:cubicBezTo>
                      <a:pt x="189" y="12"/>
                      <a:pt x="191" y="21"/>
                      <a:pt x="196" y="26"/>
                    </a:cubicBezTo>
                    <a:cubicBezTo>
                      <a:pt x="207" y="27"/>
                      <a:pt x="224" y="33"/>
                      <a:pt x="231" y="30"/>
                    </a:cubicBezTo>
                    <a:cubicBezTo>
                      <a:pt x="241" y="41"/>
                      <a:pt x="275" y="36"/>
                      <a:pt x="273" y="55"/>
                    </a:cubicBezTo>
                    <a:cubicBezTo>
                      <a:pt x="264" y="58"/>
                      <a:pt x="261" y="52"/>
                      <a:pt x="253" y="48"/>
                    </a:cubicBezTo>
                    <a:cubicBezTo>
                      <a:pt x="258" y="60"/>
                      <a:pt x="272" y="75"/>
                      <a:pt x="278" y="91"/>
                    </a:cubicBezTo>
                    <a:cubicBezTo>
                      <a:pt x="297" y="99"/>
                      <a:pt x="318" y="105"/>
                      <a:pt x="330" y="121"/>
                    </a:cubicBezTo>
                    <a:cubicBezTo>
                      <a:pt x="316" y="119"/>
                      <a:pt x="302" y="106"/>
                      <a:pt x="286" y="101"/>
                    </a:cubicBezTo>
                    <a:cubicBezTo>
                      <a:pt x="291" y="118"/>
                      <a:pt x="307" y="134"/>
                      <a:pt x="312" y="154"/>
                    </a:cubicBezTo>
                    <a:cubicBezTo>
                      <a:pt x="323" y="160"/>
                      <a:pt x="336" y="167"/>
                      <a:pt x="348" y="174"/>
                    </a:cubicBezTo>
                    <a:cubicBezTo>
                      <a:pt x="360" y="180"/>
                      <a:pt x="375" y="186"/>
                      <a:pt x="383" y="193"/>
                    </a:cubicBezTo>
                    <a:cubicBezTo>
                      <a:pt x="386" y="195"/>
                      <a:pt x="391" y="199"/>
                      <a:pt x="390" y="205"/>
                    </a:cubicBezTo>
                    <a:cubicBezTo>
                      <a:pt x="372" y="201"/>
                      <a:pt x="354" y="184"/>
                      <a:pt x="338" y="175"/>
                    </a:cubicBezTo>
                    <a:cubicBezTo>
                      <a:pt x="310" y="161"/>
                      <a:pt x="284" y="145"/>
                      <a:pt x="258" y="130"/>
                    </a:cubicBezTo>
                    <a:cubicBezTo>
                      <a:pt x="276" y="130"/>
                      <a:pt x="290" y="145"/>
                      <a:pt x="307" y="150"/>
                    </a:cubicBezTo>
                    <a:cubicBezTo>
                      <a:pt x="303" y="142"/>
                      <a:pt x="298" y="134"/>
                      <a:pt x="293" y="124"/>
                    </a:cubicBezTo>
                    <a:cubicBezTo>
                      <a:pt x="288" y="116"/>
                      <a:pt x="283" y="104"/>
                      <a:pt x="277" y="99"/>
                    </a:cubicBezTo>
                    <a:cubicBezTo>
                      <a:pt x="265" y="88"/>
                      <a:pt x="248" y="88"/>
                      <a:pt x="232" y="81"/>
                    </a:cubicBezTo>
                    <a:cubicBezTo>
                      <a:pt x="243" y="106"/>
                      <a:pt x="258" y="135"/>
                      <a:pt x="257" y="166"/>
                    </a:cubicBezTo>
                    <a:cubicBezTo>
                      <a:pt x="246" y="141"/>
                      <a:pt x="240" y="107"/>
                      <a:pt x="227" y="86"/>
                    </a:cubicBezTo>
                    <a:cubicBezTo>
                      <a:pt x="215" y="67"/>
                      <a:pt x="175" y="72"/>
                      <a:pt x="152" y="61"/>
                    </a:cubicBezTo>
                    <a:cubicBezTo>
                      <a:pt x="155" y="71"/>
                      <a:pt x="159" y="81"/>
                      <a:pt x="160" y="93"/>
                    </a:cubicBezTo>
                    <a:cubicBezTo>
                      <a:pt x="174" y="100"/>
                      <a:pt x="203" y="98"/>
                      <a:pt x="214" y="113"/>
                    </a:cubicBezTo>
                    <a:cubicBezTo>
                      <a:pt x="201" y="114"/>
                      <a:pt x="178" y="105"/>
                      <a:pt x="162" y="101"/>
                    </a:cubicBezTo>
                    <a:cubicBezTo>
                      <a:pt x="160" y="103"/>
                      <a:pt x="165" y="112"/>
                      <a:pt x="162" y="115"/>
                    </a:cubicBezTo>
                    <a:cubicBezTo>
                      <a:pt x="156" y="114"/>
                      <a:pt x="158" y="105"/>
                      <a:pt x="156" y="100"/>
                    </a:cubicBezTo>
                    <a:cubicBezTo>
                      <a:pt x="132" y="94"/>
                      <a:pt x="111" y="92"/>
                      <a:pt x="86" y="87"/>
                    </a:cubicBezTo>
                    <a:cubicBezTo>
                      <a:pt x="82" y="87"/>
                      <a:pt x="89" y="92"/>
                      <a:pt x="85" y="92"/>
                    </a:cubicBezTo>
                    <a:cubicBezTo>
                      <a:pt x="81" y="92"/>
                      <a:pt x="82" y="88"/>
                      <a:pt x="80" y="86"/>
                    </a:cubicBezTo>
                    <a:cubicBezTo>
                      <a:pt x="47" y="79"/>
                      <a:pt x="29" y="81"/>
                      <a:pt x="0" y="71"/>
                    </a:cubicBezTo>
                    <a:cubicBezTo>
                      <a:pt x="25" y="72"/>
                      <a:pt x="55" y="76"/>
                      <a:pt x="77" y="81"/>
                    </a:cubicBezTo>
                    <a:cubicBezTo>
                      <a:pt x="69" y="59"/>
                      <a:pt x="62" y="37"/>
                      <a:pt x="47" y="21"/>
                    </a:cubicBezTo>
                    <a:cubicBezTo>
                      <a:pt x="35" y="22"/>
                      <a:pt x="21" y="25"/>
                      <a:pt x="11" y="25"/>
                    </a:cubicBezTo>
                    <a:cubicBezTo>
                      <a:pt x="15" y="20"/>
                      <a:pt x="32" y="18"/>
                      <a:pt x="43" y="17"/>
                    </a:cubicBezTo>
                    <a:cubicBezTo>
                      <a:pt x="44" y="14"/>
                      <a:pt x="32" y="6"/>
                      <a:pt x="41" y="0"/>
                    </a:cubicBezTo>
                    <a:cubicBezTo>
                      <a:pt x="49" y="2"/>
                      <a:pt x="51" y="11"/>
                      <a:pt x="55" y="17"/>
                    </a:cubicBezTo>
                    <a:cubicBezTo>
                      <a:pt x="71" y="16"/>
                      <a:pt x="100" y="17"/>
                      <a:pt x="123" y="19"/>
                    </a:cubicBezTo>
                    <a:close/>
                    <a:moveTo>
                      <a:pt x="85" y="82"/>
                    </a:moveTo>
                    <a:cubicBezTo>
                      <a:pt x="109" y="84"/>
                      <a:pt x="131" y="89"/>
                      <a:pt x="153" y="93"/>
                    </a:cubicBezTo>
                    <a:cubicBezTo>
                      <a:pt x="149" y="66"/>
                      <a:pt x="139" y="44"/>
                      <a:pt x="127" y="24"/>
                    </a:cubicBezTo>
                    <a:cubicBezTo>
                      <a:pt x="104" y="24"/>
                      <a:pt x="79" y="23"/>
                      <a:pt x="60" y="21"/>
                    </a:cubicBezTo>
                    <a:cubicBezTo>
                      <a:pt x="66" y="39"/>
                      <a:pt x="79" y="60"/>
                      <a:pt x="85" y="82"/>
                    </a:cubicBezTo>
                    <a:close/>
                    <a:moveTo>
                      <a:pt x="152" y="59"/>
                    </a:moveTo>
                    <a:cubicBezTo>
                      <a:pt x="172" y="57"/>
                      <a:pt x="198" y="68"/>
                      <a:pt x="216" y="68"/>
                    </a:cubicBezTo>
                    <a:cubicBezTo>
                      <a:pt x="208" y="56"/>
                      <a:pt x="200" y="44"/>
                      <a:pt x="192" y="31"/>
                    </a:cubicBezTo>
                    <a:cubicBezTo>
                      <a:pt x="172" y="31"/>
                      <a:pt x="158" y="24"/>
                      <a:pt x="138" y="28"/>
                    </a:cubicBezTo>
                    <a:cubicBezTo>
                      <a:pt x="145" y="35"/>
                      <a:pt x="146" y="49"/>
                      <a:pt x="152" y="59"/>
                    </a:cubicBezTo>
                    <a:close/>
                    <a:moveTo>
                      <a:pt x="227" y="73"/>
                    </a:moveTo>
                    <a:cubicBezTo>
                      <a:pt x="243" y="74"/>
                      <a:pt x="256" y="84"/>
                      <a:pt x="269" y="84"/>
                    </a:cubicBezTo>
                    <a:cubicBezTo>
                      <a:pt x="253" y="61"/>
                      <a:pt x="239" y="35"/>
                      <a:pt x="202" y="33"/>
                    </a:cubicBezTo>
                    <a:cubicBezTo>
                      <a:pt x="209" y="47"/>
                      <a:pt x="219" y="59"/>
                      <a:pt x="227" y="7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B0604020202020204" charset="-122"/>
                  <a:cs typeface="+mn-cs"/>
                </a:endParaRPr>
              </a:p>
            </p:txBody>
          </p:sp>
          <p:sp>
            <p:nvSpPr>
              <p:cNvPr id="40" name="Freeform 165"/>
              <p:cNvSpPr>
                <a:spLocks noEditPoints="1"/>
              </p:cNvSpPr>
              <p:nvPr/>
            </p:nvSpPr>
            <p:spPr bwMode="auto">
              <a:xfrm>
                <a:off x="8215313" y="3614738"/>
                <a:ext cx="668338" cy="1166813"/>
              </a:xfrm>
              <a:custGeom>
                <a:avLst/>
                <a:gdLst>
                  <a:gd name="T0" fmla="*/ 36 w 1035"/>
                  <a:gd name="T1" fmla="*/ 619 h 1804"/>
                  <a:gd name="T2" fmla="*/ 77 w 1035"/>
                  <a:gd name="T3" fmla="*/ 371 h 1804"/>
                  <a:gd name="T4" fmla="*/ 61 w 1035"/>
                  <a:gd name="T5" fmla="*/ 256 h 1804"/>
                  <a:gd name="T6" fmla="*/ 327 w 1035"/>
                  <a:gd name="T7" fmla="*/ 21 h 1804"/>
                  <a:gd name="T8" fmla="*/ 501 w 1035"/>
                  <a:gd name="T9" fmla="*/ 62 h 1804"/>
                  <a:gd name="T10" fmla="*/ 683 w 1035"/>
                  <a:gd name="T11" fmla="*/ 99 h 1804"/>
                  <a:gd name="T12" fmla="*/ 421 w 1035"/>
                  <a:gd name="T13" fmla="*/ 214 h 1804"/>
                  <a:gd name="T14" fmla="*/ 851 w 1035"/>
                  <a:gd name="T15" fmla="*/ 362 h 1804"/>
                  <a:gd name="T16" fmla="*/ 837 w 1035"/>
                  <a:gd name="T17" fmla="*/ 469 h 1804"/>
                  <a:gd name="T18" fmla="*/ 394 w 1035"/>
                  <a:gd name="T19" fmla="*/ 340 h 1804"/>
                  <a:gd name="T20" fmla="*/ 654 w 1035"/>
                  <a:gd name="T21" fmla="*/ 545 h 1804"/>
                  <a:gd name="T22" fmla="*/ 1010 w 1035"/>
                  <a:gd name="T23" fmla="*/ 1344 h 1804"/>
                  <a:gd name="T24" fmla="*/ 970 w 1035"/>
                  <a:gd name="T25" fmla="*/ 1775 h 1804"/>
                  <a:gd name="T26" fmla="*/ 725 w 1035"/>
                  <a:gd name="T27" fmla="*/ 1781 h 1804"/>
                  <a:gd name="T28" fmla="*/ 710 w 1035"/>
                  <a:gd name="T29" fmla="*/ 1277 h 1804"/>
                  <a:gd name="T30" fmla="*/ 349 w 1035"/>
                  <a:gd name="T31" fmla="*/ 359 h 1804"/>
                  <a:gd name="T32" fmla="*/ 351 w 1035"/>
                  <a:gd name="T33" fmla="*/ 845 h 1804"/>
                  <a:gd name="T34" fmla="*/ 127 w 1035"/>
                  <a:gd name="T35" fmla="*/ 692 h 1804"/>
                  <a:gd name="T36" fmla="*/ 470 w 1035"/>
                  <a:gd name="T37" fmla="*/ 554 h 1804"/>
                  <a:gd name="T38" fmla="*/ 500 w 1035"/>
                  <a:gd name="T39" fmla="*/ 453 h 1804"/>
                  <a:gd name="T40" fmla="*/ 424 w 1035"/>
                  <a:gd name="T41" fmla="*/ 529 h 1804"/>
                  <a:gd name="T42" fmla="*/ 319 w 1035"/>
                  <a:gd name="T43" fmla="*/ 70 h 1804"/>
                  <a:gd name="T44" fmla="*/ 296 w 1035"/>
                  <a:gd name="T45" fmla="*/ 137 h 1804"/>
                  <a:gd name="T46" fmla="*/ 492 w 1035"/>
                  <a:gd name="T47" fmla="*/ 110 h 1804"/>
                  <a:gd name="T48" fmla="*/ 480 w 1035"/>
                  <a:gd name="T49" fmla="*/ 93 h 1804"/>
                  <a:gd name="T50" fmla="*/ 356 w 1035"/>
                  <a:gd name="T51" fmla="*/ 238 h 1804"/>
                  <a:gd name="T52" fmla="*/ 491 w 1035"/>
                  <a:gd name="T53" fmla="*/ 93 h 1804"/>
                  <a:gd name="T54" fmla="*/ 585 w 1035"/>
                  <a:gd name="T55" fmla="*/ 86 h 1804"/>
                  <a:gd name="T56" fmla="*/ 283 w 1035"/>
                  <a:gd name="T57" fmla="*/ 258 h 1804"/>
                  <a:gd name="T58" fmla="*/ 278 w 1035"/>
                  <a:gd name="T59" fmla="*/ 235 h 1804"/>
                  <a:gd name="T60" fmla="*/ 858 w 1035"/>
                  <a:gd name="T61" fmla="*/ 393 h 1804"/>
                  <a:gd name="T62" fmla="*/ 483 w 1035"/>
                  <a:gd name="T63" fmla="*/ 230 h 1804"/>
                  <a:gd name="T64" fmla="*/ 736 w 1035"/>
                  <a:gd name="T65" fmla="*/ 407 h 1804"/>
                  <a:gd name="T66" fmla="*/ 240 w 1035"/>
                  <a:gd name="T67" fmla="*/ 288 h 1804"/>
                  <a:gd name="T68" fmla="*/ 93 w 1035"/>
                  <a:gd name="T69" fmla="*/ 522 h 1804"/>
                  <a:gd name="T70" fmla="*/ 304 w 1035"/>
                  <a:gd name="T71" fmla="*/ 365 h 1804"/>
                  <a:gd name="T72" fmla="*/ 248 w 1035"/>
                  <a:gd name="T73" fmla="*/ 385 h 1804"/>
                  <a:gd name="T74" fmla="*/ 189 w 1035"/>
                  <a:gd name="T75" fmla="*/ 447 h 1804"/>
                  <a:gd name="T76" fmla="*/ 130 w 1035"/>
                  <a:gd name="T77" fmla="*/ 608 h 1804"/>
                  <a:gd name="T78" fmla="*/ 328 w 1035"/>
                  <a:gd name="T79" fmla="*/ 812 h 1804"/>
                  <a:gd name="T80" fmla="*/ 266 w 1035"/>
                  <a:gd name="T81" fmla="*/ 358 h 1804"/>
                  <a:gd name="T82" fmla="*/ 431 w 1035"/>
                  <a:gd name="T83" fmla="*/ 395 h 1804"/>
                  <a:gd name="T84" fmla="*/ 261 w 1035"/>
                  <a:gd name="T85" fmla="*/ 363 h 1804"/>
                  <a:gd name="T86" fmla="*/ 514 w 1035"/>
                  <a:gd name="T87" fmla="*/ 418 h 1804"/>
                  <a:gd name="T88" fmla="*/ 759 w 1035"/>
                  <a:gd name="T89" fmla="*/ 830 h 1804"/>
                  <a:gd name="T90" fmla="*/ 917 w 1035"/>
                  <a:gd name="T91" fmla="*/ 1293 h 1804"/>
                  <a:gd name="T92" fmla="*/ 952 w 1035"/>
                  <a:gd name="T93" fmla="*/ 1707 h 1804"/>
                  <a:gd name="T94" fmla="*/ 1027 w 1035"/>
                  <a:gd name="T95" fmla="*/ 1614 h 1804"/>
                  <a:gd name="T96" fmla="*/ 855 w 1035"/>
                  <a:gd name="T97" fmla="*/ 900 h 1804"/>
                  <a:gd name="T98" fmla="*/ 550 w 1035"/>
                  <a:gd name="T99" fmla="*/ 443 h 1804"/>
                  <a:gd name="T100" fmla="*/ 850 w 1035"/>
                  <a:gd name="T101" fmla="*/ 1067 h 1804"/>
                  <a:gd name="T102" fmla="*/ 511 w 1035"/>
                  <a:gd name="T103" fmla="*/ 471 h 1804"/>
                  <a:gd name="T104" fmla="*/ 602 w 1035"/>
                  <a:gd name="T105" fmla="*/ 696 h 1804"/>
                  <a:gd name="T106" fmla="*/ 803 w 1035"/>
                  <a:gd name="T107" fmla="*/ 1448 h 1804"/>
                  <a:gd name="T108" fmla="*/ 789 w 1035"/>
                  <a:gd name="T109" fmla="*/ 1775 h 1804"/>
                  <a:gd name="T110" fmla="*/ 612 w 1035"/>
                  <a:gd name="T111" fmla="*/ 856 h 1804"/>
                  <a:gd name="T112" fmla="*/ 718 w 1035"/>
                  <a:gd name="T113" fmla="*/ 1560 h 1804"/>
                  <a:gd name="T114" fmla="*/ 753 w 1035"/>
                  <a:gd name="T115" fmla="*/ 1663 h 1804"/>
                  <a:gd name="T116" fmla="*/ 706 w 1035"/>
                  <a:gd name="T117" fmla="*/ 953 h 1804"/>
                  <a:gd name="T118" fmla="*/ 490 w 1035"/>
                  <a:gd name="T119" fmla="*/ 531 h 18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35" h="1804">
                    <a:moveTo>
                      <a:pt x="120" y="612"/>
                    </a:moveTo>
                    <a:cubicBezTo>
                      <a:pt x="137" y="518"/>
                      <a:pt x="177" y="446"/>
                      <a:pt x="220" y="377"/>
                    </a:cubicBezTo>
                    <a:cubicBezTo>
                      <a:pt x="137" y="426"/>
                      <a:pt x="97" y="520"/>
                      <a:pt x="74" y="632"/>
                    </a:cubicBezTo>
                    <a:cubicBezTo>
                      <a:pt x="71" y="644"/>
                      <a:pt x="70" y="658"/>
                      <a:pt x="63" y="669"/>
                    </a:cubicBezTo>
                    <a:cubicBezTo>
                      <a:pt x="51" y="668"/>
                      <a:pt x="54" y="657"/>
                      <a:pt x="52" y="650"/>
                    </a:cubicBezTo>
                    <a:cubicBezTo>
                      <a:pt x="48" y="639"/>
                      <a:pt x="40" y="630"/>
                      <a:pt x="36" y="619"/>
                    </a:cubicBezTo>
                    <a:cubicBezTo>
                      <a:pt x="33" y="609"/>
                      <a:pt x="31" y="597"/>
                      <a:pt x="28" y="586"/>
                    </a:cubicBezTo>
                    <a:cubicBezTo>
                      <a:pt x="22" y="563"/>
                      <a:pt x="15" y="540"/>
                      <a:pt x="10" y="510"/>
                    </a:cubicBezTo>
                    <a:cubicBezTo>
                      <a:pt x="7" y="486"/>
                      <a:pt x="7" y="463"/>
                      <a:pt x="4" y="436"/>
                    </a:cubicBezTo>
                    <a:cubicBezTo>
                      <a:pt x="5" y="430"/>
                      <a:pt x="14" y="428"/>
                      <a:pt x="9" y="420"/>
                    </a:cubicBezTo>
                    <a:cubicBezTo>
                      <a:pt x="27" y="403"/>
                      <a:pt x="45" y="386"/>
                      <a:pt x="66" y="372"/>
                    </a:cubicBezTo>
                    <a:cubicBezTo>
                      <a:pt x="71" y="371"/>
                      <a:pt x="73" y="368"/>
                      <a:pt x="77" y="371"/>
                    </a:cubicBezTo>
                    <a:cubicBezTo>
                      <a:pt x="126" y="336"/>
                      <a:pt x="170" y="304"/>
                      <a:pt x="229" y="281"/>
                    </a:cubicBezTo>
                    <a:cubicBezTo>
                      <a:pt x="178" y="275"/>
                      <a:pt x="133" y="288"/>
                      <a:pt x="90" y="305"/>
                    </a:cubicBezTo>
                    <a:cubicBezTo>
                      <a:pt x="64" y="318"/>
                      <a:pt x="43" y="337"/>
                      <a:pt x="21" y="354"/>
                    </a:cubicBezTo>
                    <a:cubicBezTo>
                      <a:pt x="17" y="359"/>
                      <a:pt x="16" y="368"/>
                      <a:pt x="5" y="367"/>
                    </a:cubicBezTo>
                    <a:cubicBezTo>
                      <a:pt x="0" y="360"/>
                      <a:pt x="1" y="352"/>
                      <a:pt x="3" y="346"/>
                    </a:cubicBezTo>
                    <a:cubicBezTo>
                      <a:pt x="9" y="313"/>
                      <a:pt x="35" y="279"/>
                      <a:pt x="61" y="256"/>
                    </a:cubicBezTo>
                    <a:cubicBezTo>
                      <a:pt x="78" y="240"/>
                      <a:pt x="102" y="231"/>
                      <a:pt x="125" y="222"/>
                    </a:cubicBezTo>
                    <a:cubicBezTo>
                      <a:pt x="149" y="213"/>
                      <a:pt x="176" y="204"/>
                      <a:pt x="196" y="201"/>
                    </a:cubicBezTo>
                    <a:cubicBezTo>
                      <a:pt x="240" y="196"/>
                      <a:pt x="274" y="212"/>
                      <a:pt x="304" y="227"/>
                    </a:cubicBezTo>
                    <a:cubicBezTo>
                      <a:pt x="288" y="204"/>
                      <a:pt x="281" y="171"/>
                      <a:pt x="271" y="142"/>
                    </a:cubicBezTo>
                    <a:cubicBezTo>
                      <a:pt x="267" y="112"/>
                      <a:pt x="275" y="82"/>
                      <a:pt x="294" y="53"/>
                    </a:cubicBezTo>
                    <a:cubicBezTo>
                      <a:pt x="302" y="42"/>
                      <a:pt x="317" y="31"/>
                      <a:pt x="327" y="21"/>
                    </a:cubicBezTo>
                    <a:cubicBezTo>
                      <a:pt x="335" y="12"/>
                      <a:pt x="337" y="0"/>
                      <a:pt x="346" y="0"/>
                    </a:cubicBezTo>
                    <a:cubicBezTo>
                      <a:pt x="357" y="4"/>
                      <a:pt x="355" y="22"/>
                      <a:pt x="345" y="26"/>
                    </a:cubicBezTo>
                    <a:cubicBezTo>
                      <a:pt x="337" y="68"/>
                      <a:pt x="331" y="130"/>
                      <a:pt x="340" y="170"/>
                    </a:cubicBezTo>
                    <a:cubicBezTo>
                      <a:pt x="364" y="121"/>
                      <a:pt x="407" y="85"/>
                      <a:pt x="465" y="70"/>
                    </a:cubicBezTo>
                    <a:cubicBezTo>
                      <a:pt x="469" y="69"/>
                      <a:pt x="473" y="69"/>
                      <a:pt x="477" y="67"/>
                    </a:cubicBezTo>
                    <a:cubicBezTo>
                      <a:pt x="486" y="64"/>
                      <a:pt x="490" y="64"/>
                      <a:pt x="501" y="62"/>
                    </a:cubicBezTo>
                    <a:cubicBezTo>
                      <a:pt x="507" y="61"/>
                      <a:pt x="511" y="57"/>
                      <a:pt x="515" y="57"/>
                    </a:cubicBezTo>
                    <a:cubicBezTo>
                      <a:pt x="523" y="56"/>
                      <a:pt x="532" y="58"/>
                      <a:pt x="541" y="57"/>
                    </a:cubicBezTo>
                    <a:cubicBezTo>
                      <a:pt x="570" y="54"/>
                      <a:pt x="621" y="57"/>
                      <a:pt x="639" y="67"/>
                    </a:cubicBezTo>
                    <a:cubicBezTo>
                      <a:pt x="644" y="70"/>
                      <a:pt x="645" y="73"/>
                      <a:pt x="650" y="77"/>
                    </a:cubicBezTo>
                    <a:cubicBezTo>
                      <a:pt x="662" y="78"/>
                      <a:pt x="679" y="81"/>
                      <a:pt x="688" y="83"/>
                    </a:cubicBezTo>
                    <a:cubicBezTo>
                      <a:pt x="693" y="91"/>
                      <a:pt x="691" y="96"/>
                      <a:pt x="683" y="99"/>
                    </a:cubicBezTo>
                    <a:cubicBezTo>
                      <a:pt x="678" y="102"/>
                      <a:pt x="675" y="99"/>
                      <a:pt x="670" y="99"/>
                    </a:cubicBezTo>
                    <a:cubicBezTo>
                      <a:pt x="669" y="100"/>
                      <a:pt x="658" y="104"/>
                      <a:pt x="655" y="105"/>
                    </a:cubicBezTo>
                    <a:cubicBezTo>
                      <a:pt x="645" y="106"/>
                      <a:pt x="634" y="103"/>
                      <a:pt x="623" y="105"/>
                    </a:cubicBezTo>
                    <a:cubicBezTo>
                      <a:pt x="595" y="109"/>
                      <a:pt x="567" y="125"/>
                      <a:pt x="536" y="137"/>
                    </a:cubicBezTo>
                    <a:cubicBezTo>
                      <a:pt x="514" y="145"/>
                      <a:pt x="492" y="152"/>
                      <a:pt x="475" y="163"/>
                    </a:cubicBezTo>
                    <a:cubicBezTo>
                      <a:pt x="455" y="176"/>
                      <a:pt x="436" y="194"/>
                      <a:pt x="421" y="214"/>
                    </a:cubicBezTo>
                    <a:cubicBezTo>
                      <a:pt x="407" y="233"/>
                      <a:pt x="399" y="248"/>
                      <a:pt x="393" y="272"/>
                    </a:cubicBezTo>
                    <a:cubicBezTo>
                      <a:pt x="404" y="264"/>
                      <a:pt x="417" y="256"/>
                      <a:pt x="430" y="248"/>
                    </a:cubicBezTo>
                    <a:cubicBezTo>
                      <a:pt x="443" y="240"/>
                      <a:pt x="456" y="229"/>
                      <a:pt x="470" y="223"/>
                    </a:cubicBezTo>
                    <a:cubicBezTo>
                      <a:pt x="496" y="212"/>
                      <a:pt x="536" y="208"/>
                      <a:pt x="566" y="208"/>
                    </a:cubicBezTo>
                    <a:cubicBezTo>
                      <a:pt x="621" y="207"/>
                      <a:pt x="678" y="218"/>
                      <a:pt x="730" y="231"/>
                    </a:cubicBezTo>
                    <a:cubicBezTo>
                      <a:pt x="771" y="270"/>
                      <a:pt x="817" y="311"/>
                      <a:pt x="851" y="362"/>
                    </a:cubicBezTo>
                    <a:cubicBezTo>
                      <a:pt x="859" y="373"/>
                      <a:pt x="866" y="387"/>
                      <a:pt x="876" y="400"/>
                    </a:cubicBezTo>
                    <a:cubicBezTo>
                      <a:pt x="894" y="425"/>
                      <a:pt x="906" y="451"/>
                      <a:pt x="914" y="486"/>
                    </a:cubicBezTo>
                    <a:cubicBezTo>
                      <a:pt x="917" y="498"/>
                      <a:pt x="927" y="518"/>
                      <a:pt x="914" y="524"/>
                    </a:cubicBezTo>
                    <a:cubicBezTo>
                      <a:pt x="909" y="526"/>
                      <a:pt x="910" y="516"/>
                      <a:pt x="909" y="511"/>
                    </a:cubicBezTo>
                    <a:cubicBezTo>
                      <a:pt x="901" y="511"/>
                      <a:pt x="899" y="504"/>
                      <a:pt x="890" y="504"/>
                    </a:cubicBezTo>
                    <a:cubicBezTo>
                      <a:pt x="874" y="491"/>
                      <a:pt x="856" y="479"/>
                      <a:pt x="837" y="469"/>
                    </a:cubicBezTo>
                    <a:cubicBezTo>
                      <a:pt x="818" y="459"/>
                      <a:pt x="802" y="446"/>
                      <a:pt x="783" y="436"/>
                    </a:cubicBezTo>
                    <a:cubicBezTo>
                      <a:pt x="756" y="423"/>
                      <a:pt x="725" y="413"/>
                      <a:pt x="695" y="400"/>
                    </a:cubicBezTo>
                    <a:cubicBezTo>
                      <a:pt x="649" y="382"/>
                      <a:pt x="603" y="368"/>
                      <a:pt x="554" y="358"/>
                    </a:cubicBezTo>
                    <a:cubicBezTo>
                      <a:pt x="538" y="354"/>
                      <a:pt x="521" y="350"/>
                      <a:pt x="505" y="347"/>
                    </a:cubicBezTo>
                    <a:cubicBezTo>
                      <a:pt x="491" y="345"/>
                      <a:pt x="476" y="348"/>
                      <a:pt x="462" y="346"/>
                    </a:cubicBezTo>
                    <a:cubicBezTo>
                      <a:pt x="439" y="343"/>
                      <a:pt x="416" y="338"/>
                      <a:pt x="394" y="340"/>
                    </a:cubicBezTo>
                    <a:cubicBezTo>
                      <a:pt x="403" y="346"/>
                      <a:pt x="412" y="358"/>
                      <a:pt x="425" y="356"/>
                    </a:cubicBezTo>
                    <a:cubicBezTo>
                      <a:pt x="448" y="379"/>
                      <a:pt x="480" y="393"/>
                      <a:pt x="508" y="411"/>
                    </a:cubicBezTo>
                    <a:cubicBezTo>
                      <a:pt x="511" y="411"/>
                      <a:pt x="514" y="411"/>
                      <a:pt x="517" y="411"/>
                    </a:cubicBezTo>
                    <a:cubicBezTo>
                      <a:pt x="524" y="415"/>
                      <a:pt x="534" y="423"/>
                      <a:pt x="544" y="421"/>
                    </a:cubicBezTo>
                    <a:cubicBezTo>
                      <a:pt x="558" y="441"/>
                      <a:pt x="576" y="455"/>
                      <a:pt x="592" y="474"/>
                    </a:cubicBezTo>
                    <a:cubicBezTo>
                      <a:pt x="611" y="497"/>
                      <a:pt x="632" y="521"/>
                      <a:pt x="654" y="545"/>
                    </a:cubicBezTo>
                    <a:cubicBezTo>
                      <a:pt x="681" y="576"/>
                      <a:pt x="701" y="614"/>
                      <a:pt x="727" y="648"/>
                    </a:cubicBezTo>
                    <a:cubicBezTo>
                      <a:pt x="775" y="717"/>
                      <a:pt x="819" y="794"/>
                      <a:pt x="852" y="878"/>
                    </a:cubicBezTo>
                    <a:cubicBezTo>
                      <a:pt x="863" y="906"/>
                      <a:pt x="878" y="932"/>
                      <a:pt x="890" y="960"/>
                    </a:cubicBezTo>
                    <a:cubicBezTo>
                      <a:pt x="919" y="1028"/>
                      <a:pt x="936" y="1102"/>
                      <a:pt x="965" y="1174"/>
                    </a:cubicBezTo>
                    <a:cubicBezTo>
                      <a:pt x="972" y="1191"/>
                      <a:pt x="980" y="1209"/>
                      <a:pt x="984" y="1228"/>
                    </a:cubicBezTo>
                    <a:cubicBezTo>
                      <a:pt x="992" y="1266"/>
                      <a:pt x="1003" y="1303"/>
                      <a:pt x="1010" y="1344"/>
                    </a:cubicBezTo>
                    <a:cubicBezTo>
                      <a:pt x="1013" y="1366"/>
                      <a:pt x="1022" y="1387"/>
                      <a:pt x="1023" y="1405"/>
                    </a:cubicBezTo>
                    <a:cubicBezTo>
                      <a:pt x="1024" y="1426"/>
                      <a:pt x="1024" y="1447"/>
                      <a:pt x="1026" y="1467"/>
                    </a:cubicBezTo>
                    <a:cubicBezTo>
                      <a:pt x="1027" y="1488"/>
                      <a:pt x="1031" y="1507"/>
                      <a:pt x="1033" y="1528"/>
                    </a:cubicBezTo>
                    <a:cubicBezTo>
                      <a:pt x="1035" y="1540"/>
                      <a:pt x="1033" y="1555"/>
                      <a:pt x="1033" y="1569"/>
                    </a:cubicBezTo>
                    <a:cubicBezTo>
                      <a:pt x="1035" y="1612"/>
                      <a:pt x="1032" y="1663"/>
                      <a:pt x="1026" y="1702"/>
                    </a:cubicBezTo>
                    <a:cubicBezTo>
                      <a:pt x="1010" y="1726"/>
                      <a:pt x="988" y="1748"/>
                      <a:pt x="970" y="1775"/>
                    </a:cubicBezTo>
                    <a:cubicBezTo>
                      <a:pt x="963" y="1785"/>
                      <a:pt x="958" y="1798"/>
                      <a:pt x="944" y="1800"/>
                    </a:cubicBezTo>
                    <a:cubicBezTo>
                      <a:pt x="921" y="1804"/>
                      <a:pt x="897" y="1795"/>
                      <a:pt x="876" y="1791"/>
                    </a:cubicBezTo>
                    <a:cubicBezTo>
                      <a:pt x="871" y="1791"/>
                      <a:pt x="865" y="1791"/>
                      <a:pt x="859" y="1790"/>
                    </a:cubicBezTo>
                    <a:cubicBezTo>
                      <a:pt x="854" y="1789"/>
                      <a:pt x="849" y="1788"/>
                      <a:pt x="845" y="1787"/>
                    </a:cubicBezTo>
                    <a:cubicBezTo>
                      <a:pt x="822" y="1786"/>
                      <a:pt x="797" y="1789"/>
                      <a:pt x="774" y="1790"/>
                    </a:cubicBezTo>
                    <a:cubicBezTo>
                      <a:pt x="764" y="1790"/>
                      <a:pt x="733" y="1785"/>
                      <a:pt x="725" y="1781"/>
                    </a:cubicBezTo>
                    <a:cubicBezTo>
                      <a:pt x="705" y="1771"/>
                      <a:pt x="695" y="1737"/>
                      <a:pt x="675" y="1725"/>
                    </a:cubicBezTo>
                    <a:cubicBezTo>
                      <a:pt x="675" y="1721"/>
                      <a:pt x="672" y="1721"/>
                      <a:pt x="673" y="1715"/>
                    </a:cubicBezTo>
                    <a:cubicBezTo>
                      <a:pt x="671" y="1711"/>
                      <a:pt x="664" y="1713"/>
                      <a:pt x="664" y="1707"/>
                    </a:cubicBezTo>
                    <a:cubicBezTo>
                      <a:pt x="665" y="1699"/>
                      <a:pt x="668" y="1692"/>
                      <a:pt x="674" y="1688"/>
                    </a:cubicBezTo>
                    <a:cubicBezTo>
                      <a:pt x="691" y="1647"/>
                      <a:pt x="701" y="1608"/>
                      <a:pt x="712" y="1559"/>
                    </a:cubicBezTo>
                    <a:cubicBezTo>
                      <a:pt x="729" y="1479"/>
                      <a:pt x="721" y="1364"/>
                      <a:pt x="710" y="1277"/>
                    </a:cubicBezTo>
                    <a:cubicBezTo>
                      <a:pt x="699" y="1184"/>
                      <a:pt x="685" y="1084"/>
                      <a:pt x="651" y="994"/>
                    </a:cubicBezTo>
                    <a:cubicBezTo>
                      <a:pt x="639" y="964"/>
                      <a:pt x="632" y="932"/>
                      <a:pt x="621" y="901"/>
                    </a:cubicBezTo>
                    <a:cubicBezTo>
                      <a:pt x="610" y="871"/>
                      <a:pt x="599" y="842"/>
                      <a:pt x="586" y="814"/>
                    </a:cubicBezTo>
                    <a:cubicBezTo>
                      <a:pt x="534" y="700"/>
                      <a:pt x="463" y="602"/>
                      <a:pt x="398" y="510"/>
                    </a:cubicBezTo>
                    <a:cubicBezTo>
                      <a:pt x="391" y="449"/>
                      <a:pt x="376" y="401"/>
                      <a:pt x="366" y="345"/>
                    </a:cubicBezTo>
                    <a:cubicBezTo>
                      <a:pt x="358" y="348"/>
                      <a:pt x="356" y="356"/>
                      <a:pt x="349" y="359"/>
                    </a:cubicBezTo>
                    <a:cubicBezTo>
                      <a:pt x="342" y="371"/>
                      <a:pt x="338" y="387"/>
                      <a:pt x="332" y="400"/>
                    </a:cubicBezTo>
                    <a:cubicBezTo>
                      <a:pt x="328" y="409"/>
                      <a:pt x="322" y="413"/>
                      <a:pt x="319" y="421"/>
                    </a:cubicBezTo>
                    <a:cubicBezTo>
                      <a:pt x="301" y="468"/>
                      <a:pt x="293" y="519"/>
                      <a:pt x="288" y="577"/>
                    </a:cubicBezTo>
                    <a:cubicBezTo>
                      <a:pt x="281" y="655"/>
                      <a:pt x="305" y="734"/>
                      <a:pt x="329" y="797"/>
                    </a:cubicBezTo>
                    <a:cubicBezTo>
                      <a:pt x="333" y="805"/>
                      <a:pt x="339" y="812"/>
                      <a:pt x="342" y="820"/>
                    </a:cubicBezTo>
                    <a:cubicBezTo>
                      <a:pt x="346" y="828"/>
                      <a:pt x="347" y="837"/>
                      <a:pt x="351" y="845"/>
                    </a:cubicBezTo>
                    <a:cubicBezTo>
                      <a:pt x="355" y="851"/>
                      <a:pt x="361" y="857"/>
                      <a:pt x="360" y="865"/>
                    </a:cubicBezTo>
                    <a:cubicBezTo>
                      <a:pt x="338" y="872"/>
                      <a:pt x="323" y="845"/>
                      <a:pt x="302" y="834"/>
                    </a:cubicBezTo>
                    <a:cubicBezTo>
                      <a:pt x="298" y="832"/>
                      <a:pt x="292" y="832"/>
                      <a:pt x="288" y="830"/>
                    </a:cubicBezTo>
                    <a:cubicBezTo>
                      <a:pt x="278" y="825"/>
                      <a:pt x="266" y="816"/>
                      <a:pt x="256" y="807"/>
                    </a:cubicBezTo>
                    <a:cubicBezTo>
                      <a:pt x="236" y="791"/>
                      <a:pt x="215" y="776"/>
                      <a:pt x="195" y="758"/>
                    </a:cubicBezTo>
                    <a:cubicBezTo>
                      <a:pt x="170" y="737"/>
                      <a:pt x="146" y="719"/>
                      <a:pt x="127" y="692"/>
                    </a:cubicBezTo>
                    <a:cubicBezTo>
                      <a:pt x="124" y="689"/>
                      <a:pt x="117" y="690"/>
                      <a:pt x="116" y="686"/>
                    </a:cubicBezTo>
                    <a:cubicBezTo>
                      <a:pt x="115" y="660"/>
                      <a:pt x="110" y="614"/>
                      <a:pt x="120" y="586"/>
                    </a:cubicBezTo>
                    <a:cubicBezTo>
                      <a:pt x="126" y="591"/>
                      <a:pt x="118" y="603"/>
                      <a:pt x="120" y="612"/>
                    </a:cubicBezTo>
                    <a:close/>
                    <a:moveTo>
                      <a:pt x="424" y="529"/>
                    </a:moveTo>
                    <a:cubicBezTo>
                      <a:pt x="424" y="528"/>
                      <a:pt x="423" y="525"/>
                      <a:pt x="425" y="524"/>
                    </a:cubicBezTo>
                    <a:cubicBezTo>
                      <a:pt x="437" y="537"/>
                      <a:pt x="445" y="554"/>
                      <a:pt x="470" y="554"/>
                    </a:cubicBezTo>
                    <a:cubicBezTo>
                      <a:pt x="496" y="528"/>
                      <a:pt x="468" y="501"/>
                      <a:pt x="455" y="482"/>
                    </a:cubicBezTo>
                    <a:cubicBezTo>
                      <a:pt x="445" y="469"/>
                      <a:pt x="442" y="452"/>
                      <a:pt x="438" y="438"/>
                    </a:cubicBezTo>
                    <a:cubicBezTo>
                      <a:pt x="448" y="446"/>
                      <a:pt x="451" y="462"/>
                      <a:pt x="460" y="471"/>
                    </a:cubicBezTo>
                    <a:cubicBezTo>
                      <a:pt x="463" y="467"/>
                      <a:pt x="465" y="462"/>
                      <a:pt x="471" y="461"/>
                    </a:cubicBezTo>
                    <a:cubicBezTo>
                      <a:pt x="481" y="470"/>
                      <a:pt x="490" y="480"/>
                      <a:pt x="504" y="486"/>
                    </a:cubicBezTo>
                    <a:cubicBezTo>
                      <a:pt x="506" y="471"/>
                      <a:pt x="493" y="464"/>
                      <a:pt x="500" y="453"/>
                    </a:cubicBezTo>
                    <a:cubicBezTo>
                      <a:pt x="482" y="436"/>
                      <a:pt x="458" y="424"/>
                      <a:pt x="442" y="404"/>
                    </a:cubicBezTo>
                    <a:cubicBezTo>
                      <a:pt x="437" y="404"/>
                      <a:pt x="438" y="409"/>
                      <a:pt x="434" y="409"/>
                    </a:cubicBezTo>
                    <a:cubicBezTo>
                      <a:pt x="426" y="408"/>
                      <a:pt x="424" y="402"/>
                      <a:pt x="417" y="400"/>
                    </a:cubicBezTo>
                    <a:cubicBezTo>
                      <a:pt x="420" y="408"/>
                      <a:pt x="416" y="413"/>
                      <a:pt x="412" y="417"/>
                    </a:cubicBezTo>
                    <a:cubicBezTo>
                      <a:pt x="403" y="421"/>
                      <a:pt x="396" y="413"/>
                      <a:pt x="387" y="409"/>
                    </a:cubicBezTo>
                    <a:cubicBezTo>
                      <a:pt x="398" y="454"/>
                      <a:pt x="403" y="499"/>
                      <a:pt x="424" y="529"/>
                    </a:cubicBezTo>
                    <a:close/>
                    <a:moveTo>
                      <a:pt x="288" y="90"/>
                    </a:moveTo>
                    <a:cubicBezTo>
                      <a:pt x="268" y="165"/>
                      <a:pt x="311" y="234"/>
                      <a:pt x="356" y="269"/>
                    </a:cubicBezTo>
                    <a:cubicBezTo>
                      <a:pt x="345" y="231"/>
                      <a:pt x="329" y="192"/>
                      <a:pt x="327" y="147"/>
                    </a:cubicBezTo>
                    <a:cubicBezTo>
                      <a:pt x="324" y="97"/>
                      <a:pt x="331" y="60"/>
                      <a:pt x="333" y="30"/>
                    </a:cubicBezTo>
                    <a:cubicBezTo>
                      <a:pt x="323" y="39"/>
                      <a:pt x="304" y="50"/>
                      <a:pt x="311" y="66"/>
                    </a:cubicBezTo>
                    <a:cubicBezTo>
                      <a:pt x="314" y="62"/>
                      <a:pt x="319" y="67"/>
                      <a:pt x="319" y="70"/>
                    </a:cubicBezTo>
                    <a:cubicBezTo>
                      <a:pt x="311" y="78"/>
                      <a:pt x="307" y="90"/>
                      <a:pt x="311" y="102"/>
                    </a:cubicBezTo>
                    <a:cubicBezTo>
                      <a:pt x="312" y="105"/>
                      <a:pt x="318" y="97"/>
                      <a:pt x="320" y="102"/>
                    </a:cubicBezTo>
                    <a:cubicBezTo>
                      <a:pt x="323" y="109"/>
                      <a:pt x="314" y="113"/>
                      <a:pt x="313" y="120"/>
                    </a:cubicBezTo>
                    <a:cubicBezTo>
                      <a:pt x="318" y="140"/>
                      <a:pt x="324" y="166"/>
                      <a:pt x="324" y="187"/>
                    </a:cubicBezTo>
                    <a:cubicBezTo>
                      <a:pt x="312" y="172"/>
                      <a:pt x="315" y="143"/>
                      <a:pt x="306" y="125"/>
                    </a:cubicBezTo>
                    <a:cubicBezTo>
                      <a:pt x="303" y="130"/>
                      <a:pt x="302" y="135"/>
                      <a:pt x="296" y="137"/>
                    </a:cubicBezTo>
                    <a:cubicBezTo>
                      <a:pt x="295" y="121"/>
                      <a:pt x="312" y="110"/>
                      <a:pt x="301" y="89"/>
                    </a:cubicBezTo>
                    <a:cubicBezTo>
                      <a:pt x="297" y="93"/>
                      <a:pt x="293" y="102"/>
                      <a:pt x="288" y="101"/>
                    </a:cubicBezTo>
                    <a:cubicBezTo>
                      <a:pt x="287" y="85"/>
                      <a:pt x="307" y="83"/>
                      <a:pt x="301" y="66"/>
                    </a:cubicBezTo>
                    <a:cubicBezTo>
                      <a:pt x="298" y="75"/>
                      <a:pt x="293" y="83"/>
                      <a:pt x="288" y="90"/>
                    </a:cubicBezTo>
                    <a:close/>
                    <a:moveTo>
                      <a:pt x="491" y="93"/>
                    </a:moveTo>
                    <a:cubicBezTo>
                      <a:pt x="490" y="99"/>
                      <a:pt x="496" y="104"/>
                      <a:pt x="492" y="110"/>
                    </a:cubicBezTo>
                    <a:cubicBezTo>
                      <a:pt x="485" y="110"/>
                      <a:pt x="486" y="102"/>
                      <a:pt x="483" y="98"/>
                    </a:cubicBezTo>
                    <a:cubicBezTo>
                      <a:pt x="476" y="100"/>
                      <a:pt x="473" y="106"/>
                      <a:pt x="466" y="107"/>
                    </a:cubicBezTo>
                    <a:cubicBezTo>
                      <a:pt x="467" y="113"/>
                      <a:pt x="477" y="127"/>
                      <a:pt x="466" y="129"/>
                    </a:cubicBezTo>
                    <a:cubicBezTo>
                      <a:pt x="462" y="125"/>
                      <a:pt x="462" y="117"/>
                      <a:pt x="457" y="114"/>
                    </a:cubicBezTo>
                    <a:cubicBezTo>
                      <a:pt x="454" y="116"/>
                      <a:pt x="448" y="123"/>
                      <a:pt x="444" y="121"/>
                    </a:cubicBezTo>
                    <a:cubicBezTo>
                      <a:pt x="453" y="108"/>
                      <a:pt x="467" y="101"/>
                      <a:pt x="480" y="93"/>
                    </a:cubicBezTo>
                    <a:cubicBezTo>
                      <a:pt x="478" y="89"/>
                      <a:pt x="476" y="80"/>
                      <a:pt x="482" y="79"/>
                    </a:cubicBezTo>
                    <a:cubicBezTo>
                      <a:pt x="486" y="81"/>
                      <a:pt x="485" y="87"/>
                      <a:pt x="490" y="88"/>
                    </a:cubicBezTo>
                    <a:cubicBezTo>
                      <a:pt x="499" y="81"/>
                      <a:pt x="513" y="78"/>
                      <a:pt x="521" y="70"/>
                    </a:cubicBezTo>
                    <a:cubicBezTo>
                      <a:pt x="450" y="78"/>
                      <a:pt x="398" y="103"/>
                      <a:pt x="362" y="148"/>
                    </a:cubicBezTo>
                    <a:cubicBezTo>
                      <a:pt x="354" y="159"/>
                      <a:pt x="344" y="177"/>
                      <a:pt x="344" y="187"/>
                    </a:cubicBezTo>
                    <a:cubicBezTo>
                      <a:pt x="342" y="203"/>
                      <a:pt x="352" y="222"/>
                      <a:pt x="356" y="238"/>
                    </a:cubicBezTo>
                    <a:cubicBezTo>
                      <a:pt x="362" y="255"/>
                      <a:pt x="367" y="272"/>
                      <a:pt x="377" y="284"/>
                    </a:cubicBezTo>
                    <a:cubicBezTo>
                      <a:pt x="391" y="251"/>
                      <a:pt x="401" y="221"/>
                      <a:pt x="422" y="196"/>
                    </a:cubicBezTo>
                    <a:cubicBezTo>
                      <a:pt x="432" y="185"/>
                      <a:pt x="445" y="173"/>
                      <a:pt x="456" y="163"/>
                    </a:cubicBezTo>
                    <a:cubicBezTo>
                      <a:pt x="483" y="137"/>
                      <a:pt x="510" y="114"/>
                      <a:pt x="541" y="93"/>
                    </a:cubicBezTo>
                    <a:cubicBezTo>
                      <a:pt x="560" y="81"/>
                      <a:pt x="587" y="76"/>
                      <a:pt x="611" y="72"/>
                    </a:cubicBezTo>
                    <a:cubicBezTo>
                      <a:pt x="566" y="60"/>
                      <a:pt x="527" y="74"/>
                      <a:pt x="491" y="93"/>
                    </a:cubicBezTo>
                    <a:close/>
                    <a:moveTo>
                      <a:pt x="585" y="86"/>
                    </a:moveTo>
                    <a:cubicBezTo>
                      <a:pt x="550" y="97"/>
                      <a:pt x="525" y="117"/>
                      <a:pt x="499" y="136"/>
                    </a:cubicBezTo>
                    <a:cubicBezTo>
                      <a:pt x="502" y="140"/>
                      <a:pt x="504" y="134"/>
                      <a:pt x="506" y="133"/>
                    </a:cubicBezTo>
                    <a:cubicBezTo>
                      <a:pt x="509" y="132"/>
                      <a:pt x="514" y="133"/>
                      <a:pt x="518" y="132"/>
                    </a:cubicBezTo>
                    <a:cubicBezTo>
                      <a:pt x="560" y="118"/>
                      <a:pt x="603" y="87"/>
                      <a:pt x="657" y="92"/>
                    </a:cubicBezTo>
                    <a:cubicBezTo>
                      <a:pt x="634" y="83"/>
                      <a:pt x="609" y="89"/>
                      <a:pt x="585" y="86"/>
                    </a:cubicBezTo>
                    <a:close/>
                    <a:moveTo>
                      <a:pt x="214" y="213"/>
                    </a:moveTo>
                    <a:cubicBezTo>
                      <a:pt x="128" y="213"/>
                      <a:pt x="33" y="263"/>
                      <a:pt x="14" y="346"/>
                    </a:cubicBezTo>
                    <a:cubicBezTo>
                      <a:pt x="66" y="299"/>
                      <a:pt x="136" y="266"/>
                      <a:pt x="218" y="271"/>
                    </a:cubicBezTo>
                    <a:cubicBezTo>
                      <a:pt x="270" y="275"/>
                      <a:pt x="333" y="285"/>
                      <a:pt x="371" y="311"/>
                    </a:cubicBezTo>
                    <a:cubicBezTo>
                      <a:pt x="365" y="302"/>
                      <a:pt x="348" y="266"/>
                      <a:pt x="336" y="276"/>
                    </a:cubicBezTo>
                    <a:cubicBezTo>
                      <a:pt x="324" y="266"/>
                      <a:pt x="300" y="251"/>
                      <a:pt x="283" y="258"/>
                    </a:cubicBezTo>
                    <a:cubicBezTo>
                      <a:pt x="280" y="249"/>
                      <a:pt x="259" y="250"/>
                      <a:pt x="247" y="247"/>
                    </a:cubicBezTo>
                    <a:cubicBezTo>
                      <a:pt x="246" y="250"/>
                      <a:pt x="248" y="255"/>
                      <a:pt x="244" y="256"/>
                    </a:cubicBezTo>
                    <a:cubicBezTo>
                      <a:pt x="240" y="248"/>
                      <a:pt x="231" y="244"/>
                      <a:pt x="229" y="234"/>
                    </a:cubicBezTo>
                    <a:cubicBezTo>
                      <a:pt x="237" y="228"/>
                      <a:pt x="240" y="240"/>
                      <a:pt x="247" y="243"/>
                    </a:cubicBezTo>
                    <a:cubicBezTo>
                      <a:pt x="256" y="246"/>
                      <a:pt x="268" y="242"/>
                      <a:pt x="276" y="247"/>
                    </a:cubicBezTo>
                    <a:cubicBezTo>
                      <a:pt x="278" y="245"/>
                      <a:pt x="269" y="237"/>
                      <a:pt x="278" y="235"/>
                    </a:cubicBezTo>
                    <a:cubicBezTo>
                      <a:pt x="283" y="237"/>
                      <a:pt x="284" y="244"/>
                      <a:pt x="287" y="249"/>
                    </a:cubicBezTo>
                    <a:cubicBezTo>
                      <a:pt x="305" y="252"/>
                      <a:pt x="319" y="257"/>
                      <a:pt x="333" y="263"/>
                    </a:cubicBezTo>
                    <a:cubicBezTo>
                      <a:pt x="303" y="232"/>
                      <a:pt x="260" y="213"/>
                      <a:pt x="214" y="213"/>
                    </a:cubicBezTo>
                    <a:close/>
                    <a:moveTo>
                      <a:pt x="895" y="456"/>
                    </a:moveTo>
                    <a:cubicBezTo>
                      <a:pt x="892" y="449"/>
                      <a:pt x="890" y="440"/>
                      <a:pt x="887" y="434"/>
                    </a:cubicBezTo>
                    <a:cubicBezTo>
                      <a:pt x="880" y="418"/>
                      <a:pt x="867" y="407"/>
                      <a:pt x="858" y="393"/>
                    </a:cubicBezTo>
                    <a:cubicBezTo>
                      <a:pt x="849" y="380"/>
                      <a:pt x="841" y="366"/>
                      <a:pt x="832" y="354"/>
                    </a:cubicBezTo>
                    <a:cubicBezTo>
                      <a:pt x="804" y="316"/>
                      <a:pt x="772" y="279"/>
                      <a:pt x="735" y="253"/>
                    </a:cubicBezTo>
                    <a:cubicBezTo>
                      <a:pt x="730" y="253"/>
                      <a:pt x="727" y="250"/>
                      <a:pt x="722" y="250"/>
                    </a:cubicBezTo>
                    <a:cubicBezTo>
                      <a:pt x="717" y="245"/>
                      <a:pt x="711" y="239"/>
                      <a:pt x="704" y="236"/>
                    </a:cubicBezTo>
                    <a:cubicBezTo>
                      <a:pt x="672" y="223"/>
                      <a:pt x="604" y="221"/>
                      <a:pt x="567" y="218"/>
                    </a:cubicBezTo>
                    <a:cubicBezTo>
                      <a:pt x="535" y="216"/>
                      <a:pt x="508" y="228"/>
                      <a:pt x="483" y="230"/>
                    </a:cubicBezTo>
                    <a:cubicBezTo>
                      <a:pt x="447" y="252"/>
                      <a:pt x="405" y="268"/>
                      <a:pt x="384" y="305"/>
                    </a:cubicBezTo>
                    <a:cubicBezTo>
                      <a:pt x="384" y="314"/>
                      <a:pt x="390" y="319"/>
                      <a:pt x="390" y="329"/>
                    </a:cubicBezTo>
                    <a:cubicBezTo>
                      <a:pt x="421" y="330"/>
                      <a:pt x="448" y="335"/>
                      <a:pt x="474" y="337"/>
                    </a:cubicBezTo>
                    <a:cubicBezTo>
                      <a:pt x="521" y="341"/>
                      <a:pt x="564" y="349"/>
                      <a:pt x="601" y="360"/>
                    </a:cubicBezTo>
                    <a:cubicBezTo>
                      <a:pt x="611" y="363"/>
                      <a:pt x="622" y="364"/>
                      <a:pt x="632" y="367"/>
                    </a:cubicBezTo>
                    <a:cubicBezTo>
                      <a:pt x="671" y="378"/>
                      <a:pt x="702" y="395"/>
                      <a:pt x="736" y="407"/>
                    </a:cubicBezTo>
                    <a:cubicBezTo>
                      <a:pt x="755" y="413"/>
                      <a:pt x="771" y="423"/>
                      <a:pt x="790" y="429"/>
                    </a:cubicBezTo>
                    <a:cubicBezTo>
                      <a:pt x="829" y="456"/>
                      <a:pt x="875" y="477"/>
                      <a:pt x="909" y="509"/>
                    </a:cubicBezTo>
                    <a:cubicBezTo>
                      <a:pt x="906" y="489"/>
                      <a:pt x="902" y="472"/>
                      <a:pt x="895" y="456"/>
                    </a:cubicBezTo>
                    <a:close/>
                    <a:moveTo>
                      <a:pt x="314" y="297"/>
                    </a:moveTo>
                    <a:cubicBezTo>
                      <a:pt x="289" y="290"/>
                      <a:pt x="270" y="287"/>
                      <a:pt x="253" y="287"/>
                    </a:cubicBezTo>
                    <a:cubicBezTo>
                      <a:pt x="248" y="290"/>
                      <a:pt x="247" y="288"/>
                      <a:pt x="240" y="288"/>
                    </a:cubicBezTo>
                    <a:cubicBezTo>
                      <a:pt x="209" y="297"/>
                      <a:pt x="185" y="309"/>
                      <a:pt x="160" y="325"/>
                    </a:cubicBezTo>
                    <a:cubicBezTo>
                      <a:pt x="125" y="348"/>
                      <a:pt x="95" y="370"/>
                      <a:pt x="65" y="395"/>
                    </a:cubicBezTo>
                    <a:cubicBezTo>
                      <a:pt x="49" y="408"/>
                      <a:pt x="31" y="418"/>
                      <a:pt x="18" y="433"/>
                    </a:cubicBezTo>
                    <a:cubicBezTo>
                      <a:pt x="13" y="471"/>
                      <a:pt x="17" y="514"/>
                      <a:pt x="27" y="554"/>
                    </a:cubicBezTo>
                    <a:cubicBezTo>
                      <a:pt x="36" y="588"/>
                      <a:pt x="46" y="620"/>
                      <a:pt x="59" y="643"/>
                    </a:cubicBezTo>
                    <a:cubicBezTo>
                      <a:pt x="71" y="605"/>
                      <a:pt x="77" y="562"/>
                      <a:pt x="93" y="522"/>
                    </a:cubicBezTo>
                    <a:cubicBezTo>
                      <a:pt x="121" y="453"/>
                      <a:pt x="171" y="393"/>
                      <a:pt x="234" y="358"/>
                    </a:cubicBezTo>
                    <a:cubicBezTo>
                      <a:pt x="270" y="337"/>
                      <a:pt x="329" y="319"/>
                      <a:pt x="369" y="328"/>
                    </a:cubicBezTo>
                    <a:cubicBezTo>
                      <a:pt x="360" y="309"/>
                      <a:pt x="341" y="304"/>
                      <a:pt x="314" y="297"/>
                    </a:cubicBezTo>
                    <a:close/>
                    <a:moveTo>
                      <a:pt x="309" y="338"/>
                    </a:moveTo>
                    <a:cubicBezTo>
                      <a:pt x="306" y="346"/>
                      <a:pt x="299" y="349"/>
                      <a:pt x="297" y="358"/>
                    </a:cubicBezTo>
                    <a:cubicBezTo>
                      <a:pt x="299" y="358"/>
                      <a:pt x="304" y="360"/>
                      <a:pt x="304" y="365"/>
                    </a:cubicBezTo>
                    <a:cubicBezTo>
                      <a:pt x="296" y="368"/>
                      <a:pt x="285" y="369"/>
                      <a:pt x="285" y="380"/>
                    </a:cubicBezTo>
                    <a:cubicBezTo>
                      <a:pt x="292" y="380"/>
                      <a:pt x="296" y="380"/>
                      <a:pt x="296" y="389"/>
                    </a:cubicBezTo>
                    <a:cubicBezTo>
                      <a:pt x="293" y="393"/>
                      <a:pt x="286" y="390"/>
                      <a:pt x="282" y="387"/>
                    </a:cubicBezTo>
                    <a:cubicBezTo>
                      <a:pt x="271" y="402"/>
                      <a:pt x="267" y="422"/>
                      <a:pt x="257" y="436"/>
                    </a:cubicBezTo>
                    <a:cubicBezTo>
                      <a:pt x="257" y="414"/>
                      <a:pt x="266" y="405"/>
                      <a:pt x="273" y="387"/>
                    </a:cubicBezTo>
                    <a:cubicBezTo>
                      <a:pt x="263" y="385"/>
                      <a:pt x="259" y="385"/>
                      <a:pt x="248" y="385"/>
                    </a:cubicBezTo>
                    <a:cubicBezTo>
                      <a:pt x="244" y="396"/>
                      <a:pt x="241" y="408"/>
                      <a:pt x="234" y="416"/>
                    </a:cubicBezTo>
                    <a:cubicBezTo>
                      <a:pt x="238" y="391"/>
                      <a:pt x="245" y="375"/>
                      <a:pt x="256" y="356"/>
                    </a:cubicBezTo>
                    <a:cubicBezTo>
                      <a:pt x="250" y="357"/>
                      <a:pt x="247" y="360"/>
                      <a:pt x="243" y="362"/>
                    </a:cubicBezTo>
                    <a:cubicBezTo>
                      <a:pt x="241" y="364"/>
                      <a:pt x="244" y="367"/>
                      <a:pt x="242" y="371"/>
                    </a:cubicBezTo>
                    <a:cubicBezTo>
                      <a:pt x="237" y="374"/>
                      <a:pt x="234" y="378"/>
                      <a:pt x="229" y="380"/>
                    </a:cubicBezTo>
                    <a:cubicBezTo>
                      <a:pt x="216" y="400"/>
                      <a:pt x="201" y="422"/>
                      <a:pt x="189" y="447"/>
                    </a:cubicBezTo>
                    <a:cubicBezTo>
                      <a:pt x="181" y="462"/>
                      <a:pt x="176" y="479"/>
                      <a:pt x="169" y="495"/>
                    </a:cubicBezTo>
                    <a:cubicBezTo>
                      <a:pt x="168" y="498"/>
                      <a:pt x="163" y="501"/>
                      <a:pt x="161" y="505"/>
                    </a:cubicBezTo>
                    <a:cubicBezTo>
                      <a:pt x="159" y="511"/>
                      <a:pt x="160" y="517"/>
                      <a:pt x="158" y="523"/>
                    </a:cubicBezTo>
                    <a:cubicBezTo>
                      <a:pt x="156" y="528"/>
                      <a:pt x="151" y="532"/>
                      <a:pt x="149" y="537"/>
                    </a:cubicBezTo>
                    <a:cubicBezTo>
                      <a:pt x="147" y="540"/>
                      <a:pt x="148" y="544"/>
                      <a:pt x="147" y="548"/>
                    </a:cubicBezTo>
                    <a:cubicBezTo>
                      <a:pt x="140" y="567"/>
                      <a:pt x="135" y="586"/>
                      <a:pt x="130" y="608"/>
                    </a:cubicBezTo>
                    <a:cubicBezTo>
                      <a:pt x="128" y="621"/>
                      <a:pt x="124" y="634"/>
                      <a:pt x="123" y="644"/>
                    </a:cubicBezTo>
                    <a:cubicBezTo>
                      <a:pt x="121" y="667"/>
                      <a:pt x="133" y="673"/>
                      <a:pt x="134" y="687"/>
                    </a:cubicBezTo>
                    <a:cubicBezTo>
                      <a:pt x="144" y="696"/>
                      <a:pt x="151" y="707"/>
                      <a:pt x="163" y="714"/>
                    </a:cubicBezTo>
                    <a:cubicBezTo>
                      <a:pt x="176" y="732"/>
                      <a:pt x="194" y="744"/>
                      <a:pt x="211" y="759"/>
                    </a:cubicBezTo>
                    <a:cubicBezTo>
                      <a:pt x="251" y="797"/>
                      <a:pt x="299" y="824"/>
                      <a:pt x="346" y="854"/>
                    </a:cubicBezTo>
                    <a:cubicBezTo>
                      <a:pt x="339" y="841"/>
                      <a:pt x="333" y="828"/>
                      <a:pt x="328" y="812"/>
                    </a:cubicBezTo>
                    <a:cubicBezTo>
                      <a:pt x="321" y="788"/>
                      <a:pt x="306" y="763"/>
                      <a:pt x="298" y="737"/>
                    </a:cubicBezTo>
                    <a:cubicBezTo>
                      <a:pt x="293" y="720"/>
                      <a:pt x="289" y="697"/>
                      <a:pt x="285" y="681"/>
                    </a:cubicBezTo>
                    <a:cubicBezTo>
                      <a:pt x="281" y="657"/>
                      <a:pt x="275" y="613"/>
                      <a:pt x="276" y="590"/>
                    </a:cubicBezTo>
                    <a:cubicBezTo>
                      <a:pt x="281" y="495"/>
                      <a:pt x="309" y="406"/>
                      <a:pt x="355" y="337"/>
                    </a:cubicBezTo>
                    <a:cubicBezTo>
                      <a:pt x="343" y="331"/>
                      <a:pt x="321" y="339"/>
                      <a:pt x="309" y="338"/>
                    </a:cubicBezTo>
                    <a:close/>
                    <a:moveTo>
                      <a:pt x="266" y="358"/>
                    </a:moveTo>
                    <a:cubicBezTo>
                      <a:pt x="275" y="359"/>
                      <a:pt x="280" y="356"/>
                      <a:pt x="288" y="359"/>
                    </a:cubicBezTo>
                    <a:cubicBezTo>
                      <a:pt x="290" y="351"/>
                      <a:pt x="296" y="347"/>
                      <a:pt x="298" y="340"/>
                    </a:cubicBezTo>
                    <a:cubicBezTo>
                      <a:pt x="286" y="344"/>
                      <a:pt x="270" y="344"/>
                      <a:pt x="266" y="358"/>
                    </a:cubicBezTo>
                    <a:close/>
                    <a:moveTo>
                      <a:pt x="406" y="405"/>
                    </a:moveTo>
                    <a:cubicBezTo>
                      <a:pt x="408" y="401"/>
                      <a:pt x="405" y="396"/>
                      <a:pt x="403" y="390"/>
                    </a:cubicBezTo>
                    <a:cubicBezTo>
                      <a:pt x="412" y="375"/>
                      <a:pt x="423" y="398"/>
                      <a:pt x="431" y="395"/>
                    </a:cubicBezTo>
                    <a:cubicBezTo>
                      <a:pt x="426" y="364"/>
                      <a:pt x="397" y="356"/>
                      <a:pt x="375" y="341"/>
                    </a:cubicBezTo>
                    <a:cubicBezTo>
                      <a:pt x="378" y="363"/>
                      <a:pt x="379" y="406"/>
                      <a:pt x="406" y="405"/>
                    </a:cubicBezTo>
                    <a:close/>
                    <a:moveTo>
                      <a:pt x="254" y="377"/>
                    </a:moveTo>
                    <a:cubicBezTo>
                      <a:pt x="263" y="379"/>
                      <a:pt x="267" y="378"/>
                      <a:pt x="278" y="378"/>
                    </a:cubicBezTo>
                    <a:cubicBezTo>
                      <a:pt x="278" y="374"/>
                      <a:pt x="284" y="369"/>
                      <a:pt x="282" y="365"/>
                    </a:cubicBezTo>
                    <a:cubicBezTo>
                      <a:pt x="271" y="365"/>
                      <a:pt x="270" y="365"/>
                      <a:pt x="261" y="363"/>
                    </a:cubicBezTo>
                    <a:cubicBezTo>
                      <a:pt x="259" y="368"/>
                      <a:pt x="254" y="370"/>
                      <a:pt x="254" y="377"/>
                    </a:cubicBezTo>
                    <a:close/>
                    <a:moveTo>
                      <a:pt x="442" y="399"/>
                    </a:moveTo>
                    <a:cubicBezTo>
                      <a:pt x="466" y="418"/>
                      <a:pt x="491" y="436"/>
                      <a:pt x="517" y="453"/>
                    </a:cubicBezTo>
                    <a:cubicBezTo>
                      <a:pt x="519" y="471"/>
                      <a:pt x="536" y="477"/>
                      <a:pt x="548" y="482"/>
                    </a:cubicBezTo>
                    <a:cubicBezTo>
                      <a:pt x="549" y="460"/>
                      <a:pt x="540" y="450"/>
                      <a:pt x="537" y="433"/>
                    </a:cubicBezTo>
                    <a:cubicBezTo>
                      <a:pt x="529" y="428"/>
                      <a:pt x="520" y="425"/>
                      <a:pt x="514" y="418"/>
                    </a:cubicBezTo>
                    <a:cubicBezTo>
                      <a:pt x="483" y="411"/>
                      <a:pt x="459" y="389"/>
                      <a:pt x="435" y="378"/>
                    </a:cubicBezTo>
                    <a:cubicBezTo>
                      <a:pt x="439" y="383"/>
                      <a:pt x="441" y="391"/>
                      <a:pt x="442" y="399"/>
                    </a:cubicBezTo>
                    <a:close/>
                    <a:moveTo>
                      <a:pt x="550" y="497"/>
                    </a:moveTo>
                    <a:cubicBezTo>
                      <a:pt x="586" y="551"/>
                      <a:pt x="626" y="603"/>
                      <a:pt x="661" y="657"/>
                    </a:cubicBezTo>
                    <a:cubicBezTo>
                      <a:pt x="678" y="684"/>
                      <a:pt x="695" y="714"/>
                      <a:pt x="712" y="743"/>
                    </a:cubicBezTo>
                    <a:cubicBezTo>
                      <a:pt x="728" y="771"/>
                      <a:pt x="746" y="801"/>
                      <a:pt x="759" y="830"/>
                    </a:cubicBezTo>
                    <a:cubicBezTo>
                      <a:pt x="779" y="874"/>
                      <a:pt x="798" y="920"/>
                      <a:pt x="820" y="965"/>
                    </a:cubicBezTo>
                    <a:cubicBezTo>
                      <a:pt x="836" y="997"/>
                      <a:pt x="850" y="1034"/>
                      <a:pt x="861" y="1069"/>
                    </a:cubicBezTo>
                    <a:cubicBezTo>
                      <a:pt x="872" y="1103"/>
                      <a:pt x="880" y="1141"/>
                      <a:pt x="891" y="1178"/>
                    </a:cubicBezTo>
                    <a:cubicBezTo>
                      <a:pt x="895" y="1190"/>
                      <a:pt x="898" y="1203"/>
                      <a:pt x="900" y="1217"/>
                    </a:cubicBezTo>
                    <a:cubicBezTo>
                      <a:pt x="903" y="1230"/>
                      <a:pt x="908" y="1241"/>
                      <a:pt x="911" y="1254"/>
                    </a:cubicBezTo>
                    <a:cubicBezTo>
                      <a:pt x="913" y="1267"/>
                      <a:pt x="914" y="1280"/>
                      <a:pt x="917" y="1293"/>
                    </a:cubicBezTo>
                    <a:cubicBezTo>
                      <a:pt x="923" y="1317"/>
                      <a:pt x="929" y="1341"/>
                      <a:pt x="934" y="1368"/>
                    </a:cubicBezTo>
                    <a:cubicBezTo>
                      <a:pt x="936" y="1380"/>
                      <a:pt x="940" y="1392"/>
                      <a:pt x="942" y="1404"/>
                    </a:cubicBezTo>
                    <a:cubicBezTo>
                      <a:pt x="949" y="1453"/>
                      <a:pt x="950" y="1496"/>
                      <a:pt x="954" y="1545"/>
                    </a:cubicBezTo>
                    <a:cubicBezTo>
                      <a:pt x="958" y="1584"/>
                      <a:pt x="957" y="1624"/>
                      <a:pt x="956" y="1665"/>
                    </a:cubicBezTo>
                    <a:cubicBezTo>
                      <a:pt x="955" y="1673"/>
                      <a:pt x="958" y="1682"/>
                      <a:pt x="957" y="1689"/>
                    </a:cubicBezTo>
                    <a:cubicBezTo>
                      <a:pt x="957" y="1695"/>
                      <a:pt x="953" y="1701"/>
                      <a:pt x="952" y="1707"/>
                    </a:cubicBezTo>
                    <a:cubicBezTo>
                      <a:pt x="950" y="1727"/>
                      <a:pt x="951" y="1753"/>
                      <a:pt x="944" y="1776"/>
                    </a:cubicBezTo>
                    <a:cubicBezTo>
                      <a:pt x="945" y="1779"/>
                      <a:pt x="936" y="1783"/>
                      <a:pt x="942" y="1784"/>
                    </a:cubicBezTo>
                    <a:cubicBezTo>
                      <a:pt x="960" y="1775"/>
                      <a:pt x="970" y="1755"/>
                      <a:pt x="983" y="1740"/>
                    </a:cubicBezTo>
                    <a:cubicBezTo>
                      <a:pt x="995" y="1725"/>
                      <a:pt x="1011" y="1705"/>
                      <a:pt x="1018" y="1688"/>
                    </a:cubicBezTo>
                    <a:cubicBezTo>
                      <a:pt x="1022" y="1678"/>
                      <a:pt x="1022" y="1664"/>
                      <a:pt x="1023" y="1652"/>
                    </a:cubicBezTo>
                    <a:cubicBezTo>
                      <a:pt x="1023" y="1639"/>
                      <a:pt x="1026" y="1627"/>
                      <a:pt x="1027" y="1614"/>
                    </a:cubicBezTo>
                    <a:cubicBezTo>
                      <a:pt x="1030" y="1565"/>
                      <a:pt x="1020" y="1507"/>
                      <a:pt x="1016" y="1454"/>
                    </a:cubicBezTo>
                    <a:cubicBezTo>
                      <a:pt x="1013" y="1400"/>
                      <a:pt x="1007" y="1348"/>
                      <a:pt x="995" y="1298"/>
                    </a:cubicBezTo>
                    <a:cubicBezTo>
                      <a:pt x="989" y="1275"/>
                      <a:pt x="980" y="1253"/>
                      <a:pt x="975" y="1230"/>
                    </a:cubicBezTo>
                    <a:cubicBezTo>
                      <a:pt x="970" y="1206"/>
                      <a:pt x="960" y="1185"/>
                      <a:pt x="952" y="1162"/>
                    </a:cubicBezTo>
                    <a:cubicBezTo>
                      <a:pt x="936" y="1118"/>
                      <a:pt x="922" y="1073"/>
                      <a:pt x="908" y="1028"/>
                    </a:cubicBezTo>
                    <a:cubicBezTo>
                      <a:pt x="895" y="986"/>
                      <a:pt x="873" y="943"/>
                      <a:pt x="855" y="900"/>
                    </a:cubicBezTo>
                    <a:cubicBezTo>
                      <a:pt x="817" y="813"/>
                      <a:pt x="778" y="737"/>
                      <a:pt x="730" y="664"/>
                    </a:cubicBezTo>
                    <a:cubicBezTo>
                      <a:pt x="718" y="646"/>
                      <a:pt x="703" y="630"/>
                      <a:pt x="691" y="612"/>
                    </a:cubicBezTo>
                    <a:cubicBezTo>
                      <a:pt x="678" y="594"/>
                      <a:pt x="668" y="573"/>
                      <a:pt x="655" y="557"/>
                    </a:cubicBezTo>
                    <a:cubicBezTo>
                      <a:pt x="646" y="545"/>
                      <a:pt x="632" y="536"/>
                      <a:pt x="621" y="524"/>
                    </a:cubicBezTo>
                    <a:cubicBezTo>
                      <a:pt x="596" y="497"/>
                      <a:pt x="578" y="465"/>
                      <a:pt x="552" y="444"/>
                    </a:cubicBezTo>
                    <a:cubicBezTo>
                      <a:pt x="551" y="443"/>
                      <a:pt x="551" y="443"/>
                      <a:pt x="550" y="443"/>
                    </a:cubicBezTo>
                    <a:cubicBezTo>
                      <a:pt x="554" y="459"/>
                      <a:pt x="562" y="483"/>
                      <a:pt x="550" y="497"/>
                    </a:cubicBezTo>
                    <a:close/>
                    <a:moveTo>
                      <a:pt x="947" y="1592"/>
                    </a:moveTo>
                    <a:cubicBezTo>
                      <a:pt x="946" y="1575"/>
                      <a:pt x="942" y="1556"/>
                      <a:pt x="942" y="1538"/>
                    </a:cubicBezTo>
                    <a:cubicBezTo>
                      <a:pt x="939" y="1491"/>
                      <a:pt x="939" y="1447"/>
                      <a:pt x="931" y="1404"/>
                    </a:cubicBezTo>
                    <a:cubicBezTo>
                      <a:pt x="925" y="1370"/>
                      <a:pt x="917" y="1336"/>
                      <a:pt x="911" y="1303"/>
                    </a:cubicBezTo>
                    <a:cubicBezTo>
                      <a:pt x="894" y="1222"/>
                      <a:pt x="873" y="1140"/>
                      <a:pt x="850" y="1067"/>
                    </a:cubicBezTo>
                    <a:cubicBezTo>
                      <a:pt x="837" y="1026"/>
                      <a:pt x="821" y="993"/>
                      <a:pt x="805" y="957"/>
                    </a:cubicBezTo>
                    <a:cubicBezTo>
                      <a:pt x="780" y="903"/>
                      <a:pt x="757" y="850"/>
                      <a:pt x="731" y="799"/>
                    </a:cubicBezTo>
                    <a:cubicBezTo>
                      <a:pt x="703" y="747"/>
                      <a:pt x="674" y="691"/>
                      <a:pt x="639" y="641"/>
                    </a:cubicBezTo>
                    <a:cubicBezTo>
                      <a:pt x="622" y="615"/>
                      <a:pt x="605" y="591"/>
                      <a:pt x="588" y="566"/>
                    </a:cubicBezTo>
                    <a:cubicBezTo>
                      <a:pt x="571" y="541"/>
                      <a:pt x="554" y="515"/>
                      <a:pt x="533" y="495"/>
                    </a:cubicBezTo>
                    <a:cubicBezTo>
                      <a:pt x="531" y="483"/>
                      <a:pt x="518" y="469"/>
                      <a:pt x="511" y="471"/>
                    </a:cubicBezTo>
                    <a:cubicBezTo>
                      <a:pt x="514" y="480"/>
                      <a:pt x="518" y="497"/>
                      <a:pt x="506" y="498"/>
                    </a:cubicBezTo>
                    <a:cubicBezTo>
                      <a:pt x="495" y="500"/>
                      <a:pt x="484" y="475"/>
                      <a:pt x="471" y="483"/>
                    </a:cubicBezTo>
                    <a:cubicBezTo>
                      <a:pt x="474" y="494"/>
                      <a:pt x="482" y="500"/>
                      <a:pt x="488" y="508"/>
                    </a:cubicBezTo>
                    <a:cubicBezTo>
                      <a:pt x="495" y="530"/>
                      <a:pt x="511" y="543"/>
                      <a:pt x="523" y="560"/>
                    </a:cubicBezTo>
                    <a:cubicBezTo>
                      <a:pt x="533" y="575"/>
                      <a:pt x="542" y="589"/>
                      <a:pt x="550" y="604"/>
                    </a:cubicBezTo>
                    <a:cubicBezTo>
                      <a:pt x="566" y="635"/>
                      <a:pt x="586" y="665"/>
                      <a:pt x="602" y="696"/>
                    </a:cubicBezTo>
                    <a:cubicBezTo>
                      <a:pt x="618" y="728"/>
                      <a:pt x="633" y="761"/>
                      <a:pt x="648" y="793"/>
                    </a:cubicBezTo>
                    <a:cubicBezTo>
                      <a:pt x="663" y="825"/>
                      <a:pt x="681" y="856"/>
                      <a:pt x="691" y="891"/>
                    </a:cubicBezTo>
                    <a:cubicBezTo>
                      <a:pt x="698" y="894"/>
                      <a:pt x="699" y="903"/>
                      <a:pt x="701" y="909"/>
                    </a:cubicBezTo>
                    <a:cubicBezTo>
                      <a:pt x="711" y="931"/>
                      <a:pt x="719" y="954"/>
                      <a:pt x="727" y="978"/>
                    </a:cubicBezTo>
                    <a:cubicBezTo>
                      <a:pt x="738" y="1009"/>
                      <a:pt x="745" y="1041"/>
                      <a:pt x="757" y="1073"/>
                    </a:cubicBezTo>
                    <a:cubicBezTo>
                      <a:pt x="796" y="1177"/>
                      <a:pt x="818" y="1317"/>
                      <a:pt x="803" y="1448"/>
                    </a:cubicBezTo>
                    <a:cubicBezTo>
                      <a:pt x="803" y="1455"/>
                      <a:pt x="799" y="1463"/>
                      <a:pt x="798" y="1471"/>
                    </a:cubicBezTo>
                    <a:cubicBezTo>
                      <a:pt x="797" y="1479"/>
                      <a:pt x="799" y="1487"/>
                      <a:pt x="798" y="1494"/>
                    </a:cubicBezTo>
                    <a:cubicBezTo>
                      <a:pt x="793" y="1548"/>
                      <a:pt x="779" y="1595"/>
                      <a:pt x="774" y="1639"/>
                    </a:cubicBezTo>
                    <a:cubicBezTo>
                      <a:pt x="762" y="1658"/>
                      <a:pt x="761" y="1681"/>
                      <a:pt x="756" y="1704"/>
                    </a:cubicBezTo>
                    <a:cubicBezTo>
                      <a:pt x="750" y="1727"/>
                      <a:pt x="737" y="1747"/>
                      <a:pt x="731" y="1768"/>
                    </a:cubicBezTo>
                    <a:cubicBezTo>
                      <a:pt x="746" y="1779"/>
                      <a:pt x="767" y="1776"/>
                      <a:pt x="789" y="1775"/>
                    </a:cubicBezTo>
                    <a:cubicBezTo>
                      <a:pt x="836" y="1772"/>
                      <a:pt x="888" y="1786"/>
                      <a:pt x="934" y="1786"/>
                    </a:cubicBezTo>
                    <a:cubicBezTo>
                      <a:pt x="939" y="1717"/>
                      <a:pt x="948" y="1658"/>
                      <a:pt x="947" y="1592"/>
                    </a:cubicBezTo>
                    <a:close/>
                    <a:moveTo>
                      <a:pt x="437" y="553"/>
                    </a:moveTo>
                    <a:cubicBezTo>
                      <a:pt x="438" y="553"/>
                      <a:pt x="438" y="554"/>
                      <a:pt x="439" y="554"/>
                    </a:cubicBezTo>
                    <a:cubicBezTo>
                      <a:pt x="471" y="600"/>
                      <a:pt x="503" y="649"/>
                      <a:pt x="533" y="696"/>
                    </a:cubicBezTo>
                    <a:cubicBezTo>
                      <a:pt x="565" y="745"/>
                      <a:pt x="591" y="800"/>
                      <a:pt x="612" y="856"/>
                    </a:cubicBezTo>
                    <a:cubicBezTo>
                      <a:pt x="626" y="895"/>
                      <a:pt x="639" y="933"/>
                      <a:pt x="652" y="975"/>
                    </a:cubicBezTo>
                    <a:cubicBezTo>
                      <a:pt x="658" y="995"/>
                      <a:pt x="668" y="1013"/>
                      <a:pt x="674" y="1032"/>
                    </a:cubicBezTo>
                    <a:cubicBezTo>
                      <a:pt x="680" y="1052"/>
                      <a:pt x="684" y="1074"/>
                      <a:pt x="688" y="1095"/>
                    </a:cubicBezTo>
                    <a:cubicBezTo>
                      <a:pt x="693" y="1116"/>
                      <a:pt x="700" y="1136"/>
                      <a:pt x="703" y="1157"/>
                    </a:cubicBezTo>
                    <a:cubicBezTo>
                      <a:pt x="718" y="1268"/>
                      <a:pt x="734" y="1388"/>
                      <a:pt x="728" y="1508"/>
                    </a:cubicBezTo>
                    <a:cubicBezTo>
                      <a:pt x="728" y="1526"/>
                      <a:pt x="722" y="1543"/>
                      <a:pt x="718" y="1560"/>
                    </a:cubicBezTo>
                    <a:cubicBezTo>
                      <a:pt x="714" y="1577"/>
                      <a:pt x="715" y="1595"/>
                      <a:pt x="710" y="1611"/>
                    </a:cubicBezTo>
                    <a:cubicBezTo>
                      <a:pt x="707" y="1622"/>
                      <a:pt x="699" y="1632"/>
                      <a:pt x="700" y="1647"/>
                    </a:cubicBezTo>
                    <a:cubicBezTo>
                      <a:pt x="691" y="1661"/>
                      <a:pt x="685" y="1679"/>
                      <a:pt x="682" y="1700"/>
                    </a:cubicBezTo>
                    <a:cubicBezTo>
                      <a:pt x="678" y="1704"/>
                      <a:pt x="674" y="1695"/>
                      <a:pt x="673" y="1701"/>
                    </a:cubicBezTo>
                    <a:cubicBezTo>
                      <a:pt x="690" y="1721"/>
                      <a:pt x="701" y="1746"/>
                      <a:pt x="722" y="1762"/>
                    </a:cubicBezTo>
                    <a:cubicBezTo>
                      <a:pt x="738" y="1732"/>
                      <a:pt x="743" y="1697"/>
                      <a:pt x="753" y="1663"/>
                    </a:cubicBezTo>
                    <a:cubicBezTo>
                      <a:pt x="757" y="1651"/>
                      <a:pt x="762" y="1639"/>
                      <a:pt x="765" y="1626"/>
                    </a:cubicBezTo>
                    <a:cubicBezTo>
                      <a:pt x="773" y="1584"/>
                      <a:pt x="781" y="1544"/>
                      <a:pt x="785" y="1499"/>
                    </a:cubicBezTo>
                    <a:cubicBezTo>
                      <a:pt x="791" y="1443"/>
                      <a:pt x="802" y="1387"/>
                      <a:pt x="798" y="1332"/>
                    </a:cubicBezTo>
                    <a:cubicBezTo>
                      <a:pt x="795" y="1273"/>
                      <a:pt x="788" y="1218"/>
                      <a:pt x="775" y="1161"/>
                    </a:cubicBezTo>
                    <a:cubicBezTo>
                      <a:pt x="766" y="1125"/>
                      <a:pt x="752" y="1090"/>
                      <a:pt x="740" y="1056"/>
                    </a:cubicBezTo>
                    <a:cubicBezTo>
                      <a:pt x="728" y="1022"/>
                      <a:pt x="720" y="987"/>
                      <a:pt x="706" y="953"/>
                    </a:cubicBezTo>
                    <a:cubicBezTo>
                      <a:pt x="700" y="936"/>
                      <a:pt x="695" y="919"/>
                      <a:pt x="687" y="903"/>
                    </a:cubicBezTo>
                    <a:cubicBezTo>
                      <a:pt x="680" y="886"/>
                      <a:pt x="670" y="870"/>
                      <a:pt x="668" y="851"/>
                    </a:cubicBezTo>
                    <a:cubicBezTo>
                      <a:pt x="643" y="804"/>
                      <a:pt x="622" y="757"/>
                      <a:pt x="599" y="710"/>
                    </a:cubicBezTo>
                    <a:cubicBezTo>
                      <a:pt x="594" y="699"/>
                      <a:pt x="586" y="689"/>
                      <a:pt x="580" y="678"/>
                    </a:cubicBezTo>
                    <a:cubicBezTo>
                      <a:pt x="574" y="668"/>
                      <a:pt x="570" y="656"/>
                      <a:pt x="564" y="646"/>
                    </a:cubicBezTo>
                    <a:cubicBezTo>
                      <a:pt x="540" y="603"/>
                      <a:pt x="521" y="563"/>
                      <a:pt x="490" y="531"/>
                    </a:cubicBezTo>
                    <a:cubicBezTo>
                      <a:pt x="498" y="566"/>
                      <a:pt x="452" y="568"/>
                      <a:pt x="437" y="55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B0604020202020204" charset="-122"/>
                  <a:cs typeface="+mn-cs"/>
                </a:endParaRPr>
              </a:p>
            </p:txBody>
          </p:sp>
          <p:sp>
            <p:nvSpPr>
              <p:cNvPr id="41" name="Freeform 166"/>
              <p:cNvSpPr>
                <a:spLocks noEditPoints="1"/>
              </p:cNvSpPr>
              <p:nvPr/>
            </p:nvSpPr>
            <p:spPr bwMode="auto">
              <a:xfrm>
                <a:off x="8334375" y="4002088"/>
                <a:ext cx="69850" cy="120650"/>
              </a:xfrm>
              <a:custGeom>
                <a:avLst/>
                <a:gdLst>
                  <a:gd name="T0" fmla="*/ 31 w 108"/>
                  <a:gd name="T1" fmla="*/ 115 h 186"/>
                  <a:gd name="T2" fmla="*/ 41 w 108"/>
                  <a:gd name="T3" fmla="*/ 145 h 186"/>
                  <a:gd name="T4" fmla="*/ 22 w 108"/>
                  <a:gd name="T5" fmla="*/ 109 h 186"/>
                  <a:gd name="T6" fmla="*/ 0 w 108"/>
                  <a:gd name="T7" fmla="*/ 88 h 186"/>
                  <a:gd name="T8" fmla="*/ 20 w 108"/>
                  <a:gd name="T9" fmla="*/ 101 h 186"/>
                  <a:gd name="T10" fmla="*/ 11 w 108"/>
                  <a:gd name="T11" fmla="*/ 65 h 186"/>
                  <a:gd name="T12" fmla="*/ 15 w 108"/>
                  <a:gd name="T13" fmla="*/ 64 h 186"/>
                  <a:gd name="T14" fmla="*/ 20 w 108"/>
                  <a:gd name="T15" fmla="*/ 25 h 186"/>
                  <a:gd name="T16" fmla="*/ 22 w 108"/>
                  <a:gd name="T17" fmla="*/ 70 h 186"/>
                  <a:gd name="T18" fmla="*/ 59 w 108"/>
                  <a:gd name="T19" fmla="*/ 98 h 186"/>
                  <a:gd name="T20" fmla="*/ 54 w 108"/>
                  <a:gd name="T21" fmla="*/ 56 h 186"/>
                  <a:gd name="T22" fmla="*/ 29 w 108"/>
                  <a:gd name="T23" fmla="*/ 33 h 186"/>
                  <a:gd name="T24" fmla="*/ 53 w 108"/>
                  <a:gd name="T25" fmla="*/ 45 h 186"/>
                  <a:gd name="T26" fmla="*/ 60 w 108"/>
                  <a:gd name="T27" fmla="*/ 0 h 186"/>
                  <a:gd name="T28" fmla="*/ 58 w 108"/>
                  <a:gd name="T29" fmla="*/ 48 h 186"/>
                  <a:gd name="T30" fmla="*/ 73 w 108"/>
                  <a:gd name="T31" fmla="*/ 65 h 186"/>
                  <a:gd name="T32" fmla="*/ 59 w 108"/>
                  <a:gd name="T33" fmla="*/ 60 h 186"/>
                  <a:gd name="T34" fmla="*/ 64 w 108"/>
                  <a:gd name="T35" fmla="*/ 101 h 186"/>
                  <a:gd name="T36" fmla="*/ 93 w 108"/>
                  <a:gd name="T37" fmla="*/ 114 h 186"/>
                  <a:gd name="T38" fmla="*/ 68 w 108"/>
                  <a:gd name="T39" fmla="*/ 113 h 186"/>
                  <a:gd name="T40" fmla="*/ 108 w 108"/>
                  <a:gd name="T41" fmla="*/ 162 h 186"/>
                  <a:gd name="T42" fmla="*/ 80 w 108"/>
                  <a:gd name="T43" fmla="*/ 149 h 186"/>
                  <a:gd name="T44" fmla="*/ 97 w 108"/>
                  <a:gd name="T45" fmla="*/ 185 h 186"/>
                  <a:gd name="T46" fmla="*/ 69 w 108"/>
                  <a:gd name="T47" fmla="*/ 144 h 186"/>
                  <a:gd name="T48" fmla="*/ 33 w 108"/>
                  <a:gd name="T49" fmla="*/ 116 h 186"/>
                  <a:gd name="T50" fmla="*/ 31 w 108"/>
                  <a:gd name="T51" fmla="*/ 115 h 186"/>
                  <a:gd name="T52" fmla="*/ 28 w 108"/>
                  <a:gd name="T53" fmla="*/ 107 h 186"/>
                  <a:gd name="T54" fmla="*/ 67 w 108"/>
                  <a:gd name="T55" fmla="*/ 129 h 186"/>
                  <a:gd name="T56" fmla="*/ 24 w 108"/>
                  <a:gd name="T57" fmla="*/ 80 h 186"/>
                  <a:gd name="T58" fmla="*/ 28 w 108"/>
                  <a:gd name="T59" fmla="*/ 107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08" h="186">
                    <a:moveTo>
                      <a:pt x="31" y="115"/>
                    </a:moveTo>
                    <a:cubicBezTo>
                      <a:pt x="32" y="126"/>
                      <a:pt x="43" y="135"/>
                      <a:pt x="41" y="145"/>
                    </a:cubicBezTo>
                    <a:cubicBezTo>
                      <a:pt x="27" y="141"/>
                      <a:pt x="28" y="121"/>
                      <a:pt x="22" y="109"/>
                    </a:cubicBezTo>
                    <a:cubicBezTo>
                      <a:pt x="15" y="102"/>
                      <a:pt x="1" y="96"/>
                      <a:pt x="0" y="88"/>
                    </a:cubicBezTo>
                    <a:cubicBezTo>
                      <a:pt x="9" y="90"/>
                      <a:pt x="12" y="98"/>
                      <a:pt x="20" y="101"/>
                    </a:cubicBezTo>
                    <a:cubicBezTo>
                      <a:pt x="18" y="88"/>
                      <a:pt x="18" y="73"/>
                      <a:pt x="11" y="65"/>
                    </a:cubicBezTo>
                    <a:cubicBezTo>
                      <a:pt x="13" y="65"/>
                      <a:pt x="15" y="65"/>
                      <a:pt x="15" y="64"/>
                    </a:cubicBezTo>
                    <a:cubicBezTo>
                      <a:pt x="15" y="46"/>
                      <a:pt x="16" y="38"/>
                      <a:pt x="20" y="25"/>
                    </a:cubicBezTo>
                    <a:cubicBezTo>
                      <a:pt x="24" y="36"/>
                      <a:pt x="18" y="56"/>
                      <a:pt x="22" y="70"/>
                    </a:cubicBezTo>
                    <a:cubicBezTo>
                      <a:pt x="34" y="80"/>
                      <a:pt x="46" y="90"/>
                      <a:pt x="59" y="98"/>
                    </a:cubicBezTo>
                    <a:cubicBezTo>
                      <a:pt x="57" y="84"/>
                      <a:pt x="54" y="71"/>
                      <a:pt x="54" y="56"/>
                    </a:cubicBezTo>
                    <a:cubicBezTo>
                      <a:pt x="46" y="48"/>
                      <a:pt x="38" y="40"/>
                      <a:pt x="29" y="33"/>
                    </a:cubicBezTo>
                    <a:cubicBezTo>
                      <a:pt x="38" y="31"/>
                      <a:pt x="45" y="42"/>
                      <a:pt x="53" y="45"/>
                    </a:cubicBezTo>
                    <a:cubicBezTo>
                      <a:pt x="55" y="30"/>
                      <a:pt x="50" y="11"/>
                      <a:pt x="60" y="0"/>
                    </a:cubicBezTo>
                    <a:cubicBezTo>
                      <a:pt x="61" y="16"/>
                      <a:pt x="55" y="34"/>
                      <a:pt x="58" y="48"/>
                    </a:cubicBezTo>
                    <a:cubicBezTo>
                      <a:pt x="62" y="54"/>
                      <a:pt x="76" y="56"/>
                      <a:pt x="73" y="65"/>
                    </a:cubicBezTo>
                    <a:cubicBezTo>
                      <a:pt x="69" y="70"/>
                      <a:pt x="63" y="63"/>
                      <a:pt x="59" y="60"/>
                    </a:cubicBezTo>
                    <a:cubicBezTo>
                      <a:pt x="57" y="72"/>
                      <a:pt x="63" y="88"/>
                      <a:pt x="64" y="101"/>
                    </a:cubicBezTo>
                    <a:cubicBezTo>
                      <a:pt x="73" y="108"/>
                      <a:pt x="86" y="105"/>
                      <a:pt x="93" y="114"/>
                    </a:cubicBezTo>
                    <a:cubicBezTo>
                      <a:pt x="87" y="123"/>
                      <a:pt x="75" y="114"/>
                      <a:pt x="68" y="113"/>
                    </a:cubicBezTo>
                    <a:cubicBezTo>
                      <a:pt x="64" y="141"/>
                      <a:pt x="98" y="143"/>
                      <a:pt x="108" y="162"/>
                    </a:cubicBezTo>
                    <a:cubicBezTo>
                      <a:pt x="95" y="161"/>
                      <a:pt x="89" y="154"/>
                      <a:pt x="80" y="149"/>
                    </a:cubicBezTo>
                    <a:cubicBezTo>
                      <a:pt x="80" y="161"/>
                      <a:pt x="91" y="174"/>
                      <a:pt x="97" y="185"/>
                    </a:cubicBezTo>
                    <a:cubicBezTo>
                      <a:pt x="75" y="186"/>
                      <a:pt x="78" y="158"/>
                      <a:pt x="69" y="144"/>
                    </a:cubicBezTo>
                    <a:cubicBezTo>
                      <a:pt x="60" y="129"/>
                      <a:pt x="44" y="128"/>
                      <a:pt x="33" y="116"/>
                    </a:cubicBezTo>
                    <a:cubicBezTo>
                      <a:pt x="32" y="116"/>
                      <a:pt x="32" y="115"/>
                      <a:pt x="31" y="115"/>
                    </a:cubicBezTo>
                    <a:close/>
                    <a:moveTo>
                      <a:pt x="28" y="107"/>
                    </a:moveTo>
                    <a:cubicBezTo>
                      <a:pt x="42" y="113"/>
                      <a:pt x="53" y="128"/>
                      <a:pt x="67" y="129"/>
                    </a:cubicBezTo>
                    <a:cubicBezTo>
                      <a:pt x="62" y="104"/>
                      <a:pt x="42" y="94"/>
                      <a:pt x="24" y="80"/>
                    </a:cubicBezTo>
                    <a:cubicBezTo>
                      <a:pt x="25" y="90"/>
                      <a:pt x="27" y="96"/>
                      <a:pt x="28" y="10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B0604020202020204" charset="-122"/>
                  <a:cs typeface="+mn-cs"/>
                </a:endParaRPr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10811382" y="6075758"/>
              <a:ext cx="723441" cy="637967"/>
              <a:chOff x="7750175" y="5213350"/>
              <a:chExt cx="1303338" cy="1149350"/>
            </a:xfrm>
          </p:grpSpPr>
          <p:sp>
            <p:nvSpPr>
              <p:cNvPr id="28" name="Freeform 131"/>
              <p:cNvSpPr>
                <a:spLocks noEditPoints="1"/>
              </p:cNvSpPr>
              <p:nvPr/>
            </p:nvSpPr>
            <p:spPr bwMode="auto">
              <a:xfrm>
                <a:off x="8975725" y="5327650"/>
                <a:ext cx="49213" cy="46038"/>
              </a:xfrm>
              <a:custGeom>
                <a:avLst/>
                <a:gdLst>
                  <a:gd name="T0" fmla="*/ 25 w 76"/>
                  <a:gd name="T1" fmla="*/ 2 h 71"/>
                  <a:gd name="T2" fmla="*/ 35 w 76"/>
                  <a:gd name="T3" fmla="*/ 8 h 71"/>
                  <a:gd name="T4" fmla="*/ 44 w 76"/>
                  <a:gd name="T5" fmla="*/ 0 h 71"/>
                  <a:gd name="T6" fmla="*/ 11 w 76"/>
                  <a:gd name="T7" fmla="*/ 49 h 71"/>
                  <a:gd name="T8" fmla="*/ 25 w 76"/>
                  <a:gd name="T9" fmla="*/ 2 h 71"/>
                  <a:gd name="T10" fmla="*/ 19 w 76"/>
                  <a:gd name="T11" fmla="*/ 31 h 71"/>
                  <a:gd name="T12" fmla="*/ 29 w 76"/>
                  <a:gd name="T13" fmla="*/ 39 h 71"/>
                  <a:gd name="T14" fmla="*/ 39 w 76"/>
                  <a:gd name="T15" fmla="*/ 14 h 71"/>
                  <a:gd name="T16" fmla="*/ 19 w 76"/>
                  <a:gd name="T17" fmla="*/ 3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6" h="71">
                    <a:moveTo>
                      <a:pt x="25" y="2"/>
                    </a:moveTo>
                    <a:cubicBezTo>
                      <a:pt x="30" y="2"/>
                      <a:pt x="35" y="2"/>
                      <a:pt x="35" y="8"/>
                    </a:cubicBezTo>
                    <a:cubicBezTo>
                      <a:pt x="41" y="8"/>
                      <a:pt x="39" y="0"/>
                      <a:pt x="44" y="0"/>
                    </a:cubicBezTo>
                    <a:cubicBezTo>
                      <a:pt x="76" y="23"/>
                      <a:pt x="31" y="71"/>
                      <a:pt x="11" y="49"/>
                    </a:cubicBezTo>
                    <a:cubicBezTo>
                      <a:pt x="0" y="37"/>
                      <a:pt x="5" y="6"/>
                      <a:pt x="25" y="2"/>
                    </a:cubicBezTo>
                    <a:close/>
                    <a:moveTo>
                      <a:pt x="19" y="31"/>
                    </a:moveTo>
                    <a:cubicBezTo>
                      <a:pt x="23" y="33"/>
                      <a:pt x="23" y="39"/>
                      <a:pt x="29" y="39"/>
                    </a:cubicBezTo>
                    <a:cubicBezTo>
                      <a:pt x="36" y="34"/>
                      <a:pt x="40" y="27"/>
                      <a:pt x="39" y="14"/>
                    </a:cubicBezTo>
                    <a:cubicBezTo>
                      <a:pt x="29" y="17"/>
                      <a:pt x="20" y="20"/>
                      <a:pt x="19" y="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B0604020202020204" charset="-122"/>
                  <a:cs typeface="+mn-cs"/>
                </a:endParaRPr>
              </a:p>
            </p:txBody>
          </p:sp>
          <p:sp>
            <p:nvSpPr>
              <p:cNvPr id="29" name="Freeform 132"/>
              <p:cNvSpPr>
                <a:spLocks noEditPoints="1"/>
              </p:cNvSpPr>
              <p:nvPr/>
            </p:nvSpPr>
            <p:spPr bwMode="auto">
              <a:xfrm>
                <a:off x="8945563" y="5387975"/>
                <a:ext cx="41275" cy="38100"/>
              </a:xfrm>
              <a:custGeom>
                <a:avLst/>
                <a:gdLst>
                  <a:gd name="T0" fmla="*/ 65 w 65"/>
                  <a:gd name="T1" fmla="*/ 16 h 60"/>
                  <a:gd name="T2" fmla="*/ 55 w 65"/>
                  <a:gd name="T3" fmla="*/ 49 h 60"/>
                  <a:gd name="T4" fmla="*/ 24 w 65"/>
                  <a:gd name="T5" fmla="*/ 57 h 60"/>
                  <a:gd name="T6" fmla="*/ 32 w 65"/>
                  <a:gd name="T7" fmla="*/ 0 h 60"/>
                  <a:gd name="T8" fmla="*/ 65 w 65"/>
                  <a:gd name="T9" fmla="*/ 16 h 60"/>
                  <a:gd name="T10" fmla="*/ 30 w 65"/>
                  <a:gd name="T11" fmla="*/ 18 h 60"/>
                  <a:gd name="T12" fmla="*/ 28 w 65"/>
                  <a:gd name="T13" fmla="*/ 41 h 60"/>
                  <a:gd name="T14" fmla="*/ 47 w 65"/>
                  <a:gd name="T15" fmla="*/ 28 h 60"/>
                  <a:gd name="T16" fmla="*/ 30 w 65"/>
                  <a:gd name="T17" fmla="*/ 18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5" h="60">
                    <a:moveTo>
                      <a:pt x="65" y="16"/>
                    </a:moveTo>
                    <a:cubicBezTo>
                      <a:pt x="65" y="31"/>
                      <a:pt x="61" y="37"/>
                      <a:pt x="55" y="49"/>
                    </a:cubicBezTo>
                    <a:cubicBezTo>
                      <a:pt x="42" y="51"/>
                      <a:pt x="33" y="60"/>
                      <a:pt x="24" y="57"/>
                    </a:cubicBezTo>
                    <a:cubicBezTo>
                      <a:pt x="0" y="48"/>
                      <a:pt x="4" y="6"/>
                      <a:pt x="32" y="0"/>
                    </a:cubicBezTo>
                    <a:cubicBezTo>
                      <a:pt x="44" y="4"/>
                      <a:pt x="50" y="14"/>
                      <a:pt x="65" y="16"/>
                    </a:cubicBezTo>
                    <a:close/>
                    <a:moveTo>
                      <a:pt x="30" y="18"/>
                    </a:moveTo>
                    <a:cubicBezTo>
                      <a:pt x="24" y="22"/>
                      <a:pt x="21" y="36"/>
                      <a:pt x="28" y="41"/>
                    </a:cubicBezTo>
                    <a:cubicBezTo>
                      <a:pt x="35" y="40"/>
                      <a:pt x="45" y="39"/>
                      <a:pt x="47" y="28"/>
                    </a:cubicBezTo>
                    <a:cubicBezTo>
                      <a:pt x="43" y="22"/>
                      <a:pt x="39" y="17"/>
                      <a:pt x="30" y="1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B0604020202020204" charset="-122"/>
                  <a:cs typeface="+mn-cs"/>
                </a:endParaRPr>
              </a:p>
            </p:txBody>
          </p:sp>
          <p:sp>
            <p:nvSpPr>
              <p:cNvPr id="30" name="Freeform 133"/>
              <p:cNvSpPr>
                <a:spLocks noEditPoints="1"/>
              </p:cNvSpPr>
              <p:nvPr/>
            </p:nvSpPr>
            <p:spPr bwMode="auto">
              <a:xfrm>
                <a:off x="8710613" y="5246688"/>
                <a:ext cx="42863" cy="47625"/>
              </a:xfrm>
              <a:custGeom>
                <a:avLst/>
                <a:gdLst>
                  <a:gd name="T0" fmla="*/ 19 w 66"/>
                  <a:gd name="T1" fmla="*/ 64 h 72"/>
                  <a:gd name="T2" fmla="*/ 25 w 66"/>
                  <a:gd name="T3" fmla="*/ 5 h 72"/>
                  <a:gd name="T4" fmla="*/ 19 w 66"/>
                  <a:gd name="T5" fmla="*/ 64 h 72"/>
                  <a:gd name="T6" fmla="*/ 21 w 66"/>
                  <a:gd name="T7" fmla="*/ 29 h 72"/>
                  <a:gd name="T8" fmla="*/ 29 w 66"/>
                  <a:gd name="T9" fmla="*/ 49 h 72"/>
                  <a:gd name="T10" fmla="*/ 39 w 66"/>
                  <a:gd name="T11" fmla="*/ 25 h 72"/>
                  <a:gd name="T12" fmla="*/ 21 w 66"/>
                  <a:gd name="T13" fmla="*/ 2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" h="72">
                    <a:moveTo>
                      <a:pt x="19" y="64"/>
                    </a:moveTo>
                    <a:cubicBezTo>
                      <a:pt x="0" y="50"/>
                      <a:pt x="1" y="9"/>
                      <a:pt x="25" y="5"/>
                    </a:cubicBezTo>
                    <a:cubicBezTo>
                      <a:pt x="60" y="0"/>
                      <a:pt x="66" y="72"/>
                      <a:pt x="19" y="64"/>
                    </a:cubicBezTo>
                    <a:close/>
                    <a:moveTo>
                      <a:pt x="21" y="29"/>
                    </a:moveTo>
                    <a:cubicBezTo>
                      <a:pt x="22" y="37"/>
                      <a:pt x="24" y="44"/>
                      <a:pt x="29" y="49"/>
                    </a:cubicBezTo>
                    <a:cubicBezTo>
                      <a:pt x="39" y="44"/>
                      <a:pt x="38" y="37"/>
                      <a:pt x="39" y="25"/>
                    </a:cubicBezTo>
                    <a:cubicBezTo>
                      <a:pt x="31" y="20"/>
                      <a:pt x="27" y="26"/>
                      <a:pt x="21" y="2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B0604020202020204" charset="-122"/>
                  <a:cs typeface="+mn-cs"/>
                </a:endParaRPr>
              </a:p>
            </p:txBody>
          </p:sp>
          <p:sp>
            <p:nvSpPr>
              <p:cNvPr id="31" name="Freeform 134"/>
              <p:cNvSpPr>
                <a:spLocks noEditPoints="1"/>
              </p:cNvSpPr>
              <p:nvPr/>
            </p:nvSpPr>
            <p:spPr bwMode="auto">
              <a:xfrm>
                <a:off x="8691563" y="5313363"/>
                <a:ext cx="36513" cy="39688"/>
              </a:xfrm>
              <a:custGeom>
                <a:avLst/>
                <a:gdLst>
                  <a:gd name="T0" fmla="*/ 18 w 58"/>
                  <a:gd name="T1" fmla="*/ 0 h 60"/>
                  <a:gd name="T2" fmla="*/ 55 w 58"/>
                  <a:gd name="T3" fmla="*/ 12 h 60"/>
                  <a:gd name="T4" fmla="*/ 24 w 58"/>
                  <a:gd name="T5" fmla="*/ 57 h 60"/>
                  <a:gd name="T6" fmla="*/ 18 w 58"/>
                  <a:gd name="T7" fmla="*/ 0 h 60"/>
                  <a:gd name="T8" fmla="*/ 26 w 58"/>
                  <a:gd name="T9" fmla="*/ 16 h 60"/>
                  <a:gd name="T10" fmla="*/ 24 w 58"/>
                  <a:gd name="T11" fmla="*/ 34 h 60"/>
                  <a:gd name="T12" fmla="*/ 41 w 58"/>
                  <a:gd name="T13" fmla="*/ 16 h 60"/>
                  <a:gd name="T14" fmla="*/ 26 w 58"/>
                  <a:gd name="T15" fmla="*/ 1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8" h="60">
                    <a:moveTo>
                      <a:pt x="18" y="0"/>
                    </a:moveTo>
                    <a:cubicBezTo>
                      <a:pt x="37" y="1"/>
                      <a:pt x="43" y="9"/>
                      <a:pt x="55" y="12"/>
                    </a:cubicBezTo>
                    <a:cubicBezTo>
                      <a:pt x="58" y="38"/>
                      <a:pt x="38" y="60"/>
                      <a:pt x="24" y="57"/>
                    </a:cubicBezTo>
                    <a:cubicBezTo>
                      <a:pt x="3" y="53"/>
                      <a:pt x="0" y="16"/>
                      <a:pt x="18" y="0"/>
                    </a:cubicBezTo>
                    <a:close/>
                    <a:moveTo>
                      <a:pt x="26" y="16"/>
                    </a:moveTo>
                    <a:cubicBezTo>
                      <a:pt x="26" y="23"/>
                      <a:pt x="22" y="26"/>
                      <a:pt x="24" y="34"/>
                    </a:cubicBezTo>
                    <a:cubicBezTo>
                      <a:pt x="34" y="39"/>
                      <a:pt x="37" y="24"/>
                      <a:pt x="41" y="16"/>
                    </a:cubicBezTo>
                    <a:cubicBezTo>
                      <a:pt x="36" y="13"/>
                      <a:pt x="30" y="16"/>
                      <a:pt x="26" y="1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B0604020202020204" charset="-122"/>
                  <a:cs typeface="+mn-cs"/>
                </a:endParaRPr>
              </a:p>
            </p:txBody>
          </p:sp>
          <p:sp>
            <p:nvSpPr>
              <p:cNvPr id="32" name="Freeform 135"/>
              <p:cNvSpPr/>
              <p:nvPr/>
            </p:nvSpPr>
            <p:spPr bwMode="auto">
              <a:xfrm>
                <a:off x="7870825" y="5510213"/>
                <a:ext cx="4763" cy="6350"/>
              </a:xfrm>
              <a:custGeom>
                <a:avLst/>
                <a:gdLst>
                  <a:gd name="T0" fmla="*/ 8 w 8"/>
                  <a:gd name="T1" fmla="*/ 0 h 10"/>
                  <a:gd name="T2" fmla="*/ 6 w 8"/>
                  <a:gd name="T3" fmla="*/ 10 h 10"/>
                  <a:gd name="T4" fmla="*/ 0 w 8"/>
                  <a:gd name="T5" fmla="*/ 8 h 10"/>
                  <a:gd name="T6" fmla="*/ 8 w 8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0">
                    <a:moveTo>
                      <a:pt x="8" y="0"/>
                    </a:moveTo>
                    <a:cubicBezTo>
                      <a:pt x="8" y="5"/>
                      <a:pt x="8" y="8"/>
                      <a:pt x="6" y="10"/>
                    </a:cubicBezTo>
                    <a:cubicBezTo>
                      <a:pt x="4" y="9"/>
                      <a:pt x="3" y="8"/>
                      <a:pt x="0" y="8"/>
                    </a:cubicBezTo>
                    <a:cubicBezTo>
                      <a:pt x="0" y="3"/>
                      <a:pt x="3" y="1"/>
                      <a:pt x="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B0604020202020204" charset="-122"/>
                  <a:cs typeface="+mn-cs"/>
                </a:endParaRPr>
              </a:p>
            </p:txBody>
          </p:sp>
          <p:sp>
            <p:nvSpPr>
              <p:cNvPr id="33" name="Freeform 136"/>
              <p:cNvSpPr>
                <a:spLocks noEditPoints="1"/>
              </p:cNvSpPr>
              <p:nvPr/>
            </p:nvSpPr>
            <p:spPr bwMode="auto">
              <a:xfrm>
                <a:off x="7750175" y="5213350"/>
                <a:ext cx="1303338" cy="1149350"/>
              </a:xfrm>
              <a:custGeom>
                <a:avLst/>
                <a:gdLst>
                  <a:gd name="T0" fmla="*/ 115 w 2018"/>
                  <a:gd name="T1" fmla="*/ 1063 h 1779"/>
                  <a:gd name="T2" fmla="*/ 72 w 2018"/>
                  <a:gd name="T3" fmla="*/ 202 h 1779"/>
                  <a:gd name="T4" fmla="*/ 700 w 2018"/>
                  <a:gd name="T5" fmla="*/ 52 h 1779"/>
                  <a:gd name="T6" fmla="*/ 1360 w 2018"/>
                  <a:gd name="T7" fmla="*/ 285 h 1779"/>
                  <a:gd name="T8" fmla="*/ 1435 w 2018"/>
                  <a:gd name="T9" fmla="*/ 251 h 1779"/>
                  <a:gd name="T10" fmla="*/ 1886 w 2018"/>
                  <a:gd name="T11" fmla="*/ 83 h 1779"/>
                  <a:gd name="T12" fmla="*/ 1958 w 2018"/>
                  <a:gd name="T13" fmla="*/ 375 h 1779"/>
                  <a:gd name="T14" fmla="*/ 1838 w 2018"/>
                  <a:gd name="T15" fmla="*/ 1281 h 1779"/>
                  <a:gd name="T16" fmla="*/ 1382 w 2018"/>
                  <a:gd name="T17" fmla="*/ 1069 h 1779"/>
                  <a:gd name="T18" fmla="*/ 1280 w 2018"/>
                  <a:gd name="T19" fmla="*/ 1302 h 1779"/>
                  <a:gd name="T20" fmla="*/ 1050 w 2018"/>
                  <a:gd name="T21" fmla="*/ 1314 h 1779"/>
                  <a:gd name="T22" fmla="*/ 917 w 2018"/>
                  <a:gd name="T23" fmla="*/ 1194 h 1779"/>
                  <a:gd name="T24" fmla="*/ 860 w 2018"/>
                  <a:gd name="T25" fmla="*/ 665 h 1779"/>
                  <a:gd name="T26" fmla="*/ 537 w 2018"/>
                  <a:gd name="T27" fmla="*/ 706 h 1779"/>
                  <a:gd name="T28" fmla="*/ 402 w 2018"/>
                  <a:gd name="T29" fmla="*/ 1765 h 1779"/>
                  <a:gd name="T30" fmla="*/ 1974 w 2018"/>
                  <a:gd name="T31" fmla="*/ 136 h 1779"/>
                  <a:gd name="T32" fmla="*/ 1454 w 2018"/>
                  <a:gd name="T33" fmla="*/ 238 h 1779"/>
                  <a:gd name="T34" fmla="*/ 1856 w 2018"/>
                  <a:gd name="T35" fmla="*/ 906 h 1779"/>
                  <a:gd name="T36" fmla="*/ 1862 w 2018"/>
                  <a:gd name="T37" fmla="*/ 622 h 1779"/>
                  <a:gd name="T38" fmla="*/ 1337 w 2018"/>
                  <a:gd name="T39" fmla="*/ 987 h 1779"/>
                  <a:gd name="T40" fmla="*/ 1833 w 2018"/>
                  <a:gd name="T41" fmla="*/ 826 h 1779"/>
                  <a:gd name="T42" fmla="*/ 1846 w 2018"/>
                  <a:gd name="T43" fmla="*/ 585 h 1779"/>
                  <a:gd name="T44" fmla="*/ 1727 w 2018"/>
                  <a:gd name="T45" fmla="*/ 616 h 1779"/>
                  <a:gd name="T46" fmla="*/ 1597 w 2018"/>
                  <a:gd name="T47" fmla="*/ 273 h 1779"/>
                  <a:gd name="T48" fmla="*/ 1809 w 2018"/>
                  <a:gd name="T49" fmla="*/ 1236 h 1779"/>
                  <a:gd name="T50" fmla="*/ 1744 w 2018"/>
                  <a:gd name="T51" fmla="*/ 649 h 1779"/>
                  <a:gd name="T52" fmla="*/ 1056 w 2018"/>
                  <a:gd name="T53" fmla="*/ 679 h 1779"/>
                  <a:gd name="T54" fmla="*/ 1254 w 2018"/>
                  <a:gd name="T55" fmla="*/ 840 h 1779"/>
                  <a:gd name="T56" fmla="*/ 1535 w 2018"/>
                  <a:gd name="T57" fmla="*/ 822 h 1779"/>
                  <a:gd name="T58" fmla="*/ 1454 w 2018"/>
                  <a:gd name="T59" fmla="*/ 910 h 1779"/>
                  <a:gd name="T60" fmla="*/ 1750 w 2018"/>
                  <a:gd name="T61" fmla="*/ 769 h 1779"/>
                  <a:gd name="T62" fmla="*/ 1444 w 2018"/>
                  <a:gd name="T63" fmla="*/ 369 h 1779"/>
                  <a:gd name="T64" fmla="*/ 1413 w 2018"/>
                  <a:gd name="T65" fmla="*/ 528 h 1779"/>
                  <a:gd name="T66" fmla="*/ 1090 w 2018"/>
                  <a:gd name="T67" fmla="*/ 318 h 1779"/>
                  <a:gd name="T68" fmla="*/ 472 w 2018"/>
                  <a:gd name="T69" fmla="*/ 440 h 1779"/>
                  <a:gd name="T70" fmla="*/ 1329 w 2018"/>
                  <a:gd name="T71" fmla="*/ 943 h 1779"/>
                  <a:gd name="T72" fmla="*/ 1303 w 2018"/>
                  <a:gd name="T73" fmla="*/ 1022 h 1779"/>
                  <a:gd name="T74" fmla="*/ 1329 w 2018"/>
                  <a:gd name="T75" fmla="*/ 943 h 1779"/>
                  <a:gd name="T76" fmla="*/ 745 w 2018"/>
                  <a:gd name="T77" fmla="*/ 95 h 1779"/>
                  <a:gd name="T78" fmla="*/ 237 w 2018"/>
                  <a:gd name="T79" fmla="*/ 232 h 1779"/>
                  <a:gd name="T80" fmla="*/ 952 w 2018"/>
                  <a:gd name="T81" fmla="*/ 320 h 1779"/>
                  <a:gd name="T82" fmla="*/ 647 w 2018"/>
                  <a:gd name="T83" fmla="*/ 665 h 1779"/>
                  <a:gd name="T84" fmla="*/ 949 w 2018"/>
                  <a:gd name="T85" fmla="*/ 398 h 1779"/>
                  <a:gd name="T86" fmla="*/ 980 w 2018"/>
                  <a:gd name="T87" fmla="*/ 1582 h 1779"/>
                  <a:gd name="T88" fmla="*/ 996 w 2018"/>
                  <a:gd name="T89" fmla="*/ 1041 h 1779"/>
                  <a:gd name="T90" fmla="*/ 1009 w 2018"/>
                  <a:gd name="T91" fmla="*/ 1582 h 1779"/>
                  <a:gd name="T92" fmla="*/ 980 w 2018"/>
                  <a:gd name="T93" fmla="*/ 759 h 1779"/>
                  <a:gd name="T94" fmla="*/ 662 w 2018"/>
                  <a:gd name="T95" fmla="*/ 687 h 1779"/>
                  <a:gd name="T96" fmla="*/ 421 w 2018"/>
                  <a:gd name="T97" fmla="*/ 1724 h 1779"/>
                  <a:gd name="T98" fmla="*/ 421 w 2018"/>
                  <a:gd name="T99" fmla="*/ 1724 h 1779"/>
                  <a:gd name="T100" fmla="*/ 462 w 2018"/>
                  <a:gd name="T101" fmla="*/ 1188 h 1779"/>
                  <a:gd name="T102" fmla="*/ 439 w 2018"/>
                  <a:gd name="T103" fmla="*/ 1710 h 1779"/>
                  <a:gd name="T104" fmla="*/ 233 w 2018"/>
                  <a:gd name="T105" fmla="*/ 250 h 1779"/>
                  <a:gd name="T106" fmla="*/ 447 w 2018"/>
                  <a:gd name="T107" fmla="*/ 418 h 1779"/>
                  <a:gd name="T108" fmla="*/ 98 w 2018"/>
                  <a:gd name="T109" fmla="*/ 306 h 1779"/>
                  <a:gd name="T110" fmla="*/ 251 w 2018"/>
                  <a:gd name="T111" fmla="*/ 530 h 1779"/>
                  <a:gd name="T112" fmla="*/ 162 w 2018"/>
                  <a:gd name="T113" fmla="*/ 798 h 1779"/>
                  <a:gd name="T114" fmla="*/ 447 w 2018"/>
                  <a:gd name="T115" fmla="*/ 1071 h 1779"/>
                  <a:gd name="T116" fmla="*/ 274 w 2018"/>
                  <a:gd name="T117" fmla="*/ 1339 h 1779"/>
                  <a:gd name="T118" fmla="*/ 88 w 2018"/>
                  <a:gd name="T119" fmla="*/ 1294 h 1779"/>
                  <a:gd name="T120" fmla="*/ 176 w 2018"/>
                  <a:gd name="T121" fmla="*/ 1257 h 1779"/>
                  <a:gd name="T122" fmla="*/ 102 w 2018"/>
                  <a:gd name="T123" fmla="*/ 449 h 1779"/>
                  <a:gd name="T124" fmla="*/ 153 w 2018"/>
                  <a:gd name="T125" fmla="*/ 1049 h 17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018" h="1779">
                    <a:moveTo>
                      <a:pt x="423" y="1682"/>
                    </a:moveTo>
                    <a:cubicBezTo>
                      <a:pt x="426" y="1647"/>
                      <a:pt x="425" y="1627"/>
                      <a:pt x="429" y="1590"/>
                    </a:cubicBezTo>
                    <a:cubicBezTo>
                      <a:pt x="422" y="1584"/>
                      <a:pt x="416" y="1576"/>
                      <a:pt x="406" y="1573"/>
                    </a:cubicBezTo>
                    <a:cubicBezTo>
                      <a:pt x="350" y="1476"/>
                      <a:pt x="279" y="1393"/>
                      <a:pt x="213" y="1306"/>
                    </a:cubicBezTo>
                    <a:cubicBezTo>
                      <a:pt x="205" y="1355"/>
                      <a:pt x="66" y="1356"/>
                      <a:pt x="74" y="1290"/>
                    </a:cubicBezTo>
                    <a:cubicBezTo>
                      <a:pt x="88" y="1284"/>
                      <a:pt x="90" y="1261"/>
                      <a:pt x="108" y="1265"/>
                    </a:cubicBezTo>
                    <a:cubicBezTo>
                      <a:pt x="110" y="1209"/>
                      <a:pt x="106" y="1158"/>
                      <a:pt x="110" y="1108"/>
                    </a:cubicBezTo>
                    <a:cubicBezTo>
                      <a:pt x="111" y="1093"/>
                      <a:pt x="115" y="1078"/>
                      <a:pt x="115" y="1063"/>
                    </a:cubicBezTo>
                    <a:cubicBezTo>
                      <a:pt x="115" y="1027"/>
                      <a:pt x="108" y="994"/>
                      <a:pt x="106" y="959"/>
                    </a:cubicBezTo>
                    <a:cubicBezTo>
                      <a:pt x="103" y="921"/>
                      <a:pt x="98" y="883"/>
                      <a:pt x="96" y="843"/>
                    </a:cubicBezTo>
                    <a:cubicBezTo>
                      <a:pt x="96" y="837"/>
                      <a:pt x="98" y="833"/>
                      <a:pt x="102" y="832"/>
                    </a:cubicBezTo>
                    <a:cubicBezTo>
                      <a:pt x="93" y="789"/>
                      <a:pt x="107" y="748"/>
                      <a:pt x="102" y="708"/>
                    </a:cubicBezTo>
                    <a:cubicBezTo>
                      <a:pt x="91" y="620"/>
                      <a:pt x="93" y="526"/>
                      <a:pt x="82" y="432"/>
                    </a:cubicBezTo>
                    <a:cubicBezTo>
                      <a:pt x="95" y="413"/>
                      <a:pt x="82" y="391"/>
                      <a:pt x="80" y="367"/>
                    </a:cubicBezTo>
                    <a:cubicBezTo>
                      <a:pt x="78" y="341"/>
                      <a:pt x="82" y="313"/>
                      <a:pt x="82" y="285"/>
                    </a:cubicBezTo>
                    <a:cubicBezTo>
                      <a:pt x="82" y="256"/>
                      <a:pt x="67" y="231"/>
                      <a:pt x="72" y="202"/>
                    </a:cubicBezTo>
                    <a:cubicBezTo>
                      <a:pt x="67" y="195"/>
                      <a:pt x="62" y="188"/>
                      <a:pt x="49" y="189"/>
                    </a:cubicBezTo>
                    <a:cubicBezTo>
                      <a:pt x="45" y="172"/>
                      <a:pt x="28" y="175"/>
                      <a:pt x="19" y="163"/>
                    </a:cubicBezTo>
                    <a:cubicBezTo>
                      <a:pt x="0" y="138"/>
                      <a:pt x="23" y="106"/>
                      <a:pt x="49" y="99"/>
                    </a:cubicBezTo>
                    <a:cubicBezTo>
                      <a:pt x="55" y="98"/>
                      <a:pt x="57" y="103"/>
                      <a:pt x="61" y="106"/>
                    </a:cubicBezTo>
                    <a:cubicBezTo>
                      <a:pt x="171" y="85"/>
                      <a:pt x="282" y="98"/>
                      <a:pt x="396" y="75"/>
                    </a:cubicBezTo>
                    <a:cubicBezTo>
                      <a:pt x="461" y="83"/>
                      <a:pt x="527" y="59"/>
                      <a:pt x="590" y="67"/>
                    </a:cubicBezTo>
                    <a:cubicBezTo>
                      <a:pt x="606" y="65"/>
                      <a:pt x="624" y="62"/>
                      <a:pt x="643" y="59"/>
                    </a:cubicBezTo>
                    <a:cubicBezTo>
                      <a:pt x="661" y="57"/>
                      <a:pt x="684" y="50"/>
                      <a:pt x="700" y="52"/>
                    </a:cubicBezTo>
                    <a:cubicBezTo>
                      <a:pt x="712" y="53"/>
                      <a:pt x="722" y="67"/>
                      <a:pt x="733" y="61"/>
                    </a:cubicBezTo>
                    <a:cubicBezTo>
                      <a:pt x="769" y="92"/>
                      <a:pt x="828" y="90"/>
                      <a:pt x="864" y="122"/>
                    </a:cubicBezTo>
                    <a:cubicBezTo>
                      <a:pt x="894" y="127"/>
                      <a:pt x="920" y="143"/>
                      <a:pt x="947" y="153"/>
                    </a:cubicBezTo>
                    <a:cubicBezTo>
                      <a:pt x="974" y="164"/>
                      <a:pt x="1002" y="173"/>
                      <a:pt x="1029" y="183"/>
                    </a:cubicBezTo>
                    <a:cubicBezTo>
                      <a:pt x="1044" y="189"/>
                      <a:pt x="1058" y="198"/>
                      <a:pt x="1074" y="202"/>
                    </a:cubicBezTo>
                    <a:cubicBezTo>
                      <a:pt x="1087" y="207"/>
                      <a:pt x="1101" y="206"/>
                      <a:pt x="1113" y="210"/>
                    </a:cubicBezTo>
                    <a:cubicBezTo>
                      <a:pt x="1143" y="222"/>
                      <a:pt x="1172" y="236"/>
                      <a:pt x="1201" y="240"/>
                    </a:cubicBezTo>
                    <a:cubicBezTo>
                      <a:pt x="1249" y="267"/>
                      <a:pt x="1305" y="263"/>
                      <a:pt x="1360" y="285"/>
                    </a:cubicBezTo>
                    <a:cubicBezTo>
                      <a:pt x="1366" y="300"/>
                      <a:pt x="1369" y="306"/>
                      <a:pt x="1368" y="326"/>
                    </a:cubicBezTo>
                    <a:cubicBezTo>
                      <a:pt x="1342" y="358"/>
                      <a:pt x="1283" y="345"/>
                      <a:pt x="1233" y="353"/>
                    </a:cubicBezTo>
                    <a:cubicBezTo>
                      <a:pt x="1183" y="418"/>
                      <a:pt x="1148" y="496"/>
                      <a:pt x="1107" y="569"/>
                    </a:cubicBezTo>
                    <a:cubicBezTo>
                      <a:pt x="1130" y="564"/>
                      <a:pt x="1153" y="553"/>
                      <a:pt x="1178" y="547"/>
                    </a:cubicBezTo>
                    <a:cubicBezTo>
                      <a:pt x="1238" y="534"/>
                      <a:pt x="1305" y="534"/>
                      <a:pt x="1360" y="520"/>
                    </a:cubicBezTo>
                    <a:cubicBezTo>
                      <a:pt x="1368" y="519"/>
                      <a:pt x="1371" y="523"/>
                      <a:pt x="1378" y="524"/>
                    </a:cubicBezTo>
                    <a:cubicBezTo>
                      <a:pt x="1378" y="516"/>
                      <a:pt x="1374" y="512"/>
                      <a:pt x="1374" y="504"/>
                    </a:cubicBezTo>
                    <a:cubicBezTo>
                      <a:pt x="1389" y="413"/>
                      <a:pt x="1392" y="317"/>
                      <a:pt x="1435" y="251"/>
                    </a:cubicBezTo>
                    <a:cubicBezTo>
                      <a:pt x="1404" y="217"/>
                      <a:pt x="1431" y="162"/>
                      <a:pt x="1443" y="112"/>
                    </a:cubicBezTo>
                    <a:cubicBezTo>
                      <a:pt x="1451" y="78"/>
                      <a:pt x="1451" y="20"/>
                      <a:pt x="1474" y="8"/>
                    </a:cubicBezTo>
                    <a:cubicBezTo>
                      <a:pt x="1489" y="0"/>
                      <a:pt x="1525" y="6"/>
                      <a:pt x="1544" y="8"/>
                    </a:cubicBezTo>
                    <a:cubicBezTo>
                      <a:pt x="1571" y="12"/>
                      <a:pt x="1592" y="18"/>
                      <a:pt x="1625" y="24"/>
                    </a:cubicBezTo>
                    <a:cubicBezTo>
                      <a:pt x="1640" y="27"/>
                      <a:pt x="1654" y="35"/>
                      <a:pt x="1672" y="40"/>
                    </a:cubicBezTo>
                    <a:cubicBezTo>
                      <a:pt x="1703" y="49"/>
                      <a:pt x="1738" y="52"/>
                      <a:pt x="1772" y="59"/>
                    </a:cubicBezTo>
                    <a:cubicBezTo>
                      <a:pt x="1788" y="63"/>
                      <a:pt x="1803" y="71"/>
                      <a:pt x="1819" y="75"/>
                    </a:cubicBezTo>
                    <a:cubicBezTo>
                      <a:pt x="1842" y="81"/>
                      <a:pt x="1865" y="79"/>
                      <a:pt x="1886" y="83"/>
                    </a:cubicBezTo>
                    <a:cubicBezTo>
                      <a:pt x="1894" y="84"/>
                      <a:pt x="1901" y="91"/>
                      <a:pt x="1909" y="93"/>
                    </a:cubicBezTo>
                    <a:cubicBezTo>
                      <a:pt x="1915" y="94"/>
                      <a:pt x="1921" y="91"/>
                      <a:pt x="1927" y="93"/>
                    </a:cubicBezTo>
                    <a:cubicBezTo>
                      <a:pt x="1947" y="99"/>
                      <a:pt x="1971" y="121"/>
                      <a:pt x="1987" y="118"/>
                    </a:cubicBezTo>
                    <a:cubicBezTo>
                      <a:pt x="1992" y="135"/>
                      <a:pt x="2011" y="143"/>
                      <a:pt x="2013" y="163"/>
                    </a:cubicBezTo>
                    <a:cubicBezTo>
                      <a:pt x="2015" y="185"/>
                      <a:pt x="2001" y="202"/>
                      <a:pt x="1987" y="216"/>
                    </a:cubicBezTo>
                    <a:cubicBezTo>
                      <a:pt x="1995" y="239"/>
                      <a:pt x="2018" y="244"/>
                      <a:pt x="2015" y="269"/>
                    </a:cubicBezTo>
                    <a:cubicBezTo>
                      <a:pt x="2013" y="282"/>
                      <a:pt x="1993" y="303"/>
                      <a:pt x="1984" y="322"/>
                    </a:cubicBezTo>
                    <a:cubicBezTo>
                      <a:pt x="1974" y="340"/>
                      <a:pt x="1965" y="359"/>
                      <a:pt x="1958" y="375"/>
                    </a:cubicBezTo>
                    <a:cubicBezTo>
                      <a:pt x="1950" y="395"/>
                      <a:pt x="1948" y="415"/>
                      <a:pt x="1940" y="434"/>
                    </a:cubicBezTo>
                    <a:cubicBezTo>
                      <a:pt x="1937" y="443"/>
                      <a:pt x="1930" y="450"/>
                      <a:pt x="1927" y="459"/>
                    </a:cubicBezTo>
                    <a:cubicBezTo>
                      <a:pt x="1923" y="469"/>
                      <a:pt x="1922" y="481"/>
                      <a:pt x="1919" y="493"/>
                    </a:cubicBezTo>
                    <a:cubicBezTo>
                      <a:pt x="1909" y="525"/>
                      <a:pt x="1891" y="560"/>
                      <a:pt x="1887" y="593"/>
                    </a:cubicBezTo>
                    <a:cubicBezTo>
                      <a:pt x="1883" y="636"/>
                      <a:pt x="1889" y="691"/>
                      <a:pt x="1884" y="736"/>
                    </a:cubicBezTo>
                    <a:cubicBezTo>
                      <a:pt x="1870" y="856"/>
                      <a:pt x="1876" y="1013"/>
                      <a:pt x="1876" y="1139"/>
                    </a:cubicBezTo>
                    <a:cubicBezTo>
                      <a:pt x="1876" y="1154"/>
                      <a:pt x="1874" y="1176"/>
                      <a:pt x="1874" y="1198"/>
                    </a:cubicBezTo>
                    <a:cubicBezTo>
                      <a:pt x="1874" y="1244"/>
                      <a:pt x="1875" y="1265"/>
                      <a:pt x="1838" y="1281"/>
                    </a:cubicBezTo>
                    <a:cubicBezTo>
                      <a:pt x="1822" y="1281"/>
                      <a:pt x="1824" y="1276"/>
                      <a:pt x="1811" y="1281"/>
                    </a:cubicBezTo>
                    <a:cubicBezTo>
                      <a:pt x="1804" y="1268"/>
                      <a:pt x="1797" y="1268"/>
                      <a:pt x="1786" y="1261"/>
                    </a:cubicBezTo>
                    <a:cubicBezTo>
                      <a:pt x="1776" y="1142"/>
                      <a:pt x="1811" y="977"/>
                      <a:pt x="1793" y="859"/>
                    </a:cubicBezTo>
                    <a:cubicBezTo>
                      <a:pt x="1687" y="893"/>
                      <a:pt x="1577" y="929"/>
                      <a:pt x="1480" y="971"/>
                    </a:cubicBezTo>
                    <a:cubicBezTo>
                      <a:pt x="1461" y="967"/>
                      <a:pt x="1452" y="981"/>
                      <a:pt x="1437" y="987"/>
                    </a:cubicBezTo>
                    <a:cubicBezTo>
                      <a:pt x="1431" y="989"/>
                      <a:pt x="1426" y="986"/>
                      <a:pt x="1421" y="989"/>
                    </a:cubicBezTo>
                    <a:cubicBezTo>
                      <a:pt x="1388" y="1002"/>
                      <a:pt x="1392" y="1009"/>
                      <a:pt x="1388" y="1043"/>
                    </a:cubicBezTo>
                    <a:cubicBezTo>
                      <a:pt x="1387" y="1052"/>
                      <a:pt x="1382" y="1060"/>
                      <a:pt x="1382" y="1069"/>
                    </a:cubicBezTo>
                    <a:cubicBezTo>
                      <a:pt x="1376" y="1160"/>
                      <a:pt x="1371" y="1263"/>
                      <a:pt x="1364" y="1355"/>
                    </a:cubicBezTo>
                    <a:cubicBezTo>
                      <a:pt x="1362" y="1381"/>
                      <a:pt x="1357" y="1403"/>
                      <a:pt x="1362" y="1428"/>
                    </a:cubicBezTo>
                    <a:cubicBezTo>
                      <a:pt x="1350" y="1446"/>
                      <a:pt x="1331" y="1457"/>
                      <a:pt x="1309" y="1465"/>
                    </a:cubicBezTo>
                    <a:cubicBezTo>
                      <a:pt x="1302" y="1452"/>
                      <a:pt x="1278" y="1447"/>
                      <a:pt x="1270" y="1433"/>
                    </a:cubicBezTo>
                    <a:cubicBezTo>
                      <a:pt x="1271" y="1436"/>
                      <a:pt x="1266" y="1414"/>
                      <a:pt x="1266" y="1414"/>
                    </a:cubicBezTo>
                    <a:cubicBezTo>
                      <a:pt x="1266" y="1406"/>
                      <a:pt x="1270" y="1406"/>
                      <a:pt x="1272" y="1398"/>
                    </a:cubicBezTo>
                    <a:cubicBezTo>
                      <a:pt x="1275" y="1386"/>
                      <a:pt x="1274" y="1367"/>
                      <a:pt x="1276" y="1351"/>
                    </a:cubicBezTo>
                    <a:cubicBezTo>
                      <a:pt x="1278" y="1336"/>
                      <a:pt x="1279" y="1319"/>
                      <a:pt x="1280" y="1302"/>
                    </a:cubicBezTo>
                    <a:cubicBezTo>
                      <a:pt x="1283" y="1234"/>
                      <a:pt x="1285" y="1156"/>
                      <a:pt x="1288" y="1089"/>
                    </a:cubicBezTo>
                    <a:cubicBezTo>
                      <a:pt x="1289" y="1067"/>
                      <a:pt x="1291" y="1048"/>
                      <a:pt x="1292" y="1030"/>
                    </a:cubicBezTo>
                    <a:cubicBezTo>
                      <a:pt x="1292" y="994"/>
                      <a:pt x="1293" y="970"/>
                      <a:pt x="1268" y="951"/>
                    </a:cubicBezTo>
                    <a:cubicBezTo>
                      <a:pt x="1204" y="902"/>
                      <a:pt x="1120" y="869"/>
                      <a:pt x="1058" y="818"/>
                    </a:cubicBezTo>
                    <a:cubicBezTo>
                      <a:pt x="1049" y="949"/>
                      <a:pt x="1052" y="1061"/>
                      <a:pt x="1056" y="1185"/>
                    </a:cubicBezTo>
                    <a:cubicBezTo>
                      <a:pt x="1057" y="1195"/>
                      <a:pt x="1052" y="1207"/>
                      <a:pt x="1052" y="1218"/>
                    </a:cubicBezTo>
                    <a:cubicBezTo>
                      <a:pt x="1053" y="1225"/>
                      <a:pt x="1056" y="1234"/>
                      <a:pt x="1056" y="1241"/>
                    </a:cubicBezTo>
                    <a:cubicBezTo>
                      <a:pt x="1057" y="1265"/>
                      <a:pt x="1051" y="1290"/>
                      <a:pt x="1050" y="1314"/>
                    </a:cubicBezTo>
                    <a:cubicBezTo>
                      <a:pt x="1050" y="1392"/>
                      <a:pt x="1053" y="1471"/>
                      <a:pt x="1056" y="1557"/>
                    </a:cubicBezTo>
                    <a:cubicBezTo>
                      <a:pt x="1074" y="1567"/>
                      <a:pt x="1084" y="1584"/>
                      <a:pt x="1099" y="1596"/>
                    </a:cubicBezTo>
                    <a:cubicBezTo>
                      <a:pt x="1101" y="1603"/>
                      <a:pt x="1094" y="1626"/>
                      <a:pt x="1088" y="1633"/>
                    </a:cubicBezTo>
                    <a:cubicBezTo>
                      <a:pt x="1074" y="1648"/>
                      <a:pt x="959" y="1686"/>
                      <a:pt x="935" y="1641"/>
                    </a:cubicBezTo>
                    <a:cubicBezTo>
                      <a:pt x="921" y="1616"/>
                      <a:pt x="935" y="1567"/>
                      <a:pt x="980" y="1571"/>
                    </a:cubicBezTo>
                    <a:cubicBezTo>
                      <a:pt x="986" y="1457"/>
                      <a:pt x="981" y="1337"/>
                      <a:pt x="974" y="1218"/>
                    </a:cubicBezTo>
                    <a:cubicBezTo>
                      <a:pt x="962" y="1215"/>
                      <a:pt x="953" y="1209"/>
                      <a:pt x="947" y="1216"/>
                    </a:cubicBezTo>
                    <a:cubicBezTo>
                      <a:pt x="928" y="1206"/>
                      <a:pt x="936" y="1203"/>
                      <a:pt x="917" y="1194"/>
                    </a:cubicBezTo>
                    <a:cubicBezTo>
                      <a:pt x="915" y="1182"/>
                      <a:pt x="924" y="1171"/>
                      <a:pt x="927" y="1157"/>
                    </a:cubicBezTo>
                    <a:cubicBezTo>
                      <a:pt x="934" y="1120"/>
                      <a:pt x="932" y="1072"/>
                      <a:pt x="937" y="1030"/>
                    </a:cubicBezTo>
                    <a:cubicBezTo>
                      <a:pt x="939" y="1015"/>
                      <a:pt x="942" y="1004"/>
                      <a:pt x="943" y="981"/>
                    </a:cubicBezTo>
                    <a:cubicBezTo>
                      <a:pt x="944" y="930"/>
                      <a:pt x="960" y="861"/>
                      <a:pt x="964" y="812"/>
                    </a:cubicBezTo>
                    <a:cubicBezTo>
                      <a:pt x="966" y="798"/>
                      <a:pt x="963" y="782"/>
                      <a:pt x="964" y="767"/>
                    </a:cubicBezTo>
                    <a:cubicBezTo>
                      <a:pt x="967" y="742"/>
                      <a:pt x="978" y="712"/>
                      <a:pt x="976" y="679"/>
                    </a:cubicBezTo>
                    <a:cubicBezTo>
                      <a:pt x="986" y="675"/>
                      <a:pt x="983" y="661"/>
                      <a:pt x="984" y="653"/>
                    </a:cubicBezTo>
                    <a:cubicBezTo>
                      <a:pt x="940" y="656"/>
                      <a:pt x="901" y="662"/>
                      <a:pt x="860" y="665"/>
                    </a:cubicBezTo>
                    <a:cubicBezTo>
                      <a:pt x="813" y="669"/>
                      <a:pt x="766" y="676"/>
                      <a:pt x="713" y="685"/>
                    </a:cubicBezTo>
                    <a:cubicBezTo>
                      <a:pt x="715" y="811"/>
                      <a:pt x="723" y="931"/>
                      <a:pt x="709" y="1049"/>
                    </a:cubicBezTo>
                    <a:cubicBezTo>
                      <a:pt x="726" y="1070"/>
                      <a:pt x="761" y="1083"/>
                      <a:pt x="745" y="1128"/>
                    </a:cubicBezTo>
                    <a:cubicBezTo>
                      <a:pt x="718" y="1153"/>
                      <a:pt x="679" y="1130"/>
                      <a:pt x="639" y="1134"/>
                    </a:cubicBezTo>
                    <a:cubicBezTo>
                      <a:pt x="633" y="1129"/>
                      <a:pt x="627" y="1126"/>
                      <a:pt x="621" y="1122"/>
                    </a:cubicBezTo>
                    <a:cubicBezTo>
                      <a:pt x="614" y="1095"/>
                      <a:pt x="622" y="1058"/>
                      <a:pt x="647" y="1063"/>
                    </a:cubicBezTo>
                    <a:cubicBezTo>
                      <a:pt x="658" y="957"/>
                      <a:pt x="636" y="814"/>
                      <a:pt x="649" y="691"/>
                    </a:cubicBezTo>
                    <a:cubicBezTo>
                      <a:pt x="608" y="698"/>
                      <a:pt x="580" y="702"/>
                      <a:pt x="537" y="706"/>
                    </a:cubicBezTo>
                    <a:cubicBezTo>
                      <a:pt x="530" y="825"/>
                      <a:pt x="530" y="950"/>
                      <a:pt x="527" y="1034"/>
                    </a:cubicBezTo>
                    <a:cubicBezTo>
                      <a:pt x="522" y="1206"/>
                      <a:pt x="502" y="1478"/>
                      <a:pt x="521" y="1694"/>
                    </a:cubicBezTo>
                    <a:cubicBezTo>
                      <a:pt x="532" y="1692"/>
                      <a:pt x="569" y="1710"/>
                      <a:pt x="556" y="1741"/>
                    </a:cubicBezTo>
                    <a:cubicBezTo>
                      <a:pt x="552" y="1751"/>
                      <a:pt x="540" y="1753"/>
                      <a:pt x="527" y="1761"/>
                    </a:cubicBezTo>
                    <a:cubicBezTo>
                      <a:pt x="522" y="1764"/>
                      <a:pt x="518" y="1771"/>
                      <a:pt x="513" y="1773"/>
                    </a:cubicBezTo>
                    <a:cubicBezTo>
                      <a:pt x="507" y="1775"/>
                      <a:pt x="491" y="1774"/>
                      <a:pt x="476" y="1775"/>
                    </a:cubicBezTo>
                    <a:cubicBezTo>
                      <a:pt x="466" y="1775"/>
                      <a:pt x="453" y="1779"/>
                      <a:pt x="447" y="1779"/>
                    </a:cubicBezTo>
                    <a:cubicBezTo>
                      <a:pt x="444" y="1778"/>
                      <a:pt x="405" y="1767"/>
                      <a:pt x="402" y="1765"/>
                    </a:cubicBezTo>
                    <a:cubicBezTo>
                      <a:pt x="375" y="1747"/>
                      <a:pt x="384" y="1691"/>
                      <a:pt x="423" y="1682"/>
                    </a:cubicBezTo>
                    <a:close/>
                    <a:moveTo>
                      <a:pt x="1829" y="344"/>
                    </a:moveTo>
                    <a:cubicBezTo>
                      <a:pt x="1844" y="349"/>
                      <a:pt x="1875" y="369"/>
                      <a:pt x="1891" y="363"/>
                    </a:cubicBezTo>
                    <a:cubicBezTo>
                      <a:pt x="1896" y="361"/>
                      <a:pt x="1909" y="342"/>
                      <a:pt x="1913" y="334"/>
                    </a:cubicBezTo>
                    <a:cubicBezTo>
                      <a:pt x="1923" y="312"/>
                      <a:pt x="1930" y="284"/>
                      <a:pt x="1944" y="257"/>
                    </a:cubicBezTo>
                    <a:cubicBezTo>
                      <a:pt x="1961" y="225"/>
                      <a:pt x="1986" y="197"/>
                      <a:pt x="1997" y="165"/>
                    </a:cubicBezTo>
                    <a:cubicBezTo>
                      <a:pt x="1996" y="163"/>
                      <a:pt x="1995" y="161"/>
                      <a:pt x="1993" y="159"/>
                    </a:cubicBezTo>
                    <a:cubicBezTo>
                      <a:pt x="1985" y="158"/>
                      <a:pt x="1980" y="145"/>
                      <a:pt x="1974" y="136"/>
                    </a:cubicBezTo>
                    <a:cubicBezTo>
                      <a:pt x="1956" y="131"/>
                      <a:pt x="1942" y="112"/>
                      <a:pt x="1925" y="106"/>
                    </a:cubicBezTo>
                    <a:cubicBezTo>
                      <a:pt x="1916" y="104"/>
                      <a:pt x="1906" y="106"/>
                      <a:pt x="1897" y="104"/>
                    </a:cubicBezTo>
                    <a:cubicBezTo>
                      <a:pt x="1877" y="100"/>
                      <a:pt x="1858" y="94"/>
                      <a:pt x="1837" y="91"/>
                    </a:cubicBezTo>
                    <a:cubicBezTo>
                      <a:pt x="1813" y="88"/>
                      <a:pt x="1793" y="80"/>
                      <a:pt x="1770" y="75"/>
                    </a:cubicBezTo>
                    <a:cubicBezTo>
                      <a:pt x="1688" y="57"/>
                      <a:pt x="1605" y="34"/>
                      <a:pt x="1529" y="24"/>
                    </a:cubicBezTo>
                    <a:cubicBezTo>
                      <a:pt x="1511" y="22"/>
                      <a:pt x="1492" y="20"/>
                      <a:pt x="1476" y="30"/>
                    </a:cubicBezTo>
                    <a:cubicBezTo>
                      <a:pt x="1463" y="87"/>
                      <a:pt x="1449" y="147"/>
                      <a:pt x="1433" y="210"/>
                    </a:cubicBezTo>
                    <a:cubicBezTo>
                      <a:pt x="1439" y="218"/>
                      <a:pt x="1444" y="233"/>
                      <a:pt x="1454" y="238"/>
                    </a:cubicBezTo>
                    <a:cubicBezTo>
                      <a:pt x="1463" y="242"/>
                      <a:pt x="1471" y="236"/>
                      <a:pt x="1482" y="238"/>
                    </a:cubicBezTo>
                    <a:cubicBezTo>
                      <a:pt x="1491" y="239"/>
                      <a:pt x="1502" y="246"/>
                      <a:pt x="1513" y="248"/>
                    </a:cubicBezTo>
                    <a:cubicBezTo>
                      <a:pt x="1555" y="253"/>
                      <a:pt x="1608" y="258"/>
                      <a:pt x="1646" y="267"/>
                    </a:cubicBezTo>
                    <a:cubicBezTo>
                      <a:pt x="1670" y="273"/>
                      <a:pt x="1691" y="285"/>
                      <a:pt x="1709" y="293"/>
                    </a:cubicBezTo>
                    <a:cubicBezTo>
                      <a:pt x="1731" y="301"/>
                      <a:pt x="1750" y="307"/>
                      <a:pt x="1770" y="318"/>
                    </a:cubicBezTo>
                    <a:cubicBezTo>
                      <a:pt x="1787" y="323"/>
                      <a:pt x="1806" y="335"/>
                      <a:pt x="1829" y="344"/>
                    </a:cubicBezTo>
                    <a:close/>
                    <a:moveTo>
                      <a:pt x="1858" y="1153"/>
                    </a:moveTo>
                    <a:cubicBezTo>
                      <a:pt x="1855" y="1062"/>
                      <a:pt x="1858" y="978"/>
                      <a:pt x="1856" y="906"/>
                    </a:cubicBezTo>
                    <a:cubicBezTo>
                      <a:pt x="1854" y="835"/>
                      <a:pt x="1867" y="751"/>
                      <a:pt x="1866" y="675"/>
                    </a:cubicBezTo>
                    <a:cubicBezTo>
                      <a:pt x="1865" y="611"/>
                      <a:pt x="1883" y="548"/>
                      <a:pt x="1895" y="485"/>
                    </a:cubicBezTo>
                    <a:cubicBezTo>
                      <a:pt x="1907" y="425"/>
                      <a:pt x="1938" y="365"/>
                      <a:pt x="1968" y="316"/>
                    </a:cubicBezTo>
                    <a:cubicBezTo>
                      <a:pt x="1976" y="302"/>
                      <a:pt x="2002" y="266"/>
                      <a:pt x="1997" y="261"/>
                    </a:cubicBezTo>
                    <a:cubicBezTo>
                      <a:pt x="1991" y="255"/>
                      <a:pt x="1994" y="245"/>
                      <a:pt x="1982" y="238"/>
                    </a:cubicBezTo>
                    <a:cubicBezTo>
                      <a:pt x="1945" y="322"/>
                      <a:pt x="1887" y="408"/>
                      <a:pt x="1886" y="510"/>
                    </a:cubicBezTo>
                    <a:cubicBezTo>
                      <a:pt x="1878" y="523"/>
                      <a:pt x="1879" y="527"/>
                      <a:pt x="1878" y="553"/>
                    </a:cubicBezTo>
                    <a:cubicBezTo>
                      <a:pt x="1862" y="570"/>
                      <a:pt x="1868" y="592"/>
                      <a:pt x="1862" y="622"/>
                    </a:cubicBezTo>
                    <a:cubicBezTo>
                      <a:pt x="1856" y="652"/>
                      <a:pt x="1845" y="692"/>
                      <a:pt x="1842" y="718"/>
                    </a:cubicBezTo>
                    <a:cubicBezTo>
                      <a:pt x="1840" y="741"/>
                      <a:pt x="1843" y="773"/>
                      <a:pt x="1829" y="787"/>
                    </a:cubicBezTo>
                    <a:cubicBezTo>
                      <a:pt x="1817" y="798"/>
                      <a:pt x="1788" y="806"/>
                      <a:pt x="1766" y="816"/>
                    </a:cubicBezTo>
                    <a:cubicBezTo>
                      <a:pt x="1716" y="838"/>
                      <a:pt x="1682" y="856"/>
                      <a:pt x="1633" y="875"/>
                    </a:cubicBezTo>
                    <a:cubicBezTo>
                      <a:pt x="1610" y="884"/>
                      <a:pt x="1584" y="895"/>
                      <a:pt x="1560" y="900"/>
                    </a:cubicBezTo>
                    <a:cubicBezTo>
                      <a:pt x="1548" y="903"/>
                      <a:pt x="1538" y="902"/>
                      <a:pt x="1527" y="906"/>
                    </a:cubicBezTo>
                    <a:cubicBezTo>
                      <a:pt x="1494" y="917"/>
                      <a:pt x="1462" y="930"/>
                      <a:pt x="1431" y="941"/>
                    </a:cubicBezTo>
                    <a:cubicBezTo>
                      <a:pt x="1393" y="955"/>
                      <a:pt x="1351" y="948"/>
                      <a:pt x="1337" y="987"/>
                    </a:cubicBezTo>
                    <a:cubicBezTo>
                      <a:pt x="1342" y="1108"/>
                      <a:pt x="1321" y="1270"/>
                      <a:pt x="1315" y="1420"/>
                    </a:cubicBezTo>
                    <a:cubicBezTo>
                      <a:pt x="1328" y="1416"/>
                      <a:pt x="1334" y="1406"/>
                      <a:pt x="1343" y="1398"/>
                    </a:cubicBezTo>
                    <a:cubicBezTo>
                      <a:pt x="1353" y="1270"/>
                      <a:pt x="1364" y="1121"/>
                      <a:pt x="1370" y="996"/>
                    </a:cubicBezTo>
                    <a:cubicBezTo>
                      <a:pt x="1392" y="982"/>
                      <a:pt x="1419" y="972"/>
                      <a:pt x="1450" y="967"/>
                    </a:cubicBezTo>
                    <a:cubicBezTo>
                      <a:pt x="1500" y="942"/>
                      <a:pt x="1544" y="922"/>
                      <a:pt x="1595" y="906"/>
                    </a:cubicBezTo>
                    <a:cubicBezTo>
                      <a:pt x="1623" y="897"/>
                      <a:pt x="1653" y="895"/>
                      <a:pt x="1680" y="885"/>
                    </a:cubicBezTo>
                    <a:cubicBezTo>
                      <a:pt x="1691" y="880"/>
                      <a:pt x="1700" y="871"/>
                      <a:pt x="1711" y="867"/>
                    </a:cubicBezTo>
                    <a:cubicBezTo>
                      <a:pt x="1750" y="853"/>
                      <a:pt x="1791" y="841"/>
                      <a:pt x="1833" y="826"/>
                    </a:cubicBezTo>
                    <a:cubicBezTo>
                      <a:pt x="1848" y="909"/>
                      <a:pt x="1833" y="986"/>
                      <a:pt x="1831" y="1057"/>
                    </a:cubicBezTo>
                    <a:cubicBezTo>
                      <a:pt x="1828" y="1117"/>
                      <a:pt x="1822" y="1174"/>
                      <a:pt x="1829" y="1241"/>
                    </a:cubicBezTo>
                    <a:cubicBezTo>
                      <a:pt x="1868" y="1229"/>
                      <a:pt x="1859" y="1192"/>
                      <a:pt x="1858" y="1153"/>
                    </a:cubicBezTo>
                    <a:close/>
                    <a:moveTo>
                      <a:pt x="1880" y="385"/>
                    </a:moveTo>
                    <a:cubicBezTo>
                      <a:pt x="1855" y="483"/>
                      <a:pt x="1817" y="561"/>
                      <a:pt x="1813" y="671"/>
                    </a:cubicBezTo>
                    <a:cubicBezTo>
                      <a:pt x="1813" y="677"/>
                      <a:pt x="1809" y="679"/>
                      <a:pt x="1807" y="683"/>
                    </a:cubicBezTo>
                    <a:cubicBezTo>
                      <a:pt x="1820" y="682"/>
                      <a:pt x="1817" y="698"/>
                      <a:pt x="1829" y="698"/>
                    </a:cubicBezTo>
                    <a:cubicBezTo>
                      <a:pt x="1837" y="664"/>
                      <a:pt x="1840" y="622"/>
                      <a:pt x="1846" y="585"/>
                    </a:cubicBezTo>
                    <a:cubicBezTo>
                      <a:pt x="1851" y="561"/>
                      <a:pt x="1862" y="539"/>
                      <a:pt x="1856" y="520"/>
                    </a:cubicBezTo>
                    <a:cubicBezTo>
                      <a:pt x="1871" y="473"/>
                      <a:pt x="1885" y="431"/>
                      <a:pt x="1897" y="383"/>
                    </a:cubicBezTo>
                    <a:cubicBezTo>
                      <a:pt x="1893" y="395"/>
                      <a:pt x="1885" y="382"/>
                      <a:pt x="1880" y="385"/>
                    </a:cubicBezTo>
                    <a:close/>
                    <a:moveTo>
                      <a:pt x="1554" y="559"/>
                    </a:moveTo>
                    <a:cubicBezTo>
                      <a:pt x="1561" y="561"/>
                      <a:pt x="1568" y="561"/>
                      <a:pt x="1574" y="563"/>
                    </a:cubicBezTo>
                    <a:cubicBezTo>
                      <a:pt x="1597" y="570"/>
                      <a:pt x="1621" y="584"/>
                      <a:pt x="1646" y="593"/>
                    </a:cubicBezTo>
                    <a:cubicBezTo>
                      <a:pt x="1662" y="598"/>
                      <a:pt x="1680" y="598"/>
                      <a:pt x="1695" y="604"/>
                    </a:cubicBezTo>
                    <a:cubicBezTo>
                      <a:pt x="1706" y="609"/>
                      <a:pt x="1713" y="621"/>
                      <a:pt x="1727" y="616"/>
                    </a:cubicBezTo>
                    <a:cubicBezTo>
                      <a:pt x="1728" y="622"/>
                      <a:pt x="1733" y="620"/>
                      <a:pt x="1733" y="624"/>
                    </a:cubicBezTo>
                    <a:cubicBezTo>
                      <a:pt x="1733" y="623"/>
                      <a:pt x="1733" y="622"/>
                      <a:pt x="1735" y="622"/>
                    </a:cubicBezTo>
                    <a:cubicBezTo>
                      <a:pt x="1756" y="638"/>
                      <a:pt x="1773" y="656"/>
                      <a:pt x="1797" y="669"/>
                    </a:cubicBezTo>
                    <a:cubicBezTo>
                      <a:pt x="1804" y="554"/>
                      <a:pt x="1844" y="481"/>
                      <a:pt x="1862" y="381"/>
                    </a:cubicBezTo>
                    <a:cubicBezTo>
                      <a:pt x="1814" y="369"/>
                      <a:pt x="1783" y="341"/>
                      <a:pt x="1742" y="326"/>
                    </a:cubicBezTo>
                    <a:cubicBezTo>
                      <a:pt x="1732" y="322"/>
                      <a:pt x="1719" y="318"/>
                      <a:pt x="1709" y="314"/>
                    </a:cubicBezTo>
                    <a:cubicBezTo>
                      <a:pt x="1680" y="303"/>
                      <a:pt x="1638" y="285"/>
                      <a:pt x="1605" y="281"/>
                    </a:cubicBezTo>
                    <a:cubicBezTo>
                      <a:pt x="1601" y="280"/>
                      <a:pt x="1603" y="272"/>
                      <a:pt x="1597" y="273"/>
                    </a:cubicBezTo>
                    <a:cubicBezTo>
                      <a:pt x="1570" y="269"/>
                      <a:pt x="1544" y="266"/>
                      <a:pt x="1511" y="261"/>
                    </a:cubicBezTo>
                    <a:cubicBezTo>
                      <a:pt x="1464" y="338"/>
                      <a:pt x="1455" y="425"/>
                      <a:pt x="1450" y="536"/>
                    </a:cubicBezTo>
                    <a:cubicBezTo>
                      <a:pt x="1495" y="539"/>
                      <a:pt x="1529" y="551"/>
                      <a:pt x="1554" y="559"/>
                    </a:cubicBezTo>
                    <a:close/>
                    <a:moveTo>
                      <a:pt x="1813" y="851"/>
                    </a:moveTo>
                    <a:cubicBezTo>
                      <a:pt x="1810" y="877"/>
                      <a:pt x="1814" y="935"/>
                      <a:pt x="1813" y="981"/>
                    </a:cubicBezTo>
                    <a:cubicBezTo>
                      <a:pt x="1812" y="1011"/>
                      <a:pt x="1807" y="1043"/>
                      <a:pt x="1805" y="1075"/>
                    </a:cubicBezTo>
                    <a:cubicBezTo>
                      <a:pt x="1802" y="1124"/>
                      <a:pt x="1800" y="1173"/>
                      <a:pt x="1799" y="1206"/>
                    </a:cubicBezTo>
                    <a:cubicBezTo>
                      <a:pt x="1799" y="1214"/>
                      <a:pt x="1790" y="1236"/>
                      <a:pt x="1809" y="1236"/>
                    </a:cubicBezTo>
                    <a:cubicBezTo>
                      <a:pt x="1813" y="1202"/>
                      <a:pt x="1813" y="1158"/>
                      <a:pt x="1815" y="1132"/>
                    </a:cubicBezTo>
                    <a:cubicBezTo>
                      <a:pt x="1815" y="1128"/>
                      <a:pt x="1811" y="1123"/>
                      <a:pt x="1811" y="1120"/>
                    </a:cubicBezTo>
                    <a:cubicBezTo>
                      <a:pt x="1812" y="1100"/>
                      <a:pt x="1814" y="1073"/>
                      <a:pt x="1815" y="1049"/>
                    </a:cubicBezTo>
                    <a:cubicBezTo>
                      <a:pt x="1818" y="993"/>
                      <a:pt x="1828" y="954"/>
                      <a:pt x="1825" y="892"/>
                    </a:cubicBezTo>
                    <a:cubicBezTo>
                      <a:pt x="1824" y="873"/>
                      <a:pt x="1824" y="847"/>
                      <a:pt x="1817" y="849"/>
                    </a:cubicBezTo>
                    <a:cubicBezTo>
                      <a:pt x="1815" y="849"/>
                      <a:pt x="1815" y="851"/>
                      <a:pt x="1813" y="851"/>
                    </a:cubicBezTo>
                    <a:close/>
                    <a:moveTo>
                      <a:pt x="1782" y="687"/>
                    </a:moveTo>
                    <a:cubicBezTo>
                      <a:pt x="1776" y="668"/>
                      <a:pt x="1754" y="664"/>
                      <a:pt x="1744" y="649"/>
                    </a:cubicBezTo>
                    <a:cubicBezTo>
                      <a:pt x="1643" y="608"/>
                      <a:pt x="1542" y="575"/>
                      <a:pt x="1437" y="547"/>
                    </a:cubicBezTo>
                    <a:cubicBezTo>
                      <a:pt x="1431" y="547"/>
                      <a:pt x="1431" y="552"/>
                      <a:pt x="1425" y="551"/>
                    </a:cubicBezTo>
                    <a:cubicBezTo>
                      <a:pt x="1391" y="535"/>
                      <a:pt x="1353" y="541"/>
                      <a:pt x="1311" y="544"/>
                    </a:cubicBezTo>
                    <a:cubicBezTo>
                      <a:pt x="1276" y="546"/>
                      <a:pt x="1242" y="555"/>
                      <a:pt x="1207" y="557"/>
                    </a:cubicBezTo>
                    <a:cubicBezTo>
                      <a:pt x="1179" y="560"/>
                      <a:pt x="1153" y="572"/>
                      <a:pt x="1127" y="581"/>
                    </a:cubicBezTo>
                    <a:cubicBezTo>
                      <a:pt x="1108" y="587"/>
                      <a:pt x="1091" y="590"/>
                      <a:pt x="1078" y="602"/>
                    </a:cubicBezTo>
                    <a:cubicBezTo>
                      <a:pt x="1076" y="614"/>
                      <a:pt x="1065" y="615"/>
                      <a:pt x="1060" y="624"/>
                    </a:cubicBezTo>
                    <a:cubicBezTo>
                      <a:pt x="1053" y="645"/>
                      <a:pt x="1053" y="654"/>
                      <a:pt x="1056" y="679"/>
                    </a:cubicBezTo>
                    <a:cubicBezTo>
                      <a:pt x="1060" y="682"/>
                      <a:pt x="1067" y="682"/>
                      <a:pt x="1068" y="687"/>
                    </a:cubicBezTo>
                    <a:cubicBezTo>
                      <a:pt x="1067" y="693"/>
                      <a:pt x="1070" y="694"/>
                      <a:pt x="1070" y="698"/>
                    </a:cubicBezTo>
                    <a:cubicBezTo>
                      <a:pt x="1089" y="715"/>
                      <a:pt x="1107" y="732"/>
                      <a:pt x="1129" y="745"/>
                    </a:cubicBezTo>
                    <a:cubicBezTo>
                      <a:pt x="1133" y="749"/>
                      <a:pt x="1138" y="752"/>
                      <a:pt x="1145" y="753"/>
                    </a:cubicBezTo>
                    <a:cubicBezTo>
                      <a:pt x="1191" y="788"/>
                      <a:pt x="1242" y="826"/>
                      <a:pt x="1303" y="845"/>
                    </a:cubicBezTo>
                    <a:cubicBezTo>
                      <a:pt x="1312" y="848"/>
                      <a:pt x="1324" y="846"/>
                      <a:pt x="1331" y="855"/>
                    </a:cubicBezTo>
                    <a:cubicBezTo>
                      <a:pt x="1325" y="867"/>
                      <a:pt x="1304" y="859"/>
                      <a:pt x="1294" y="855"/>
                    </a:cubicBezTo>
                    <a:cubicBezTo>
                      <a:pt x="1280" y="851"/>
                      <a:pt x="1263" y="844"/>
                      <a:pt x="1254" y="840"/>
                    </a:cubicBezTo>
                    <a:cubicBezTo>
                      <a:pt x="1189" y="807"/>
                      <a:pt x="1125" y="754"/>
                      <a:pt x="1070" y="714"/>
                    </a:cubicBezTo>
                    <a:cubicBezTo>
                      <a:pt x="1066" y="714"/>
                      <a:pt x="1060" y="699"/>
                      <a:pt x="1058" y="708"/>
                    </a:cubicBezTo>
                    <a:cubicBezTo>
                      <a:pt x="1056" y="725"/>
                      <a:pt x="1057" y="734"/>
                      <a:pt x="1056" y="757"/>
                    </a:cubicBezTo>
                    <a:cubicBezTo>
                      <a:pt x="1072" y="760"/>
                      <a:pt x="1072" y="771"/>
                      <a:pt x="1090" y="775"/>
                    </a:cubicBezTo>
                    <a:cubicBezTo>
                      <a:pt x="1114" y="807"/>
                      <a:pt x="1161" y="816"/>
                      <a:pt x="1188" y="845"/>
                    </a:cubicBezTo>
                    <a:cubicBezTo>
                      <a:pt x="1240" y="869"/>
                      <a:pt x="1281" y="902"/>
                      <a:pt x="1333" y="926"/>
                    </a:cubicBezTo>
                    <a:cubicBezTo>
                      <a:pt x="1331" y="905"/>
                      <a:pt x="1337" y="892"/>
                      <a:pt x="1346" y="883"/>
                    </a:cubicBezTo>
                    <a:cubicBezTo>
                      <a:pt x="1403" y="851"/>
                      <a:pt x="1474" y="841"/>
                      <a:pt x="1535" y="822"/>
                    </a:cubicBezTo>
                    <a:cubicBezTo>
                      <a:pt x="1537" y="824"/>
                      <a:pt x="1542" y="824"/>
                      <a:pt x="1546" y="824"/>
                    </a:cubicBezTo>
                    <a:cubicBezTo>
                      <a:pt x="1554" y="821"/>
                      <a:pt x="1553" y="814"/>
                      <a:pt x="1562" y="818"/>
                    </a:cubicBezTo>
                    <a:cubicBezTo>
                      <a:pt x="1628" y="789"/>
                      <a:pt x="1694" y="772"/>
                      <a:pt x="1762" y="745"/>
                    </a:cubicBezTo>
                    <a:cubicBezTo>
                      <a:pt x="1776" y="744"/>
                      <a:pt x="1792" y="735"/>
                      <a:pt x="1807" y="730"/>
                    </a:cubicBezTo>
                    <a:cubicBezTo>
                      <a:pt x="1815" y="729"/>
                      <a:pt x="1814" y="737"/>
                      <a:pt x="1823" y="736"/>
                    </a:cubicBezTo>
                    <a:cubicBezTo>
                      <a:pt x="1823" y="711"/>
                      <a:pt x="1803" y="695"/>
                      <a:pt x="1782" y="687"/>
                    </a:cubicBezTo>
                    <a:close/>
                    <a:moveTo>
                      <a:pt x="1399" y="932"/>
                    </a:moveTo>
                    <a:cubicBezTo>
                      <a:pt x="1421" y="930"/>
                      <a:pt x="1434" y="916"/>
                      <a:pt x="1454" y="910"/>
                    </a:cubicBezTo>
                    <a:cubicBezTo>
                      <a:pt x="1467" y="906"/>
                      <a:pt x="1483" y="904"/>
                      <a:pt x="1497" y="900"/>
                    </a:cubicBezTo>
                    <a:cubicBezTo>
                      <a:pt x="1520" y="894"/>
                      <a:pt x="1538" y="878"/>
                      <a:pt x="1558" y="887"/>
                    </a:cubicBezTo>
                    <a:cubicBezTo>
                      <a:pt x="1579" y="879"/>
                      <a:pt x="1595" y="867"/>
                      <a:pt x="1617" y="859"/>
                    </a:cubicBezTo>
                    <a:cubicBezTo>
                      <a:pt x="1623" y="857"/>
                      <a:pt x="1634" y="858"/>
                      <a:pt x="1640" y="855"/>
                    </a:cubicBezTo>
                    <a:cubicBezTo>
                      <a:pt x="1677" y="842"/>
                      <a:pt x="1709" y="819"/>
                      <a:pt x="1740" y="806"/>
                    </a:cubicBezTo>
                    <a:cubicBezTo>
                      <a:pt x="1767" y="795"/>
                      <a:pt x="1795" y="790"/>
                      <a:pt x="1815" y="769"/>
                    </a:cubicBezTo>
                    <a:cubicBezTo>
                      <a:pt x="1819" y="764"/>
                      <a:pt x="1813" y="757"/>
                      <a:pt x="1811" y="751"/>
                    </a:cubicBezTo>
                    <a:cubicBezTo>
                      <a:pt x="1789" y="749"/>
                      <a:pt x="1770" y="762"/>
                      <a:pt x="1750" y="769"/>
                    </a:cubicBezTo>
                    <a:cubicBezTo>
                      <a:pt x="1738" y="773"/>
                      <a:pt x="1724" y="774"/>
                      <a:pt x="1711" y="779"/>
                    </a:cubicBezTo>
                    <a:cubicBezTo>
                      <a:pt x="1699" y="783"/>
                      <a:pt x="1688" y="790"/>
                      <a:pt x="1676" y="794"/>
                    </a:cubicBezTo>
                    <a:cubicBezTo>
                      <a:pt x="1604" y="818"/>
                      <a:pt x="1520" y="838"/>
                      <a:pt x="1444" y="861"/>
                    </a:cubicBezTo>
                    <a:cubicBezTo>
                      <a:pt x="1434" y="864"/>
                      <a:pt x="1424" y="871"/>
                      <a:pt x="1413" y="875"/>
                    </a:cubicBezTo>
                    <a:cubicBezTo>
                      <a:pt x="1377" y="887"/>
                      <a:pt x="1329" y="896"/>
                      <a:pt x="1350" y="941"/>
                    </a:cubicBezTo>
                    <a:cubicBezTo>
                      <a:pt x="1366" y="943"/>
                      <a:pt x="1387" y="933"/>
                      <a:pt x="1399" y="932"/>
                    </a:cubicBezTo>
                    <a:close/>
                    <a:moveTo>
                      <a:pt x="1486" y="257"/>
                    </a:moveTo>
                    <a:cubicBezTo>
                      <a:pt x="1462" y="288"/>
                      <a:pt x="1451" y="328"/>
                      <a:pt x="1444" y="369"/>
                    </a:cubicBezTo>
                    <a:cubicBezTo>
                      <a:pt x="1436" y="423"/>
                      <a:pt x="1426" y="468"/>
                      <a:pt x="1429" y="522"/>
                    </a:cubicBezTo>
                    <a:cubicBezTo>
                      <a:pt x="1428" y="527"/>
                      <a:pt x="1420" y="524"/>
                      <a:pt x="1421" y="530"/>
                    </a:cubicBezTo>
                    <a:cubicBezTo>
                      <a:pt x="1430" y="530"/>
                      <a:pt x="1429" y="531"/>
                      <a:pt x="1437" y="530"/>
                    </a:cubicBezTo>
                    <a:cubicBezTo>
                      <a:pt x="1438" y="450"/>
                      <a:pt x="1457" y="328"/>
                      <a:pt x="1493" y="257"/>
                    </a:cubicBezTo>
                    <a:cubicBezTo>
                      <a:pt x="1491" y="257"/>
                      <a:pt x="1488" y="257"/>
                      <a:pt x="1486" y="257"/>
                    </a:cubicBezTo>
                    <a:close/>
                    <a:moveTo>
                      <a:pt x="1450" y="251"/>
                    </a:moveTo>
                    <a:cubicBezTo>
                      <a:pt x="1409" y="322"/>
                      <a:pt x="1399" y="427"/>
                      <a:pt x="1388" y="524"/>
                    </a:cubicBezTo>
                    <a:cubicBezTo>
                      <a:pt x="1396" y="524"/>
                      <a:pt x="1399" y="527"/>
                      <a:pt x="1413" y="528"/>
                    </a:cubicBezTo>
                    <a:cubicBezTo>
                      <a:pt x="1408" y="478"/>
                      <a:pt x="1423" y="435"/>
                      <a:pt x="1431" y="395"/>
                    </a:cubicBezTo>
                    <a:cubicBezTo>
                      <a:pt x="1440" y="344"/>
                      <a:pt x="1442" y="299"/>
                      <a:pt x="1466" y="259"/>
                    </a:cubicBezTo>
                    <a:cubicBezTo>
                      <a:pt x="1467" y="259"/>
                      <a:pt x="1468" y="259"/>
                      <a:pt x="1468" y="257"/>
                    </a:cubicBezTo>
                    <a:cubicBezTo>
                      <a:pt x="1460" y="257"/>
                      <a:pt x="1457" y="253"/>
                      <a:pt x="1450" y="251"/>
                    </a:cubicBezTo>
                    <a:close/>
                    <a:moveTo>
                      <a:pt x="1303" y="299"/>
                    </a:moveTo>
                    <a:cubicBezTo>
                      <a:pt x="1298" y="295"/>
                      <a:pt x="1293" y="295"/>
                      <a:pt x="1288" y="295"/>
                    </a:cubicBezTo>
                    <a:cubicBezTo>
                      <a:pt x="1247" y="292"/>
                      <a:pt x="1202" y="303"/>
                      <a:pt x="1156" y="306"/>
                    </a:cubicBezTo>
                    <a:cubicBezTo>
                      <a:pt x="1133" y="308"/>
                      <a:pt x="1111" y="315"/>
                      <a:pt x="1090" y="318"/>
                    </a:cubicBezTo>
                    <a:cubicBezTo>
                      <a:pt x="1065" y="321"/>
                      <a:pt x="1056" y="325"/>
                      <a:pt x="1041" y="328"/>
                    </a:cubicBezTo>
                    <a:cubicBezTo>
                      <a:pt x="1021" y="331"/>
                      <a:pt x="999" y="332"/>
                      <a:pt x="982" y="334"/>
                    </a:cubicBezTo>
                    <a:cubicBezTo>
                      <a:pt x="941" y="338"/>
                      <a:pt x="901" y="355"/>
                      <a:pt x="860" y="363"/>
                    </a:cubicBezTo>
                    <a:cubicBezTo>
                      <a:pt x="838" y="368"/>
                      <a:pt x="816" y="368"/>
                      <a:pt x="794" y="371"/>
                    </a:cubicBezTo>
                    <a:cubicBezTo>
                      <a:pt x="769" y="374"/>
                      <a:pt x="747" y="383"/>
                      <a:pt x="721" y="381"/>
                    </a:cubicBezTo>
                    <a:cubicBezTo>
                      <a:pt x="694" y="391"/>
                      <a:pt x="661" y="396"/>
                      <a:pt x="633" y="400"/>
                    </a:cubicBezTo>
                    <a:cubicBezTo>
                      <a:pt x="575" y="410"/>
                      <a:pt x="522" y="402"/>
                      <a:pt x="478" y="416"/>
                    </a:cubicBezTo>
                    <a:cubicBezTo>
                      <a:pt x="474" y="422"/>
                      <a:pt x="475" y="433"/>
                      <a:pt x="472" y="440"/>
                    </a:cubicBezTo>
                    <a:cubicBezTo>
                      <a:pt x="481" y="447"/>
                      <a:pt x="491" y="442"/>
                      <a:pt x="498" y="449"/>
                    </a:cubicBezTo>
                    <a:cubicBezTo>
                      <a:pt x="553" y="440"/>
                      <a:pt x="592" y="435"/>
                      <a:pt x="654" y="432"/>
                    </a:cubicBezTo>
                    <a:cubicBezTo>
                      <a:pt x="716" y="429"/>
                      <a:pt x="754" y="413"/>
                      <a:pt x="800" y="404"/>
                    </a:cubicBezTo>
                    <a:cubicBezTo>
                      <a:pt x="829" y="399"/>
                      <a:pt x="860" y="399"/>
                      <a:pt x="888" y="393"/>
                    </a:cubicBezTo>
                    <a:cubicBezTo>
                      <a:pt x="1012" y="365"/>
                      <a:pt x="1148" y="335"/>
                      <a:pt x="1278" y="332"/>
                    </a:cubicBezTo>
                    <a:cubicBezTo>
                      <a:pt x="1306" y="331"/>
                      <a:pt x="1332" y="333"/>
                      <a:pt x="1356" y="320"/>
                    </a:cubicBezTo>
                    <a:cubicBezTo>
                      <a:pt x="1358" y="289"/>
                      <a:pt x="1323" y="295"/>
                      <a:pt x="1303" y="299"/>
                    </a:cubicBezTo>
                    <a:close/>
                    <a:moveTo>
                      <a:pt x="1329" y="943"/>
                    </a:moveTo>
                    <a:cubicBezTo>
                      <a:pt x="1298" y="918"/>
                      <a:pt x="1262" y="902"/>
                      <a:pt x="1227" y="883"/>
                    </a:cubicBezTo>
                    <a:cubicBezTo>
                      <a:pt x="1190" y="862"/>
                      <a:pt x="1156" y="838"/>
                      <a:pt x="1121" y="816"/>
                    </a:cubicBezTo>
                    <a:cubicBezTo>
                      <a:pt x="1100" y="803"/>
                      <a:pt x="1081" y="785"/>
                      <a:pt x="1054" y="783"/>
                    </a:cubicBezTo>
                    <a:cubicBezTo>
                      <a:pt x="1055" y="790"/>
                      <a:pt x="1060" y="793"/>
                      <a:pt x="1058" y="802"/>
                    </a:cubicBezTo>
                    <a:cubicBezTo>
                      <a:pt x="1080" y="806"/>
                      <a:pt x="1086" y="826"/>
                      <a:pt x="1109" y="828"/>
                    </a:cubicBezTo>
                    <a:cubicBezTo>
                      <a:pt x="1116" y="846"/>
                      <a:pt x="1144" y="853"/>
                      <a:pt x="1158" y="857"/>
                    </a:cubicBezTo>
                    <a:cubicBezTo>
                      <a:pt x="1188" y="894"/>
                      <a:pt x="1263" y="915"/>
                      <a:pt x="1294" y="953"/>
                    </a:cubicBezTo>
                    <a:cubicBezTo>
                      <a:pt x="1307" y="969"/>
                      <a:pt x="1303" y="996"/>
                      <a:pt x="1303" y="1022"/>
                    </a:cubicBezTo>
                    <a:cubicBezTo>
                      <a:pt x="1303" y="1069"/>
                      <a:pt x="1297" y="1107"/>
                      <a:pt x="1295" y="1157"/>
                    </a:cubicBezTo>
                    <a:cubicBezTo>
                      <a:pt x="1305" y="1171"/>
                      <a:pt x="1298" y="1193"/>
                      <a:pt x="1297" y="1212"/>
                    </a:cubicBezTo>
                    <a:cubicBezTo>
                      <a:pt x="1295" y="1256"/>
                      <a:pt x="1297" y="1304"/>
                      <a:pt x="1292" y="1351"/>
                    </a:cubicBezTo>
                    <a:cubicBezTo>
                      <a:pt x="1290" y="1370"/>
                      <a:pt x="1280" y="1396"/>
                      <a:pt x="1301" y="1404"/>
                    </a:cubicBezTo>
                    <a:cubicBezTo>
                      <a:pt x="1310" y="1266"/>
                      <a:pt x="1326" y="1111"/>
                      <a:pt x="1321" y="973"/>
                    </a:cubicBezTo>
                    <a:cubicBezTo>
                      <a:pt x="1327" y="966"/>
                      <a:pt x="1327" y="952"/>
                      <a:pt x="1337" y="949"/>
                    </a:cubicBezTo>
                    <a:cubicBezTo>
                      <a:pt x="1338" y="949"/>
                      <a:pt x="1339" y="949"/>
                      <a:pt x="1339" y="947"/>
                    </a:cubicBezTo>
                    <a:cubicBezTo>
                      <a:pt x="1336" y="944"/>
                      <a:pt x="1331" y="945"/>
                      <a:pt x="1329" y="943"/>
                    </a:cubicBezTo>
                    <a:close/>
                    <a:moveTo>
                      <a:pt x="1197" y="263"/>
                    </a:moveTo>
                    <a:cubicBezTo>
                      <a:pt x="1160" y="244"/>
                      <a:pt x="1117" y="234"/>
                      <a:pt x="1076" y="220"/>
                    </a:cubicBezTo>
                    <a:cubicBezTo>
                      <a:pt x="1035" y="206"/>
                      <a:pt x="996" y="188"/>
                      <a:pt x="954" y="177"/>
                    </a:cubicBezTo>
                    <a:cubicBezTo>
                      <a:pt x="940" y="159"/>
                      <a:pt x="913" y="164"/>
                      <a:pt x="894" y="155"/>
                    </a:cubicBezTo>
                    <a:cubicBezTo>
                      <a:pt x="884" y="151"/>
                      <a:pt x="877" y="140"/>
                      <a:pt x="868" y="136"/>
                    </a:cubicBezTo>
                    <a:cubicBezTo>
                      <a:pt x="843" y="124"/>
                      <a:pt x="816" y="120"/>
                      <a:pt x="790" y="110"/>
                    </a:cubicBezTo>
                    <a:cubicBezTo>
                      <a:pt x="783" y="108"/>
                      <a:pt x="777" y="103"/>
                      <a:pt x="770" y="101"/>
                    </a:cubicBezTo>
                    <a:cubicBezTo>
                      <a:pt x="761" y="97"/>
                      <a:pt x="754" y="98"/>
                      <a:pt x="745" y="95"/>
                    </a:cubicBezTo>
                    <a:cubicBezTo>
                      <a:pt x="727" y="89"/>
                      <a:pt x="718" y="76"/>
                      <a:pt x="703" y="71"/>
                    </a:cubicBezTo>
                    <a:cubicBezTo>
                      <a:pt x="673" y="61"/>
                      <a:pt x="648" y="78"/>
                      <a:pt x="617" y="81"/>
                    </a:cubicBezTo>
                    <a:cubicBezTo>
                      <a:pt x="596" y="83"/>
                      <a:pt x="575" y="79"/>
                      <a:pt x="555" y="81"/>
                    </a:cubicBezTo>
                    <a:cubicBezTo>
                      <a:pt x="532" y="83"/>
                      <a:pt x="510" y="89"/>
                      <a:pt x="488" y="91"/>
                    </a:cubicBezTo>
                    <a:cubicBezTo>
                      <a:pt x="422" y="96"/>
                      <a:pt x="355" y="96"/>
                      <a:pt x="290" y="108"/>
                    </a:cubicBezTo>
                    <a:cubicBezTo>
                      <a:pt x="215" y="104"/>
                      <a:pt x="144" y="114"/>
                      <a:pt x="76" y="120"/>
                    </a:cubicBezTo>
                    <a:cubicBezTo>
                      <a:pt x="131" y="146"/>
                      <a:pt x="169" y="190"/>
                      <a:pt x="223" y="216"/>
                    </a:cubicBezTo>
                    <a:cubicBezTo>
                      <a:pt x="225" y="224"/>
                      <a:pt x="234" y="225"/>
                      <a:pt x="237" y="232"/>
                    </a:cubicBezTo>
                    <a:cubicBezTo>
                      <a:pt x="277" y="249"/>
                      <a:pt x="298" y="284"/>
                      <a:pt x="343" y="297"/>
                    </a:cubicBezTo>
                    <a:cubicBezTo>
                      <a:pt x="387" y="330"/>
                      <a:pt x="430" y="363"/>
                      <a:pt x="484" y="387"/>
                    </a:cubicBezTo>
                    <a:cubicBezTo>
                      <a:pt x="487" y="390"/>
                      <a:pt x="492" y="392"/>
                      <a:pt x="492" y="398"/>
                    </a:cubicBezTo>
                    <a:cubicBezTo>
                      <a:pt x="552" y="385"/>
                      <a:pt x="620" y="388"/>
                      <a:pt x="686" y="375"/>
                    </a:cubicBezTo>
                    <a:cubicBezTo>
                      <a:pt x="710" y="366"/>
                      <a:pt x="733" y="362"/>
                      <a:pt x="762" y="357"/>
                    </a:cubicBezTo>
                    <a:cubicBezTo>
                      <a:pt x="781" y="354"/>
                      <a:pt x="803" y="356"/>
                      <a:pt x="823" y="353"/>
                    </a:cubicBezTo>
                    <a:cubicBezTo>
                      <a:pt x="827" y="353"/>
                      <a:pt x="829" y="349"/>
                      <a:pt x="835" y="348"/>
                    </a:cubicBezTo>
                    <a:cubicBezTo>
                      <a:pt x="873" y="340"/>
                      <a:pt x="917" y="326"/>
                      <a:pt x="952" y="320"/>
                    </a:cubicBezTo>
                    <a:cubicBezTo>
                      <a:pt x="991" y="314"/>
                      <a:pt x="1020" y="310"/>
                      <a:pt x="1048" y="306"/>
                    </a:cubicBezTo>
                    <a:cubicBezTo>
                      <a:pt x="1103" y="299"/>
                      <a:pt x="1156" y="290"/>
                      <a:pt x="1205" y="275"/>
                    </a:cubicBezTo>
                    <a:cubicBezTo>
                      <a:pt x="1212" y="282"/>
                      <a:pt x="1233" y="279"/>
                      <a:pt x="1241" y="275"/>
                    </a:cubicBezTo>
                    <a:cubicBezTo>
                      <a:pt x="1227" y="270"/>
                      <a:pt x="1216" y="263"/>
                      <a:pt x="1197" y="263"/>
                    </a:cubicBezTo>
                    <a:close/>
                    <a:moveTo>
                      <a:pt x="474" y="504"/>
                    </a:moveTo>
                    <a:cubicBezTo>
                      <a:pt x="480" y="550"/>
                      <a:pt x="456" y="622"/>
                      <a:pt x="478" y="683"/>
                    </a:cubicBezTo>
                    <a:cubicBezTo>
                      <a:pt x="517" y="692"/>
                      <a:pt x="566" y="685"/>
                      <a:pt x="605" y="671"/>
                    </a:cubicBezTo>
                    <a:cubicBezTo>
                      <a:pt x="619" y="678"/>
                      <a:pt x="632" y="667"/>
                      <a:pt x="647" y="665"/>
                    </a:cubicBezTo>
                    <a:cubicBezTo>
                      <a:pt x="684" y="660"/>
                      <a:pt x="732" y="664"/>
                      <a:pt x="770" y="657"/>
                    </a:cubicBezTo>
                    <a:cubicBezTo>
                      <a:pt x="779" y="656"/>
                      <a:pt x="786" y="650"/>
                      <a:pt x="794" y="649"/>
                    </a:cubicBezTo>
                    <a:cubicBezTo>
                      <a:pt x="831" y="645"/>
                      <a:pt x="861" y="641"/>
                      <a:pt x="896" y="638"/>
                    </a:cubicBezTo>
                    <a:cubicBezTo>
                      <a:pt x="921" y="625"/>
                      <a:pt x="971" y="624"/>
                      <a:pt x="1005" y="622"/>
                    </a:cubicBezTo>
                    <a:cubicBezTo>
                      <a:pt x="1021" y="613"/>
                      <a:pt x="1037" y="614"/>
                      <a:pt x="1054" y="608"/>
                    </a:cubicBezTo>
                    <a:cubicBezTo>
                      <a:pt x="1074" y="588"/>
                      <a:pt x="1091" y="566"/>
                      <a:pt x="1109" y="546"/>
                    </a:cubicBezTo>
                    <a:cubicBezTo>
                      <a:pt x="1136" y="475"/>
                      <a:pt x="1176" y="417"/>
                      <a:pt x="1211" y="353"/>
                    </a:cubicBezTo>
                    <a:cubicBezTo>
                      <a:pt x="1119" y="362"/>
                      <a:pt x="1032" y="384"/>
                      <a:pt x="949" y="398"/>
                    </a:cubicBezTo>
                    <a:cubicBezTo>
                      <a:pt x="885" y="410"/>
                      <a:pt x="820" y="417"/>
                      <a:pt x="758" y="432"/>
                    </a:cubicBezTo>
                    <a:cubicBezTo>
                      <a:pt x="671" y="453"/>
                      <a:pt x="577" y="446"/>
                      <a:pt x="480" y="459"/>
                    </a:cubicBezTo>
                    <a:cubicBezTo>
                      <a:pt x="485" y="476"/>
                      <a:pt x="474" y="497"/>
                      <a:pt x="474" y="504"/>
                    </a:cubicBezTo>
                    <a:close/>
                    <a:moveTo>
                      <a:pt x="945" y="1631"/>
                    </a:moveTo>
                    <a:cubicBezTo>
                      <a:pt x="957" y="1665"/>
                      <a:pt x="1077" y="1634"/>
                      <a:pt x="1082" y="1612"/>
                    </a:cubicBezTo>
                    <a:cubicBezTo>
                      <a:pt x="1086" y="1594"/>
                      <a:pt x="1065" y="1589"/>
                      <a:pt x="1054" y="1579"/>
                    </a:cubicBezTo>
                    <a:cubicBezTo>
                      <a:pt x="1068" y="1620"/>
                      <a:pt x="1002" y="1625"/>
                      <a:pt x="978" y="1610"/>
                    </a:cubicBezTo>
                    <a:cubicBezTo>
                      <a:pt x="970" y="1601"/>
                      <a:pt x="983" y="1587"/>
                      <a:pt x="980" y="1582"/>
                    </a:cubicBezTo>
                    <a:cubicBezTo>
                      <a:pt x="968" y="1586"/>
                      <a:pt x="965" y="1587"/>
                      <a:pt x="954" y="1590"/>
                    </a:cubicBezTo>
                    <a:cubicBezTo>
                      <a:pt x="945" y="1607"/>
                      <a:pt x="940" y="1619"/>
                      <a:pt x="945" y="1631"/>
                    </a:cubicBezTo>
                    <a:close/>
                    <a:moveTo>
                      <a:pt x="1037" y="1071"/>
                    </a:moveTo>
                    <a:cubicBezTo>
                      <a:pt x="1035" y="1034"/>
                      <a:pt x="1039" y="998"/>
                      <a:pt x="1041" y="961"/>
                    </a:cubicBezTo>
                    <a:cubicBezTo>
                      <a:pt x="1044" y="890"/>
                      <a:pt x="1038" y="820"/>
                      <a:pt x="1041" y="753"/>
                    </a:cubicBezTo>
                    <a:cubicBezTo>
                      <a:pt x="1042" y="711"/>
                      <a:pt x="1044" y="676"/>
                      <a:pt x="1039" y="634"/>
                    </a:cubicBezTo>
                    <a:cubicBezTo>
                      <a:pt x="1025" y="638"/>
                      <a:pt x="1011" y="643"/>
                      <a:pt x="996" y="646"/>
                    </a:cubicBezTo>
                    <a:cubicBezTo>
                      <a:pt x="1002" y="762"/>
                      <a:pt x="1000" y="910"/>
                      <a:pt x="996" y="1041"/>
                    </a:cubicBezTo>
                    <a:cubicBezTo>
                      <a:pt x="994" y="1075"/>
                      <a:pt x="996" y="1108"/>
                      <a:pt x="996" y="1141"/>
                    </a:cubicBezTo>
                    <a:cubicBezTo>
                      <a:pt x="995" y="1177"/>
                      <a:pt x="989" y="1213"/>
                      <a:pt x="990" y="1247"/>
                    </a:cubicBezTo>
                    <a:cubicBezTo>
                      <a:pt x="990" y="1272"/>
                      <a:pt x="995" y="1297"/>
                      <a:pt x="996" y="1322"/>
                    </a:cubicBezTo>
                    <a:cubicBezTo>
                      <a:pt x="998" y="1399"/>
                      <a:pt x="1001" y="1475"/>
                      <a:pt x="996" y="1551"/>
                    </a:cubicBezTo>
                    <a:cubicBezTo>
                      <a:pt x="1013" y="1551"/>
                      <a:pt x="1027" y="1546"/>
                      <a:pt x="1041" y="1541"/>
                    </a:cubicBezTo>
                    <a:cubicBezTo>
                      <a:pt x="1032" y="1385"/>
                      <a:pt x="1044" y="1224"/>
                      <a:pt x="1037" y="1071"/>
                    </a:cubicBezTo>
                    <a:close/>
                    <a:moveTo>
                      <a:pt x="994" y="1567"/>
                    </a:moveTo>
                    <a:cubicBezTo>
                      <a:pt x="997" y="1574"/>
                      <a:pt x="1012" y="1570"/>
                      <a:pt x="1009" y="1582"/>
                    </a:cubicBezTo>
                    <a:cubicBezTo>
                      <a:pt x="1003" y="1583"/>
                      <a:pt x="998" y="1582"/>
                      <a:pt x="994" y="1581"/>
                    </a:cubicBezTo>
                    <a:cubicBezTo>
                      <a:pt x="994" y="1587"/>
                      <a:pt x="992" y="1596"/>
                      <a:pt x="996" y="1600"/>
                    </a:cubicBezTo>
                    <a:cubicBezTo>
                      <a:pt x="1007" y="1599"/>
                      <a:pt x="1024" y="1606"/>
                      <a:pt x="1035" y="1596"/>
                    </a:cubicBezTo>
                    <a:cubicBezTo>
                      <a:pt x="1037" y="1580"/>
                      <a:pt x="1039" y="1577"/>
                      <a:pt x="1039" y="1559"/>
                    </a:cubicBezTo>
                    <a:cubicBezTo>
                      <a:pt x="1022" y="1563"/>
                      <a:pt x="1004" y="1560"/>
                      <a:pt x="994" y="1567"/>
                    </a:cubicBezTo>
                    <a:close/>
                    <a:moveTo>
                      <a:pt x="945" y="1157"/>
                    </a:moveTo>
                    <a:cubicBezTo>
                      <a:pt x="954" y="1161"/>
                      <a:pt x="962" y="1164"/>
                      <a:pt x="976" y="1167"/>
                    </a:cubicBezTo>
                    <a:cubicBezTo>
                      <a:pt x="977" y="1031"/>
                      <a:pt x="994" y="879"/>
                      <a:pt x="980" y="759"/>
                    </a:cubicBezTo>
                    <a:cubicBezTo>
                      <a:pt x="973" y="897"/>
                      <a:pt x="952" y="1022"/>
                      <a:pt x="945" y="1157"/>
                    </a:cubicBezTo>
                    <a:close/>
                    <a:moveTo>
                      <a:pt x="735" y="1114"/>
                    </a:moveTo>
                    <a:cubicBezTo>
                      <a:pt x="736" y="1093"/>
                      <a:pt x="726" y="1082"/>
                      <a:pt x="709" y="1079"/>
                    </a:cubicBezTo>
                    <a:cubicBezTo>
                      <a:pt x="701" y="1113"/>
                      <a:pt x="655" y="1099"/>
                      <a:pt x="643" y="1077"/>
                    </a:cubicBezTo>
                    <a:cubicBezTo>
                      <a:pt x="632" y="1086"/>
                      <a:pt x="630" y="1099"/>
                      <a:pt x="633" y="1114"/>
                    </a:cubicBezTo>
                    <a:cubicBezTo>
                      <a:pt x="657" y="1118"/>
                      <a:pt x="712" y="1141"/>
                      <a:pt x="735" y="1114"/>
                    </a:cubicBezTo>
                    <a:close/>
                    <a:moveTo>
                      <a:pt x="698" y="687"/>
                    </a:moveTo>
                    <a:cubicBezTo>
                      <a:pt x="682" y="685"/>
                      <a:pt x="676" y="685"/>
                      <a:pt x="662" y="687"/>
                    </a:cubicBezTo>
                    <a:cubicBezTo>
                      <a:pt x="651" y="801"/>
                      <a:pt x="668" y="944"/>
                      <a:pt x="662" y="1059"/>
                    </a:cubicBezTo>
                    <a:cubicBezTo>
                      <a:pt x="677" y="1059"/>
                      <a:pt x="690" y="1056"/>
                      <a:pt x="696" y="1051"/>
                    </a:cubicBezTo>
                    <a:cubicBezTo>
                      <a:pt x="703" y="918"/>
                      <a:pt x="700" y="827"/>
                      <a:pt x="698" y="687"/>
                    </a:cubicBezTo>
                    <a:close/>
                    <a:moveTo>
                      <a:pt x="664" y="1077"/>
                    </a:moveTo>
                    <a:cubicBezTo>
                      <a:pt x="669" y="1083"/>
                      <a:pt x="682" y="1087"/>
                      <a:pt x="692" y="1083"/>
                    </a:cubicBezTo>
                    <a:cubicBezTo>
                      <a:pt x="691" y="1078"/>
                      <a:pt x="695" y="1078"/>
                      <a:pt x="694" y="1073"/>
                    </a:cubicBezTo>
                    <a:cubicBezTo>
                      <a:pt x="686" y="1069"/>
                      <a:pt x="671" y="1068"/>
                      <a:pt x="664" y="1077"/>
                    </a:cubicBezTo>
                    <a:close/>
                    <a:moveTo>
                      <a:pt x="421" y="1724"/>
                    </a:moveTo>
                    <a:cubicBezTo>
                      <a:pt x="420" y="1714"/>
                      <a:pt x="411" y="1713"/>
                      <a:pt x="402" y="1716"/>
                    </a:cubicBezTo>
                    <a:cubicBezTo>
                      <a:pt x="396" y="1725"/>
                      <a:pt x="398" y="1734"/>
                      <a:pt x="404" y="1741"/>
                    </a:cubicBezTo>
                    <a:cubicBezTo>
                      <a:pt x="420" y="1740"/>
                      <a:pt x="430" y="1755"/>
                      <a:pt x="445" y="1759"/>
                    </a:cubicBezTo>
                    <a:cubicBezTo>
                      <a:pt x="477" y="1768"/>
                      <a:pt x="509" y="1751"/>
                      <a:pt x="537" y="1741"/>
                    </a:cubicBezTo>
                    <a:cubicBezTo>
                      <a:pt x="544" y="1727"/>
                      <a:pt x="531" y="1723"/>
                      <a:pt x="523" y="1718"/>
                    </a:cubicBezTo>
                    <a:cubicBezTo>
                      <a:pt x="520" y="1721"/>
                      <a:pt x="523" y="1732"/>
                      <a:pt x="517" y="1733"/>
                    </a:cubicBezTo>
                    <a:cubicBezTo>
                      <a:pt x="509" y="1735"/>
                      <a:pt x="508" y="1729"/>
                      <a:pt x="506" y="1726"/>
                    </a:cubicBezTo>
                    <a:cubicBezTo>
                      <a:pt x="477" y="1740"/>
                      <a:pt x="451" y="1733"/>
                      <a:pt x="421" y="1724"/>
                    </a:cubicBezTo>
                    <a:close/>
                    <a:moveTo>
                      <a:pt x="498" y="1302"/>
                    </a:moveTo>
                    <a:cubicBezTo>
                      <a:pt x="499" y="1252"/>
                      <a:pt x="505" y="1203"/>
                      <a:pt x="506" y="1153"/>
                    </a:cubicBezTo>
                    <a:cubicBezTo>
                      <a:pt x="507" y="1088"/>
                      <a:pt x="513" y="1035"/>
                      <a:pt x="515" y="959"/>
                    </a:cubicBezTo>
                    <a:cubicBezTo>
                      <a:pt x="518" y="865"/>
                      <a:pt x="518" y="784"/>
                      <a:pt x="517" y="712"/>
                    </a:cubicBezTo>
                    <a:cubicBezTo>
                      <a:pt x="508" y="707"/>
                      <a:pt x="475" y="718"/>
                      <a:pt x="458" y="704"/>
                    </a:cubicBezTo>
                    <a:cubicBezTo>
                      <a:pt x="457" y="750"/>
                      <a:pt x="461" y="785"/>
                      <a:pt x="462" y="826"/>
                    </a:cubicBezTo>
                    <a:cubicBezTo>
                      <a:pt x="465" y="893"/>
                      <a:pt x="467" y="964"/>
                      <a:pt x="466" y="1028"/>
                    </a:cubicBezTo>
                    <a:cubicBezTo>
                      <a:pt x="466" y="1066"/>
                      <a:pt x="466" y="1134"/>
                      <a:pt x="462" y="1188"/>
                    </a:cubicBezTo>
                    <a:cubicBezTo>
                      <a:pt x="460" y="1228"/>
                      <a:pt x="453" y="1266"/>
                      <a:pt x="455" y="1304"/>
                    </a:cubicBezTo>
                    <a:cubicBezTo>
                      <a:pt x="456" y="1353"/>
                      <a:pt x="451" y="1401"/>
                      <a:pt x="453" y="1451"/>
                    </a:cubicBezTo>
                    <a:cubicBezTo>
                      <a:pt x="456" y="1521"/>
                      <a:pt x="439" y="1591"/>
                      <a:pt x="443" y="1655"/>
                    </a:cubicBezTo>
                    <a:cubicBezTo>
                      <a:pt x="464" y="1661"/>
                      <a:pt x="483" y="1662"/>
                      <a:pt x="502" y="1647"/>
                    </a:cubicBezTo>
                    <a:cubicBezTo>
                      <a:pt x="502" y="1524"/>
                      <a:pt x="494" y="1411"/>
                      <a:pt x="498" y="1302"/>
                    </a:cubicBezTo>
                    <a:close/>
                    <a:moveTo>
                      <a:pt x="502" y="1671"/>
                    </a:moveTo>
                    <a:cubicBezTo>
                      <a:pt x="482" y="1673"/>
                      <a:pt x="468" y="1683"/>
                      <a:pt x="443" y="1673"/>
                    </a:cubicBezTo>
                    <a:cubicBezTo>
                      <a:pt x="438" y="1682"/>
                      <a:pt x="438" y="1696"/>
                      <a:pt x="439" y="1710"/>
                    </a:cubicBezTo>
                    <a:cubicBezTo>
                      <a:pt x="457" y="1717"/>
                      <a:pt x="485" y="1719"/>
                      <a:pt x="504" y="1710"/>
                    </a:cubicBezTo>
                    <a:cubicBezTo>
                      <a:pt x="504" y="1697"/>
                      <a:pt x="505" y="1684"/>
                      <a:pt x="502" y="1671"/>
                    </a:cubicBezTo>
                    <a:close/>
                    <a:moveTo>
                      <a:pt x="447" y="387"/>
                    </a:moveTo>
                    <a:cubicBezTo>
                      <a:pt x="441" y="385"/>
                      <a:pt x="442" y="387"/>
                      <a:pt x="435" y="387"/>
                    </a:cubicBezTo>
                    <a:cubicBezTo>
                      <a:pt x="423" y="374"/>
                      <a:pt x="411" y="373"/>
                      <a:pt x="402" y="357"/>
                    </a:cubicBezTo>
                    <a:cubicBezTo>
                      <a:pt x="375" y="352"/>
                      <a:pt x="365" y="328"/>
                      <a:pt x="339" y="322"/>
                    </a:cubicBezTo>
                    <a:cubicBezTo>
                      <a:pt x="327" y="301"/>
                      <a:pt x="303" y="297"/>
                      <a:pt x="284" y="285"/>
                    </a:cubicBezTo>
                    <a:cubicBezTo>
                      <a:pt x="266" y="274"/>
                      <a:pt x="255" y="252"/>
                      <a:pt x="233" y="250"/>
                    </a:cubicBezTo>
                    <a:cubicBezTo>
                      <a:pt x="214" y="226"/>
                      <a:pt x="184" y="217"/>
                      <a:pt x="157" y="199"/>
                    </a:cubicBezTo>
                    <a:cubicBezTo>
                      <a:pt x="144" y="190"/>
                      <a:pt x="134" y="176"/>
                      <a:pt x="121" y="167"/>
                    </a:cubicBezTo>
                    <a:cubicBezTo>
                      <a:pt x="98" y="151"/>
                      <a:pt x="64" y="128"/>
                      <a:pt x="43" y="122"/>
                    </a:cubicBezTo>
                    <a:cubicBezTo>
                      <a:pt x="37" y="130"/>
                      <a:pt x="31" y="138"/>
                      <a:pt x="31" y="152"/>
                    </a:cubicBezTo>
                    <a:cubicBezTo>
                      <a:pt x="36" y="160"/>
                      <a:pt x="46" y="164"/>
                      <a:pt x="51" y="173"/>
                    </a:cubicBezTo>
                    <a:cubicBezTo>
                      <a:pt x="149" y="220"/>
                      <a:pt x="226" y="288"/>
                      <a:pt x="321" y="338"/>
                    </a:cubicBezTo>
                    <a:cubicBezTo>
                      <a:pt x="342" y="360"/>
                      <a:pt x="377" y="369"/>
                      <a:pt x="396" y="393"/>
                    </a:cubicBezTo>
                    <a:cubicBezTo>
                      <a:pt x="417" y="397"/>
                      <a:pt x="424" y="416"/>
                      <a:pt x="447" y="418"/>
                    </a:cubicBezTo>
                    <a:cubicBezTo>
                      <a:pt x="447" y="423"/>
                      <a:pt x="454" y="431"/>
                      <a:pt x="458" y="426"/>
                    </a:cubicBezTo>
                    <a:cubicBezTo>
                      <a:pt x="453" y="416"/>
                      <a:pt x="468" y="409"/>
                      <a:pt x="472" y="402"/>
                    </a:cubicBezTo>
                    <a:cubicBezTo>
                      <a:pt x="460" y="401"/>
                      <a:pt x="454" y="393"/>
                      <a:pt x="447" y="387"/>
                    </a:cubicBezTo>
                    <a:close/>
                    <a:moveTo>
                      <a:pt x="433" y="442"/>
                    </a:moveTo>
                    <a:cubicBezTo>
                      <a:pt x="384" y="405"/>
                      <a:pt x="350" y="377"/>
                      <a:pt x="296" y="348"/>
                    </a:cubicBezTo>
                    <a:cubicBezTo>
                      <a:pt x="243" y="302"/>
                      <a:pt x="184" y="264"/>
                      <a:pt x="119" y="230"/>
                    </a:cubicBezTo>
                    <a:cubicBezTo>
                      <a:pt x="113" y="223"/>
                      <a:pt x="104" y="209"/>
                      <a:pt x="92" y="214"/>
                    </a:cubicBezTo>
                    <a:cubicBezTo>
                      <a:pt x="101" y="243"/>
                      <a:pt x="98" y="273"/>
                      <a:pt x="98" y="306"/>
                    </a:cubicBezTo>
                    <a:cubicBezTo>
                      <a:pt x="97" y="322"/>
                      <a:pt x="103" y="337"/>
                      <a:pt x="104" y="351"/>
                    </a:cubicBezTo>
                    <a:cubicBezTo>
                      <a:pt x="104" y="367"/>
                      <a:pt x="99" y="386"/>
                      <a:pt x="104" y="400"/>
                    </a:cubicBezTo>
                    <a:cubicBezTo>
                      <a:pt x="108" y="412"/>
                      <a:pt x="123" y="419"/>
                      <a:pt x="131" y="430"/>
                    </a:cubicBezTo>
                    <a:cubicBezTo>
                      <a:pt x="135" y="434"/>
                      <a:pt x="135" y="441"/>
                      <a:pt x="139" y="446"/>
                    </a:cubicBezTo>
                    <a:cubicBezTo>
                      <a:pt x="150" y="460"/>
                      <a:pt x="171" y="468"/>
                      <a:pt x="188" y="481"/>
                    </a:cubicBezTo>
                    <a:cubicBezTo>
                      <a:pt x="198" y="489"/>
                      <a:pt x="209" y="501"/>
                      <a:pt x="215" y="504"/>
                    </a:cubicBezTo>
                    <a:cubicBezTo>
                      <a:pt x="219" y="506"/>
                      <a:pt x="224" y="504"/>
                      <a:pt x="227" y="506"/>
                    </a:cubicBezTo>
                    <a:cubicBezTo>
                      <a:pt x="235" y="512"/>
                      <a:pt x="242" y="523"/>
                      <a:pt x="251" y="530"/>
                    </a:cubicBezTo>
                    <a:cubicBezTo>
                      <a:pt x="315" y="584"/>
                      <a:pt x="389" y="640"/>
                      <a:pt x="458" y="679"/>
                    </a:cubicBezTo>
                    <a:cubicBezTo>
                      <a:pt x="440" y="605"/>
                      <a:pt x="450" y="545"/>
                      <a:pt x="449" y="477"/>
                    </a:cubicBezTo>
                    <a:cubicBezTo>
                      <a:pt x="456" y="468"/>
                      <a:pt x="458" y="463"/>
                      <a:pt x="458" y="449"/>
                    </a:cubicBezTo>
                    <a:cubicBezTo>
                      <a:pt x="445" y="448"/>
                      <a:pt x="445" y="440"/>
                      <a:pt x="433" y="442"/>
                    </a:cubicBezTo>
                    <a:close/>
                    <a:moveTo>
                      <a:pt x="296" y="587"/>
                    </a:moveTo>
                    <a:cubicBezTo>
                      <a:pt x="248" y="564"/>
                      <a:pt x="199" y="515"/>
                      <a:pt x="155" y="489"/>
                    </a:cubicBezTo>
                    <a:cubicBezTo>
                      <a:pt x="156" y="522"/>
                      <a:pt x="155" y="577"/>
                      <a:pt x="155" y="622"/>
                    </a:cubicBezTo>
                    <a:cubicBezTo>
                      <a:pt x="154" y="673"/>
                      <a:pt x="159" y="734"/>
                      <a:pt x="162" y="798"/>
                    </a:cubicBezTo>
                    <a:cubicBezTo>
                      <a:pt x="168" y="891"/>
                      <a:pt x="168" y="1009"/>
                      <a:pt x="172" y="1114"/>
                    </a:cubicBezTo>
                    <a:cubicBezTo>
                      <a:pt x="173" y="1134"/>
                      <a:pt x="171" y="1167"/>
                      <a:pt x="174" y="1181"/>
                    </a:cubicBezTo>
                    <a:cubicBezTo>
                      <a:pt x="177" y="1191"/>
                      <a:pt x="190" y="1198"/>
                      <a:pt x="190" y="1212"/>
                    </a:cubicBezTo>
                    <a:cubicBezTo>
                      <a:pt x="272" y="1310"/>
                      <a:pt x="353" y="1410"/>
                      <a:pt x="433" y="1510"/>
                    </a:cubicBezTo>
                    <a:cubicBezTo>
                      <a:pt x="439" y="1478"/>
                      <a:pt x="438" y="1447"/>
                      <a:pt x="437" y="1418"/>
                    </a:cubicBezTo>
                    <a:cubicBezTo>
                      <a:pt x="435" y="1366"/>
                      <a:pt x="439" y="1314"/>
                      <a:pt x="439" y="1265"/>
                    </a:cubicBezTo>
                    <a:cubicBezTo>
                      <a:pt x="439" y="1241"/>
                      <a:pt x="431" y="1218"/>
                      <a:pt x="443" y="1196"/>
                    </a:cubicBezTo>
                    <a:cubicBezTo>
                      <a:pt x="437" y="1154"/>
                      <a:pt x="444" y="1110"/>
                      <a:pt x="447" y="1071"/>
                    </a:cubicBezTo>
                    <a:cubicBezTo>
                      <a:pt x="450" y="1022"/>
                      <a:pt x="443" y="970"/>
                      <a:pt x="441" y="918"/>
                    </a:cubicBezTo>
                    <a:cubicBezTo>
                      <a:pt x="437" y="838"/>
                      <a:pt x="446" y="758"/>
                      <a:pt x="441" y="694"/>
                    </a:cubicBezTo>
                    <a:cubicBezTo>
                      <a:pt x="398" y="663"/>
                      <a:pt x="343" y="624"/>
                      <a:pt x="296" y="587"/>
                    </a:cubicBezTo>
                    <a:close/>
                    <a:moveTo>
                      <a:pt x="433" y="1530"/>
                    </a:moveTo>
                    <a:cubicBezTo>
                      <a:pt x="431" y="1529"/>
                      <a:pt x="429" y="1530"/>
                      <a:pt x="427" y="1530"/>
                    </a:cubicBezTo>
                    <a:cubicBezTo>
                      <a:pt x="415" y="1522"/>
                      <a:pt x="403" y="1499"/>
                      <a:pt x="392" y="1484"/>
                    </a:cubicBezTo>
                    <a:cubicBezTo>
                      <a:pt x="379" y="1468"/>
                      <a:pt x="370" y="1451"/>
                      <a:pt x="357" y="1439"/>
                    </a:cubicBezTo>
                    <a:cubicBezTo>
                      <a:pt x="339" y="1401"/>
                      <a:pt x="302" y="1374"/>
                      <a:pt x="274" y="1339"/>
                    </a:cubicBezTo>
                    <a:cubicBezTo>
                      <a:pt x="249" y="1308"/>
                      <a:pt x="227" y="1274"/>
                      <a:pt x="200" y="1245"/>
                    </a:cubicBezTo>
                    <a:cubicBezTo>
                      <a:pt x="180" y="1224"/>
                      <a:pt x="169" y="1193"/>
                      <a:pt x="151" y="1171"/>
                    </a:cubicBezTo>
                    <a:cubicBezTo>
                      <a:pt x="152" y="1194"/>
                      <a:pt x="168" y="1216"/>
                      <a:pt x="184" y="1230"/>
                    </a:cubicBezTo>
                    <a:cubicBezTo>
                      <a:pt x="182" y="1236"/>
                      <a:pt x="187" y="1237"/>
                      <a:pt x="186" y="1243"/>
                    </a:cubicBezTo>
                    <a:cubicBezTo>
                      <a:pt x="272" y="1347"/>
                      <a:pt x="347" y="1461"/>
                      <a:pt x="431" y="1567"/>
                    </a:cubicBezTo>
                    <a:cubicBezTo>
                      <a:pt x="431" y="1554"/>
                      <a:pt x="434" y="1544"/>
                      <a:pt x="433" y="1530"/>
                    </a:cubicBezTo>
                    <a:close/>
                    <a:moveTo>
                      <a:pt x="110" y="1283"/>
                    </a:moveTo>
                    <a:cubicBezTo>
                      <a:pt x="97" y="1285"/>
                      <a:pt x="96" y="1292"/>
                      <a:pt x="88" y="1294"/>
                    </a:cubicBezTo>
                    <a:cubicBezTo>
                      <a:pt x="95" y="1332"/>
                      <a:pt x="127" y="1321"/>
                      <a:pt x="159" y="1328"/>
                    </a:cubicBezTo>
                    <a:cubicBezTo>
                      <a:pt x="171" y="1317"/>
                      <a:pt x="179" y="1314"/>
                      <a:pt x="194" y="1306"/>
                    </a:cubicBezTo>
                    <a:cubicBezTo>
                      <a:pt x="192" y="1299"/>
                      <a:pt x="199" y="1293"/>
                      <a:pt x="196" y="1286"/>
                    </a:cubicBezTo>
                    <a:cubicBezTo>
                      <a:pt x="184" y="1310"/>
                      <a:pt x="119" y="1308"/>
                      <a:pt x="110" y="1283"/>
                    </a:cubicBezTo>
                    <a:close/>
                    <a:moveTo>
                      <a:pt x="176" y="1257"/>
                    </a:moveTo>
                    <a:cubicBezTo>
                      <a:pt x="161" y="1263"/>
                      <a:pt x="137" y="1261"/>
                      <a:pt x="125" y="1259"/>
                    </a:cubicBezTo>
                    <a:cubicBezTo>
                      <a:pt x="125" y="1266"/>
                      <a:pt x="119" y="1277"/>
                      <a:pt x="125" y="1288"/>
                    </a:cubicBezTo>
                    <a:cubicBezTo>
                      <a:pt x="149" y="1290"/>
                      <a:pt x="202" y="1288"/>
                      <a:pt x="176" y="1257"/>
                    </a:cubicBezTo>
                    <a:close/>
                    <a:moveTo>
                      <a:pt x="153" y="1049"/>
                    </a:moveTo>
                    <a:cubicBezTo>
                      <a:pt x="157" y="970"/>
                      <a:pt x="151" y="889"/>
                      <a:pt x="151" y="808"/>
                    </a:cubicBezTo>
                    <a:cubicBezTo>
                      <a:pt x="151" y="771"/>
                      <a:pt x="143" y="732"/>
                      <a:pt x="141" y="696"/>
                    </a:cubicBezTo>
                    <a:cubicBezTo>
                      <a:pt x="139" y="664"/>
                      <a:pt x="144" y="631"/>
                      <a:pt x="141" y="602"/>
                    </a:cubicBezTo>
                    <a:cubicBezTo>
                      <a:pt x="139" y="588"/>
                      <a:pt x="134" y="575"/>
                      <a:pt x="133" y="561"/>
                    </a:cubicBezTo>
                    <a:cubicBezTo>
                      <a:pt x="133" y="547"/>
                      <a:pt x="136" y="535"/>
                      <a:pt x="135" y="522"/>
                    </a:cubicBezTo>
                    <a:cubicBezTo>
                      <a:pt x="133" y="500"/>
                      <a:pt x="131" y="487"/>
                      <a:pt x="133" y="469"/>
                    </a:cubicBezTo>
                    <a:cubicBezTo>
                      <a:pt x="121" y="466"/>
                      <a:pt x="109" y="444"/>
                      <a:pt x="102" y="449"/>
                    </a:cubicBezTo>
                    <a:cubicBezTo>
                      <a:pt x="97" y="549"/>
                      <a:pt x="122" y="648"/>
                      <a:pt x="117" y="745"/>
                    </a:cubicBezTo>
                    <a:cubicBezTo>
                      <a:pt x="114" y="822"/>
                      <a:pt x="115" y="914"/>
                      <a:pt x="121" y="992"/>
                    </a:cubicBezTo>
                    <a:cubicBezTo>
                      <a:pt x="147" y="1059"/>
                      <a:pt x="112" y="1158"/>
                      <a:pt x="127" y="1236"/>
                    </a:cubicBezTo>
                    <a:cubicBezTo>
                      <a:pt x="139" y="1242"/>
                      <a:pt x="152" y="1237"/>
                      <a:pt x="161" y="1230"/>
                    </a:cubicBezTo>
                    <a:cubicBezTo>
                      <a:pt x="161" y="1220"/>
                      <a:pt x="139" y="1208"/>
                      <a:pt x="135" y="1190"/>
                    </a:cubicBezTo>
                    <a:cubicBezTo>
                      <a:pt x="133" y="1182"/>
                      <a:pt x="137" y="1155"/>
                      <a:pt x="141" y="1151"/>
                    </a:cubicBezTo>
                    <a:cubicBezTo>
                      <a:pt x="149" y="1144"/>
                      <a:pt x="160" y="1147"/>
                      <a:pt x="162" y="1157"/>
                    </a:cubicBezTo>
                    <a:cubicBezTo>
                      <a:pt x="159" y="1123"/>
                      <a:pt x="159" y="1090"/>
                      <a:pt x="153" y="104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B0604020202020204" charset="-122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46874509"/>
      </p:ext>
    </p:extLst>
  </p:cSld>
  <p:clrMapOvr>
    <a:masterClrMapping/>
  </p:clrMapOvr>
  <p:transition spd="slow">
    <p:push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EF78FE-12CD-4EC6-87F0-35F36F5B557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2022/8/31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6A3B-8992-43C3-8DE7-2D0CD90917B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grpSp>
        <p:nvGrpSpPr>
          <p:cNvPr id="6" name="组合 5"/>
          <p:cNvGrpSpPr/>
          <p:nvPr userDrawn="1"/>
        </p:nvGrpSpPr>
        <p:grpSpPr>
          <a:xfrm>
            <a:off x="0" y="-426730"/>
            <a:ext cx="838327" cy="426730"/>
            <a:chOff x="0" y="-426730"/>
            <a:chExt cx="838327" cy="426730"/>
          </a:xfrm>
        </p:grpSpPr>
        <p:sp>
          <p:nvSpPr>
            <p:cNvPr id="7" name="矩形 6"/>
            <p:cNvSpPr/>
            <p:nvPr/>
          </p:nvSpPr>
          <p:spPr>
            <a:xfrm>
              <a:off x="411607" y="-426720"/>
              <a:ext cx="426720" cy="426720"/>
            </a:xfrm>
            <a:prstGeom prst="rect">
              <a:avLst/>
            </a:prstGeom>
            <a:solidFill>
              <a:srgbClr val="C291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/>
                  <a:ea typeface="等线" panose="020B0604020202020204" charset="-122"/>
                  <a:cs typeface="+mn-cs"/>
                </a:rPr>
                <a:t>  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-426730"/>
              <a:ext cx="426720" cy="426720"/>
            </a:xfrm>
            <a:prstGeom prst="rect">
              <a:avLst/>
            </a:prstGeom>
            <a:solidFill>
              <a:srgbClr val="404E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endParaRPr>
            </a:p>
          </p:txBody>
        </p:sp>
      </p:grpSp>
      <p:grpSp>
        <p:nvGrpSpPr>
          <p:cNvPr id="9" name="组合 8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矩形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404E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11" name="任意多边形: 形状 10"/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>
                <a:gd name="connsiteX0" fmla="*/ 111888 w 12192000"/>
                <a:gd name="connsiteY0" fmla="*/ 112853 h 6858000"/>
                <a:gd name="connsiteX1" fmla="*/ 111888 w 12192000"/>
                <a:gd name="connsiteY1" fmla="*/ 6745146 h 6858000"/>
                <a:gd name="connsiteX2" fmla="*/ 12080111 w 12192000"/>
                <a:gd name="connsiteY2" fmla="*/ 6745146 h 6858000"/>
                <a:gd name="connsiteX3" fmla="*/ 12080111 w 12192000"/>
                <a:gd name="connsiteY3" fmla="*/ 112853 h 6858000"/>
                <a:gd name="connsiteX4" fmla="*/ 0 w 12192000"/>
                <a:gd name="connsiteY4" fmla="*/ 0 h 6858000"/>
                <a:gd name="connsiteX5" fmla="*/ 12192000 w 12192000"/>
                <a:gd name="connsiteY5" fmla="*/ 0 h 6858000"/>
                <a:gd name="connsiteX6" fmla="*/ 12192000 w 12192000"/>
                <a:gd name="connsiteY6" fmla="*/ 6858000 h 6858000"/>
                <a:gd name="connsiteX7" fmla="*/ 0 w 12192000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6858000">
                  <a:moveTo>
                    <a:pt x="111888" y="112853"/>
                  </a:moveTo>
                  <a:lnTo>
                    <a:pt x="111888" y="6745146"/>
                  </a:lnTo>
                  <a:lnTo>
                    <a:pt x="12080111" y="6745146"/>
                  </a:lnTo>
                  <a:lnTo>
                    <a:pt x="12080111" y="112853"/>
                  </a:lnTo>
                  <a:close/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C291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0932537"/>
      </p:ext>
    </p:extLst>
  </p:cSld>
  <p:clrMapOvr>
    <a:masterClrMapping/>
  </p:clrMapOvr>
  <p:transition spd="slow">
    <p:push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EF78FE-12CD-4EC6-87F0-35F36F5B557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2022/8/31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6A3B-8992-43C3-8DE7-2D0CD90917B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grpSp>
        <p:nvGrpSpPr>
          <p:cNvPr id="6" name="组合 5"/>
          <p:cNvGrpSpPr/>
          <p:nvPr userDrawn="1"/>
        </p:nvGrpSpPr>
        <p:grpSpPr>
          <a:xfrm>
            <a:off x="0" y="-426730"/>
            <a:ext cx="838327" cy="426730"/>
            <a:chOff x="0" y="-426730"/>
            <a:chExt cx="838327" cy="426730"/>
          </a:xfrm>
        </p:grpSpPr>
        <p:sp>
          <p:nvSpPr>
            <p:cNvPr id="7" name="矩形 6"/>
            <p:cNvSpPr/>
            <p:nvPr/>
          </p:nvSpPr>
          <p:spPr>
            <a:xfrm>
              <a:off x="411607" y="-426720"/>
              <a:ext cx="426720" cy="426720"/>
            </a:xfrm>
            <a:prstGeom prst="rect">
              <a:avLst/>
            </a:prstGeom>
            <a:solidFill>
              <a:srgbClr val="C291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/>
                  <a:ea typeface="等线" panose="020B0604020202020204" charset="-122"/>
                  <a:cs typeface="+mn-cs"/>
                </a:rPr>
                <a:t>  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-426730"/>
              <a:ext cx="426720" cy="426720"/>
            </a:xfrm>
            <a:prstGeom prst="rect">
              <a:avLst/>
            </a:prstGeom>
            <a:solidFill>
              <a:srgbClr val="404E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endParaRPr>
            </a:p>
          </p:txBody>
        </p:sp>
      </p:grpSp>
      <p:grpSp>
        <p:nvGrpSpPr>
          <p:cNvPr id="9" name="组合 8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矩形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404E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11" name="任意多边形: 形状 10"/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>
                <a:gd name="connsiteX0" fmla="*/ 111888 w 12192000"/>
                <a:gd name="connsiteY0" fmla="*/ 112853 h 6858000"/>
                <a:gd name="connsiteX1" fmla="*/ 111888 w 12192000"/>
                <a:gd name="connsiteY1" fmla="*/ 6745146 h 6858000"/>
                <a:gd name="connsiteX2" fmla="*/ 12080111 w 12192000"/>
                <a:gd name="connsiteY2" fmla="*/ 6745146 h 6858000"/>
                <a:gd name="connsiteX3" fmla="*/ 12080111 w 12192000"/>
                <a:gd name="connsiteY3" fmla="*/ 112853 h 6858000"/>
                <a:gd name="connsiteX4" fmla="*/ 0 w 12192000"/>
                <a:gd name="connsiteY4" fmla="*/ 0 h 6858000"/>
                <a:gd name="connsiteX5" fmla="*/ 12192000 w 12192000"/>
                <a:gd name="connsiteY5" fmla="*/ 0 h 6858000"/>
                <a:gd name="connsiteX6" fmla="*/ 12192000 w 12192000"/>
                <a:gd name="connsiteY6" fmla="*/ 6858000 h 6858000"/>
                <a:gd name="connsiteX7" fmla="*/ 0 w 12192000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6858000">
                  <a:moveTo>
                    <a:pt x="111888" y="112853"/>
                  </a:moveTo>
                  <a:lnTo>
                    <a:pt x="111888" y="6745146"/>
                  </a:lnTo>
                  <a:lnTo>
                    <a:pt x="12080111" y="6745146"/>
                  </a:lnTo>
                  <a:lnTo>
                    <a:pt x="12080111" y="112853"/>
                  </a:lnTo>
                  <a:close/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C291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endParaRPr>
            </a:p>
          </p:txBody>
        </p:sp>
      </p:grpSp>
      <p:pic>
        <p:nvPicPr>
          <p:cNvPr id="18" name="图片 17"/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3F4C7"/>
              </a:clrFrom>
              <a:clrTo>
                <a:srgbClr val="F3F4C7">
                  <a:alpha val="0"/>
                </a:srgbClr>
              </a:clrTo>
            </a:clrChange>
          </a:blip>
          <a:srcRect l="1088" t="47272" r="1230" b="10578"/>
          <a:stretch>
            <a:fillRect/>
          </a:stretch>
        </p:blipFill>
        <p:spPr>
          <a:xfrm>
            <a:off x="107004" y="3312270"/>
            <a:ext cx="11974749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182376"/>
      </p:ext>
    </p:extLst>
  </p:cSld>
  <p:clrMapOvr>
    <a:masterClrMapping/>
  </p:clrMapOvr>
  <p:transition spd="slow">
    <p:push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EF78FE-12CD-4EC6-87F0-35F36F5B557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2022/8/31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6A3B-8992-43C3-8DE7-2D0CD90917B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2983924"/>
      </p:ext>
    </p:extLst>
  </p:cSld>
  <p:clrMapOvr>
    <a:masterClrMapping/>
  </p:clrMapOvr>
  <p:transition spd="slow">
    <p:push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EF78FE-12CD-4EC6-87F0-35F36F5B557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2022/8/31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6A3B-8992-43C3-8DE7-2D0CD90917B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2584278"/>
      </p:ext>
    </p:extLst>
  </p:cSld>
  <p:clrMapOvr>
    <a:masterClrMapping/>
  </p:clrMapOvr>
  <p:transition spd="slow">
    <p:push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EF78FE-12CD-4EC6-87F0-35F36F5B557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2022/8/31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6A3B-8992-43C3-8DE7-2D0CD90917B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440305"/>
      </p:ext>
    </p:extLst>
  </p:cSld>
  <p:clrMapOvr>
    <a:masterClrMapping/>
  </p:clrMapOvr>
  <p:transition spd="slow">
    <p:push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EF78FE-12CD-4EC6-87F0-35F36F5B557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2022/8/31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6A3B-8992-43C3-8DE7-2D0CD90917B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4835947"/>
      </p:ext>
    </p:extLst>
  </p:cSld>
  <p:clrMapOvr>
    <a:masterClrMapping/>
  </p:clrMapOvr>
  <p:transition spd="slow">
    <p:push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ZOTA1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7d195523061f1c03a90ee8e42cb24248e56383cd534985688F9F494128731F165EE95AB4B0C0A38076AAEA07667B1565C446FC45FF01DFB0E885BCDBDF3A284F3DB14DA61DD97F0BAB2E6C668FB4931CCA1232F21BFBFC3DE5B5028DBB0124DFB5E7AD3BD69448A441B432B7BAD1B97402D0A8D7D416C0A4E8132619B1C0A86C5146A202B5C4242F78B2D3C1D833CAE">
            <a:extLst>
              <a:ext uri="{FF2B5EF4-FFF2-40B4-BE49-F238E27FC236}">
                <a16:creationId xmlns:a16="http://schemas.microsoft.com/office/drawing/2014/main" xmlns="" id="{AB470D3B-D8E6-4045-8B73-6273D785B7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9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283430"/>
      </p:ext>
    </p:extLst>
  </p:cSld>
  <p:clrMapOvr>
    <a:masterClrMapping/>
  </p:clrMapOvr>
  <p:transition spd="slow">
    <p:push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ZOTA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3B78B06-7434-47AD-B942-629854005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E63F82A0-6EFE-4AB4-8E37-3293EE1523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8C0284BE-677D-49AE-9C78-B76B8B052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4941FF-00A6-4371-A5CE-53FCCFA0829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2022/8/31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02C4122D-7ABC-45F6-94B7-61ED92026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109F9B32-2B60-4AB7-87F8-908214CDD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B002F6-DA6C-4D8F-8AEF-0D89E98E972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4624811"/>
      </p:ext>
    </p:extLst>
  </p:cSld>
  <p:clrMapOvr>
    <a:masterClrMapping/>
  </p:clrMapOvr>
  <p:transition spd="slow">
    <p:push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F1ED5D24-7B50-44E6-AEDD-6498BB767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endParaRPr lang="zh-CN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A684871A-5B0F-4A75-B6ED-FB354F09AA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3D468ABD-710B-4C58-B988-7605FF460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4941FF-00A6-4371-A5CE-53FCCFA0829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2022/8/31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C3FAFA4D-B2B2-4E25-8744-81E80C1B4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EE222278-7661-4C65-A8FA-C4B109095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B002F6-DA6C-4D8F-8AEF-0D89E98E972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3175500"/>
      </p:ext>
    </p:extLst>
  </p:cSld>
  <p:clrMapOvr>
    <a:masterClrMapping/>
  </p:clrMapOvr>
  <p:transition spd="slow">
    <p:push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D5B22-89D8-4DD3-A6A5-9330C8A1A389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2A286-6935-4C13-8ED5-1379B95F1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796229"/>
      </p:ext>
    </p:extLst>
  </p:cSld>
  <p:clrMapOvr>
    <a:masterClrMapping/>
  </p:clrMapOvr>
  <p:transition spd="slow">
    <p:push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AS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0483697"/>
      </p:ext>
    </p:extLst>
  </p:cSld>
  <p:clrMapOvr>
    <a:masterClrMapping/>
  </p:clrMapOvr>
  <p:transition spd="slow">
    <p:push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AZOT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43DB19F4-A037-402A-9CDE-D2D79B623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A6DEADE5-1D54-4E57-8C2E-23D77E3D84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zh-CN" altLang="en-US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A6B9985F-15B1-4819-81C2-DBE8616631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endParaRPr lang="zh-CN" altLang="en-US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57BEBEB2-E835-4414-ABC8-6DFB3AEFA8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zh-CN" altLang="en-US"/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C379F47B-DB2D-40F5-9AE9-719335A047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endParaRPr lang="zh-CN" altLang="en-US"/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B798A78D-91F2-4A8C-9BF8-99D74E99B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4941FF-00A6-4371-A5CE-53FCCFA0829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2022/8/31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69B94871-B5BA-49B7-8034-259C163E7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DD0F7B17-A725-45E7-A804-29BDCDC1D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B002F6-DA6C-4D8F-8AEF-0D89E98E972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406960"/>
      </p:ext>
    </p:extLst>
  </p:cSld>
  <p:clrMapOvr>
    <a:masterClrMapping/>
  </p:clrMapOvr>
  <p:transition spd="slow">
    <p:push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Z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313B4E9-75FC-4BE5-B945-306B495F8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D996C4BD-46E6-4E7C-BF9F-A6AEBD2FF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4941FF-00A6-4371-A5CE-53FCCFA0829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2022/8/31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FD950026-D8D1-4DD0-BE38-C404E7174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D898BEB4-58DA-4499-92ED-27172B6FD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B002F6-DA6C-4D8F-8AEF-0D89E98E972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7142371"/>
      </p:ext>
    </p:extLst>
  </p:cSld>
  <p:clrMapOvr>
    <a:masterClrMapping/>
  </p:clrMapOvr>
  <p:transition spd="slow">
    <p:push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GSDG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4956830"/>
      </p:ext>
    </p:extLst>
  </p:cSld>
  <p:clrMapOvr>
    <a:masterClrMapping/>
  </p:clrMapOvr>
  <p:transition spd="slow">
    <p:push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DSDG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C3E17CB0-2954-4E0C-AF6E-50B3C78BD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0CA6DE53-6ED0-4166-B0C1-852EC8342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E9F042EB-1431-4567-8A26-6E6EF04528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zh-CN" alt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2FC67D7F-EA2A-4CC1-9994-E61D98BF5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4941FF-00A6-4371-A5CE-53FCCFA0829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2022/8/31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390F399C-F657-4EAB-85DC-C41B54813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E5D4182F-5331-431D-9FAA-9E4144BB7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B002F6-DA6C-4D8F-8AEF-0D89E98E972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2495802"/>
      </p:ext>
    </p:extLst>
  </p:cSld>
  <p:clrMapOvr>
    <a:masterClrMapping/>
  </p:clrMapOvr>
  <p:transition spd="slow">
    <p:push dir="r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D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4BF38B1-8223-4D22-9703-ADFB286B6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endParaRPr lang="zh-CN" altLang="en-US"/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48C8B34F-C49D-4213-B0B1-FAE82068D8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B0F68E81-4835-4ED5-9F95-BB7691344D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075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zh-CN" alt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10C525D0-7CCB-4AE6-8465-2F74C2655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4941FF-00A6-4371-A5CE-53FCCFA0829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2022/8/31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AE170560-B651-48C5-B690-A7F3461F0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DD9B4FD9-6920-46E4-8E54-F14D6D679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B002F6-DA6C-4D8F-8AEF-0D89E98E972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3472364"/>
      </p:ext>
    </p:extLst>
  </p:cSld>
  <p:clrMapOvr>
    <a:masterClrMapping/>
  </p:clrMapOvr>
  <p:transition spd="slow">
    <p:push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DFFH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603DAE9-43B9-4376-BB8A-2B9AF2403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C1474B61-B8F5-4BA3-93C0-EC164BE111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82284947-3E1F-4F85-84EF-19F0DB952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4941FF-00A6-4371-A5CE-53FCCFA0829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2022/8/31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C4D6C901-3703-4B45-A77F-6081814DA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A756024B-AA01-45CB-A8E7-73E9D3157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B002F6-DA6C-4D8F-8AEF-0D89E98E972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2071940"/>
      </p:ext>
    </p:extLst>
  </p:cSld>
  <p:clrMapOvr>
    <a:masterClrMapping/>
  </p:clrMapOvr>
  <p:transition spd="slow">
    <p:push dir="r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ĐFSAGA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92632514-5543-400D-916E-B24C8DA18B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endParaRPr lang="zh-CN" altLang="en-US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D0EBBF3A-B24B-4979-B3D7-401F091328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C1518DB4-A617-4B51-B6E1-605168BA7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4941FF-00A6-4371-A5CE-53FCCFA0829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2022/8/31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234B5F86-E55A-476E-9718-D89AA8C6B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438A632A-B3FF-4E60-A4D1-F39706EBB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B002F6-DA6C-4D8F-8AEF-0D89E98E972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1704808"/>
      </p:ext>
    </p:extLst>
  </p:cSld>
  <p:clrMapOvr>
    <a:masterClrMapping/>
  </p:clrMapOvr>
  <p:transition spd="slow">
    <p:push dir="r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ĐSR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4B85E2-7A3E-4853-8905-0D077AABE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E3850C6-3B68-4B79-B70D-7C0489B7B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4941FF-00A6-4371-A5CE-53FCCFA0829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2022/8/31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37D5141-C8CC-467F-B880-0A658088B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226C1D1-84E2-4E87-BD6D-894E3E593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B002F6-DA6C-4D8F-8AEF-0D89E98E972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9402427"/>
      </p:ext>
    </p:extLst>
  </p:cSld>
  <p:clrMapOvr>
    <a:masterClrMapping/>
  </p:clrMapOvr>
  <p:transition spd="slow">
    <p:push dir="r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3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A437ACAA-7A8E-4430-AAD1-57846D3A46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8/31/2022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99E66076-A725-4C10-A4EB-F55B9B0E80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563453"/>
      </p:ext>
    </p:extLst>
  </p:cSld>
  <p:clrMapOvr>
    <a:masterClrMapping/>
  </p:clrMapOvr>
  <p:transition spd="slow">
    <p:push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D5B22-89D8-4DD3-A6A5-9330C8A1A389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2A286-6935-4C13-8ED5-1379B95F1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518105"/>
      </p:ext>
    </p:extLst>
  </p:cSld>
  <p:clrMapOvr>
    <a:masterClrMapping/>
  </p:clrMapOvr>
  <p:transition spd="slow">
    <p:push dir="r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A437ACAA-7A8E-4430-AAD1-57846D3A46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8/31/2022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99E66076-A725-4C10-A4EB-F55B9B0E80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284412"/>
      </p:ext>
    </p:extLst>
  </p:cSld>
  <p:clrMapOvr>
    <a:masterClrMapping/>
  </p:clrMapOvr>
  <p:transition spd="slow">
    <p:push dir="r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00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A437ACAA-7A8E-4430-AAD1-57846D3A46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8/31/2022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99E66076-A725-4C10-A4EB-F55B9B0E80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623826"/>
      </p:ext>
    </p:extLst>
  </p:cSld>
  <p:clrMapOvr>
    <a:masterClrMapping/>
  </p:clrMapOvr>
  <p:transition spd="slow">
    <p:push dir="r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1" y="2133600"/>
            <a:ext cx="2984500" cy="6034088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30601" y="2133600"/>
            <a:ext cx="2984500" cy="6034088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A437ACAA-7A8E-4430-AAD1-57846D3A46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8/31/2022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99E66076-A725-4C10-A4EB-F55B9B0E80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334471"/>
      </p:ext>
    </p:extLst>
  </p:cSld>
  <p:clrMapOvr>
    <a:masterClrMapping/>
  </p:clrMapOvr>
  <p:transition spd="slow">
    <p:push dir="r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2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2"/>
            <a:ext cx="5389032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2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A437ACAA-7A8E-4430-AAD1-57846D3A46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8/31/2022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99E66076-A725-4C10-A4EB-F55B9B0E80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213449"/>
      </p:ext>
    </p:extLst>
  </p:cSld>
  <p:clrMapOvr>
    <a:masterClrMapping/>
  </p:clrMapOvr>
  <p:transition spd="slow">
    <p:push dir="r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A437ACAA-7A8E-4430-AAD1-57846D3A46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8/31/2022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99E66076-A725-4C10-A4EB-F55B9B0E80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04466"/>
      </p:ext>
    </p:extLst>
  </p:cSld>
  <p:clrMapOvr>
    <a:masterClrMapping/>
  </p:clrMapOvr>
  <p:transition spd="slow">
    <p:push dir="r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A437ACAA-7A8E-4430-AAD1-57846D3A46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8/31/2022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99E66076-A725-4C10-A4EB-F55B9B0E80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436021"/>
      </p:ext>
    </p:extLst>
  </p:cSld>
  <p:clrMapOvr>
    <a:masterClrMapping/>
  </p:clrMapOvr>
  <p:transition spd="slow">
    <p:push dir="r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7" y="273052"/>
            <a:ext cx="6815665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A437ACAA-7A8E-4430-AAD1-57846D3A46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8/31/2022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99E66076-A725-4C10-A4EB-F55B9B0E80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865342"/>
      </p:ext>
    </p:extLst>
  </p:cSld>
  <p:clrMapOvr>
    <a:masterClrMapping/>
  </p:clrMapOvr>
  <p:transition spd="slow">
    <p:push dir="r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1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A437ACAA-7A8E-4430-AAD1-57846D3A46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8/31/2022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99E66076-A725-4C10-A4EB-F55B9B0E80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46644"/>
      </p:ext>
    </p:extLst>
  </p:cSld>
  <p:clrMapOvr>
    <a:masterClrMapping/>
  </p:clrMapOvr>
  <p:transition spd="slow">
    <p:push dir="r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A437ACAA-7A8E-4430-AAD1-57846D3A46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8/31/2022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99E66076-A725-4C10-A4EB-F55B9B0E80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483714"/>
      </p:ext>
    </p:extLst>
  </p:cSld>
  <p:clrMapOvr>
    <a:masterClrMapping/>
  </p:clrMapOvr>
  <p:transition spd="slow">
    <p:push dir="r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2" y="366714"/>
            <a:ext cx="1543049" cy="7800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1" y="366714"/>
            <a:ext cx="4425951" cy="7800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A437ACAA-7A8E-4430-AAD1-57846D3A46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8/31/2022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99E66076-A725-4C10-A4EB-F55B9B0E80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290126"/>
      </p:ext>
    </p:extLst>
  </p:cSld>
  <p:clrMapOvr>
    <a:masterClrMapping/>
  </p:clrMapOvr>
  <p:transition spd="slow">
    <p:push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D5B22-89D8-4DD3-A6A5-9330C8A1A389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2A286-6935-4C13-8ED5-1379B95F1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977895"/>
      </p:ext>
    </p:extLst>
  </p:cSld>
  <p:clrMapOvr>
    <a:masterClrMapping/>
  </p:clrMapOvr>
  <p:transition spd="slow">
    <p:push dir="r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9684465"/>
      </p:ext>
    </p:extLst>
  </p:cSld>
  <p:clrMapOvr>
    <a:masterClrMapping/>
  </p:clrMapOvr>
  <p:transition spd="slow">
    <p:push dir="r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0097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507710"/>
      </p:ext>
    </p:extLst>
  </p:cSld>
  <p:clrMapOvr>
    <a:masterClrMapping/>
  </p:clrMapOvr>
  <p:transition spd="slow">
    <p:push dir="r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ang bì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191250"/>
            <a:ext cx="12192000" cy="666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4E402B-9921-40FA-8360-131077676729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8/31/2022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JM" sz="16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www.powerpoint.vn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EE9E8-4134-49B0-9AA7-3089E652162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1199976"/>
      </p:ext>
    </p:extLst>
  </p:cSld>
  <p:clrMapOvr>
    <a:masterClrMapping/>
  </p:clrMapOvr>
  <p:transition spd="slow">
    <p:push dir="r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êu đề không 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67"/>
          <p:cNvGrpSpPr/>
          <p:nvPr/>
        </p:nvGrpSpPr>
        <p:grpSpPr>
          <a:xfrm>
            <a:off x="11201982" y="6346017"/>
            <a:ext cx="460397" cy="460397"/>
            <a:chOff x="2805313" y="1997209"/>
            <a:chExt cx="1008000" cy="1008000"/>
          </a:xfrm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1" name="椭圆 70"/>
            <p:cNvSpPr>
              <a:spLocks noChangeAspect="1"/>
            </p:cNvSpPr>
            <p:nvPr/>
          </p:nvSpPr>
          <p:spPr>
            <a:xfrm>
              <a:off x="2805313" y="1997209"/>
              <a:ext cx="1008000" cy="1008000"/>
            </a:xfrm>
            <a:prstGeom prst="ellipse">
              <a:avLst/>
            </a:prstGeom>
            <a:gradFill flip="none" rotWithShape="1">
              <a:gsLst>
                <a:gs pos="86000">
                  <a:schemeClr val="bg1">
                    <a:lumMod val="85000"/>
                  </a:schemeClr>
                </a:gs>
                <a:gs pos="29000">
                  <a:schemeClr val="bg1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22" name="椭圆 71"/>
            <p:cNvSpPr>
              <a:spLocks noChangeAspect="1"/>
            </p:cNvSpPr>
            <p:nvPr/>
          </p:nvSpPr>
          <p:spPr>
            <a:xfrm>
              <a:off x="2805313" y="1997209"/>
              <a:ext cx="1008000" cy="10080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2706" y="6477375"/>
            <a:ext cx="2844800" cy="365125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0435F3-CE51-FE47-901D-12AFFB0ECEA9}" type="datetime1">
              <a:rPr kumimoji="0" lang="en-JM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31/08/2022</a:t>
            </a:fld>
            <a:endParaRPr kumimoji="0" lang="en-JM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38706" y="6477375"/>
            <a:ext cx="3860800" cy="365125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JM" sz="16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www.powerpoint.vn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28294" y="6393892"/>
            <a:ext cx="421342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7B18ED-D931-45F4-8873-1BEDAB4DC03E}" type="slidenum">
              <a:rPr kumimoji="0" lang="en-JM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JM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标题占位符 1"/>
          <p:cNvSpPr>
            <a:spLocks noGrp="1"/>
          </p:cNvSpPr>
          <p:nvPr>
            <p:ph type="title" hasCustomPrompt="1"/>
          </p:nvPr>
        </p:nvSpPr>
        <p:spPr>
          <a:xfrm>
            <a:off x="3692912" y="206333"/>
            <a:ext cx="4066788" cy="546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2400" b="1" baseline="0">
                <a:solidFill>
                  <a:schemeClr val="accent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 altLang="zh-CN"/>
              <a:t>TIÊU ĐỀ SLIDE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44610071"/>
      </p:ext>
    </p:extLst>
  </p:cSld>
  <p:clrMapOvr>
    <a:masterClrMapping/>
  </p:clrMapOvr>
  <p:transition spd="slow">
    <p:push dir="r"/>
  </p:transition>
  <p:hf hd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rang trắ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 hidden="1"/>
          <p:cNvSpPr/>
          <p:nvPr/>
        </p:nvSpPr>
        <p:spPr>
          <a:xfrm>
            <a:off x="0" y="4306957"/>
            <a:ext cx="12192000" cy="2551043"/>
          </a:xfrm>
          <a:prstGeom prst="rect">
            <a:avLst/>
          </a:prstGeom>
          <a:gradFill flip="none" rotWithShape="1">
            <a:gsLst>
              <a:gs pos="90000">
                <a:schemeClr val="bg1">
                  <a:lumMod val="85000"/>
                  <a:alpha val="61000"/>
                </a:schemeClr>
              </a:gs>
              <a:gs pos="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8143620"/>
      </p:ext>
    </p:extLst>
  </p:cSld>
  <p:clrMapOvr>
    <a:masterClrMapping/>
  </p:clrMapOvr>
  <p:transition spd="slow">
    <p:push dir="r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êu đề có châ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433427" y="6443005"/>
            <a:ext cx="11263531" cy="41499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-16540" y="400932"/>
            <a:ext cx="858129" cy="67524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-16540" y="6450039"/>
            <a:ext cx="464235" cy="41499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1711225" y="6450039"/>
            <a:ext cx="464235" cy="41499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954131" y="400932"/>
            <a:ext cx="36000" cy="67524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2104888" y="400932"/>
            <a:ext cx="72000" cy="67524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2037236" y="400932"/>
            <a:ext cx="36000" cy="67524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7" name="等腰三角形 16"/>
          <p:cNvSpPr/>
          <p:nvPr/>
        </p:nvSpPr>
        <p:spPr>
          <a:xfrm rot="5400000" flipH="1">
            <a:off x="11834072" y="6502260"/>
            <a:ext cx="302811" cy="310551"/>
          </a:xfrm>
          <a:prstGeom prst="triangl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8" name="等腰三角形 17"/>
          <p:cNvSpPr/>
          <p:nvPr/>
        </p:nvSpPr>
        <p:spPr>
          <a:xfrm rot="16200000">
            <a:off x="64172" y="6502261"/>
            <a:ext cx="302811" cy="310551"/>
          </a:xfrm>
          <a:prstGeom prst="triangl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48" name="椭圆 147"/>
          <p:cNvSpPr>
            <a:spLocks noChangeAspect="1"/>
          </p:cNvSpPr>
          <p:nvPr/>
        </p:nvSpPr>
        <p:spPr>
          <a:xfrm>
            <a:off x="1149362" y="968876"/>
            <a:ext cx="445765" cy="180000"/>
          </a:xfrm>
          <a:prstGeom prst="ellipse">
            <a:avLst/>
          </a:prstGeom>
          <a:gradFill flip="none" rotWithShape="1">
            <a:gsLst>
              <a:gs pos="23000">
                <a:schemeClr val="bg1">
                  <a:lumMod val="65000"/>
                  <a:alpha val="43000"/>
                </a:schemeClr>
              </a:gs>
              <a:gs pos="100000">
                <a:schemeClr val="bg1">
                  <a:lumMod val="95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1795480" y="376257"/>
            <a:ext cx="86394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Segoe UI"/>
                <a:ea typeface="时尚中黑简体" panose="01010104010101010101" pitchFamily="2" charset="-122"/>
                <a:cs typeface="+mn-cs"/>
              </a:rPr>
              <a:t>Tiêu đề slide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Segoe UI"/>
              <a:ea typeface="时尚中黑简体" panose="01010104010101010101" pitchFamily="2" charset="-122"/>
              <a:cs typeface="+mn-cs"/>
            </a:endParaRPr>
          </a:p>
        </p:txBody>
      </p:sp>
      <p:pic>
        <p:nvPicPr>
          <p:cNvPr id="8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317" y="350517"/>
            <a:ext cx="796511" cy="6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7100047" y="6485775"/>
            <a:ext cx="4606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www.powerpoint.vn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7614371"/>
      </p:ext>
    </p:extLst>
  </p:cSld>
  <p:clrMapOvr>
    <a:masterClrMapping/>
  </p:clrMapOvr>
  <p:transition spd="slow">
    <p:push dir="r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15"/>
          <p:cNvGrpSpPr>
            <a:grpSpLocks/>
          </p:cNvGrpSpPr>
          <p:nvPr/>
        </p:nvGrpSpPr>
        <p:grpSpPr bwMode="auto">
          <a:xfrm>
            <a:off x="-12700" y="6354233"/>
            <a:ext cx="12217400" cy="503768"/>
            <a:chOff x="0" y="4681728"/>
            <a:chExt cx="9163025" cy="377953"/>
          </a:xfrm>
        </p:grpSpPr>
        <p:sp>
          <p:nvSpPr>
            <p:cNvPr id="27" name="矩形 26">
              <a:hlinkClick r:id="rId2"/>
            </p:cNvPr>
            <p:cNvSpPr/>
            <p:nvPr/>
          </p:nvSpPr>
          <p:spPr>
            <a:xfrm>
              <a:off x="0" y="4681729"/>
              <a:ext cx="9163025" cy="377952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8785201" y="4681728"/>
              <a:ext cx="377824" cy="377952"/>
            </a:xfrm>
            <a:prstGeom prst="rect">
              <a:avLst/>
            </a:prstGeom>
            <a:solidFill>
              <a:srgbClr val="803D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0" y="4681728"/>
              <a:ext cx="377824" cy="377952"/>
            </a:xfrm>
            <a:prstGeom prst="rect">
              <a:avLst/>
            </a:prstGeom>
            <a:solidFill>
              <a:srgbClr val="803D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30" name="等腰三角形 29"/>
            <p:cNvSpPr/>
            <p:nvPr/>
          </p:nvSpPr>
          <p:spPr>
            <a:xfrm rot="5400000">
              <a:off x="8910592" y="4815142"/>
              <a:ext cx="127043" cy="11112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31" name="等腰三角形 30"/>
            <p:cNvSpPr/>
            <p:nvPr/>
          </p:nvSpPr>
          <p:spPr>
            <a:xfrm rot="16200000">
              <a:off x="125391" y="4815142"/>
              <a:ext cx="127043" cy="11112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grpSp>
        <p:nvGrpSpPr>
          <p:cNvPr id="33" name="组合 24"/>
          <p:cNvGrpSpPr>
            <a:grpSpLocks/>
          </p:cNvGrpSpPr>
          <p:nvPr/>
        </p:nvGrpSpPr>
        <p:grpSpPr bwMode="auto">
          <a:xfrm>
            <a:off x="0" y="323354"/>
            <a:ext cx="12217400" cy="756033"/>
            <a:chOff x="0" y="242094"/>
            <a:chExt cx="9163025" cy="568079"/>
          </a:xfrm>
        </p:grpSpPr>
        <p:grpSp>
          <p:nvGrpSpPr>
            <p:cNvPr id="34" name="组合 9"/>
            <p:cNvGrpSpPr>
              <a:grpSpLocks/>
            </p:cNvGrpSpPr>
            <p:nvPr/>
          </p:nvGrpSpPr>
          <p:grpSpPr bwMode="auto">
            <a:xfrm flipH="1">
              <a:off x="9060600" y="242094"/>
              <a:ext cx="102425" cy="564356"/>
              <a:chOff x="7668348" y="242094"/>
              <a:chExt cx="98744" cy="564356"/>
            </a:xfrm>
          </p:grpSpPr>
          <p:sp>
            <p:nvSpPr>
              <p:cNvPr id="41" name="矩形 40"/>
              <p:cNvSpPr/>
              <p:nvPr/>
            </p:nvSpPr>
            <p:spPr>
              <a:xfrm>
                <a:off x="7668348" y="242468"/>
                <a:ext cx="62748" cy="564610"/>
              </a:xfrm>
              <a:prstGeom prst="rect">
                <a:avLst/>
              </a:prstGeom>
              <a:solidFill>
                <a:srgbClr val="803D0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cxnSp>
            <p:nvCxnSpPr>
              <p:cNvPr id="42" name="直接连接符 41"/>
              <p:cNvCxnSpPr/>
              <p:nvPr/>
            </p:nvCxnSpPr>
            <p:spPr>
              <a:xfrm>
                <a:off x="7767827" y="242468"/>
                <a:ext cx="0" cy="564610"/>
              </a:xfrm>
              <a:prstGeom prst="line">
                <a:avLst/>
              </a:prstGeom>
              <a:ln w="285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0" name="TextBox 39">
              <a:hlinkClick r:id="rId2"/>
            </p:cNvPr>
            <p:cNvSpPr txBox="1"/>
            <p:nvPr/>
          </p:nvSpPr>
          <p:spPr bwMode="auto">
            <a:xfrm>
              <a:off x="471487" y="555786"/>
              <a:ext cx="2446817" cy="2543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1200" cap="none" spc="40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Arial" pitchFamily="34" charset="0"/>
                </a:rPr>
                <a:t>上海锐普广告公司荣誉出品</a:t>
              </a:r>
            </a:p>
          </p:txBody>
        </p:sp>
        <p:grpSp>
          <p:nvGrpSpPr>
            <p:cNvPr id="36" name="组合 3"/>
            <p:cNvGrpSpPr>
              <a:grpSpLocks/>
            </p:cNvGrpSpPr>
            <p:nvPr/>
          </p:nvGrpSpPr>
          <p:grpSpPr bwMode="auto">
            <a:xfrm>
              <a:off x="0" y="242094"/>
              <a:ext cx="480244" cy="564356"/>
              <a:chOff x="0" y="242094"/>
              <a:chExt cx="480244" cy="564356"/>
            </a:xfrm>
          </p:grpSpPr>
          <p:sp>
            <p:nvSpPr>
              <p:cNvPr id="37" name="矩形 36"/>
              <p:cNvSpPr/>
              <p:nvPr/>
            </p:nvSpPr>
            <p:spPr>
              <a:xfrm>
                <a:off x="0" y="242468"/>
                <a:ext cx="425449" cy="564610"/>
              </a:xfrm>
              <a:prstGeom prst="rect">
                <a:avLst/>
              </a:prstGeom>
              <a:solidFill>
                <a:srgbClr val="803D0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cxnSp>
            <p:nvCxnSpPr>
              <p:cNvPr id="38" name="直接连接符 37"/>
              <p:cNvCxnSpPr/>
              <p:nvPr/>
            </p:nvCxnSpPr>
            <p:spPr>
              <a:xfrm>
                <a:off x="481012" y="242468"/>
                <a:ext cx="0" cy="564610"/>
              </a:xfrm>
              <a:prstGeom prst="line">
                <a:avLst/>
              </a:prstGeom>
              <a:ln w="285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9" name="TextBox 18">
            <a:hlinkClick r:id="rId2"/>
          </p:cNvPr>
          <p:cNvSpPr txBox="1"/>
          <p:nvPr/>
        </p:nvSpPr>
        <p:spPr>
          <a:xfrm>
            <a:off x="637907" y="326706"/>
            <a:ext cx="5170060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最新时尚扁平化</a:t>
            </a:r>
            <a:r>
              <a:rPr kumimoji="0" lang="en-US" altLang="zh-CN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5</a:t>
            </a:r>
            <a:r>
              <a:rPr kumimoji="0" lang="zh-CN" alt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色欧式商务</a:t>
            </a:r>
            <a:r>
              <a:rPr kumimoji="0" lang="en-US" altLang="zh-CN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PPT</a:t>
            </a:r>
            <a:r>
              <a:rPr kumimoji="0" lang="zh-CN" alt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图表</a:t>
            </a:r>
          </a:p>
        </p:txBody>
      </p:sp>
      <p:sp>
        <p:nvSpPr>
          <p:cNvPr id="2" name="文本框 1">
            <a:hlinkClick r:id="rId2"/>
          </p:cNvPr>
          <p:cNvSpPr txBox="1"/>
          <p:nvPr/>
        </p:nvSpPr>
        <p:spPr>
          <a:xfrm>
            <a:off x="2532750" y="6373585"/>
            <a:ext cx="7126502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133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http://www.yanj.cn/index.php?act=activity&amp;activity_id=11</a:t>
            </a:r>
            <a:endParaRPr kumimoji="0" lang="zh-CN" altLang="en-US" sz="2133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9146657"/>
      </p:ext>
    </p:extLst>
  </p:cSld>
  <p:clrMapOvr>
    <a:masterClrMapping/>
  </p:clrMapOvr>
  <p:transition spd="slow">
    <p:push dir="r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CB68DB-40D6-4C49-ACE7-86F7B58BAB81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2022/8/31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A25499-34E1-4556-899E-A1E4719D784E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1354945"/>
      </p:ext>
    </p:extLst>
  </p:cSld>
  <p:clrMapOvr>
    <a:masterClrMapping/>
  </p:clrMapOvr>
  <p:transition spd="slow">
    <p:push dir="r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r.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 bwMode="auto">
          <a:xfrm>
            <a:off x="0" y="6480505"/>
            <a:ext cx="12192000" cy="37749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6" b="6053"/>
          <a:stretch/>
        </p:blipFill>
        <p:spPr>
          <a:xfrm>
            <a:off x="0" y="6494667"/>
            <a:ext cx="378056" cy="363333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335980" y="308653"/>
            <a:ext cx="2233842" cy="553828"/>
            <a:chOff x="344885" y="240963"/>
            <a:chExt cx="1675382" cy="415371"/>
          </a:xfrm>
        </p:grpSpPr>
        <p:grpSp>
          <p:nvGrpSpPr>
            <p:cNvPr id="10" name="组合 9"/>
            <p:cNvGrpSpPr/>
            <p:nvPr/>
          </p:nvGrpSpPr>
          <p:grpSpPr>
            <a:xfrm>
              <a:off x="344885" y="256696"/>
              <a:ext cx="311680" cy="399638"/>
              <a:chOff x="-1470025" y="750888"/>
              <a:chExt cx="2846388" cy="3649663"/>
            </a:xfrm>
          </p:grpSpPr>
          <p:sp>
            <p:nvSpPr>
              <p:cNvPr id="14" name="Freeform 15"/>
              <p:cNvSpPr>
                <a:spLocks/>
              </p:cNvSpPr>
              <p:nvPr/>
            </p:nvSpPr>
            <p:spPr bwMode="auto">
              <a:xfrm>
                <a:off x="-617538" y="3852863"/>
                <a:ext cx="906463" cy="547688"/>
              </a:xfrm>
              <a:custGeom>
                <a:avLst/>
                <a:gdLst>
                  <a:gd name="T0" fmla="*/ 571 w 571"/>
                  <a:gd name="T1" fmla="*/ 0 h 345"/>
                  <a:gd name="T2" fmla="*/ 283 w 571"/>
                  <a:gd name="T3" fmla="*/ 345 h 345"/>
                  <a:gd name="T4" fmla="*/ 0 w 571"/>
                  <a:gd name="T5" fmla="*/ 2 h 345"/>
                  <a:gd name="T6" fmla="*/ 571 w 571"/>
                  <a:gd name="T7" fmla="*/ 0 h 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1" h="345">
                    <a:moveTo>
                      <a:pt x="571" y="0"/>
                    </a:moveTo>
                    <a:lnTo>
                      <a:pt x="283" y="345"/>
                    </a:lnTo>
                    <a:lnTo>
                      <a:pt x="0" y="2"/>
                    </a:lnTo>
                    <a:lnTo>
                      <a:pt x="571" y="0"/>
                    </a:lnTo>
                    <a:close/>
                  </a:path>
                </a:pathLst>
              </a:custGeom>
              <a:solidFill>
                <a:srgbClr val="514E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5" name="Freeform 16"/>
              <p:cNvSpPr>
                <a:spLocks/>
              </p:cNvSpPr>
              <p:nvPr/>
            </p:nvSpPr>
            <p:spPr bwMode="auto">
              <a:xfrm>
                <a:off x="-1470025" y="1006475"/>
                <a:ext cx="2611438" cy="2609850"/>
              </a:xfrm>
              <a:custGeom>
                <a:avLst/>
                <a:gdLst>
                  <a:gd name="T0" fmla="*/ 338 w 696"/>
                  <a:gd name="T1" fmla="*/ 358 h 696"/>
                  <a:gd name="T2" fmla="*/ 338 w 696"/>
                  <a:gd name="T3" fmla="*/ 0 h 696"/>
                  <a:gd name="T4" fmla="*/ 0 w 696"/>
                  <a:gd name="T5" fmla="*/ 348 h 696"/>
                  <a:gd name="T6" fmla="*/ 348 w 696"/>
                  <a:gd name="T7" fmla="*/ 696 h 696"/>
                  <a:gd name="T8" fmla="*/ 696 w 696"/>
                  <a:gd name="T9" fmla="*/ 358 h 696"/>
                  <a:gd name="T10" fmla="*/ 338 w 696"/>
                  <a:gd name="T11" fmla="*/ 358 h 6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96" h="696">
                    <a:moveTo>
                      <a:pt x="338" y="358"/>
                    </a:moveTo>
                    <a:cubicBezTo>
                      <a:pt x="338" y="0"/>
                      <a:pt x="338" y="0"/>
                      <a:pt x="338" y="0"/>
                    </a:cubicBezTo>
                    <a:cubicBezTo>
                      <a:pt x="150" y="5"/>
                      <a:pt x="0" y="159"/>
                      <a:pt x="0" y="348"/>
                    </a:cubicBezTo>
                    <a:cubicBezTo>
                      <a:pt x="0" y="540"/>
                      <a:pt x="156" y="696"/>
                      <a:pt x="348" y="696"/>
                    </a:cubicBezTo>
                    <a:cubicBezTo>
                      <a:pt x="537" y="696"/>
                      <a:pt x="690" y="546"/>
                      <a:pt x="696" y="358"/>
                    </a:cubicBezTo>
                    <a:lnTo>
                      <a:pt x="338" y="358"/>
                    </a:lnTo>
                    <a:close/>
                  </a:path>
                </a:pathLst>
              </a:custGeom>
              <a:solidFill>
                <a:srgbClr val="EFB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6" name="Freeform 17"/>
              <p:cNvSpPr>
                <a:spLocks/>
              </p:cNvSpPr>
              <p:nvPr/>
            </p:nvSpPr>
            <p:spPr bwMode="auto">
              <a:xfrm>
                <a:off x="34925" y="750888"/>
                <a:ext cx="1341438" cy="1346200"/>
              </a:xfrm>
              <a:custGeom>
                <a:avLst/>
                <a:gdLst>
                  <a:gd name="T0" fmla="*/ 10 w 358"/>
                  <a:gd name="T1" fmla="*/ 0 h 359"/>
                  <a:gd name="T2" fmla="*/ 0 w 358"/>
                  <a:gd name="T3" fmla="*/ 0 h 359"/>
                  <a:gd name="T4" fmla="*/ 0 w 358"/>
                  <a:gd name="T5" fmla="*/ 359 h 359"/>
                  <a:gd name="T6" fmla="*/ 358 w 358"/>
                  <a:gd name="T7" fmla="*/ 359 h 359"/>
                  <a:gd name="T8" fmla="*/ 358 w 358"/>
                  <a:gd name="T9" fmla="*/ 348 h 359"/>
                  <a:gd name="T10" fmla="*/ 10 w 358"/>
                  <a:gd name="T11" fmla="*/ 0 h 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8" h="359">
                    <a:moveTo>
                      <a:pt x="10" y="0"/>
                    </a:moveTo>
                    <a:cubicBezTo>
                      <a:pt x="7" y="0"/>
                      <a:pt x="3" y="0"/>
                      <a:pt x="0" y="0"/>
                    </a:cubicBezTo>
                    <a:cubicBezTo>
                      <a:pt x="0" y="359"/>
                      <a:pt x="0" y="359"/>
                      <a:pt x="0" y="359"/>
                    </a:cubicBezTo>
                    <a:cubicBezTo>
                      <a:pt x="358" y="359"/>
                      <a:pt x="358" y="359"/>
                      <a:pt x="358" y="359"/>
                    </a:cubicBezTo>
                    <a:cubicBezTo>
                      <a:pt x="358" y="355"/>
                      <a:pt x="358" y="352"/>
                      <a:pt x="358" y="348"/>
                    </a:cubicBezTo>
                    <a:cubicBezTo>
                      <a:pt x="358" y="156"/>
                      <a:pt x="202" y="0"/>
                      <a:pt x="10" y="0"/>
                    </a:cubicBezTo>
                  </a:path>
                </a:pathLst>
              </a:custGeom>
              <a:solidFill>
                <a:srgbClr val="FF7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7" name="Freeform 18"/>
              <p:cNvSpPr>
                <a:spLocks/>
              </p:cNvSpPr>
              <p:nvPr/>
            </p:nvSpPr>
            <p:spPr bwMode="auto">
              <a:xfrm>
                <a:off x="-1181100" y="2832100"/>
                <a:ext cx="2033588" cy="927100"/>
              </a:xfrm>
              <a:custGeom>
                <a:avLst/>
                <a:gdLst>
                  <a:gd name="T0" fmla="*/ 976 w 1281"/>
                  <a:gd name="T1" fmla="*/ 581 h 584"/>
                  <a:gd name="T2" fmla="*/ 1281 w 1281"/>
                  <a:gd name="T3" fmla="*/ 215 h 584"/>
                  <a:gd name="T4" fmla="*/ 1281 w 1281"/>
                  <a:gd name="T5" fmla="*/ 215 h 584"/>
                  <a:gd name="T6" fmla="*/ 1281 w 1281"/>
                  <a:gd name="T7" fmla="*/ 215 h 584"/>
                  <a:gd name="T8" fmla="*/ 962 w 1281"/>
                  <a:gd name="T9" fmla="*/ 0 h 584"/>
                  <a:gd name="T10" fmla="*/ 641 w 1281"/>
                  <a:gd name="T11" fmla="*/ 218 h 584"/>
                  <a:gd name="T12" fmla="*/ 319 w 1281"/>
                  <a:gd name="T13" fmla="*/ 3 h 584"/>
                  <a:gd name="T14" fmla="*/ 0 w 1281"/>
                  <a:gd name="T15" fmla="*/ 218 h 584"/>
                  <a:gd name="T16" fmla="*/ 0 w 1281"/>
                  <a:gd name="T17" fmla="*/ 218 h 584"/>
                  <a:gd name="T18" fmla="*/ 0 w 1281"/>
                  <a:gd name="T19" fmla="*/ 218 h 584"/>
                  <a:gd name="T20" fmla="*/ 307 w 1281"/>
                  <a:gd name="T21" fmla="*/ 584 h 584"/>
                  <a:gd name="T22" fmla="*/ 976 w 1281"/>
                  <a:gd name="T23" fmla="*/ 581 h 5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81" h="584">
                    <a:moveTo>
                      <a:pt x="976" y="581"/>
                    </a:moveTo>
                    <a:lnTo>
                      <a:pt x="1281" y="215"/>
                    </a:lnTo>
                    <a:lnTo>
                      <a:pt x="1281" y="215"/>
                    </a:lnTo>
                    <a:lnTo>
                      <a:pt x="1281" y="215"/>
                    </a:lnTo>
                    <a:lnTo>
                      <a:pt x="962" y="0"/>
                    </a:lnTo>
                    <a:lnTo>
                      <a:pt x="641" y="218"/>
                    </a:lnTo>
                    <a:lnTo>
                      <a:pt x="319" y="3"/>
                    </a:lnTo>
                    <a:lnTo>
                      <a:pt x="0" y="218"/>
                    </a:lnTo>
                    <a:lnTo>
                      <a:pt x="0" y="218"/>
                    </a:lnTo>
                    <a:lnTo>
                      <a:pt x="0" y="218"/>
                    </a:lnTo>
                    <a:lnTo>
                      <a:pt x="307" y="584"/>
                    </a:lnTo>
                    <a:lnTo>
                      <a:pt x="976" y="581"/>
                    </a:lnTo>
                    <a:close/>
                  </a:path>
                </a:pathLst>
              </a:custGeom>
              <a:solidFill>
                <a:srgbClr val="D3C9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620188" y="240963"/>
              <a:ext cx="1400079" cy="230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+mn-ea"/>
                  <a:cs typeface="+mn-cs"/>
                </a:rPr>
                <a:t>PPT</a:t>
              </a: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+mn-ea"/>
                  <a:cs typeface="+mn-cs"/>
                </a:rPr>
                <a:t>研究学院</a:t>
              </a: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+mn-ea"/>
                  <a:cs typeface="+mn-cs"/>
                </a:rPr>
                <a:t>-</a:t>
              </a:r>
              <a:r>
                <a:rPr kumimoji="0" lang="en-US" altLang="zh-CN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+mn-ea"/>
                  <a:cs typeface="+mn-cs"/>
                </a:rPr>
                <a:t>Mr.Z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+mn-cs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616323" y="404609"/>
              <a:ext cx="1105110" cy="23078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3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 pitchFamily="34" charset="-122"/>
                  <a:ea typeface="+mn-ea"/>
                  <a:cs typeface="+mn-cs"/>
                </a:rPr>
                <a:t>PPT CHART ACADEMY</a:t>
              </a:r>
              <a:endParaRPr kumimoji="0" lang="zh-CN" altLang="en-US" sz="933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itchFamily="34" charset="-122"/>
                <a:ea typeface="+mn-ea"/>
                <a:cs typeface="+mn-cs"/>
              </a:endParaRPr>
            </a:p>
          </p:txBody>
        </p:sp>
        <p:cxnSp>
          <p:nvCxnSpPr>
            <p:cNvPr id="13" name="直接连接符 12"/>
            <p:cNvCxnSpPr/>
            <p:nvPr/>
          </p:nvCxnSpPr>
          <p:spPr>
            <a:xfrm>
              <a:off x="701570" y="456515"/>
              <a:ext cx="1161502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矩形 17"/>
          <p:cNvSpPr/>
          <p:nvPr/>
        </p:nvSpPr>
        <p:spPr>
          <a:xfrm>
            <a:off x="1" y="6494665"/>
            <a:ext cx="378163" cy="363335"/>
          </a:xfrm>
          <a:prstGeom prst="rect">
            <a:avLst/>
          </a:prstGeom>
          <a:solidFill>
            <a:schemeClr val="tx1">
              <a:lumMod val="85000"/>
              <a:lumOff val="15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1838855" y="6488386"/>
            <a:ext cx="353147" cy="37051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7776187" y="368660"/>
            <a:ext cx="3960440" cy="379292"/>
            <a:chOff x="5832140" y="276495"/>
            <a:chExt cx="2970330" cy="284469"/>
          </a:xfrm>
        </p:grpSpPr>
        <p:sp>
          <p:nvSpPr>
            <p:cNvPr id="23" name="矩形 22"/>
            <p:cNvSpPr/>
            <p:nvPr/>
          </p:nvSpPr>
          <p:spPr>
            <a:xfrm>
              <a:off x="5832140" y="276495"/>
              <a:ext cx="2970330" cy="2385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67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+mn-ea"/>
                  <a:cs typeface="+mn-cs"/>
                </a:rPr>
                <a:t>二鹏广场</a:t>
              </a:r>
              <a:r>
                <a:rPr kumimoji="0" lang="en-US" altLang="zh-CN" sz="1467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+mn-ea"/>
                  <a:cs typeface="+mn-cs"/>
                </a:rPr>
                <a:t>-</a:t>
              </a:r>
              <a:r>
                <a:rPr kumimoji="0" lang="zh-CN" altLang="en-US" sz="1467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+mn-ea"/>
                  <a:cs typeface="+mn-cs"/>
                </a:rPr>
                <a:t>常规通用</a:t>
              </a:r>
              <a:r>
                <a:rPr kumimoji="0" lang="en-US" altLang="zh-CN" sz="1467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+mn-ea"/>
                  <a:cs typeface="+mn-cs"/>
                </a:rPr>
                <a:t>PPT</a:t>
              </a:r>
              <a:r>
                <a:rPr kumimoji="0" lang="zh-CN" altLang="en-US" sz="1467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+mn-ea"/>
                  <a:cs typeface="+mn-cs"/>
                </a:rPr>
                <a:t>图表</a:t>
              </a:r>
            </a:p>
          </p:txBody>
        </p:sp>
        <p:sp>
          <p:nvSpPr>
            <p:cNvPr id="24" name="圆角矩形 23"/>
            <p:cNvSpPr/>
            <p:nvPr/>
          </p:nvSpPr>
          <p:spPr>
            <a:xfrm>
              <a:off x="8381568" y="515245"/>
              <a:ext cx="211733" cy="45719"/>
            </a:xfrm>
            <a:prstGeom prst="roundRect">
              <a:avLst>
                <a:gd name="adj" fmla="val 50000"/>
              </a:avLst>
            </a:prstGeom>
            <a:solidFill>
              <a:srgbClr val="EF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25" name="圆角矩形 24"/>
            <p:cNvSpPr/>
            <p:nvPr/>
          </p:nvSpPr>
          <p:spPr>
            <a:xfrm>
              <a:off x="7812360" y="515245"/>
              <a:ext cx="526768" cy="45719"/>
            </a:xfrm>
            <a:prstGeom prst="roundRect">
              <a:avLst>
                <a:gd name="adj" fmla="val 50000"/>
              </a:avLst>
            </a:prstGeom>
            <a:solidFill>
              <a:srgbClr val="FF7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26" name="圆角矩形 25"/>
            <p:cNvSpPr/>
            <p:nvPr/>
          </p:nvSpPr>
          <p:spPr>
            <a:xfrm>
              <a:off x="7632340" y="515245"/>
              <a:ext cx="76718" cy="45719"/>
            </a:xfrm>
            <a:prstGeom prst="roundRect">
              <a:avLst>
                <a:gd name="adj" fmla="val 50000"/>
              </a:avLst>
            </a:prstGeom>
            <a:solidFill>
              <a:srgbClr val="EF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3675177"/>
      </p:ext>
    </p:extLst>
  </p:cSld>
  <p:clrMapOvr>
    <a:masterClrMapping/>
  </p:clrMapOvr>
  <p:transition spd="slow">
    <p:push dir="r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2735366"/>
      </p:ext>
    </p:extLst>
  </p:cSld>
  <p:clrMapOvr>
    <a:masterClrMapping/>
  </p:clrMapOvr>
  <p:transition spd="slow"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D5B22-89D8-4DD3-A6A5-9330C8A1A389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2A286-6935-4C13-8ED5-1379B95F1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889456"/>
      </p:ext>
    </p:extLst>
  </p:cSld>
  <p:clrMapOvr>
    <a:masterClrMapping/>
  </p:clrMapOvr>
  <p:transition spd="slow">
    <p:push dir="r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CB68DB-40D6-4C49-ACE7-86F7B58BAB81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2022/8/31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A25499-34E1-4556-899E-A1E4719D784E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24434"/>
      </p:ext>
    </p:extLst>
  </p:cSld>
  <p:clrMapOvr>
    <a:masterClrMapping/>
  </p:clrMapOvr>
  <p:transition spd="slow">
    <p:push dir="r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284D81-176C-469B-B47F-A8F766311567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2022/8/31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CFA98F-CADE-44F0-BE69-807C116581A2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1821240"/>
      </p:ext>
    </p:extLst>
  </p:cSld>
  <p:clrMapOvr>
    <a:masterClrMapping/>
  </p:clrMapOvr>
  <p:transition spd="slow">
    <p:push dir="r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bg>
      <p:bgPr>
        <a:gradFill flip="none" rotWithShape="1">
          <a:gsLst>
            <a:gs pos="0">
              <a:srgbClr val="F4F4F4"/>
            </a:gs>
            <a:gs pos="35000">
              <a:srgbClr val="D4D4D4"/>
            </a:gs>
            <a:gs pos="100000">
              <a:srgbClr val="BABBBB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225081" cy="6872068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464234" y="6457071"/>
            <a:ext cx="11263531" cy="41499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http://xyppt.yanj.cn  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新浪微博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@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雪原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PPT</a:t>
            </a:r>
          </a:p>
        </p:txBody>
      </p:sp>
      <p:sp>
        <p:nvSpPr>
          <p:cNvPr id="7" name="矩形 6"/>
          <p:cNvSpPr/>
          <p:nvPr userDrawn="1"/>
        </p:nvSpPr>
        <p:spPr>
          <a:xfrm>
            <a:off x="-1" y="407964"/>
            <a:ext cx="858129" cy="675249"/>
          </a:xfrm>
          <a:prstGeom prst="rect">
            <a:avLst/>
          </a:prstGeom>
          <a:solidFill>
            <a:srgbClr val="C1000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-1" y="6457071"/>
            <a:ext cx="464235" cy="414997"/>
          </a:xfrm>
          <a:prstGeom prst="rect">
            <a:avLst/>
          </a:prstGeom>
          <a:solidFill>
            <a:srgbClr val="C1000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11727765" y="6457071"/>
            <a:ext cx="464235" cy="414997"/>
          </a:xfrm>
          <a:prstGeom prst="rect">
            <a:avLst/>
          </a:prstGeom>
          <a:solidFill>
            <a:srgbClr val="C10008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970671" y="407964"/>
            <a:ext cx="36000" cy="67524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12121428" y="407964"/>
            <a:ext cx="72000" cy="675249"/>
          </a:xfrm>
          <a:prstGeom prst="rect">
            <a:avLst/>
          </a:prstGeom>
          <a:solidFill>
            <a:srgbClr val="C1000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12053776" y="407964"/>
            <a:ext cx="36000" cy="67524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7" name="文本框 16"/>
          <p:cNvSpPr txBox="1"/>
          <p:nvPr userDrawn="1"/>
        </p:nvSpPr>
        <p:spPr>
          <a:xfrm>
            <a:off x="1795478" y="376256"/>
            <a:ext cx="20345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roadway" panose="04040905080B02020502" pitchFamily="82" charset="0"/>
                <a:ea typeface="迷你简粗倩" panose="03000509000000000000" pitchFamily="65" charset="-122"/>
                <a:cs typeface="+mn-cs"/>
              </a:rPr>
              <a:t>PPT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迷你简粗倩" panose="03000509000000000000" pitchFamily="65" charset="-122"/>
                <a:ea typeface="迷你简粗倩" panose="03000509000000000000" pitchFamily="65" charset="-122"/>
                <a:cs typeface="+mn-cs"/>
              </a:rPr>
              <a:t>图表研究院</a:t>
            </a:r>
          </a:p>
        </p:txBody>
      </p:sp>
      <p:sp>
        <p:nvSpPr>
          <p:cNvPr id="18" name="文本框 17"/>
          <p:cNvSpPr txBox="1"/>
          <p:nvPr userDrawn="1"/>
        </p:nvSpPr>
        <p:spPr>
          <a:xfrm>
            <a:off x="1809103" y="745588"/>
            <a:ext cx="19287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PPT CHART ACADEMY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等腰三角形 18"/>
          <p:cNvSpPr/>
          <p:nvPr userDrawn="1"/>
        </p:nvSpPr>
        <p:spPr>
          <a:xfrm rot="5400000" flipH="1">
            <a:off x="11850611" y="6509292"/>
            <a:ext cx="302811" cy="310551"/>
          </a:xfrm>
          <a:prstGeom prst="triangl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0" name="等腰三角形 19"/>
          <p:cNvSpPr/>
          <p:nvPr userDrawn="1"/>
        </p:nvSpPr>
        <p:spPr>
          <a:xfrm rot="16200000">
            <a:off x="80710" y="6509293"/>
            <a:ext cx="302811" cy="310551"/>
          </a:xfrm>
          <a:prstGeom prst="triangl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grpSp>
        <p:nvGrpSpPr>
          <p:cNvPr id="21" name="组合 20"/>
          <p:cNvGrpSpPr>
            <a:grpSpLocks noChangeAspect="1"/>
          </p:cNvGrpSpPr>
          <p:nvPr userDrawn="1"/>
        </p:nvGrpSpPr>
        <p:grpSpPr>
          <a:xfrm>
            <a:off x="967315" y="350517"/>
            <a:ext cx="796511" cy="684000"/>
            <a:chOff x="4644008" y="641735"/>
            <a:chExt cx="3646770" cy="3131656"/>
          </a:xfrm>
        </p:grpSpPr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4008" y="641735"/>
              <a:ext cx="3646770" cy="31316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24" name="直接连接符 23"/>
            <p:cNvCxnSpPr/>
            <p:nvPr/>
          </p:nvCxnSpPr>
          <p:spPr>
            <a:xfrm>
              <a:off x="6343192" y="1950009"/>
              <a:ext cx="1296143" cy="0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椭圆 25"/>
          <p:cNvSpPr>
            <a:spLocks noChangeAspect="1"/>
          </p:cNvSpPr>
          <p:nvPr userDrawn="1"/>
        </p:nvSpPr>
        <p:spPr>
          <a:xfrm>
            <a:off x="1142688" y="948998"/>
            <a:ext cx="445765" cy="180000"/>
          </a:xfrm>
          <a:prstGeom prst="ellipse">
            <a:avLst/>
          </a:prstGeom>
          <a:gradFill flip="none" rotWithShape="1">
            <a:gsLst>
              <a:gs pos="0">
                <a:srgbClr val="666666">
                  <a:alpha val="66000"/>
                </a:srgbClr>
              </a:gs>
              <a:gs pos="100000">
                <a:srgbClr val="FFFFFF">
                  <a:alpha val="0"/>
                  <a:lumMod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8847522"/>
      </p:ext>
    </p:extLst>
  </p:cSld>
  <p:clrMapOvr>
    <a:masterClrMapping/>
  </p:clrMapOvr>
  <p:transition spd="slow">
    <p:push dir="r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 userDrawn="1"/>
        </p:nvSpPr>
        <p:spPr>
          <a:xfrm>
            <a:off x="3422760" y="657225"/>
            <a:ext cx="304581" cy="755650"/>
          </a:xfrm>
          <a:prstGeom prst="rect">
            <a:avLst/>
          </a:prstGeom>
          <a:solidFill>
            <a:srgbClr val="3A3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5" name="Rectangle 34"/>
          <p:cNvSpPr/>
          <p:nvPr userDrawn="1"/>
        </p:nvSpPr>
        <p:spPr>
          <a:xfrm>
            <a:off x="3863181" y="657225"/>
            <a:ext cx="4681539" cy="755650"/>
          </a:xfrm>
          <a:prstGeom prst="rect">
            <a:avLst/>
          </a:prstGeom>
          <a:solidFill>
            <a:srgbClr val="3A3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42" name="Title 41"/>
          <p:cNvSpPr>
            <a:spLocks noGrp="1"/>
          </p:cNvSpPr>
          <p:nvPr>
            <p:ph type="title"/>
          </p:nvPr>
        </p:nvSpPr>
        <p:spPr>
          <a:xfrm>
            <a:off x="3863181" y="657226"/>
            <a:ext cx="4681539" cy="755650"/>
          </a:xfrm>
        </p:spPr>
        <p:txBody>
          <a:bodyPr>
            <a:noAutofit/>
          </a:bodyPr>
          <a:lstStyle>
            <a:lvl1pPr algn="ctr"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91575206"/>
      </p:ext>
    </p:extLst>
  </p:cSld>
  <p:clrMapOvr>
    <a:masterClrMapping/>
  </p:clrMapOvr>
  <p:transition spd="slow">
    <p:push dir="r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CA4BA6-762B-4534-96A1-351C5590943A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8/31/2022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A3FB92-4236-4B2F-A9BF-8AB65B02CEEA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9261991"/>
      </p:ext>
    </p:extLst>
  </p:cSld>
  <p:clrMapOvr>
    <a:masterClrMapping/>
  </p:clrMapOvr>
  <p:transition spd="slow">
    <p:push dir="r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09601"/>
            <a:ext cx="103632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1066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953000"/>
            <a:ext cx="85344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217034-C85F-4CC6-BEB0-B5457AAAFFE2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8/31/2022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vi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0396107"/>
      </p:ext>
    </p:extLst>
  </p:cSld>
  <p:clrMapOvr>
    <a:masterClrMapping/>
  </p:clrMapOvr>
  <p:transition spd="slow">
    <p:push dir="r"/>
  </p:transition>
  <p:hf sldNum="0" hdr="0" ft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217034-C85F-4CC6-BEB0-B5457AAAFFE2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8/31/2022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vi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8916092"/>
      </p:ext>
    </p:extLst>
  </p:cSld>
  <p:clrMapOvr>
    <a:masterClrMapping/>
  </p:clrMapOvr>
  <p:transition spd="slow">
    <p:push dir="r"/>
  </p:transition>
  <p:hf sldNum="0" hdr="0" ftr="0" dt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371601"/>
            <a:ext cx="10363200" cy="2505075"/>
          </a:xfrm>
        </p:spPr>
        <p:txBody>
          <a:bodyPr anchor="b"/>
          <a:lstStyle>
            <a:lvl1pPr algn="ctr" defTabSz="121917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64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068765"/>
            <a:ext cx="10363200" cy="1131887"/>
          </a:xfrm>
        </p:spPr>
        <p:txBody>
          <a:bodyPr anchor="t"/>
          <a:lstStyle>
            <a:lvl1pPr marL="0" indent="0" algn="ctr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217034-C85F-4CC6-BEB0-B5457AAAFFE2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8/31/2022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vi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5994400" y="3924301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  <a:sym typeface="Arial"/>
            </a:endParaRPr>
          </a:p>
        </p:txBody>
      </p:sp>
      <p:sp>
        <p:nvSpPr>
          <p:cNvPr id="8" name="Oval 7"/>
          <p:cNvSpPr/>
          <p:nvPr/>
        </p:nvSpPr>
        <p:spPr>
          <a:xfrm>
            <a:off x="6261100" y="3924301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  <a:sym typeface="Arial"/>
            </a:endParaRPr>
          </a:p>
        </p:txBody>
      </p:sp>
      <p:sp>
        <p:nvSpPr>
          <p:cNvPr id="9" name="Oval 8"/>
          <p:cNvSpPr/>
          <p:nvPr/>
        </p:nvSpPr>
        <p:spPr>
          <a:xfrm>
            <a:off x="5728971" y="3924301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54774736"/>
      </p:ext>
    </p:extLst>
  </p:cSld>
  <p:clrMapOvr>
    <a:masterClrMapping/>
  </p:clrMapOvr>
  <p:transition spd="slow">
    <p:push dir="r"/>
  </p:transition>
  <p:hf sldNum="0" hdr="0" ftr="0" dt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200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217034-C85F-4CC6-BEB0-B5457AAAFFE2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8/31/2022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vi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87680" y="1600200"/>
            <a:ext cx="5388864" cy="4526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9792577"/>
      </p:ext>
    </p:extLst>
  </p:cSld>
  <p:clrMapOvr>
    <a:masterClrMapping/>
  </p:clrMapOvr>
  <p:transition spd="slow">
    <p:push dir="r"/>
  </p:transition>
  <p:hf sldNum="0" hdr="0" ftr="0" dt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86917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3200" b="0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2" y="1600200"/>
            <a:ext cx="5389033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3200" b="0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217034-C85F-4CC6-BEB0-B5457AAAFFE2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8/31/2022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vi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12848"/>
            <a:ext cx="5388864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230112" y="2212849"/>
            <a:ext cx="5388864" cy="3913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101192"/>
      </p:ext>
    </p:extLst>
  </p:cSld>
  <p:clrMapOvr>
    <a:masterClrMapping/>
  </p:clrMapOvr>
  <p:transition spd="slow">
    <p:push dir="r"/>
  </p:transition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D5B22-89D8-4DD3-A6A5-9330C8A1A389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2A286-6935-4C13-8ED5-1379B95F1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915253"/>
      </p:ext>
    </p:extLst>
  </p:cSld>
  <p:clrMapOvr>
    <a:masterClrMapping/>
  </p:clrMapOvr>
  <p:transition spd="slow">
    <p:push dir="r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217034-C85F-4CC6-BEB0-B5457AAAFFE2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8/31/2022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vi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9311057"/>
      </p:ext>
    </p:extLst>
  </p:cSld>
  <p:clrMapOvr>
    <a:masterClrMapping/>
  </p:clrMapOvr>
  <p:transition spd="slow">
    <p:push dir="r"/>
  </p:transition>
  <p:hf sldNum="0" hdr="0" ftr="0" dt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217034-C85F-4CC6-BEB0-B5457AAAFFE2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8/31/2022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vi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5684674"/>
      </p:ext>
    </p:extLst>
  </p:cSld>
  <p:clrMapOvr>
    <a:masterClrMapping/>
  </p:clrMapOvr>
  <p:transition spd="slow">
    <p:push dir="r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6118" y="266701"/>
            <a:ext cx="4011084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3733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1" y="273052"/>
            <a:ext cx="6661151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6118" y="2438401"/>
            <a:ext cx="4011084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2133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217034-C85F-4CC6-BEB0-B5457AAAFFE2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8/31/2022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vi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4157390"/>
      </p:ext>
    </p:extLst>
  </p:cSld>
  <p:clrMapOvr>
    <a:masterClrMapping/>
  </p:clrMapOvr>
  <p:transition spd="slow">
    <p:push dir="r"/>
  </p:transition>
  <p:hf sldNum="0" hdr="0" ftr="0" dt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9435" y="228601"/>
            <a:ext cx="7615765" cy="895351"/>
          </a:xfrm>
        </p:spPr>
        <p:txBody>
          <a:bodyPr anchor="b"/>
          <a:lstStyle>
            <a:lvl1pPr algn="ctr">
              <a:lnSpc>
                <a:spcPct val="100000"/>
              </a:lnSpc>
              <a:defRPr sz="3733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0835" y="1143001"/>
            <a:ext cx="8072965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9435" y="5810251"/>
            <a:ext cx="7615765" cy="533400"/>
          </a:xfrm>
        </p:spPr>
        <p:txBody>
          <a:bodyPr>
            <a:normAutofit/>
          </a:bodyPr>
          <a:lstStyle>
            <a:lvl1pPr marL="0" indent="0" algn="ctr">
              <a:buNone/>
              <a:defRPr sz="2133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217034-C85F-4CC6-BEB0-B5457AAAFFE2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8/31/2022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vi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5221728"/>
      </p:ext>
    </p:extLst>
  </p:cSld>
  <p:clrMapOvr>
    <a:masterClrMapping/>
  </p:clrMapOvr>
  <p:transition spd="slow">
    <p:push dir="r"/>
  </p:transition>
  <p:hf sldNum="0" hdr="0" ftr="0" dt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217034-C85F-4CC6-BEB0-B5457AAAFFE2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8/31/2022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vi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2625560"/>
      </p:ext>
    </p:extLst>
  </p:cSld>
  <p:clrMapOvr>
    <a:masterClrMapping/>
  </p:clrMapOvr>
  <p:transition spd="slow">
    <p:push dir="r"/>
  </p:transition>
  <p:hf sldNum="0" hdr="0" ftr="0" dt="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217034-C85F-4CC6-BEB0-B5457AAAFFE2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8/31/2022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vi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0916143"/>
      </p:ext>
    </p:extLst>
  </p:cSld>
  <p:clrMapOvr>
    <a:masterClrMapping/>
  </p:clrMapOvr>
  <p:transition spd="slow">
    <p:push dir="r"/>
  </p:transition>
  <p:hf sldNum="0" hdr="0" ftr="0" dt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ctrTitle"/>
          </p:nvPr>
        </p:nvSpPr>
        <p:spPr>
          <a:xfrm>
            <a:off x="3073467" y="1548070"/>
            <a:ext cx="8204000" cy="15463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r">
              <a:spcBef>
                <a:spcPts val="0"/>
              </a:spcBef>
              <a:buClr>
                <a:srgbClr val="1C4587"/>
              </a:buClr>
              <a:buSzPct val="100000"/>
              <a:defRPr sz="6400" b="0">
                <a:solidFill>
                  <a:srgbClr val="1C4587"/>
                </a:solidFill>
              </a:defRPr>
            </a:lvl1pPr>
            <a:lvl2pPr lvl="1" algn="r">
              <a:spcBef>
                <a:spcPts val="0"/>
              </a:spcBef>
              <a:buClr>
                <a:srgbClr val="1C4587"/>
              </a:buClr>
              <a:buSzPct val="100000"/>
              <a:defRPr sz="6400" b="0">
                <a:solidFill>
                  <a:srgbClr val="1C4587"/>
                </a:solidFill>
              </a:defRPr>
            </a:lvl2pPr>
            <a:lvl3pPr lvl="2" algn="r">
              <a:spcBef>
                <a:spcPts val="0"/>
              </a:spcBef>
              <a:buClr>
                <a:srgbClr val="1C4587"/>
              </a:buClr>
              <a:buSzPct val="100000"/>
              <a:defRPr sz="6400" b="0">
                <a:solidFill>
                  <a:srgbClr val="1C4587"/>
                </a:solidFill>
              </a:defRPr>
            </a:lvl3pPr>
            <a:lvl4pPr lvl="3" algn="r">
              <a:spcBef>
                <a:spcPts val="0"/>
              </a:spcBef>
              <a:buClr>
                <a:srgbClr val="1C4587"/>
              </a:buClr>
              <a:buSzPct val="100000"/>
              <a:defRPr sz="6400" b="0">
                <a:solidFill>
                  <a:srgbClr val="1C4587"/>
                </a:solidFill>
              </a:defRPr>
            </a:lvl4pPr>
            <a:lvl5pPr lvl="4" algn="r">
              <a:spcBef>
                <a:spcPts val="0"/>
              </a:spcBef>
              <a:buClr>
                <a:srgbClr val="1C4587"/>
              </a:buClr>
              <a:buSzPct val="100000"/>
              <a:defRPr sz="6400" b="0">
                <a:solidFill>
                  <a:srgbClr val="1C4587"/>
                </a:solidFill>
              </a:defRPr>
            </a:lvl5pPr>
            <a:lvl6pPr lvl="5" algn="r">
              <a:spcBef>
                <a:spcPts val="0"/>
              </a:spcBef>
              <a:buClr>
                <a:srgbClr val="1C4587"/>
              </a:buClr>
              <a:buSzPct val="100000"/>
              <a:defRPr sz="6400" b="0">
                <a:solidFill>
                  <a:srgbClr val="1C4587"/>
                </a:solidFill>
              </a:defRPr>
            </a:lvl6pPr>
            <a:lvl7pPr lvl="6" algn="r">
              <a:spcBef>
                <a:spcPts val="0"/>
              </a:spcBef>
              <a:buClr>
                <a:srgbClr val="1C4587"/>
              </a:buClr>
              <a:buSzPct val="100000"/>
              <a:defRPr sz="6400" b="0">
                <a:solidFill>
                  <a:srgbClr val="1C4587"/>
                </a:solidFill>
              </a:defRPr>
            </a:lvl7pPr>
            <a:lvl8pPr lvl="7" algn="r">
              <a:spcBef>
                <a:spcPts val="0"/>
              </a:spcBef>
              <a:buClr>
                <a:srgbClr val="1C4587"/>
              </a:buClr>
              <a:buSzPct val="100000"/>
              <a:defRPr sz="6400" b="0">
                <a:solidFill>
                  <a:srgbClr val="1C4587"/>
                </a:solidFill>
              </a:defRPr>
            </a:lvl8pPr>
            <a:lvl9pPr lvl="8" algn="r">
              <a:spcBef>
                <a:spcPts val="0"/>
              </a:spcBef>
              <a:buClr>
                <a:srgbClr val="1C4587"/>
              </a:buClr>
              <a:buSzPct val="100000"/>
              <a:defRPr sz="6400" b="0">
                <a:solidFill>
                  <a:srgbClr val="1C4587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94635317"/>
      </p:ext>
    </p:extLst>
  </p:cSld>
  <p:clrMapOvr>
    <a:masterClrMapping/>
  </p:clrMapOvr>
  <p:transition spd="slow">
    <p:push dir="r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739800"/>
            <a:ext cx="11360800" cy="20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7333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7333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7333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7333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7333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7333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7333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7333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7333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>
            <a:spLocks noGrp="1"/>
          </p:cNvSpPr>
          <p:nvPr>
            <p:ph type="body" idx="1"/>
          </p:nvPr>
        </p:nvSpPr>
        <p:spPr>
          <a:xfrm>
            <a:off x="415600" y="3994200"/>
            <a:ext cx="11360800" cy="14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vi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8092634"/>
      </p:ext>
    </p:extLst>
  </p:cSld>
  <p:clrMapOvr>
    <a:masterClrMapping/>
  </p:clrMapOvr>
  <p:transition spd="slow">
    <p:push dir="r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354000" y="1386233"/>
            <a:ext cx="5393600" cy="223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354000" y="36358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6586000" y="965600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vi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1025113"/>
      </p:ext>
    </p:extLst>
  </p:cSld>
  <p:clrMapOvr>
    <a:masterClrMapping/>
  </p:clrMapOvr>
  <p:transition spd="slow">
    <p:push dir="r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>
            <a:spLocks noGrp="1"/>
          </p:cNvSpPr>
          <p:nvPr>
            <p:ph type="body" idx="1"/>
          </p:nvPr>
        </p:nvSpPr>
        <p:spPr>
          <a:xfrm>
            <a:off x="415600" y="5640967"/>
            <a:ext cx="7998400" cy="7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32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vi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9180504"/>
      </p:ext>
    </p:extLst>
  </p:cSld>
  <p:clrMapOvr>
    <a:masterClrMapping/>
  </p:clrMapOvr>
  <p:transition spd="slow">
    <p:push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D5B22-89D8-4DD3-A6A5-9330C8A1A389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2A286-6935-4C13-8ED5-1379B95F1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485066"/>
      </p:ext>
    </p:extLst>
  </p:cSld>
  <p:clrMapOvr>
    <a:masterClrMapping/>
  </p:clrMapOvr>
  <p:transition spd="slow">
    <p:push dir="r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vi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947227"/>
      </p:ext>
    </p:extLst>
  </p:cSld>
  <p:clrMapOvr>
    <a:masterClrMapping/>
  </p:clrMapOvr>
  <p:transition spd="slow">
    <p:push dir="r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415600" y="1086400"/>
            <a:ext cx="11428400" cy="12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vi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6816802"/>
      </p:ext>
    </p:extLst>
  </p:cSld>
  <p:clrMapOvr>
    <a:masterClrMapping/>
  </p:clrMapOvr>
  <p:transition spd="slow"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D5B22-89D8-4DD3-A6A5-9330C8A1A389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2A286-6935-4C13-8ED5-1379B95F1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670266"/>
      </p:ext>
    </p:extLst>
  </p:cSld>
  <p:clrMapOvr>
    <a:masterClrMapping/>
  </p:clrMapOvr>
  <p:transition spd="slow">
    <p:push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0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5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7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17" Type="http://schemas.openxmlformats.org/officeDocument/2006/relationships/slideLayout" Target="../slideLayouts/slideLayout81.xml"/><Relationship Id="rId2" Type="http://schemas.openxmlformats.org/officeDocument/2006/relationships/slideLayout" Target="../slideLayouts/slideLayout66.xml"/><Relationship Id="rId16" Type="http://schemas.openxmlformats.org/officeDocument/2006/relationships/slideLayout" Target="../slideLayouts/slideLayout80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slideLayout" Target="../slideLayouts/slideLayout7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4D5B22-89D8-4DD3-A6A5-9330C8A1A389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2A286-6935-4C13-8ED5-1379B95F1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468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r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EF78FE-12CD-4EC6-87F0-35F36F5B557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2022/8/31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6A3B-8992-43C3-8DE7-2D0CD90917B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1045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ransition spd="slow">
    <p:push dir="r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7BDA089C-2ECF-4CDD-ACBE-B485D6697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zh-CN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F3F667B8-2006-4A17-8508-9DDFDCE49A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65184E02-3036-4C50-BF66-2F02D709A8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4941FF-00A6-4371-A5CE-53FCCFA0829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2022/8/31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7E2E3B9B-2151-471C-A735-B97C65487D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3160C333-9B4B-4C2A-875F-7DC49F9D4B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B002F6-DA6C-4D8F-8AEF-0D89E98E972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0747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transition spd="slow">
    <p:push dir="r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A437ACAA-7A8E-4430-AAD1-57846D3A46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8/31/2022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3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99E66076-A725-4C10-A4EB-F55B9B0E80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506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ransition spd="slow">
    <p:push dir="r"/>
  </p:transition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2801E075-6DB5-4F6C-A7FA-89250BD3C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B957511D-6E50-47F8-B0CD-120161B500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2A8F088-6B73-4F83-9B20-4FB3F7071E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7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7CC6AA-B90A-4C31-AE03-7AC2E4A1BD1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2022/8/31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A0865010-F404-4819-86C2-7F873BFBF2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7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1A4B87BB-469E-405F-910E-65C708E32A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7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9B53AA-4D3F-48B1-B7DC-DB4EA9C2C4A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894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p:transition spd="slow">
    <p:push dir="r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2F1A23-EA86-4ED2-BEF0-D3D3C59E422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2022/8/31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6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475D1-759F-4C7E-AF6F-D30941C50E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24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</p:sldLayoutIdLst>
  <p:transition spd="slow">
    <p:push dir="r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4E402B-9921-40FA-8360-131077676729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8/31/2022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EE9E8-4134-49B0-9AA7-3089E652162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1179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</p:sldLayoutIdLst>
  <p:transition spd="slow">
    <p:push dir="r"/>
  </p:transition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j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j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j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j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j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84465" y="6356351"/>
            <a:ext cx="2781300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544213AF-26F6-41FA-8D85-E2C5388D6E58}" type="datetimeFigureOut"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8/31/2022</a:t>
            </a:fld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78889" y="6356351"/>
            <a:ext cx="3797300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1039" y="6356351"/>
            <a:ext cx="749300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vi" sz="1600" b="0" i="0" u="none" strike="noStrike" kern="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ea typeface="+mn-ea"/>
              <a:cs typeface="Arial"/>
              <a:sym typeface="Arial"/>
            </a:endParaRPr>
          </a:p>
        </p:txBody>
      </p:sp>
      <p:sp>
        <p:nvSpPr>
          <p:cNvPr id="7" name="Oval 6"/>
          <p:cNvSpPr/>
          <p:nvPr/>
        </p:nvSpPr>
        <p:spPr>
          <a:xfrm>
            <a:off x="11277014" y="6499385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  <a:sym typeface="Arial"/>
            </a:endParaRPr>
          </a:p>
        </p:txBody>
      </p:sp>
      <p:sp>
        <p:nvSpPr>
          <p:cNvPr id="8" name="Oval 7"/>
          <p:cNvSpPr/>
          <p:nvPr/>
        </p:nvSpPr>
        <p:spPr>
          <a:xfrm>
            <a:off x="758826" y="6499385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63940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  <p:sldLayoutId id="2147483748" r:id="rId17"/>
  </p:sldLayoutIdLst>
  <p:transition spd="slow">
    <p:push dir="r"/>
  </p:transition>
  <p:hf sldNum="0" hdr="0" ftr="0" dt="0"/>
  <p:txStyles>
    <p:titleStyle>
      <a:lvl1pPr algn="ctr" defTabSz="1219170" rtl="0" eaLnBrk="1" latinLnBrk="0" hangingPunct="1">
        <a:lnSpc>
          <a:spcPts val="7733"/>
        </a:lnSpc>
        <a:spcBef>
          <a:spcPct val="0"/>
        </a:spcBef>
        <a:buNone/>
        <a:defRPr sz="72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Courier New" pitchFamily="49" charset="0"/>
        <a:buChar char="o"/>
        <a:defRPr sz="2133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Courier New" pitchFamily="49" charset="0"/>
        <a:buChar char="o"/>
        <a:defRPr sz="2133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Courier New" pitchFamily="49" charset="0"/>
        <a:buChar char="o"/>
        <a:defRPr sz="2133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Courier New" pitchFamily="49" charset="0"/>
        <a:buChar char="o"/>
        <a:defRPr sz="2133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50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9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7.jpeg"/><Relationship Id="rId7" Type="http://schemas.openxmlformats.org/officeDocument/2006/relationships/hyperlink" Target="http://www.russianspaceweb.com/kosmoplan_320.mov" TargetMode="External"/><Relationship Id="rId12" Type="http://schemas.openxmlformats.org/officeDocument/2006/relationships/image" Target="../media/image43.jpeg"/><Relationship Id="rId2" Type="http://schemas.openxmlformats.org/officeDocument/2006/relationships/hyperlink" Target="http://www.russianspaceweb.com/iss_soyuztm32_launch.mov" TargetMode="Externa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39.jpeg"/><Relationship Id="rId11" Type="http://schemas.openxmlformats.org/officeDocument/2006/relationships/hyperlink" Target="http://www.russianspaceweb.com/soyuztm_deployment.mov" TargetMode="External"/><Relationship Id="rId5" Type="http://schemas.openxmlformats.org/officeDocument/2006/relationships/image" Target="../media/image38.jpeg"/><Relationship Id="rId10" Type="http://schemas.openxmlformats.org/officeDocument/2006/relationships/image" Target="../media/image42.jpeg"/><Relationship Id="rId4" Type="http://schemas.openxmlformats.org/officeDocument/2006/relationships/hyperlink" Target="http://www.russianspaceweb.com/iss_sm_launch.mov" TargetMode="External"/><Relationship Id="rId9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54.xml"/><Relationship Id="rId1" Type="http://schemas.openxmlformats.org/officeDocument/2006/relationships/themeOverride" Target="../theme/themeOverride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23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12" Type="http://schemas.openxmlformats.org/officeDocument/2006/relationships/image" Target="../media/image2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microsoft.com/office/2007/relationships/hdphoto" Target="../media/hdphoto3.wdp"/><Relationship Id="rId5" Type="http://schemas.microsoft.com/office/2007/relationships/hdphoto" Target="../media/hdphoto1.wdp"/><Relationship Id="rId10" Type="http://schemas.openxmlformats.org/officeDocument/2006/relationships/image" Target="../media/image21.png"/><Relationship Id="rId4" Type="http://schemas.openxmlformats.org/officeDocument/2006/relationships/image" Target="../media/image17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23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12" Type="http://schemas.openxmlformats.org/officeDocument/2006/relationships/image" Target="../media/image2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png"/><Relationship Id="rId11" Type="http://schemas.microsoft.com/office/2007/relationships/hdphoto" Target="../media/hdphoto3.wdp"/><Relationship Id="rId5" Type="http://schemas.microsoft.com/office/2007/relationships/hdphoto" Target="../media/hdphoto1.wdp"/><Relationship Id="rId10" Type="http://schemas.openxmlformats.org/officeDocument/2006/relationships/image" Target="../media/image21.png"/><Relationship Id="rId4" Type="http://schemas.openxmlformats.org/officeDocument/2006/relationships/image" Target="../media/image17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0">
            <a:extLst>
              <a:ext uri="{FF2B5EF4-FFF2-40B4-BE49-F238E27FC236}">
                <a16:creationId xmlns:a16="http://schemas.microsoft.com/office/drawing/2014/main" xmlns="" id="{565669C7-2E81-42AD-AF56-2391578F74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121920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oogle Shape;16;p1" descr="花4">
            <a:extLst>
              <a:ext uri="{FF2B5EF4-FFF2-40B4-BE49-F238E27FC236}">
                <a16:creationId xmlns:a16="http://schemas.microsoft.com/office/drawing/2014/main" xmlns="" id="{58612B89-F371-4463-9CA8-F57C44FC5F33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9525" y="-12700"/>
            <a:ext cx="3300413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oogle Shape;17;p1" descr="花5">
            <a:extLst>
              <a:ext uri="{FF2B5EF4-FFF2-40B4-BE49-F238E27FC236}">
                <a16:creationId xmlns:a16="http://schemas.microsoft.com/office/drawing/2014/main" xmlns="" id="{2AA4B77C-D9FE-4821-AFD1-9D8B95F03AFA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5411788"/>
            <a:ext cx="382270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oogle Shape;18;p1">
            <a:extLst>
              <a:ext uri="{FF2B5EF4-FFF2-40B4-BE49-F238E27FC236}">
                <a16:creationId xmlns:a16="http://schemas.microsoft.com/office/drawing/2014/main" xmlns="" id="{5063516B-4D5F-47BC-B2E1-8BB4705CA42B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1989138"/>
            <a:ext cx="11415713" cy="2562225"/>
            <a:chOff x="5261" y="3406"/>
            <a:chExt cx="8762" cy="4035"/>
          </a:xfrm>
        </p:grpSpPr>
        <p:grpSp>
          <p:nvGrpSpPr>
            <p:cNvPr id="6" name="Google Shape;19;p1">
              <a:extLst>
                <a:ext uri="{FF2B5EF4-FFF2-40B4-BE49-F238E27FC236}">
                  <a16:creationId xmlns:a16="http://schemas.microsoft.com/office/drawing/2014/main" xmlns="" id="{F9CBBB24-3E07-4D49-A8D8-A525FDB1385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61" y="3406"/>
              <a:ext cx="8762" cy="4035"/>
              <a:chOff x="5219" y="2121"/>
              <a:chExt cx="8762" cy="4035"/>
            </a:xfrm>
          </p:grpSpPr>
          <p:cxnSp>
            <p:nvCxnSpPr>
              <p:cNvPr id="8" name="Google Shape;20;p1">
                <a:extLst>
                  <a:ext uri="{FF2B5EF4-FFF2-40B4-BE49-F238E27FC236}">
                    <a16:creationId xmlns:a16="http://schemas.microsoft.com/office/drawing/2014/main" xmlns="" id="{A8302BB2-6A88-41DC-BCDE-B84774C01E5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219" y="6131"/>
                <a:ext cx="8762" cy="10"/>
              </a:xfrm>
              <a:prstGeom prst="straightConnector1">
                <a:avLst/>
              </a:prstGeom>
              <a:noFill/>
              <a:ln w="22225">
                <a:solidFill>
                  <a:srgbClr val="33660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" name="Google Shape;21;p1">
                <a:extLst>
                  <a:ext uri="{FF2B5EF4-FFF2-40B4-BE49-F238E27FC236}">
                    <a16:creationId xmlns:a16="http://schemas.microsoft.com/office/drawing/2014/main" xmlns="" id="{AB1A6DCF-14DD-43B5-9544-D26281F4409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219" y="2121"/>
                <a:ext cx="0" cy="4035"/>
              </a:xfrm>
              <a:prstGeom prst="straightConnector1">
                <a:avLst/>
              </a:prstGeom>
              <a:noFill/>
              <a:ln w="22225">
                <a:solidFill>
                  <a:srgbClr val="33660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" name="Google Shape;22;p1">
                <a:extLst>
                  <a:ext uri="{FF2B5EF4-FFF2-40B4-BE49-F238E27FC236}">
                    <a16:creationId xmlns:a16="http://schemas.microsoft.com/office/drawing/2014/main" xmlns="" id="{C7626435-39CF-469E-915C-A9DA499D406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13966" y="2121"/>
                <a:ext cx="0" cy="4035"/>
              </a:xfrm>
              <a:prstGeom prst="straightConnector1">
                <a:avLst/>
              </a:prstGeom>
              <a:noFill/>
              <a:ln w="22225">
                <a:solidFill>
                  <a:srgbClr val="33660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" name="Google Shape;23;p1">
                <a:extLst>
                  <a:ext uri="{FF2B5EF4-FFF2-40B4-BE49-F238E27FC236}">
                    <a16:creationId xmlns:a16="http://schemas.microsoft.com/office/drawing/2014/main" xmlns="" id="{FA449E89-BDDD-4630-8C63-9F153509EFC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219" y="2124"/>
                <a:ext cx="1336" cy="12"/>
              </a:xfrm>
              <a:prstGeom prst="straightConnector1">
                <a:avLst/>
              </a:prstGeom>
              <a:noFill/>
              <a:ln w="22225">
                <a:solidFill>
                  <a:srgbClr val="33660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7" name="Google Shape;24;p1">
              <a:extLst>
                <a:ext uri="{FF2B5EF4-FFF2-40B4-BE49-F238E27FC236}">
                  <a16:creationId xmlns:a16="http://schemas.microsoft.com/office/drawing/2014/main" xmlns="" id="{974F488E-C8E6-4B27-953A-283220FCA6B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2672" y="3421"/>
              <a:ext cx="1336" cy="12"/>
            </a:xfrm>
            <a:prstGeom prst="straightConnector1">
              <a:avLst/>
            </a:prstGeom>
            <a:noFill/>
            <a:ln w="22225">
              <a:solidFill>
                <a:srgbClr val="33660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2" name="Google Shape;25;p1">
            <a:extLst>
              <a:ext uri="{FF2B5EF4-FFF2-40B4-BE49-F238E27FC236}">
                <a16:creationId xmlns:a16="http://schemas.microsoft.com/office/drawing/2014/main" xmlns="" id="{652A4A91-CEC0-4DD1-A60A-77B75F4D3707}"/>
              </a:ext>
            </a:extLst>
          </p:cNvPr>
          <p:cNvSpPr txBox="1"/>
          <p:nvPr/>
        </p:nvSpPr>
        <p:spPr>
          <a:xfrm>
            <a:off x="1487488" y="1173163"/>
            <a:ext cx="5670550" cy="11080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lIns="91425" tIns="45700" rIns="91425" bIns="4570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  <a:defRPr/>
            </a:pPr>
            <a:r>
              <a:rPr lang="vi-VN" sz="6600" b="1" i="1">
                <a:solidFill>
                  <a:srgbClr val="336601"/>
                </a:solidFill>
                <a:latin typeface="Times New Roman" panose="02020603050405020304" pitchFamily="18" charset="0"/>
                <a:ea typeface="Arrus-Black" panose="02020500000000000000" pitchFamily="18" charset="0"/>
                <a:cs typeface="Times New Roman" panose="02020603050405020304" pitchFamily="18" charset="0"/>
                <a:sym typeface="Calibri"/>
              </a:rPr>
              <a:t>Môn Lịch sử 9</a:t>
            </a:r>
            <a:endParaRPr sz="6600" b="1" i="1" dirty="0">
              <a:solidFill>
                <a:srgbClr val="336601"/>
              </a:solidFill>
              <a:latin typeface="Times New Roman" panose="02020603050405020304" pitchFamily="18" charset="0"/>
              <a:ea typeface="Arrus-Black" panose="02020500000000000000" pitchFamily="18" charset="0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3" name="Google Shape;26;p1">
            <a:extLst>
              <a:ext uri="{FF2B5EF4-FFF2-40B4-BE49-F238E27FC236}">
                <a16:creationId xmlns:a16="http://schemas.microsoft.com/office/drawing/2014/main" xmlns="" id="{41442CE1-C165-4FCE-B0E3-398DA71320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7563" y="4327525"/>
            <a:ext cx="4033837" cy="449263"/>
          </a:xfrm>
          <a:prstGeom prst="rect">
            <a:avLst/>
          </a:prstGeom>
          <a:solidFill>
            <a:srgbClr val="33660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SzPts val="1800"/>
              <a:buFont typeface="Arial" panose="020B0604020202020204" pitchFamily="34" charset="0"/>
              <a:buNone/>
            </a:pPr>
            <a:endParaRPr lang="en-US" altLang="en-US" sz="1800">
              <a:solidFill>
                <a:srgbClr val="FFFF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Calibri" panose="020F0502020204030204" pitchFamily="34" charset="0"/>
            </a:endParaRPr>
          </a:p>
        </p:txBody>
      </p:sp>
      <p:sp>
        <p:nvSpPr>
          <p:cNvPr id="14" name="Google Shape;27;p1">
            <a:extLst>
              <a:ext uri="{FF2B5EF4-FFF2-40B4-BE49-F238E27FC236}">
                <a16:creationId xmlns:a16="http://schemas.microsoft.com/office/drawing/2014/main" xmlns="" id="{107F8F76-FF48-4F1C-83CD-A8EDED4A14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1200" y="4252913"/>
            <a:ext cx="42465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SzPts val="2000"/>
              <a:buFont typeface="Arial" panose="020B0604020202020204" pitchFamily="34" charset="0"/>
              <a:buNone/>
            </a:pPr>
            <a:r>
              <a:rPr lang="en-US" altLang="en-US" b="1" i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Calibri" panose="020F0502020204030204" pitchFamily="34" charset="0"/>
              </a:rPr>
              <a:t>GV</a:t>
            </a:r>
            <a:r>
              <a:rPr lang="en-US" altLang="en-US" b="1" i="1" smtClean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Calibri" panose="020F0502020204030204" pitchFamily="34" charset="0"/>
              </a:rPr>
              <a:t>: LÊ THỊ HẢI LÝ</a:t>
            </a:r>
            <a:endParaRPr lang="en-US" altLang="en-US" b="1" i="1">
              <a:solidFill>
                <a:srgbClr val="FFFF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Calibri" panose="020F0502020204030204" pitchFamily="34" charset="0"/>
            </a:endParaRPr>
          </a:p>
        </p:txBody>
      </p:sp>
      <p:pic>
        <p:nvPicPr>
          <p:cNvPr id="15" name="Google Shape;28;p1" descr="花">
            <a:extLst>
              <a:ext uri="{FF2B5EF4-FFF2-40B4-BE49-F238E27FC236}">
                <a16:creationId xmlns:a16="http://schemas.microsoft.com/office/drawing/2014/main" xmlns="" id="{1C8714C0-A3CA-470E-B266-431C106AFF7D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3873500"/>
            <a:ext cx="1230313" cy="110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Google Shape;29;p1" descr="鸟">
            <a:extLst>
              <a:ext uri="{FF2B5EF4-FFF2-40B4-BE49-F238E27FC236}">
                <a16:creationId xmlns:a16="http://schemas.microsoft.com/office/drawing/2014/main" xmlns="" id="{32994A26-A324-4960-98E0-FFA0B73DFE10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8838" y="4102100"/>
            <a:ext cx="1004887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Google Shape;30;p1">
            <a:extLst>
              <a:ext uri="{FF2B5EF4-FFF2-40B4-BE49-F238E27FC236}">
                <a16:creationId xmlns:a16="http://schemas.microsoft.com/office/drawing/2014/main" xmlns="" id="{FD453F11-F2DE-4C22-8326-213EBC8F90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425" y="2352675"/>
            <a:ext cx="11347450" cy="181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Clr>
                <a:srgbClr val="000000"/>
              </a:buClr>
              <a:buSzPts val="8800"/>
              <a:buFont typeface="Arial" panose="020B0604020202020204" pitchFamily="34" charset="0"/>
              <a:buNone/>
            </a:pPr>
            <a:r>
              <a:rPr lang="vi-VN" alt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CHÀO MỪNG NĂM HỌC MỚI</a:t>
            </a:r>
            <a:endParaRPr lang="en-US" alt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algn="ctr">
              <a:lnSpc>
                <a:spcPct val="130000"/>
              </a:lnSpc>
              <a:spcBef>
                <a:spcPct val="0"/>
              </a:spcBef>
              <a:buClr>
                <a:srgbClr val="000000"/>
              </a:buClr>
              <a:buSzPts val="8800"/>
              <a:buFont typeface="Arial" panose="020B0604020202020204" pitchFamily="34" charset="0"/>
              <a:buNone/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 2020 - 2021</a:t>
            </a:r>
            <a:endParaRPr lang="en-US" alt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pic>
        <p:nvPicPr>
          <p:cNvPr id="18" name="Google Shape;31;p1" descr="花2">
            <a:extLst>
              <a:ext uri="{FF2B5EF4-FFF2-40B4-BE49-F238E27FC236}">
                <a16:creationId xmlns:a16="http://schemas.microsoft.com/office/drawing/2014/main" xmlns="" id="{C2D0EB61-12CB-4825-AE85-EB7D4E18224C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2088" y="1539875"/>
            <a:ext cx="887412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7">
            <a:extLst>
              <a:ext uri="{FF2B5EF4-FFF2-40B4-BE49-F238E27FC236}">
                <a16:creationId xmlns:a16="http://schemas.microsoft.com/office/drawing/2014/main" xmlns="" id="{48B489ED-5415-4B00-B4BB-F6FA050BFA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825" y="149225"/>
            <a:ext cx="89582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b="1">
                <a:solidFill>
                  <a:srgbClr val="33660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Microsoft YaHei" panose="020B0503020204020204" pitchFamily="34" charset="-122"/>
              </a:rPr>
              <a:t>TRƯỜNG  </a:t>
            </a:r>
            <a:r>
              <a:rPr lang="vi-VN" altLang="zh-CN" sz="2400" b="1">
                <a:solidFill>
                  <a:srgbClr val="33660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Microsoft YaHei" panose="020B0503020204020204" pitchFamily="34" charset="-122"/>
              </a:rPr>
              <a:t>THCS</a:t>
            </a:r>
            <a:r>
              <a:rPr lang="en-US" altLang="zh-CN" sz="2400" b="1">
                <a:solidFill>
                  <a:srgbClr val="33660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Microsoft YaHei" panose="020B0503020204020204" pitchFamily="34" charset="-122"/>
              </a:rPr>
              <a:t> THẠCH BÀN</a:t>
            </a:r>
            <a:endParaRPr lang="zh-CN" altLang="en-US" sz="2400" b="1">
              <a:solidFill>
                <a:srgbClr val="336601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  <a:sym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25113502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28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28"/>
                            </p:stCondLst>
                            <p:childTnLst>
                              <p:par>
                                <p:cTn id="2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728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728"/>
                            </p:stCondLst>
                            <p:childTnLst>
                              <p:par>
                                <p:cTn id="3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228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728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81972"/>
            <a:ext cx="11538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4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4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4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4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24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4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4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400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1950 </a:t>
            </a:r>
            <a:r>
              <a:rPr lang="en-US" sz="2400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70 </a:t>
            </a:r>
            <a:r>
              <a:rPr lang="en-US" sz="2400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4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XX)</a:t>
            </a:r>
            <a:endParaRPr lang="vi-VN" sz="2400" u="sng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2106" y="104271"/>
            <a:ext cx="38829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354">
              <a:spcBef>
                <a:spcPct val="0"/>
              </a:spcBef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endParaRPr lang="en-US" sz="2400" b="1" spc="-15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7AE0148-5E51-B544-88FA-945BB75359D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13"/>
          <a:stretch/>
        </p:blipFill>
        <p:spPr>
          <a:xfrm flipH="1">
            <a:off x="5013960" y="3499580"/>
            <a:ext cx="1785749" cy="2241744"/>
          </a:xfrm>
          <a:prstGeom prst="rect">
            <a:avLst/>
          </a:prstGeom>
          <a:effectLst/>
        </p:spPr>
      </p:pic>
      <p:sp>
        <p:nvSpPr>
          <p:cNvPr id="7" name="Rounded Rectangular Callout 6"/>
          <p:cNvSpPr/>
          <p:nvPr/>
        </p:nvSpPr>
        <p:spPr>
          <a:xfrm>
            <a:off x="7376160" y="1629005"/>
            <a:ext cx="3489064" cy="1849949"/>
          </a:xfrm>
          <a:prstGeom prst="wedgeRoundRectCallout">
            <a:avLst>
              <a:gd name="adj1" fmla="val -50674"/>
              <a:gd name="adj2" fmla="val 72363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ko-K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altLang="ko-K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altLang="ko-K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altLang="ko-K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Xô</a:t>
            </a:r>
            <a:r>
              <a:rPr lang="en-US" altLang="ko-K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altLang="ko-K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ko-K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ko-K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altLang="ko-K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altLang="ko-KR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ko-KR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này?</a:t>
            </a:r>
            <a:r>
              <a:rPr lang="en-US" altLang="ko-KR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ko-KR" altLang="en-US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 flipV="1">
            <a:off x="7376160" y="4416952"/>
            <a:ext cx="3260464" cy="1849376"/>
          </a:xfrm>
          <a:prstGeom prst="wedgeRoundRectCallout">
            <a:avLst>
              <a:gd name="adj1" fmla="val -49404"/>
              <a:gd name="adj2" fmla="val 71267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rtlCol="0" anchor="ctr" anchorCtr="1">
            <a:scene3d>
              <a:camera prst="orthographicFront">
                <a:rot lat="10799999" lon="11099993" rev="10799999"/>
              </a:camera>
              <a:lightRig rig="threePt" dir="t"/>
            </a:scene3d>
          </a:bodyPr>
          <a:lstStyle/>
          <a:p>
            <a:pPr algn="ctr"/>
            <a:r>
              <a:rPr lang="en-US" altLang="ko-KR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altLang="ko-K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altLang="ko-K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ko-K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ko-K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tưu</a:t>
            </a:r>
            <a:r>
              <a:rPr lang="en-US" altLang="ko-K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altLang="ko-K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ko-K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altLang="ko-KR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altLang="ko-K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altLang="ko-K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ko-K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altLang="ko-KR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ko-KR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Xô?</a:t>
            </a:r>
            <a:endParaRPr lang="en-US" sz="2400" i="1" dirty="0">
              <a:solidFill>
                <a:schemeClr val="tx1">
                  <a:lumMod val="95000"/>
                  <a:lumOff val="5000"/>
                </a:schemeClr>
              </a:solidFill>
              <a:effectLst>
                <a:reflection endPos="0" dist="508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 flipH="1" flipV="1">
            <a:off x="712693" y="4416952"/>
            <a:ext cx="3628913" cy="1532394"/>
          </a:xfrm>
          <a:prstGeom prst="wedgeRoundRectCallout">
            <a:avLst>
              <a:gd name="adj1" fmla="val -49404"/>
              <a:gd name="adj2" fmla="val 71267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pPr algn="ctr"/>
            <a:r>
              <a:rPr lang="vi-VN" altLang="ko-KR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altLang="ko-KR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Liên </a:t>
            </a:r>
            <a:r>
              <a:rPr lang="en-US" altLang="ko-KR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Xô</a:t>
            </a:r>
            <a:r>
              <a:rPr lang="en-US" altLang="ko-K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altLang="ko-K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altLang="ko-K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ko-K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altLang="ko-K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altLang="ko-K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altLang="ko-K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altLang="ko-K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ko-K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ko-K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altLang="ko-K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altLang="ko-K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altLang="ko-KR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ko-KR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nào?</a:t>
            </a:r>
            <a:endParaRPr lang="ko-KR" altLang="en-US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7EA2066-17A0-0547-A7BB-405E19BDAFE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65" t="219" r="31687" b="81953"/>
          <a:stretch/>
        </p:blipFill>
        <p:spPr>
          <a:xfrm flipH="1">
            <a:off x="5414682" y="2635781"/>
            <a:ext cx="1073426" cy="790330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1" name="TextBox 10"/>
          <p:cNvSpPr txBox="1"/>
          <p:nvPr/>
        </p:nvSpPr>
        <p:spPr>
          <a:xfrm>
            <a:off x="172106" y="1925432"/>
            <a:ext cx="43695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Em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04501785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 descr="图片包含 物体, 雪花, 天空, 户外&#10;&#10;自动生成的说明">
            <a:extLst>
              <a:ext uri="{FF2B5EF4-FFF2-40B4-BE49-F238E27FC236}">
                <a16:creationId xmlns:a16="http://schemas.microsoft.com/office/drawing/2014/main" xmlns="" id="{029CFAB9-4DEE-4FC3-ADCE-E8D899205FA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126405"/>
            <a:ext cx="12191999" cy="7984405"/>
          </a:xfrm>
          <a:prstGeom prst="rect">
            <a:avLst/>
          </a:prstGeom>
        </p:spPr>
      </p:pic>
      <p:sp>
        <p:nvSpPr>
          <p:cNvPr id="5" name="千图PPT彼岸天：ID 8661124Freeform: Shape 49">
            <a:extLst>
              <a:ext uri="{FF2B5EF4-FFF2-40B4-BE49-F238E27FC236}">
                <a16:creationId xmlns:a16="http://schemas.microsoft.com/office/drawing/2014/main" xmlns="" id="{2C227568-CF84-4FC4-BDBF-2EE52B6613AB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732023" y="1818786"/>
            <a:ext cx="841454" cy="21167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609" y="4862"/>
                </a:moveTo>
                <a:lnTo>
                  <a:pt x="0" y="4862"/>
                </a:lnTo>
                <a:lnTo>
                  <a:pt x="10800" y="0"/>
                </a:lnTo>
                <a:lnTo>
                  <a:pt x="21600" y="4862"/>
                </a:lnTo>
                <a:lnTo>
                  <a:pt x="15991" y="4862"/>
                </a:lnTo>
                <a:lnTo>
                  <a:pt x="15991" y="21600"/>
                </a:lnTo>
                <a:lnTo>
                  <a:pt x="5609" y="21600"/>
                </a:lnTo>
                <a:close/>
              </a:path>
            </a:pathLst>
          </a:custGeom>
          <a:solidFill>
            <a:schemeClr val="accent4">
              <a:lumMod val="100000"/>
            </a:schemeClr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 sz="2400">
              <a:solidFill>
                <a:prstClr val="black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4" name="千图PPT彼岸天：ID 8661124Freeform: Shape 31">
            <a:extLst>
              <a:ext uri="{FF2B5EF4-FFF2-40B4-BE49-F238E27FC236}">
                <a16:creationId xmlns:a16="http://schemas.microsoft.com/office/drawing/2014/main" xmlns="" id="{748738BF-464C-4EC1-AAD4-42577936E251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 rot="21184662">
            <a:off x="4281681" y="3537321"/>
            <a:ext cx="1612198" cy="15006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484" y="3801"/>
                </a:moveTo>
                <a:lnTo>
                  <a:pt x="6721" y="0"/>
                </a:lnTo>
                <a:lnTo>
                  <a:pt x="0" y="4420"/>
                </a:lnTo>
                <a:lnTo>
                  <a:pt x="1957" y="14636"/>
                </a:lnTo>
                <a:lnTo>
                  <a:pt x="3194" y="10835"/>
                </a:lnTo>
                <a:lnTo>
                  <a:pt x="19310" y="21600"/>
                </a:lnTo>
                <a:lnTo>
                  <a:pt x="21600" y="14565"/>
                </a:lnTo>
                <a:close/>
              </a:path>
            </a:pathLst>
          </a:custGeom>
          <a:solidFill>
            <a:schemeClr val="accent2">
              <a:lumMod val="100000"/>
            </a:schemeClr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 sz="2400">
              <a:solidFill>
                <a:prstClr val="black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7" name="千图PPT彼岸天：ID 8661124Freeform: Shape 25">
            <a:extLst>
              <a:ext uri="{FF2B5EF4-FFF2-40B4-BE49-F238E27FC236}">
                <a16:creationId xmlns:a16="http://schemas.microsoft.com/office/drawing/2014/main" xmlns="" id="{AA61B7E5-E2A0-4D5A-A5B8-367CB6129C3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rot="376248">
            <a:off x="6410553" y="3537321"/>
            <a:ext cx="1612198" cy="15006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116" y="3801"/>
                </a:moveTo>
                <a:lnTo>
                  <a:pt x="14879" y="0"/>
                </a:lnTo>
                <a:lnTo>
                  <a:pt x="21600" y="4420"/>
                </a:lnTo>
                <a:lnTo>
                  <a:pt x="19643" y="14636"/>
                </a:lnTo>
                <a:lnTo>
                  <a:pt x="18406" y="10835"/>
                </a:lnTo>
                <a:lnTo>
                  <a:pt x="2290" y="21600"/>
                </a:lnTo>
                <a:lnTo>
                  <a:pt x="0" y="14565"/>
                </a:lnTo>
                <a:close/>
              </a:path>
            </a:pathLst>
          </a:custGeom>
          <a:solidFill>
            <a:schemeClr val="accent6">
              <a:lumMod val="100000"/>
            </a:schemeClr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 sz="2400">
              <a:solidFill>
                <a:prstClr val="black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0" name="千图PPT彼岸天：ID 8661124Freeform: Shape 19">
            <a:extLst>
              <a:ext uri="{FF2B5EF4-FFF2-40B4-BE49-F238E27FC236}">
                <a16:creationId xmlns:a16="http://schemas.microsoft.com/office/drawing/2014/main" xmlns="" id="{BE3377D6-EE77-4E5C-A188-0F7BF0FA29DF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4882245" y="2549957"/>
            <a:ext cx="1267002" cy="17948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81" y="0"/>
                </a:moveTo>
                <a:lnTo>
                  <a:pt x="0" y="8731"/>
                </a:lnTo>
                <a:lnTo>
                  <a:pt x="2854" y="6478"/>
                </a:lnTo>
                <a:lnTo>
                  <a:pt x="16334" y="21600"/>
                </a:lnTo>
                <a:lnTo>
                  <a:pt x="17657" y="20556"/>
                </a:lnTo>
                <a:lnTo>
                  <a:pt x="21600" y="17406"/>
                </a:lnTo>
                <a:lnTo>
                  <a:pt x="8135" y="2304"/>
                </a:lnTo>
                <a:lnTo>
                  <a:pt x="10989" y="50"/>
                </a:lnTo>
                <a:lnTo>
                  <a:pt x="1581" y="0"/>
                </a:lnTo>
                <a:close/>
              </a:path>
            </a:pathLst>
          </a:custGeom>
          <a:solidFill>
            <a:schemeClr val="accent3">
              <a:lumMod val="100000"/>
            </a:schemeClr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 sz="2400">
              <a:solidFill>
                <a:prstClr val="black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3" name="千图PPT彼岸天：ID 8661124Freeform: Shape 13">
            <a:extLst>
              <a:ext uri="{FF2B5EF4-FFF2-40B4-BE49-F238E27FC236}">
                <a16:creationId xmlns:a16="http://schemas.microsoft.com/office/drawing/2014/main" xmlns="" id="{73020B7A-F631-412F-91D5-DF036735ACCC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6154189" y="2549831"/>
            <a:ext cx="1267964" cy="17948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471" y="2307"/>
                </a:moveTo>
                <a:lnTo>
                  <a:pt x="10619" y="53"/>
                </a:lnTo>
                <a:lnTo>
                  <a:pt x="20023" y="0"/>
                </a:lnTo>
                <a:lnTo>
                  <a:pt x="21600" y="8732"/>
                </a:lnTo>
                <a:lnTo>
                  <a:pt x="18749" y="6478"/>
                </a:lnTo>
                <a:lnTo>
                  <a:pt x="5278" y="21600"/>
                </a:lnTo>
                <a:lnTo>
                  <a:pt x="0" y="17429"/>
                </a:lnTo>
                <a:close/>
              </a:path>
            </a:pathLst>
          </a:custGeom>
          <a:solidFill>
            <a:schemeClr val="accent5">
              <a:lumMod val="100000"/>
            </a:schemeClr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 sz="2400">
              <a:solidFill>
                <a:prstClr val="black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5" name="千图PPT彼岸天：ID 8661124Freeform: Shape 3">
            <a:extLst>
              <a:ext uri="{FF2B5EF4-FFF2-40B4-BE49-F238E27FC236}">
                <a16:creationId xmlns:a16="http://schemas.microsoft.com/office/drawing/2014/main" xmlns="" id="{48C715BD-1467-4F8F-94A8-7B5B5828CA7E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5533099" y="3832309"/>
            <a:ext cx="1239323" cy="31309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991" y="4841"/>
                </a:moveTo>
                <a:lnTo>
                  <a:pt x="21600" y="4841"/>
                </a:lnTo>
                <a:lnTo>
                  <a:pt x="10800" y="0"/>
                </a:lnTo>
                <a:lnTo>
                  <a:pt x="0" y="4841"/>
                </a:lnTo>
                <a:lnTo>
                  <a:pt x="5609" y="4841"/>
                </a:lnTo>
                <a:lnTo>
                  <a:pt x="5609" y="21600"/>
                </a:lnTo>
                <a:lnTo>
                  <a:pt x="15991" y="21600"/>
                </a:lnTo>
                <a:lnTo>
                  <a:pt x="15991" y="4841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 sz="2400">
              <a:solidFill>
                <a:prstClr val="black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42" name="išľíďè">
            <a:extLst>
              <a:ext uri="{FF2B5EF4-FFF2-40B4-BE49-F238E27FC236}">
                <a16:creationId xmlns:a16="http://schemas.microsoft.com/office/drawing/2014/main" xmlns="" id="{79B47036-09AF-4097-BBC5-2E968196F441}"/>
              </a:ext>
            </a:extLst>
          </p:cNvPr>
          <p:cNvSpPr/>
          <p:nvPr/>
        </p:nvSpPr>
        <p:spPr bwMode="auto">
          <a:xfrm>
            <a:off x="763253" y="4038614"/>
            <a:ext cx="3122950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defTabSz="913765">
              <a:lnSpc>
                <a:spcPct val="120000"/>
              </a:lnSpc>
              <a:spcBef>
                <a:spcPct val="0"/>
              </a:spcBef>
              <a:defRPr/>
            </a:pPr>
            <a:r>
              <a:rPr lang="en-US" altLang="zh-CN" sz="2400" dirty="0" err="1">
                <a:solidFill>
                  <a:srgbClr val="F8F8F8">
                    <a:lumMod val="10000"/>
                  </a:srgbClr>
                </a:solidFill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Ưu</a:t>
            </a:r>
            <a:r>
              <a:rPr lang="en-US" altLang="zh-CN" sz="2400" dirty="0">
                <a:solidFill>
                  <a:srgbClr val="F8F8F8">
                    <a:lumMod val="10000"/>
                  </a:srgbClr>
                </a:solidFill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 </a:t>
            </a:r>
            <a:r>
              <a:rPr lang="en-US" altLang="zh-CN" sz="2400" dirty="0" err="1">
                <a:solidFill>
                  <a:srgbClr val="F8F8F8">
                    <a:lumMod val="10000"/>
                  </a:srgbClr>
                </a:solidFill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tiên</a:t>
            </a:r>
            <a:r>
              <a:rPr lang="en-US" altLang="zh-CN" sz="2400" dirty="0">
                <a:solidFill>
                  <a:srgbClr val="F8F8F8">
                    <a:lumMod val="10000"/>
                  </a:srgbClr>
                </a:solidFill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 </a:t>
            </a:r>
            <a:r>
              <a:rPr lang="en-US" altLang="zh-CN" sz="2400" dirty="0" err="1">
                <a:solidFill>
                  <a:srgbClr val="F8F8F8">
                    <a:lumMod val="10000"/>
                  </a:srgbClr>
                </a:solidFill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phát</a:t>
            </a:r>
            <a:r>
              <a:rPr lang="en-US" altLang="zh-CN" sz="2400" dirty="0">
                <a:solidFill>
                  <a:srgbClr val="F8F8F8">
                    <a:lumMod val="10000"/>
                  </a:srgbClr>
                </a:solidFill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 </a:t>
            </a:r>
            <a:r>
              <a:rPr lang="en-US" altLang="zh-CN" sz="2400" dirty="0" err="1">
                <a:solidFill>
                  <a:srgbClr val="F8F8F8">
                    <a:lumMod val="10000"/>
                  </a:srgbClr>
                </a:solidFill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triển</a:t>
            </a:r>
            <a:r>
              <a:rPr lang="en-US" altLang="zh-CN" sz="2400" dirty="0">
                <a:solidFill>
                  <a:srgbClr val="F8F8F8">
                    <a:lumMod val="10000"/>
                  </a:srgbClr>
                </a:solidFill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 </a:t>
            </a:r>
            <a:r>
              <a:rPr lang="en-US" altLang="zh-CN" sz="2400" dirty="0" err="1">
                <a:solidFill>
                  <a:srgbClr val="F8F8F8">
                    <a:lumMod val="10000"/>
                  </a:srgbClr>
                </a:solidFill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công</a:t>
            </a:r>
            <a:r>
              <a:rPr lang="en-US" altLang="zh-CN" sz="2400" dirty="0">
                <a:solidFill>
                  <a:srgbClr val="F8F8F8">
                    <a:lumMod val="10000"/>
                  </a:srgbClr>
                </a:solidFill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 </a:t>
            </a:r>
            <a:r>
              <a:rPr lang="en-US" altLang="zh-CN" sz="2400" dirty="0" err="1">
                <a:solidFill>
                  <a:srgbClr val="F8F8F8">
                    <a:lumMod val="10000"/>
                  </a:srgbClr>
                </a:solidFill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nghiệp</a:t>
            </a:r>
            <a:r>
              <a:rPr lang="en-US" altLang="zh-CN" sz="2400" dirty="0">
                <a:solidFill>
                  <a:srgbClr val="F8F8F8">
                    <a:lumMod val="10000"/>
                  </a:srgbClr>
                </a:solidFill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 </a:t>
            </a:r>
            <a:r>
              <a:rPr lang="en-US" altLang="zh-CN" sz="2400" dirty="0" err="1">
                <a:solidFill>
                  <a:srgbClr val="F8F8F8">
                    <a:lumMod val="10000"/>
                  </a:srgbClr>
                </a:solidFill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nặng</a:t>
            </a:r>
            <a:endParaRPr lang="zh-CN" altLang="en-US" sz="2400" dirty="0">
              <a:solidFill>
                <a:srgbClr val="F8F8F8">
                  <a:lumMod val="10000"/>
                </a:srgbClr>
              </a:solidFill>
              <a:latin typeface="Times New Roman" pitchFamily="18" charset="0"/>
              <a:ea typeface="微软雅黑"/>
              <a:cs typeface="Times New Roman" pitchFamily="18" charset="0"/>
              <a:sym typeface="+mn-lt"/>
            </a:endParaRPr>
          </a:p>
        </p:txBody>
      </p:sp>
      <p:sp>
        <p:nvSpPr>
          <p:cNvPr id="43" name="iSlíďè">
            <a:extLst>
              <a:ext uri="{FF2B5EF4-FFF2-40B4-BE49-F238E27FC236}">
                <a16:creationId xmlns:a16="http://schemas.microsoft.com/office/drawing/2014/main" xmlns="" id="{243D6AA0-B139-48C8-9B06-195FF6D5AD67}"/>
              </a:ext>
            </a:extLst>
          </p:cNvPr>
          <p:cNvSpPr txBox="1"/>
          <p:nvPr/>
        </p:nvSpPr>
        <p:spPr bwMode="auto">
          <a:xfrm>
            <a:off x="1293906" y="3481113"/>
            <a:ext cx="2437934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fontScale="85000" lnSpcReduction="20000"/>
          </a:bodyPr>
          <a:lstStyle/>
          <a:p>
            <a:pPr algn="ctr" defTabSz="913765">
              <a:spcBef>
                <a:spcPct val="0"/>
              </a:spcBef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CÔNG NGHIỆP</a:t>
            </a:r>
            <a:endParaRPr lang="zh-CN" altLang="en-US" sz="2400" b="1" dirty="0">
              <a:solidFill>
                <a:srgbClr val="FF0000"/>
              </a:solidFill>
              <a:latin typeface="Times New Roman" pitchFamily="18" charset="0"/>
              <a:ea typeface="微软雅黑"/>
              <a:cs typeface="Times New Roman" pitchFamily="18" charset="0"/>
              <a:sym typeface="+mn-lt"/>
            </a:endParaRPr>
          </a:p>
        </p:txBody>
      </p:sp>
      <p:sp>
        <p:nvSpPr>
          <p:cNvPr id="44" name="išľíďè">
            <a:extLst>
              <a:ext uri="{FF2B5EF4-FFF2-40B4-BE49-F238E27FC236}">
                <a16:creationId xmlns:a16="http://schemas.microsoft.com/office/drawing/2014/main" xmlns="" id="{17BBDAEE-157B-44E0-9FC4-2AD511730A20}"/>
              </a:ext>
            </a:extLst>
          </p:cNvPr>
          <p:cNvSpPr/>
          <p:nvPr/>
        </p:nvSpPr>
        <p:spPr bwMode="auto">
          <a:xfrm>
            <a:off x="484094" y="2101746"/>
            <a:ext cx="3247746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defTabSz="913765">
              <a:lnSpc>
                <a:spcPct val="120000"/>
              </a:lnSpc>
              <a:spcBef>
                <a:spcPct val="0"/>
              </a:spcBef>
              <a:defRPr/>
            </a:pPr>
            <a:r>
              <a:rPr lang="en-US" altLang="zh-CN" sz="2400" dirty="0" err="1">
                <a:solidFill>
                  <a:srgbClr val="F8F8F8">
                    <a:lumMod val="10000"/>
                  </a:srgbClr>
                </a:solidFill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Thực</a:t>
            </a:r>
            <a:r>
              <a:rPr lang="en-US" altLang="zh-CN" sz="2400" dirty="0">
                <a:solidFill>
                  <a:srgbClr val="F8F8F8">
                    <a:lumMod val="10000"/>
                  </a:srgbClr>
                </a:solidFill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 </a:t>
            </a:r>
            <a:r>
              <a:rPr lang="en-US" altLang="zh-CN" sz="2400" dirty="0" err="1">
                <a:solidFill>
                  <a:srgbClr val="F8F8F8">
                    <a:lumMod val="10000"/>
                  </a:srgbClr>
                </a:solidFill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hiện</a:t>
            </a:r>
            <a:r>
              <a:rPr lang="en-US" altLang="zh-CN" sz="2400" dirty="0">
                <a:solidFill>
                  <a:srgbClr val="F8F8F8">
                    <a:lumMod val="10000"/>
                  </a:srgbClr>
                </a:solidFill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F8F8F8">
                    <a:lumMod val="10000"/>
                  </a:srgbClr>
                </a:solidFill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thâm</a:t>
            </a:r>
            <a:r>
              <a:rPr lang="en-US" altLang="zh-CN" sz="2400" dirty="0" smtClean="0">
                <a:solidFill>
                  <a:srgbClr val="F8F8F8">
                    <a:lumMod val="10000"/>
                  </a:srgbClr>
                </a:solidFill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 </a:t>
            </a:r>
            <a:r>
              <a:rPr lang="en-US" altLang="zh-CN" sz="2400" dirty="0" err="1">
                <a:solidFill>
                  <a:srgbClr val="F8F8F8">
                    <a:lumMod val="10000"/>
                  </a:srgbClr>
                </a:solidFill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canh</a:t>
            </a:r>
            <a:r>
              <a:rPr lang="en-US" altLang="zh-CN" sz="2400" dirty="0">
                <a:solidFill>
                  <a:srgbClr val="F8F8F8">
                    <a:lumMod val="10000"/>
                  </a:srgbClr>
                </a:solidFill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 </a:t>
            </a:r>
            <a:r>
              <a:rPr lang="en-US" altLang="zh-CN" sz="2400" dirty="0" err="1">
                <a:solidFill>
                  <a:srgbClr val="F8F8F8">
                    <a:lumMod val="10000"/>
                  </a:srgbClr>
                </a:solidFill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trong</a:t>
            </a:r>
            <a:r>
              <a:rPr lang="en-US" altLang="zh-CN" sz="2400" dirty="0">
                <a:solidFill>
                  <a:srgbClr val="F8F8F8">
                    <a:lumMod val="10000"/>
                  </a:srgbClr>
                </a:solidFill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 </a:t>
            </a:r>
            <a:r>
              <a:rPr lang="en-US" altLang="zh-CN" sz="2400" dirty="0" err="1">
                <a:solidFill>
                  <a:srgbClr val="F8F8F8">
                    <a:lumMod val="10000"/>
                  </a:srgbClr>
                </a:solidFill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sản</a:t>
            </a:r>
            <a:r>
              <a:rPr lang="en-US" altLang="zh-CN" sz="2400" dirty="0">
                <a:solidFill>
                  <a:srgbClr val="F8F8F8">
                    <a:lumMod val="10000"/>
                  </a:srgbClr>
                </a:solidFill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 </a:t>
            </a:r>
            <a:r>
              <a:rPr lang="en-US" altLang="zh-CN" sz="2400" dirty="0" err="1">
                <a:solidFill>
                  <a:srgbClr val="F8F8F8">
                    <a:lumMod val="10000"/>
                  </a:srgbClr>
                </a:solidFill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xuất</a:t>
            </a:r>
            <a:endParaRPr lang="zh-CN" altLang="en-US" sz="2400" dirty="0">
              <a:solidFill>
                <a:srgbClr val="F8F8F8">
                  <a:lumMod val="10000"/>
                </a:srgbClr>
              </a:solidFill>
              <a:latin typeface="Times New Roman" pitchFamily="18" charset="0"/>
              <a:ea typeface="微软雅黑"/>
              <a:cs typeface="Times New Roman" pitchFamily="18" charset="0"/>
              <a:sym typeface="+mn-lt"/>
            </a:endParaRPr>
          </a:p>
        </p:txBody>
      </p:sp>
      <p:sp>
        <p:nvSpPr>
          <p:cNvPr id="45" name="iSlíďè">
            <a:extLst>
              <a:ext uri="{FF2B5EF4-FFF2-40B4-BE49-F238E27FC236}">
                <a16:creationId xmlns:a16="http://schemas.microsoft.com/office/drawing/2014/main" xmlns="" id="{4D21B863-252F-4309-899D-4B5E0A828073}"/>
              </a:ext>
            </a:extLst>
          </p:cNvPr>
          <p:cNvSpPr txBox="1"/>
          <p:nvPr/>
        </p:nvSpPr>
        <p:spPr bwMode="auto">
          <a:xfrm>
            <a:off x="1448269" y="1688983"/>
            <a:ext cx="2437934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fontScale="85000" lnSpcReduction="20000"/>
          </a:bodyPr>
          <a:lstStyle/>
          <a:p>
            <a:pPr algn="ctr" defTabSz="913765">
              <a:spcBef>
                <a:spcPct val="0"/>
              </a:spcBef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NÔNG NGHIỆP</a:t>
            </a:r>
            <a:endParaRPr lang="zh-CN" altLang="en-US" sz="2400" b="1" dirty="0">
              <a:solidFill>
                <a:srgbClr val="FF0000"/>
              </a:solidFill>
              <a:latin typeface="Times New Roman" pitchFamily="18" charset="0"/>
              <a:ea typeface="微软雅黑"/>
              <a:cs typeface="Times New Roman" pitchFamily="18" charset="0"/>
              <a:sym typeface="+mn-lt"/>
            </a:endParaRPr>
          </a:p>
        </p:txBody>
      </p:sp>
      <p:sp>
        <p:nvSpPr>
          <p:cNvPr id="47" name="iSlíďè">
            <a:extLst>
              <a:ext uri="{FF2B5EF4-FFF2-40B4-BE49-F238E27FC236}">
                <a16:creationId xmlns:a16="http://schemas.microsoft.com/office/drawing/2014/main" xmlns="" id="{4C8B87EB-BEBC-4BE6-8885-D4A9BAD767AE}"/>
              </a:ext>
            </a:extLst>
          </p:cNvPr>
          <p:cNvSpPr txBox="1"/>
          <p:nvPr/>
        </p:nvSpPr>
        <p:spPr bwMode="auto">
          <a:xfrm>
            <a:off x="5325322" y="456150"/>
            <a:ext cx="1646873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fontScale="85000" lnSpcReduction="20000"/>
          </a:bodyPr>
          <a:lstStyle/>
          <a:p>
            <a:pPr algn="ctr" defTabSz="913765">
              <a:spcBef>
                <a:spcPct val="0"/>
              </a:spcBef>
              <a:defRPr/>
            </a:pPr>
            <a:r>
              <a:rPr lang="en-US" altLang="zh-CN" sz="2400" b="1" dirty="0">
                <a:solidFill>
                  <a:srgbClr val="F8F8F8">
                    <a:lumMod val="10000"/>
                  </a:srgbClr>
                </a:solidFill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CƯỜNG QUỐC ĐỨNG THỨ 2</a:t>
            </a:r>
            <a:endParaRPr lang="zh-CN" altLang="en-US" sz="2400" b="1" dirty="0">
              <a:solidFill>
                <a:srgbClr val="F8F8F8">
                  <a:lumMod val="10000"/>
                </a:srgbClr>
              </a:solidFill>
              <a:latin typeface="Times New Roman" pitchFamily="18" charset="0"/>
              <a:ea typeface="微软雅黑"/>
              <a:cs typeface="Times New Roman" pitchFamily="18" charset="0"/>
              <a:sym typeface="+mn-lt"/>
            </a:endParaRPr>
          </a:p>
        </p:txBody>
      </p:sp>
      <p:sp>
        <p:nvSpPr>
          <p:cNvPr id="48" name="išľíďè">
            <a:extLst>
              <a:ext uri="{FF2B5EF4-FFF2-40B4-BE49-F238E27FC236}">
                <a16:creationId xmlns:a16="http://schemas.microsoft.com/office/drawing/2014/main" xmlns="" id="{E3497BEF-9767-4902-9555-3483935FD3FA}"/>
              </a:ext>
            </a:extLst>
          </p:cNvPr>
          <p:cNvSpPr/>
          <p:nvPr/>
        </p:nvSpPr>
        <p:spPr bwMode="auto">
          <a:xfrm>
            <a:off x="7723882" y="2490530"/>
            <a:ext cx="4157388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defTabSz="913765">
              <a:lnSpc>
                <a:spcPct val="120000"/>
              </a:lnSpc>
              <a:spcBef>
                <a:spcPct val="0"/>
              </a:spcBef>
              <a:defRPr/>
            </a:pPr>
            <a:r>
              <a:rPr lang="en-US" altLang="zh-CN" sz="2400" dirty="0" err="1">
                <a:solidFill>
                  <a:srgbClr val="F8F8F8">
                    <a:lumMod val="10000"/>
                  </a:srgbClr>
                </a:solidFill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Áp</a:t>
            </a:r>
            <a:r>
              <a:rPr lang="en-US" altLang="zh-CN" sz="2400" dirty="0">
                <a:solidFill>
                  <a:srgbClr val="F8F8F8">
                    <a:lumMod val="10000"/>
                  </a:srgbClr>
                </a:solidFill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 </a:t>
            </a:r>
            <a:r>
              <a:rPr lang="en-US" altLang="zh-CN" sz="2400" dirty="0" err="1">
                <a:solidFill>
                  <a:srgbClr val="F8F8F8">
                    <a:lumMod val="10000"/>
                  </a:srgbClr>
                </a:solidFill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dụng</a:t>
            </a:r>
            <a:r>
              <a:rPr lang="en-US" altLang="zh-CN" sz="2400" dirty="0">
                <a:solidFill>
                  <a:srgbClr val="F8F8F8">
                    <a:lumMod val="10000"/>
                  </a:srgbClr>
                </a:solidFill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 </a:t>
            </a:r>
            <a:r>
              <a:rPr lang="en-US" altLang="zh-CN" sz="2400" dirty="0" err="1">
                <a:solidFill>
                  <a:srgbClr val="F8F8F8">
                    <a:lumMod val="10000"/>
                  </a:srgbClr>
                </a:solidFill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khoa</a:t>
            </a:r>
            <a:r>
              <a:rPr lang="en-US" altLang="zh-CN" sz="2400" dirty="0">
                <a:solidFill>
                  <a:srgbClr val="F8F8F8">
                    <a:lumMod val="10000"/>
                  </a:srgbClr>
                </a:solidFill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 </a:t>
            </a:r>
            <a:r>
              <a:rPr lang="en-US" altLang="zh-CN" sz="2400" dirty="0" err="1">
                <a:solidFill>
                  <a:srgbClr val="F8F8F8">
                    <a:lumMod val="10000"/>
                  </a:srgbClr>
                </a:solidFill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học</a:t>
            </a:r>
            <a:r>
              <a:rPr lang="en-US" altLang="zh-CN" sz="2400" dirty="0">
                <a:solidFill>
                  <a:srgbClr val="F8F8F8">
                    <a:lumMod val="10000"/>
                  </a:srgbClr>
                </a:solidFill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 </a:t>
            </a:r>
            <a:r>
              <a:rPr lang="en-US" altLang="zh-CN" sz="2400" dirty="0" err="1">
                <a:solidFill>
                  <a:srgbClr val="F8F8F8">
                    <a:lumMod val="10000"/>
                  </a:srgbClr>
                </a:solidFill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kĩ</a:t>
            </a:r>
            <a:r>
              <a:rPr lang="en-US" altLang="zh-CN" sz="2400" dirty="0">
                <a:solidFill>
                  <a:srgbClr val="F8F8F8">
                    <a:lumMod val="10000"/>
                  </a:srgbClr>
                </a:solidFill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 </a:t>
            </a:r>
            <a:r>
              <a:rPr lang="en-US" altLang="zh-CN" sz="2400" dirty="0" err="1">
                <a:solidFill>
                  <a:srgbClr val="F8F8F8">
                    <a:lumMod val="10000"/>
                  </a:srgbClr>
                </a:solidFill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thuật</a:t>
            </a:r>
            <a:r>
              <a:rPr lang="en-US" altLang="zh-CN" sz="2400" dirty="0">
                <a:solidFill>
                  <a:srgbClr val="F8F8F8">
                    <a:lumMod val="10000"/>
                  </a:srgbClr>
                </a:solidFill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 </a:t>
            </a:r>
            <a:r>
              <a:rPr lang="en-US" altLang="zh-CN" sz="2400" dirty="0" err="1">
                <a:solidFill>
                  <a:srgbClr val="F8F8F8">
                    <a:lumMod val="10000"/>
                  </a:srgbClr>
                </a:solidFill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vào</a:t>
            </a:r>
            <a:r>
              <a:rPr lang="en-US" altLang="zh-CN" sz="2400" dirty="0">
                <a:solidFill>
                  <a:srgbClr val="F8F8F8">
                    <a:lumMod val="10000"/>
                  </a:srgbClr>
                </a:solidFill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 </a:t>
            </a:r>
            <a:r>
              <a:rPr lang="en-US" altLang="zh-CN" sz="2400" dirty="0" err="1">
                <a:solidFill>
                  <a:srgbClr val="F8F8F8">
                    <a:lumMod val="10000"/>
                  </a:srgbClr>
                </a:solidFill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sản</a:t>
            </a:r>
            <a:r>
              <a:rPr lang="en-US" altLang="zh-CN" sz="2400" dirty="0">
                <a:solidFill>
                  <a:srgbClr val="F8F8F8">
                    <a:lumMod val="10000"/>
                  </a:srgbClr>
                </a:solidFill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 </a:t>
            </a:r>
            <a:r>
              <a:rPr lang="en-US" altLang="zh-CN" sz="2400" dirty="0" err="1">
                <a:solidFill>
                  <a:srgbClr val="F8F8F8">
                    <a:lumMod val="10000"/>
                  </a:srgbClr>
                </a:solidFill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xuất</a:t>
            </a:r>
            <a:endParaRPr lang="zh-CN" altLang="en-US" sz="2400" dirty="0">
              <a:solidFill>
                <a:srgbClr val="F8F8F8">
                  <a:lumMod val="10000"/>
                </a:srgbClr>
              </a:solidFill>
              <a:latin typeface="Times New Roman" pitchFamily="18" charset="0"/>
              <a:ea typeface="微软雅黑"/>
              <a:cs typeface="Times New Roman" pitchFamily="18" charset="0"/>
              <a:sym typeface="+mn-lt"/>
            </a:endParaRPr>
          </a:p>
        </p:txBody>
      </p:sp>
      <p:sp>
        <p:nvSpPr>
          <p:cNvPr id="49" name="iSlíďè">
            <a:extLst>
              <a:ext uri="{FF2B5EF4-FFF2-40B4-BE49-F238E27FC236}">
                <a16:creationId xmlns:a16="http://schemas.microsoft.com/office/drawing/2014/main" xmlns="" id="{49ABFC8B-7549-4DF0-9F70-2BE9351806C5}"/>
              </a:ext>
            </a:extLst>
          </p:cNvPr>
          <p:cNvSpPr txBox="1"/>
          <p:nvPr/>
        </p:nvSpPr>
        <p:spPr bwMode="auto">
          <a:xfrm>
            <a:off x="7456931" y="1801565"/>
            <a:ext cx="2437934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fontScale="85000" lnSpcReduction="20000"/>
          </a:bodyPr>
          <a:lstStyle/>
          <a:p>
            <a:pPr algn="ctr" defTabSz="913765">
              <a:spcBef>
                <a:spcPct val="0"/>
              </a:spcBef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KHOA HỌC – KĨ THUẬT</a:t>
            </a:r>
            <a:endParaRPr lang="zh-CN" altLang="en-US" sz="2400" b="1" dirty="0">
              <a:solidFill>
                <a:srgbClr val="FF0000"/>
              </a:solidFill>
              <a:latin typeface="Times New Roman" pitchFamily="18" charset="0"/>
              <a:ea typeface="微软雅黑"/>
              <a:cs typeface="Times New Roman" pitchFamily="18" charset="0"/>
              <a:sym typeface="+mn-lt"/>
            </a:endParaRPr>
          </a:p>
        </p:txBody>
      </p:sp>
      <p:sp>
        <p:nvSpPr>
          <p:cNvPr id="50" name="išľíďè">
            <a:extLst>
              <a:ext uri="{FF2B5EF4-FFF2-40B4-BE49-F238E27FC236}">
                <a16:creationId xmlns:a16="http://schemas.microsoft.com/office/drawing/2014/main" xmlns="" id="{7404BBE5-7946-4AFA-8471-DDE9E0E4A4E0}"/>
              </a:ext>
            </a:extLst>
          </p:cNvPr>
          <p:cNvSpPr/>
          <p:nvPr/>
        </p:nvSpPr>
        <p:spPr bwMode="auto">
          <a:xfrm>
            <a:off x="8290579" y="4065906"/>
            <a:ext cx="3391767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defTabSz="913765">
              <a:lnSpc>
                <a:spcPct val="120000"/>
              </a:lnSpc>
              <a:spcBef>
                <a:spcPct val="0"/>
              </a:spcBef>
              <a:defRPr/>
            </a:pPr>
            <a:r>
              <a:rPr lang="en-US" altLang="zh-CN" sz="2400" dirty="0" err="1">
                <a:solidFill>
                  <a:srgbClr val="F8F8F8">
                    <a:lumMod val="10000"/>
                  </a:srgbClr>
                </a:solidFill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Tăng</a:t>
            </a:r>
            <a:r>
              <a:rPr lang="en-US" altLang="zh-CN" sz="2400" dirty="0">
                <a:solidFill>
                  <a:srgbClr val="F8F8F8">
                    <a:lumMod val="10000"/>
                  </a:srgbClr>
                </a:solidFill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 </a:t>
            </a:r>
            <a:r>
              <a:rPr lang="en-US" altLang="zh-CN" sz="2400" dirty="0" err="1">
                <a:solidFill>
                  <a:srgbClr val="F8F8F8">
                    <a:lumMod val="10000"/>
                  </a:srgbClr>
                </a:solidFill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cường</a:t>
            </a:r>
            <a:r>
              <a:rPr lang="en-US" altLang="zh-CN" sz="2400" dirty="0">
                <a:solidFill>
                  <a:srgbClr val="F8F8F8">
                    <a:lumMod val="10000"/>
                  </a:srgbClr>
                </a:solidFill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 </a:t>
            </a:r>
            <a:r>
              <a:rPr lang="en-US" altLang="zh-CN" sz="2400" dirty="0" err="1">
                <a:solidFill>
                  <a:srgbClr val="F8F8F8">
                    <a:lumMod val="10000"/>
                  </a:srgbClr>
                </a:solidFill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sức</a:t>
            </a:r>
            <a:r>
              <a:rPr lang="en-US" altLang="zh-CN" sz="2400" dirty="0">
                <a:solidFill>
                  <a:srgbClr val="F8F8F8">
                    <a:lumMod val="10000"/>
                  </a:srgbClr>
                </a:solidFill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 </a:t>
            </a:r>
            <a:r>
              <a:rPr lang="en-US" altLang="zh-CN" sz="2400" dirty="0" err="1">
                <a:solidFill>
                  <a:srgbClr val="F8F8F8">
                    <a:lumMod val="10000"/>
                  </a:srgbClr>
                </a:solidFill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mạnh</a:t>
            </a:r>
            <a:r>
              <a:rPr lang="en-US" altLang="zh-CN" sz="2400" dirty="0">
                <a:solidFill>
                  <a:srgbClr val="F8F8F8">
                    <a:lumMod val="10000"/>
                  </a:srgbClr>
                </a:solidFill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 </a:t>
            </a:r>
            <a:r>
              <a:rPr lang="en-US" altLang="zh-CN" sz="2400" dirty="0" err="1">
                <a:solidFill>
                  <a:srgbClr val="F8F8F8">
                    <a:lumMod val="10000"/>
                  </a:srgbClr>
                </a:solidFill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quốc</a:t>
            </a:r>
            <a:r>
              <a:rPr lang="en-US" altLang="zh-CN" sz="2400" dirty="0">
                <a:solidFill>
                  <a:srgbClr val="F8F8F8">
                    <a:lumMod val="10000"/>
                  </a:srgbClr>
                </a:solidFill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 </a:t>
            </a:r>
            <a:r>
              <a:rPr lang="en-US" altLang="zh-CN" sz="2400" dirty="0" err="1">
                <a:solidFill>
                  <a:srgbClr val="F8F8F8">
                    <a:lumMod val="10000"/>
                  </a:srgbClr>
                </a:solidFill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phòng</a:t>
            </a:r>
            <a:endParaRPr lang="zh-CN" altLang="en-US" sz="2400" dirty="0">
              <a:solidFill>
                <a:srgbClr val="F8F8F8">
                  <a:lumMod val="10000"/>
                </a:srgbClr>
              </a:solidFill>
              <a:latin typeface="Times New Roman" pitchFamily="18" charset="0"/>
              <a:ea typeface="微软雅黑"/>
              <a:cs typeface="Times New Roman" pitchFamily="18" charset="0"/>
              <a:sym typeface="+mn-lt"/>
            </a:endParaRPr>
          </a:p>
        </p:txBody>
      </p:sp>
      <p:sp>
        <p:nvSpPr>
          <p:cNvPr id="51" name="iSlíďè">
            <a:extLst>
              <a:ext uri="{FF2B5EF4-FFF2-40B4-BE49-F238E27FC236}">
                <a16:creationId xmlns:a16="http://schemas.microsoft.com/office/drawing/2014/main" xmlns="" id="{47873B84-7D98-43DA-9E10-28B519A1971E}"/>
              </a:ext>
            </a:extLst>
          </p:cNvPr>
          <p:cNvSpPr txBox="1"/>
          <p:nvPr/>
        </p:nvSpPr>
        <p:spPr bwMode="auto">
          <a:xfrm>
            <a:off x="8137537" y="3498565"/>
            <a:ext cx="2437934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fontScale="85000" lnSpcReduction="20000"/>
          </a:bodyPr>
          <a:lstStyle/>
          <a:p>
            <a:pPr algn="ctr" defTabSz="913765">
              <a:spcBef>
                <a:spcPct val="0"/>
              </a:spcBef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QUỐC PHÒNG </a:t>
            </a:r>
            <a:endParaRPr lang="zh-CN" altLang="en-US" sz="2400" b="1" dirty="0">
              <a:solidFill>
                <a:srgbClr val="FF0000"/>
              </a:solidFill>
              <a:latin typeface="Times New Roman" pitchFamily="18" charset="0"/>
              <a:ea typeface="微软雅黑"/>
              <a:cs typeface="Times New Roman" pitchFamily="18" charset="0"/>
              <a:sym typeface="+mn-lt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xmlns="" id="{762A81FC-619C-4F25-AA9F-C885E1D77658}"/>
              </a:ext>
            </a:extLst>
          </p:cNvPr>
          <p:cNvSpPr/>
          <p:nvPr/>
        </p:nvSpPr>
        <p:spPr>
          <a:xfrm>
            <a:off x="1941801" y="333289"/>
            <a:ext cx="328129" cy="478278"/>
          </a:xfrm>
          <a:prstGeom prst="rect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prstClr val="white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xmlns="" id="{8663E83F-FBBE-41F9-BE37-7CEF99A5B6F3}"/>
              </a:ext>
            </a:extLst>
          </p:cNvPr>
          <p:cNvSpPr/>
          <p:nvPr/>
        </p:nvSpPr>
        <p:spPr>
          <a:xfrm>
            <a:off x="2056110" y="485689"/>
            <a:ext cx="328129" cy="478278"/>
          </a:xfrm>
          <a:prstGeom prst="rect">
            <a:avLst/>
          </a:prstGeom>
          <a:noFill/>
          <a:ln w="57150">
            <a:solidFill>
              <a:srgbClr val="BE94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prstClr val="white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 rot="16200000">
            <a:off x="4515827" y="5145669"/>
            <a:ext cx="3265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itchFamily="18" charset="0"/>
              </a:rPr>
              <a:t>PHƯƠNG HƯỚNG CHÍNH</a:t>
            </a:r>
          </a:p>
        </p:txBody>
      </p:sp>
    </p:spTree>
    <p:extLst>
      <p:ext uri="{BB962C8B-B14F-4D97-AF65-F5344CB8AC3E}">
        <p14:creationId xmlns:p14="http://schemas.microsoft.com/office/powerpoint/2010/main" val="1373693078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000"/>
                            </p:stCondLst>
                            <p:childTnLst>
                              <p:par>
                                <p:cTn id="74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17" grpId="0" animBg="1"/>
      <p:bldP spid="20" grpId="0" animBg="1"/>
      <p:bldP spid="23" grpId="0" animBg="1"/>
      <p:bldP spid="25" grpId="0" animBg="1"/>
      <p:bldP spid="42" grpId="0"/>
      <p:bldP spid="43" grpId="0"/>
      <p:bldP spid="44" grpId="0"/>
      <p:bldP spid="45" grpId="0"/>
      <p:bldP spid="47" grpId="2"/>
      <p:bldP spid="48" grpId="0"/>
      <p:bldP spid="49" grpId="0"/>
      <p:bldP spid="50" grpId="0"/>
      <p:bldP spid="51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1523465" y="722811"/>
            <a:ext cx="8997418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8" name="组合 157"/>
          <p:cNvGrpSpPr/>
          <p:nvPr/>
        </p:nvGrpSpPr>
        <p:grpSpPr>
          <a:xfrm rot="17491300">
            <a:off x="1312476" y="320119"/>
            <a:ext cx="884238" cy="828676"/>
            <a:chOff x="5643563" y="2828925"/>
            <a:chExt cx="884238" cy="1104901"/>
          </a:xfrm>
        </p:grpSpPr>
        <p:sp>
          <p:nvSpPr>
            <p:cNvPr id="159" name="Freeform 304"/>
            <p:cNvSpPr/>
            <p:nvPr/>
          </p:nvSpPr>
          <p:spPr bwMode="auto">
            <a:xfrm>
              <a:off x="5643563" y="2881313"/>
              <a:ext cx="854075" cy="1052513"/>
            </a:xfrm>
            <a:custGeom>
              <a:avLst/>
              <a:gdLst>
                <a:gd name="T0" fmla="*/ 3 w 199"/>
                <a:gd name="T1" fmla="*/ 149 h 246"/>
                <a:gd name="T2" fmla="*/ 1 w 199"/>
                <a:gd name="T3" fmla="*/ 140 h 246"/>
                <a:gd name="T4" fmla="*/ 0 w 199"/>
                <a:gd name="T5" fmla="*/ 129 h 246"/>
                <a:gd name="T6" fmla="*/ 0 w 199"/>
                <a:gd name="T7" fmla="*/ 110 h 246"/>
                <a:gd name="T8" fmla="*/ 13 w 199"/>
                <a:gd name="T9" fmla="*/ 76 h 246"/>
                <a:gd name="T10" fmla="*/ 16 w 199"/>
                <a:gd name="T11" fmla="*/ 73 h 246"/>
                <a:gd name="T12" fmla="*/ 27 w 199"/>
                <a:gd name="T13" fmla="*/ 39 h 246"/>
                <a:gd name="T14" fmla="*/ 44 w 199"/>
                <a:gd name="T15" fmla="*/ 29 h 246"/>
                <a:gd name="T16" fmla="*/ 46 w 199"/>
                <a:gd name="T17" fmla="*/ 26 h 246"/>
                <a:gd name="T18" fmla="*/ 80 w 199"/>
                <a:gd name="T19" fmla="*/ 4 h 246"/>
                <a:gd name="T20" fmla="*/ 159 w 199"/>
                <a:gd name="T21" fmla="*/ 32 h 246"/>
                <a:gd name="T22" fmla="*/ 163 w 199"/>
                <a:gd name="T23" fmla="*/ 34 h 246"/>
                <a:gd name="T24" fmla="*/ 186 w 199"/>
                <a:gd name="T25" fmla="*/ 54 h 246"/>
                <a:gd name="T26" fmla="*/ 198 w 199"/>
                <a:gd name="T27" fmla="*/ 93 h 246"/>
                <a:gd name="T28" fmla="*/ 198 w 199"/>
                <a:gd name="T29" fmla="*/ 117 h 246"/>
                <a:gd name="T30" fmla="*/ 179 w 199"/>
                <a:gd name="T31" fmla="*/ 156 h 246"/>
                <a:gd name="T32" fmla="*/ 168 w 199"/>
                <a:gd name="T33" fmla="*/ 166 h 246"/>
                <a:gd name="T34" fmla="*/ 164 w 199"/>
                <a:gd name="T35" fmla="*/ 168 h 246"/>
                <a:gd name="T36" fmla="*/ 160 w 199"/>
                <a:gd name="T37" fmla="*/ 170 h 246"/>
                <a:gd name="T38" fmla="*/ 160 w 199"/>
                <a:gd name="T39" fmla="*/ 170 h 246"/>
                <a:gd name="T40" fmla="*/ 114 w 199"/>
                <a:gd name="T41" fmla="*/ 203 h 246"/>
                <a:gd name="T42" fmla="*/ 113 w 199"/>
                <a:gd name="T43" fmla="*/ 204 h 246"/>
                <a:gd name="T44" fmla="*/ 112 w 199"/>
                <a:gd name="T45" fmla="*/ 204 h 246"/>
                <a:gd name="T46" fmla="*/ 110 w 199"/>
                <a:gd name="T47" fmla="*/ 204 h 246"/>
                <a:gd name="T48" fmla="*/ 109 w 199"/>
                <a:gd name="T49" fmla="*/ 205 h 246"/>
                <a:gd name="T50" fmla="*/ 91 w 199"/>
                <a:gd name="T51" fmla="*/ 218 h 246"/>
                <a:gd name="T52" fmla="*/ 42 w 199"/>
                <a:gd name="T53" fmla="*/ 242 h 246"/>
                <a:gd name="T54" fmla="*/ 39 w 199"/>
                <a:gd name="T55" fmla="*/ 243 h 246"/>
                <a:gd name="T56" fmla="*/ 32 w 199"/>
                <a:gd name="T57" fmla="*/ 246 h 246"/>
                <a:gd name="T58" fmla="*/ 26 w 199"/>
                <a:gd name="T59" fmla="*/ 238 h 246"/>
                <a:gd name="T60" fmla="*/ 24 w 199"/>
                <a:gd name="T61" fmla="*/ 235 h 246"/>
                <a:gd name="T62" fmla="*/ 9 w 199"/>
                <a:gd name="T63" fmla="*/ 195 h 246"/>
                <a:gd name="T64" fmla="*/ 4 w 199"/>
                <a:gd name="T65" fmla="*/ 170 h 246"/>
                <a:gd name="T66" fmla="*/ 2 w 199"/>
                <a:gd name="T67" fmla="*/ 151 h 246"/>
                <a:gd name="T68" fmla="*/ 3 w 199"/>
                <a:gd name="T69" fmla="*/ 149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9" h="246">
                  <a:moveTo>
                    <a:pt x="3" y="149"/>
                  </a:moveTo>
                  <a:cubicBezTo>
                    <a:pt x="1" y="146"/>
                    <a:pt x="0" y="143"/>
                    <a:pt x="1" y="140"/>
                  </a:cubicBezTo>
                  <a:cubicBezTo>
                    <a:pt x="1" y="137"/>
                    <a:pt x="1" y="132"/>
                    <a:pt x="0" y="129"/>
                  </a:cubicBezTo>
                  <a:cubicBezTo>
                    <a:pt x="0" y="123"/>
                    <a:pt x="0" y="116"/>
                    <a:pt x="0" y="110"/>
                  </a:cubicBezTo>
                  <a:cubicBezTo>
                    <a:pt x="1" y="98"/>
                    <a:pt x="4" y="84"/>
                    <a:pt x="13" y="76"/>
                  </a:cubicBezTo>
                  <a:cubicBezTo>
                    <a:pt x="14" y="75"/>
                    <a:pt x="15" y="74"/>
                    <a:pt x="16" y="73"/>
                  </a:cubicBezTo>
                  <a:cubicBezTo>
                    <a:pt x="13" y="62"/>
                    <a:pt x="21" y="48"/>
                    <a:pt x="27" y="39"/>
                  </a:cubicBezTo>
                  <a:cubicBezTo>
                    <a:pt x="30" y="33"/>
                    <a:pt x="37" y="30"/>
                    <a:pt x="44" y="29"/>
                  </a:cubicBezTo>
                  <a:cubicBezTo>
                    <a:pt x="44" y="28"/>
                    <a:pt x="45" y="26"/>
                    <a:pt x="46" y="26"/>
                  </a:cubicBezTo>
                  <a:cubicBezTo>
                    <a:pt x="54" y="14"/>
                    <a:pt x="65" y="6"/>
                    <a:pt x="80" y="4"/>
                  </a:cubicBezTo>
                  <a:cubicBezTo>
                    <a:pt x="107" y="0"/>
                    <a:pt x="136" y="18"/>
                    <a:pt x="159" y="32"/>
                  </a:cubicBezTo>
                  <a:cubicBezTo>
                    <a:pt x="163" y="34"/>
                    <a:pt x="163" y="34"/>
                    <a:pt x="163" y="34"/>
                  </a:cubicBezTo>
                  <a:cubicBezTo>
                    <a:pt x="173" y="35"/>
                    <a:pt x="181" y="45"/>
                    <a:pt x="186" y="54"/>
                  </a:cubicBezTo>
                  <a:cubicBezTo>
                    <a:pt x="192" y="66"/>
                    <a:pt x="196" y="80"/>
                    <a:pt x="198" y="93"/>
                  </a:cubicBezTo>
                  <a:cubicBezTo>
                    <a:pt x="199" y="101"/>
                    <a:pt x="199" y="109"/>
                    <a:pt x="198" y="117"/>
                  </a:cubicBezTo>
                  <a:cubicBezTo>
                    <a:pt x="195" y="132"/>
                    <a:pt x="189" y="145"/>
                    <a:pt x="179" y="156"/>
                  </a:cubicBezTo>
                  <a:cubicBezTo>
                    <a:pt x="176" y="159"/>
                    <a:pt x="172" y="163"/>
                    <a:pt x="168" y="166"/>
                  </a:cubicBezTo>
                  <a:cubicBezTo>
                    <a:pt x="167" y="167"/>
                    <a:pt x="166" y="168"/>
                    <a:pt x="164" y="168"/>
                  </a:cubicBezTo>
                  <a:cubicBezTo>
                    <a:pt x="163" y="169"/>
                    <a:pt x="162" y="170"/>
                    <a:pt x="160" y="170"/>
                  </a:cubicBezTo>
                  <a:cubicBezTo>
                    <a:pt x="160" y="170"/>
                    <a:pt x="160" y="170"/>
                    <a:pt x="160" y="170"/>
                  </a:cubicBezTo>
                  <a:cubicBezTo>
                    <a:pt x="149" y="185"/>
                    <a:pt x="130" y="196"/>
                    <a:pt x="114" y="203"/>
                  </a:cubicBezTo>
                  <a:cubicBezTo>
                    <a:pt x="113" y="204"/>
                    <a:pt x="113" y="204"/>
                    <a:pt x="113" y="204"/>
                  </a:cubicBezTo>
                  <a:cubicBezTo>
                    <a:pt x="112" y="204"/>
                    <a:pt x="112" y="204"/>
                    <a:pt x="112" y="204"/>
                  </a:cubicBezTo>
                  <a:cubicBezTo>
                    <a:pt x="111" y="204"/>
                    <a:pt x="111" y="204"/>
                    <a:pt x="110" y="204"/>
                  </a:cubicBezTo>
                  <a:cubicBezTo>
                    <a:pt x="109" y="205"/>
                    <a:pt x="109" y="205"/>
                    <a:pt x="109" y="205"/>
                  </a:cubicBezTo>
                  <a:cubicBezTo>
                    <a:pt x="103" y="210"/>
                    <a:pt x="97" y="214"/>
                    <a:pt x="91" y="218"/>
                  </a:cubicBezTo>
                  <a:cubicBezTo>
                    <a:pt x="75" y="228"/>
                    <a:pt x="59" y="235"/>
                    <a:pt x="42" y="242"/>
                  </a:cubicBezTo>
                  <a:cubicBezTo>
                    <a:pt x="39" y="243"/>
                    <a:pt x="39" y="243"/>
                    <a:pt x="39" y="243"/>
                  </a:cubicBezTo>
                  <a:cubicBezTo>
                    <a:pt x="32" y="246"/>
                    <a:pt x="32" y="246"/>
                    <a:pt x="32" y="246"/>
                  </a:cubicBezTo>
                  <a:cubicBezTo>
                    <a:pt x="26" y="238"/>
                    <a:pt x="26" y="238"/>
                    <a:pt x="26" y="238"/>
                  </a:cubicBezTo>
                  <a:cubicBezTo>
                    <a:pt x="24" y="235"/>
                    <a:pt x="24" y="235"/>
                    <a:pt x="24" y="235"/>
                  </a:cubicBezTo>
                  <a:cubicBezTo>
                    <a:pt x="17" y="225"/>
                    <a:pt x="12" y="207"/>
                    <a:pt x="9" y="195"/>
                  </a:cubicBezTo>
                  <a:cubicBezTo>
                    <a:pt x="7" y="187"/>
                    <a:pt x="5" y="178"/>
                    <a:pt x="4" y="170"/>
                  </a:cubicBezTo>
                  <a:cubicBezTo>
                    <a:pt x="3" y="164"/>
                    <a:pt x="2" y="157"/>
                    <a:pt x="2" y="151"/>
                  </a:cubicBezTo>
                  <a:cubicBezTo>
                    <a:pt x="2" y="150"/>
                    <a:pt x="2" y="149"/>
                    <a:pt x="3" y="149"/>
                  </a:cubicBezTo>
                  <a:close/>
                </a:path>
              </a:pathLst>
            </a:custGeom>
            <a:solidFill>
              <a:srgbClr val="3C78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160" name="Freeform 306"/>
            <p:cNvSpPr/>
            <p:nvPr/>
          </p:nvSpPr>
          <p:spPr bwMode="auto">
            <a:xfrm>
              <a:off x="5857875" y="3630613"/>
              <a:ext cx="261938" cy="244475"/>
            </a:xfrm>
            <a:custGeom>
              <a:avLst/>
              <a:gdLst>
                <a:gd name="T0" fmla="*/ 24 w 61"/>
                <a:gd name="T1" fmla="*/ 35 h 57"/>
                <a:gd name="T2" fmla="*/ 61 w 61"/>
                <a:gd name="T3" fmla="*/ 0 h 57"/>
                <a:gd name="T4" fmla="*/ 52 w 61"/>
                <a:gd name="T5" fmla="*/ 26 h 57"/>
                <a:gd name="T6" fmla="*/ 0 w 61"/>
                <a:gd name="T7" fmla="*/ 57 h 57"/>
                <a:gd name="T8" fmla="*/ 24 w 61"/>
                <a:gd name="T9" fmla="*/ 3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57">
                  <a:moveTo>
                    <a:pt x="24" y="35"/>
                  </a:moveTo>
                  <a:cubicBezTo>
                    <a:pt x="45" y="21"/>
                    <a:pt x="56" y="8"/>
                    <a:pt x="61" y="0"/>
                  </a:cubicBezTo>
                  <a:cubicBezTo>
                    <a:pt x="59" y="9"/>
                    <a:pt x="56" y="18"/>
                    <a:pt x="52" y="26"/>
                  </a:cubicBezTo>
                  <a:cubicBezTo>
                    <a:pt x="35" y="39"/>
                    <a:pt x="25" y="46"/>
                    <a:pt x="0" y="57"/>
                  </a:cubicBezTo>
                  <a:cubicBezTo>
                    <a:pt x="7" y="50"/>
                    <a:pt x="14" y="43"/>
                    <a:pt x="24" y="35"/>
                  </a:cubicBezTo>
                  <a:close/>
                </a:path>
              </a:pathLst>
            </a:custGeom>
            <a:solidFill>
              <a:srgbClr val="599A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161" name="Freeform 307"/>
            <p:cNvSpPr/>
            <p:nvPr/>
          </p:nvSpPr>
          <p:spPr bwMode="auto">
            <a:xfrm>
              <a:off x="6107113" y="3406775"/>
              <a:ext cx="201613" cy="327025"/>
            </a:xfrm>
            <a:custGeom>
              <a:avLst/>
              <a:gdLst>
                <a:gd name="T0" fmla="*/ 2 w 47"/>
                <a:gd name="T1" fmla="*/ 75 h 76"/>
                <a:gd name="T2" fmla="*/ 6 w 47"/>
                <a:gd name="T3" fmla="*/ 53 h 76"/>
                <a:gd name="T4" fmla="*/ 22 w 47"/>
                <a:gd name="T5" fmla="*/ 49 h 76"/>
                <a:gd name="T6" fmla="*/ 40 w 47"/>
                <a:gd name="T7" fmla="*/ 0 h 76"/>
                <a:gd name="T8" fmla="*/ 47 w 47"/>
                <a:gd name="T9" fmla="*/ 43 h 76"/>
                <a:gd name="T10" fmla="*/ 43 w 47"/>
                <a:gd name="T11" fmla="*/ 47 h 76"/>
                <a:gd name="T12" fmla="*/ 2 w 47"/>
                <a:gd name="T13" fmla="*/ 75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76">
                  <a:moveTo>
                    <a:pt x="2" y="75"/>
                  </a:moveTo>
                  <a:cubicBezTo>
                    <a:pt x="0" y="76"/>
                    <a:pt x="3" y="65"/>
                    <a:pt x="6" y="53"/>
                  </a:cubicBezTo>
                  <a:cubicBezTo>
                    <a:pt x="6" y="57"/>
                    <a:pt x="9" y="58"/>
                    <a:pt x="22" y="49"/>
                  </a:cubicBezTo>
                  <a:cubicBezTo>
                    <a:pt x="37" y="38"/>
                    <a:pt x="40" y="14"/>
                    <a:pt x="40" y="0"/>
                  </a:cubicBezTo>
                  <a:cubicBezTo>
                    <a:pt x="46" y="17"/>
                    <a:pt x="46" y="33"/>
                    <a:pt x="47" y="43"/>
                  </a:cubicBezTo>
                  <a:cubicBezTo>
                    <a:pt x="46" y="44"/>
                    <a:pt x="45" y="46"/>
                    <a:pt x="43" y="47"/>
                  </a:cubicBezTo>
                  <a:cubicBezTo>
                    <a:pt x="36" y="55"/>
                    <a:pt x="23" y="65"/>
                    <a:pt x="2" y="75"/>
                  </a:cubicBezTo>
                  <a:close/>
                </a:path>
              </a:pathLst>
            </a:custGeom>
            <a:solidFill>
              <a:srgbClr val="599A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162" name="Freeform 308"/>
            <p:cNvSpPr/>
            <p:nvPr/>
          </p:nvSpPr>
          <p:spPr bwMode="auto">
            <a:xfrm>
              <a:off x="6072188" y="3048000"/>
              <a:ext cx="455613" cy="547688"/>
            </a:xfrm>
            <a:custGeom>
              <a:avLst/>
              <a:gdLst>
                <a:gd name="T0" fmla="*/ 61 w 106"/>
                <a:gd name="T1" fmla="*/ 123 h 128"/>
                <a:gd name="T2" fmla="*/ 59 w 106"/>
                <a:gd name="T3" fmla="*/ 101 h 128"/>
                <a:gd name="T4" fmla="*/ 84 w 106"/>
                <a:gd name="T5" fmla="*/ 54 h 128"/>
                <a:gd name="T6" fmla="*/ 48 w 106"/>
                <a:gd name="T7" fmla="*/ 29 h 128"/>
                <a:gd name="T8" fmla="*/ 0 w 106"/>
                <a:gd name="T9" fmla="*/ 59 h 128"/>
                <a:gd name="T10" fmla="*/ 67 w 106"/>
                <a:gd name="T11" fmla="*/ 2 h 128"/>
                <a:gd name="T12" fmla="*/ 85 w 106"/>
                <a:gd name="T13" fmla="*/ 98 h 128"/>
                <a:gd name="T14" fmla="*/ 61 w 106"/>
                <a:gd name="T15" fmla="*/ 12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128">
                  <a:moveTo>
                    <a:pt x="61" y="123"/>
                  </a:moveTo>
                  <a:cubicBezTo>
                    <a:pt x="62" y="121"/>
                    <a:pt x="61" y="112"/>
                    <a:pt x="59" y="101"/>
                  </a:cubicBezTo>
                  <a:cubicBezTo>
                    <a:pt x="80" y="128"/>
                    <a:pt x="84" y="64"/>
                    <a:pt x="84" y="54"/>
                  </a:cubicBezTo>
                  <a:cubicBezTo>
                    <a:pt x="83" y="28"/>
                    <a:pt x="68" y="26"/>
                    <a:pt x="48" y="29"/>
                  </a:cubicBezTo>
                  <a:cubicBezTo>
                    <a:pt x="32" y="32"/>
                    <a:pt x="12" y="50"/>
                    <a:pt x="0" y="59"/>
                  </a:cubicBezTo>
                  <a:cubicBezTo>
                    <a:pt x="10" y="48"/>
                    <a:pt x="51" y="0"/>
                    <a:pt x="67" y="2"/>
                  </a:cubicBezTo>
                  <a:cubicBezTo>
                    <a:pt x="82" y="4"/>
                    <a:pt x="106" y="60"/>
                    <a:pt x="85" y="98"/>
                  </a:cubicBezTo>
                  <a:cubicBezTo>
                    <a:pt x="75" y="116"/>
                    <a:pt x="59" y="125"/>
                    <a:pt x="61" y="123"/>
                  </a:cubicBezTo>
                  <a:close/>
                </a:path>
              </a:pathLst>
            </a:custGeom>
            <a:solidFill>
              <a:srgbClr val="5395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163" name="Freeform 309"/>
            <p:cNvSpPr/>
            <p:nvPr/>
          </p:nvSpPr>
          <p:spPr bwMode="auto">
            <a:xfrm>
              <a:off x="5694363" y="3025775"/>
              <a:ext cx="219075" cy="171450"/>
            </a:xfrm>
            <a:custGeom>
              <a:avLst/>
              <a:gdLst>
                <a:gd name="T0" fmla="*/ 36 w 51"/>
                <a:gd name="T1" fmla="*/ 29 h 40"/>
                <a:gd name="T2" fmla="*/ 15 w 51"/>
                <a:gd name="T3" fmla="*/ 38 h 40"/>
                <a:gd name="T4" fmla="*/ 20 w 51"/>
                <a:gd name="T5" fmla="*/ 6 h 40"/>
                <a:gd name="T6" fmla="*/ 51 w 51"/>
                <a:gd name="T7" fmla="*/ 0 h 40"/>
                <a:gd name="T8" fmla="*/ 36 w 51"/>
                <a:gd name="T9" fmla="*/ 2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40">
                  <a:moveTo>
                    <a:pt x="36" y="29"/>
                  </a:moveTo>
                  <a:cubicBezTo>
                    <a:pt x="27" y="31"/>
                    <a:pt x="15" y="38"/>
                    <a:pt x="15" y="38"/>
                  </a:cubicBezTo>
                  <a:cubicBezTo>
                    <a:pt x="15" y="38"/>
                    <a:pt x="0" y="40"/>
                    <a:pt x="20" y="6"/>
                  </a:cubicBezTo>
                  <a:cubicBezTo>
                    <a:pt x="23" y="1"/>
                    <a:pt x="37" y="0"/>
                    <a:pt x="51" y="0"/>
                  </a:cubicBezTo>
                  <a:cubicBezTo>
                    <a:pt x="18" y="9"/>
                    <a:pt x="31" y="26"/>
                    <a:pt x="36" y="29"/>
                  </a:cubicBezTo>
                  <a:close/>
                </a:path>
              </a:pathLst>
            </a:custGeom>
            <a:solidFill>
              <a:srgbClr val="5395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164" name="Freeform 310"/>
            <p:cNvSpPr/>
            <p:nvPr/>
          </p:nvSpPr>
          <p:spPr bwMode="auto">
            <a:xfrm>
              <a:off x="5857875" y="2828925"/>
              <a:ext cx="458788" cy="209550"/>
            </a:xfrm>
            <a:custGeom>
              <a:avLst/>
              <a:gdLst>
                <a:gd name="T0" fmla="*/ 17 w 107"/>
                <a:gd name="T1" fmla="*/ 42 h 49"/>
                <a:gd name="T2" fmla="*/ 1 w 107"/>
                <a:gd name="T3" fmla="*/ 39 h 49"/>
                <a:gd name="T4" fmla="*/ 107 w 107"/>
                <a:gd name="T5" fmla="*/ 49 h 49"/>
                <a:gd name="T6" fmla="*/ 48 w 107"/>
                <a:gd name="T7" fmla="*/ 27 h 49"/>
                <a:gd name="T8" fmla="*/ 17 w 107"/>
                <a:gd name="T9" fmla="*/ 4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49">
                  <a:moveTo>
                    <a:pt x="17" y="42"/>
                  </a:moveTo>
                  <a:cubicBezTo>
                    <a:pt x="7" y="41"/>
                    <a:pt x="0" y="41"/>
                    <a:pt x="1" y="39"/>
                  </a:cubicBezTo>
                  <a:cubicBezTo>
                    <a:pt x="30" y="0"/>
                    <a:pt x="76" y="31"/>
                    <a:pt x="107" y="49"/>
                  </a:cubicBezTo>
                  <a:cubicBezTo>
                    <a:pt x="90" y="40"/>
                    <a:pt x="68" y="30"/>
                    <a:pt x="48" y="27"/>
                  </a:cubicBezTo>
                  <a:cubicBezTo>
                    <a:pt x="23" y="23"/>
                    <a:pt x="27" y="31"/>
                    <a:pt x="17" y="42"/>
                  </a:cubicBezTo>
                  <a:close/>
                </a:path>
              </a:pathLst>
            </a:custGeom>
            <a:solidFill>
              <a:srgbClr val="5395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165" name="Freeform 311"/>
            <p:cNvSpPr/>
            <p:nvPr/>
          </p:nvSpPr>
          <p:spPr bwMode="auto">
            <a:xfrm>
              <a:off x="5673725" y="3454400"/>
              <a:ext cx="98425" cy="350838"/>
            </a:xfrm>
            <a:custGeom>
              <a:avLst/>
              <a:gdLst>
                <a:gd name="T0" fmla="*/ 0 w 23"/>
                <a:gd name="T1" fmla="*/ 21 h 82"/>
                <a:gd name="T2" fmla="*/ 23 w 23"/>
                <a:gd name="T3" fmla="*/ 0 h 82"/>
                <a:gd name="T4" fmla="*/ 13 w 23"/>
                <a:gd name="T5" fmla="*/ 82 h 82"/>
                <a:gd name="T6" fmla="*/ 0 w 23"/>
                <a:gd name="T7" fmla="*/ 2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82">
                  <a:moveTo>
                    <a:pt x="0" y="21"/>
                  </a:moveTo>
                  <a:cubicBezTo>
                    <a:pt x="1" y="16"/>
                    <a:pt x="14" y="7"/>
                    <a:pt x="23" y="0"/>
                  </a:cubicBezTo>
                  <a:cubicBezTo>
                    <a:pt x="8" y="22"/>
                    <a:pt x="14" y="43"/>
                    <a:pt x="13" y="82"/>
                  </a:cubicBezTo>
                  <a:cubicBezTo>
                    <a:pt x="5" y="59"/>
                    <a:pt x="0" y="28"/>
                    <a:pt x="0" y="21"/>
                  </a:cubicBezTo>
                  <a:close/>
                </a:path>
              </a:pathLst>
            </a:custGeom>
            <a:solidFill>
              <a:srgbClr val="6FA2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166" name="Freeform 312"/>
            <p:cNvSpPr/>
            <p:nvPr/>
          </p:nvSpPr>
          <p:spPr bwMode="auto">
            <a:xfrm>
              <a:off x="5651500" y="3179763"/>
              <a:ext cx="184150" cy="339725"/>
            </a:xfrm>
            <a:custGeom>
              <a:avLst/>
              <a:gdLst>
                <a:gd name="T0" fmla="*/ 14 w 43"/>
                <a:gd name="T1" fmla="*/ 67 h 79"/>
                <a:gd name="T2" fmla="*/ 4 w 43"/>
                <a:gd name="T3" fmla="*/ 67 h 79"/>
                <a:gd name="T4" fmla="*/ 43 w 43"/>
                <a:gd name="T5" fmla="*/ 0 h 79"/>
                <a:gd name="T6" fmla="*/ 24 w 43"/>
                <a:gd name="T7" fmla="*/ 59 h 79"/>
                <a:gd name="T8" fmla="*/ 14 w 43"/>
                <a:gd name="T9" fmla="*/ 6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79">
                  <a:moveTo>
                    <a:pt x="14" y="67"/>
                  </a:moveTo>
                  <a:cubicBezTo>
                    <a:pt x="1" y="79"/>
                    <a:pt x="4" y="75"/>
                    <a:pt x="4" y="67"/>
                  </a:cubicBezTo>
                  <a:cubicBezTo>
                    <a:pt x="3" y="25"/>
                    <a:pt x="0" y="10"/>
                    <a:pt x="43" y="0"/>
                  </a:cubicBezTo>
                  <a:cubicBezTo>
                    <a:pt x="19" y="17"/>
                    <a:pt x="12" y="38"/>
                    <a:pt x="24" y="59"/>
                  </a:cubicBezTo>
                  <a:lnTo>
                    <a:pt x="14" y="67"/>
                  </a:lnTo>
                  <a:close/>
                </a:path>
              </a:pathLst>
            </a:custGeom>
            <a:solidFill>
              <a:srgbClr val="599A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167" name="Freeform 313"/>
            <p:cNvSpPr/>
            <p:nvPr/>
          </p:nvSpPr>
          <p:spPr bwMode="auto">
            <a:xfrm>
              <a:off x="5870575" y="3184525"/>
              <a:ext cx="558800" cy="612775"/>
            </a:xfrm>
            <a:custGeom>
              <a:avLst/>
              <a:gdLst>
                <a:gd name="T0" fmla="*/ 9 w 130"/>
                <a:gd name="T1" fmla="*/ 120 h 143"/>
                <a:gd name="T2" fmla="*/ 63 w 130"/>
                <a:gd name="T3" fmla="*/ 27 h 143"/>
                <a:gd name="T4" fmla="*/ 101 w 130"/>
                <a:gd name="T5" fmla="*/ 5 h 143"/>
                <a:gd name="T6" fmla="*/ 125 w 130"/>
                <a:gd name="T7" fmla="*/ 28 h 143"/>
                <a:gd name="T8" fmla="*/ 113 w 130"/>
                <a:gd name="T9" fmla="*/ 56 h 143"/>
                <a:gd name="T10" fmla="*/ 90 w 130"/>
                <a:gd name="T11" fmla="*/ 33 h 143"/>
                <a:gd name="T12" fmla="*/ 81 w 130"/>
                <a:gd name="T13" fmla="*/ 59 h 143"/>
                <a:gd name="T14" fmla="*/ 59 w 130"/>
                <a:gd name="T15" fmla="*/ 61 h 143"/>
                <a:gd name="T16" fmla="*/ 39 w 130"/>
                <a:gd name="T17" fmla="*/ 92 h 143"/>
                <a:gd name="T18" fmla="*/ 9 w 130"/>
                <a:gd name="T19" fmla="*/ 12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43">
                  <a:moveTo>
                    <a:pt x="9" y="120"/>
                  </a:moveTo>
                  <a:cubicBezTo>
                    <a:pt x="35" y="63"/>
                    <a:pt x="40" y="39"/>
                    <a:pt x="63" y="27"/>
                  </a:cubicBezTo>
                  <a:cubicBezTo>
                    <a:pt x="87" y="15"/>
                    <a:pt x="77" y="0"/>
                    <a:pt x="101" y="5"/>
                  </a:cubicBezTo>
                  <a:cubicBezTo>
                    <a:pt x="124" y="9"/>
                    <a:pt x="130" y="15"/>
                    <a:pt x="125" y="28"/>
                  </a:cubicBezTo>
                  <a:cubicBezTo>
                    <a:pt x="119" y="40"/>
                    <a:pt x="116" y="69"/>
                    <a:pt x="113" y="56"/>
                  </a:cubicBezTo>
                  <a:cubicBezTo>
                    <a:pt x="110" y="44"/>
                    <a:pt x="96" y="28"/>
                    <a:pt x="90" y="33"/>
                  </a:cubicBezTo>
                  <a:cubicBezTo>
                    <a:pt x="84" y="37"/>
                    <a:pt x="91" y="70"/>
                    <a:pt x="81" y="59"/>
                  </a:cubicBezTo>
                  <a:cubicBezTo>
                    <a:pt x="72" y="48"/>
                    <a:pt x="64" y="50"/>
                    <a:pt x="59" y="61"/>
                  </a:cubicBezTo>
                  <a:cubicBezTo>
                    <a:pt x="54" y="71"/>
                    <a:pt x="51" y="81"/>
                    <a:pt x="39" y="92"/>
                  </a:cubicBezTo>
                  <a:cubicBezTo>
                    <a:pt x="28" y="104"/>
                    <a:pt x="0" y="143"/>
                    <a:pt x="9" y="120"/>
                  </a:cubicBezTo>
                  <a:close/>
                </a:path>
              </a:pathLst>
            </a:custGeom>
            <a:solidFill>
              <a:srgbClr val="A4C9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168" name="Freeform 314"/>
            <p:cNvSpPr/>
            <p:nvPr/>
          </p:nvSpPr>
          <p:spPr bwMode="auto">
            <a:xfrm>
              <a:off x="5729288" y="2987675"/>
              <a:ext cx="519113" cy="758825"/>
            </a:xfrm>
            <a:custGeom>
              <a:avLst/>
              <a:gdLst>
                <a:gd name="T0" fmla="*/ 20 w 121"/>
                <a:gd name="T1" fmla="*/ 152 h 177"/>
                <a:gd name="T2" fmla="*/ 90 w 121"/>
                <a:gd name="T3" fmla="*/ 34 h 177"/>
                <a:gd name="T4" fmla="*/ 104 w 121"/>
                <a:gd name="T5" fmla="*/ 9 h 177"/>
                <a:gd name="T6" fmla="*/ 81 w 121"/>
                <a:gd name="T7" fmla="*/ 16 h 177"/>
                <a:gd name="T8" fmla="*/ 57 w 121"/>
                <a:gd name="T9" fmla="*/ 42 h 177"/>
                <a:gd name="T10" fmla="*/ 33 w 121"/>
                <a:gd name="T11" fmla="*/ 72 h 177"/>
                <a:gd name="T12" fmla="*/ 31 w 121"/>
                <a:gd name="T13" fmla="*/ 107 h 177"/>
                <a:gd name="T14" fmla="*/ 20 w 121"/>
                <a:gd name="T15" fmla="*/ 152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1" h="177">
                  <a:moveTo>
                    <a:pt x="20" y="152"/>
                  </a:moveTo>
                  <a:cubicBezTo>
                    <a:pt x="32" y="107"/>
                    <a:pt x="68" y="55"/>
                    <a:pt x="90" y="34"/>
                  </a:cubicBezTo>
                  <a:cubicBezTo>
                    <a:pt x="112" y="12"/>
                    <a:pt x="121" y="17"/>
                    <a:pt x="104" y="9"/>
                  </a:cubicBezTo>
                  <a:cubicBezTo>
                    <a:pt x="87" y="0"/>
                    <a:pt x="75" y="9"/>
                    <a:pt x="81" y="16"/>
                  </a:cubicBezTo>
                  <a:cubicBezTo>
                    <a:pt x="86" y="23"/>
                    <a:pt x="74" y="32"/>
                    <a:pt x="57" y="42"/>
                  </a:cubicBezTo>
                  <a:cubicBezTo>
                    <a:pt x="40" y="52"/>
                    <a:pt x="17" y="76"/>
                    <a:pt x="33" y="72"/>
                  </a:cubicBezTo>
                  <a:cubicBezTo>
                    <a:pt x="49" y="68"/>
                    <a:pt x="38" y="97"/>
                    <a:pt x="31" y="107"/>
                  </a:cubicBezTo>
                  <a:cubicBezTo>
                    <a:pt x="24" y="117"/>
                    <a:pt x="0" y="177"/>
                    <a:pt x="20" y="152"/>
                  </a:cubicBezTo>
                  <a:close/>
                </a:path>
              </a:pathLst>
            </a:custGeom>
            <a:solidFill>
              <a:srgbClr val="A4C9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9" name="组合 168"/>
          <p:cNvGrpSpPr/>
          <p:nvPr/>
        </p:nvGrpSpPr>
        <p:grpSpPr>
          <a:xfrm>
            <a:off x="1180566" y="-226604"/>
            <a:ext cx="926306" cy="1252538"/>
            <a:chOff x="5472113" y="2798763"/>
            <a:chExt cx="1235075" cy="1252538"/>
          </a:xfrm>
        </p:grpSpPr>
        <p:grpSp>
          <p:nvGrpSpPr>
            <p:cNvPr id="170" name="Group 1172"/>
            <p:cNvGrpSpPr/>
            <p:nvPr/>
          </p:nvGrpSpPr>
          <p:grpSpPr bwMode="auto">
            <a:xfrm>
              <a:off x="5472113" y="2798763"/>
              <a:ext cx="1235075" cy="1252538"/>
              <a:chOff x="3447" y="1763"/>
              <a:chExt cx="778" cy="789"/>
            </a:xfrm>
          </p:grpSpPr>
          <p:sp>
            <p:nvSpPr>
              <p:cNvPr id="177" name="Freeform 972"/>
              <p:cNvSpPr/>
              <p:nvPr/>
            </p:nvSpPr>
            <p:spPr bwMode="auto">
              <a:xfrm>
                <a:off x="3910" y="1830"/>
                <a:ext cx="76" cy="183"/>
              </a:xfrm>
              <a:custGeom>
                <a:avLst/>
                <a:gdLst>
                  <a:gd name="T0" fmla="*/ 6 w 28"/>
                  <a:gd name="T1" fmla="*/ 67 h 68"/>
                  <a:gd name="T2" fmla="*/ 10 w 28"/>
                  <a:gd name="T3" fmla="*/ 67 h 68"/>
                  <a:gd name="T4" fmla="*/ 18 w 28"/>
                  <a:gd name="T5" fmla="*/ 61 h 68"/>
                  <a:gd name="T6" fmla="*/ 18 w 28"/>
                  <a:gd name="T7" fmla="*/ 61 h 68"/>
                  <a:gd name="T8" fmla="*/ 26 w 28"/>
                  <a:gd name="T9" fmla="*/ 36 h 68"/>
                  <a:gd name="T10" fmla="*/ 25 w 28"/>
                  <a:gd name="T11" fmla="*/ 14 h 68"/>
                  <a:gd name="T12" fmla="*/ 24 w 28"/>
                  <a:gd name="T13" fmla="*/ 4 h 68"/>
                  <a:gd name="T14" fmla="*/ 22 w 28"/>
                  <a:gd name="T15" fmla="*/ 0 h 68"/>
                  <a:gd name="T16" fmla="*/ 10 w 28"/>
                  <a:gd name="T17" fmla="*/ 17 h 68"/>
                  <a:gd name="T18" fmla="*/ 3 w 28"/>
                  <a:gd name="T19" fmla="*/ 40 h 68"/>
                  <a:gd name="T20" fmla="*/ 6 w 28"/>
                  <a:gd name="T21" fmla="*/ 67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68">
                    <a:moveTo>
                      <a:pt x="6" y="67"/>
                    </a:moveTo>
                    <a:cubicBezTo>
                      <a:pt x="7" y="68"/>
                      <a:pt x="9" y="67"/>
                      <a:pt x="10" y="67"/>
                    </a:cubicBezTo>
                    <a:cubicBezTo>
                      <a:pt x="12" y="65"/>
                      <a:pt x="16" y="61"/>
                      <a:pt x="18" y="61"/>
                    </a:cubicBezTo>
                    <a:cubicBezTo>
                      <a:pt x="18" y="61"/>
                      <a:pt x="18" y="61"/>
                      <a:pt x="18" y="61"/>
                    </a:cubicBezTo>
                    <a:cubicBezTo>
                      <a:pt x="26" y="54"/>
                      <a:pt x="24" y="44"/>
                      <a:pt x="26" y="36"/>
                    </a:cubicBezTo>
                    <a:cubicBezTo>
                      <a:pt x="28" y="28"/>
                      <a:pt x="25" y="16"/>
                      <a:pt x="25" y="14"/>
                    </a:cubicBezTo>
                    <a:cubicBezTo>
                      <a:pt x="26" y="9"/>
                      <a:pt x="25" y="8"/>
                      <a:pt x="24" y="4"/>
                    </a:cubicBezTo>
                    <a:cubicBezTo>
                      <a:pt x="23" y="2"/>
                      <a:pt x="24" y="0"/>
                      <a:pt x="22" y="0"/>
                    </a:cubicBezTo>
                    <a:cubicBezTo>
                      <a:pt x="18" y="0"/>
                      <a:pt x="12" y="14"/>
                      <a:pt x="10" y="17"/>
                    </a:cubicBezTo>
                    <a:cubicBezTo>
                      <a:pt x="7" y="23"/>
                      <a:pt x="4" y="34"/>
                      <a:pt x="3" y="40"/>
                    </a:cubicBezTo>
                    <a:cubicBezTo>
                      <a:pt x="2" y="47"/>
                      <a:pt x="0" y="61"/>
                      <a:pt x="6" y="67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8" name="Freeform 973"/>
              <p:cNvSpPr/>
              <p:nvPr/>
            </p:nvSpPr>
            <p:spPr bwMode="auto">
              <a:xfrm>
                <a:off x="3907" y="1819"/>
                <a:ext cx="76" cy="191"/>
              </a:xfrm>
              <a:custGeom>
                <a:avLst/>
                <a:gdLst>
                  <a:gd name="T0" fmla="*/ 12 w 28"/>
                  <a:gd name="T1" fmla="*/ 22 h 71"/>
                  <a:gd name="T2" fmla="*/ 7 w 28"/>
                  <a:gd name="T3" fmla="*/ 70 h 71"/>
                  <a:gd name="T4" fmla="*/ 8 w 28"/>
                  <a:gd name="T5" fmla="*/ 70 h 71"/>
                  <a:gd name="T6" fmla="*/ 18 w 28"/>
                  <a:gd name="T7" fmla="*/ 64 h 71"/>
                  <a:gd name="T8" fmla="*/ 26 w 28"/>
                  <a:gd name="T9" fmla="*/ 40 h 71"/>
                  <a:gd name="T10" fmla="*/ 26 w 28"/>
                  <a:gd name="T11" fmla="*/ 17 h 71"/>
                  <a:gd name="T12" fmla="*/ 24 w 28"/>
                  <a:gd name="T13" fmla="*/ 7 h 71"/>
                  <a:gd name="T14" fmla="*/ 12 w 28"/>
                  <a:gd name="T15" fmla="*/ 22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" h="71">
                    <a:moveTo>
                      <a:pt x="12" y="22"/>
                    </a:moveTo>
                    <a:cubicBezTo>
                      <a:pt x="8" y="30"/>
                      <a:pt x="0" y="62"/>
                      <a:pt x="7" y="70"/>
                    </a:cubicBezTo>
                    <a:cubicBezTo>
                      <a:pt x="8" y="70"/>
                      <a:pt x="8" y="70"/>
                      <a:pt x="8" y="70"/>
                    </a:cubicBezTo>
                    <a:cubicBezTo>
                      <a:pt x="9" y="71"/>
                      <a:pt x="15" y="64"/>
                      <a:pt x="18" y="64"/>
                    </a:cubicBezTo>
                    <a:cubicBezTo>
                      <a:pt x="26" y="57"/>
                      <a:pt x="24" y="48"/>
                      <a:pt x="26" y="40"/>
                    </a:cubicBezTo>
                    <a:cubicBezTo>
                      <a:pt x="28" y="32"/>
                      <a:pt x="26" y="18"/>
                      <a:pt x="26" y="17"/>
                    </a:cubicBezTo>
                    <a:cubicBezTo>
                      <a:pt x="27" y="12"/>
                      <a:pt x="24" y="10"/>
                      <a:pt x="24" y="7"/>
                    </a:cubicBezTo>
                    <a:cubicBezTo>
                      <a:pt x="22" y="0"/>
                      <a:pt x="13" y="20"/>
                      <a:pt x="12" y="2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9" name="Freeform 974"/>
              <p:cNvSpPr/>
              <p:nvPr/>
            </p:nvSpPr>
            <p:spPr bwMode="auto">
              <a:xfrm>
                <a:off x="3867" y="1938"/>
                <a:ext cx="135" cy="99"/>
              </a:xfrm>
              <a:custGeom>
                <a:avLst/>
                <a:gdLst>
                  <a:gd name="T0" fmla="*/ 47 w 50"/>
                  <a:gd name="T1" fmla="*/ 23 h 37"/>
                  <a:gd name="T2" fmla="*/ 47 w 50"/>
                  <a:gd name="T3" fmla="*/ 25 h 37"/>
                  <a:gd name="T4" fmla="*/ 46 w 50"/>
                  <a:gd name="T5" fmla="*/ 27 h 37"/>
                  <a:gd name="T6" fmla="*/ 49 w 50"/>
                  <a:gd name="T7" fmla="*/ 26 h 37"/>
                  <a:gd name="T8" fmla="*/ 49 w 50"/>
                  <a:gd name="T9" fmla="*/ 22 h 37"/>
                  <a:gd name="T10" fmla="*/ 45 w 50"/>
                  <a:gd name="T11" fmla="*/ 16 h 37"/>
                  <a:gd name="T12" fmla="*/ 33 w 50"/>
                  <a:gd name="T13" fmla="*/ 18 h 37"/>
                  <a:gd name="T14" fmla="*/ 23 w 50"/>
                  <a:gd name="T15" fmla="*/ 25 h 37"/>
                  <a:gd name="T16" fmla="*/ 16 w 50"/>
                  <a:gd name="T17" fmla="*/ 8 h 37"/>
                  <a:gd name="T18" fmla="*/ 3 w 50"/>
                  <a:gd name="T19" fmla="*/ 5 h 37"/>
                  <a:gd name="T20" fmla="*/ 2 w 50"/>
                  <a:gd name="T21" fmla="*/ 9 h 37"/>
                  <a:gd name="T22" fmla="*/ 5 w 50"/>
                  <a:gd name="T23" fmla="*/ 7 h 37"/>
                  <a:gd name="T24" fmla="*/ 8 w 50"/>
                  <a:gd name="T25" fmla="*/ 8 h 37"/>
                  <a:gd name="T26" fmla="*/ 16 w 50"/>
                  <a:gd name="T27" fmla="*/ 31 h 37"/>
                  <a:gd name="T28" fmla="*/ 22 w 50"/>
                  <a:gd name="T29" fmla="*/ 36 h 37"/>
                  <a:gd name="T30" fmla="*/ 23 w 50"/>
                  <a:gd name="T31" fmla="*/ 37 h 37"/>
                  <a:gd name="T32" fmla="*/ 24 w 50"/>
                  <a:gd name="T33" fmla="*/ 36 h 37"/>
                  <a:gd name="T34" fmla="*/ 34 w 50"/>
                  <a:gd name="T35" fmla="*/ 28 h 37"/>
                  <a:gd name="T36" fmla="*/ 47 w 50"/>
                  <a:gd name="T37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0" h="37">
                    <a:moveTo>
                      <a:pt x="47" y="23"/>
                    </a:moveTo>
                    <a:cubicBezTo>
                      <a:pt x="46" y="24"/>
                      <a:pt x="47" y="25"/>
                      <a:pt x="47" y="25"/>
                    </a:cubicBezTo>
                    <a:cubicBezTo>
                      <a:pt x="47" y="26"/>
                      <a:pt x="46" y="27"/>
                      <a:pt x="46" y="27"/>
                    </a:cubicBezTo>
                    <a:cubicBezTo>
                      <a:pt x="47" y="27"/>
                      <a:pt x="48" y="27"/>
                      <a:pt x="49" y="26"/>
                    </a:cubicBezTo>
                    <a:cubicBezTo>
                      <a:pt x="50" y="25"/>
                      <a:pt x="50" y="23"/>
                      <a:pt x="49" y="22"/>
                    </a:cubicBezTo>
                    <a:cubicBezTo>
                      <a:pt x="49" y="19"/>
                      <a:pt x="48" y="17"/>
                      <a:pt x="45" y="16"/>
                    </a:cubicBezTo>
                    <a:cubicBezTo>
                      <a:pt x="41" y="15"/>
                      <a:pt x="37" y="17"/>
                      <a:pt x="33" y="18"/>
                    </a:cubicBezTo>
                    <a:cubicBezTo>
                      <a:pt x="30" y="20"/>
                      <a:pt x="25" y="25"/>
                      <a:pt x="23" y="25"/>
                    </a:cubicBezTo>
                    <a:cubicBezTo>
                      <a:pt x="20" y="20"/>
                      <a:pt x="18" y="14"/>
                      <a:pt x="16" y="8"/>
                    </a:cubicBezTo>
                    <a:cubicBezTo>
                      <a:pt x="13" y="1"/>
                      <a:pt x="6" y="0"/>
                      <a:pt x="3" y="5"/>
                    </a:cubicBezTo>
                    <a:cubicBezTo>
                      <a:pt x="2" y="6"/>
                      <a:pt x="0" y="8"/>
                      <a:pt x="2" y="9"/>
                    </a:cubicBezTo>
                    <a:cubicBezTo>
                      <a:pt x="2" y="8"/>
                      <a:pt x="5" y="7"/>
                      <a:pt x="5" y="7"/>
                    </a:cubicBezTo>
                    <a:cubicBezTo>
                      <a:pt x="6" y="7"/>
                      <a:pt x="7" y="7"/>
                      <a:pt x="8" y="8"/>
                    </a:cubicBezTo>
                    <a:cubicBezTo>
                      <a:pt x="12" y="11"/>
                      <a:pt x="8" y="29"/>
                      <a:pt x="16" y="31"/>
                    </a:cubicBezTo>
                    <a:cubicBezTo>
                      <a:pt x="23" y="34"/>
                      <a:pt x="21" y="34"/>
                      <a:pt x="22" y="36"/>
                    </a:cubicBezTo>
                    <a:cubicBezTo>
                      <a:pt x="23" y="37"/>
                      <a:pt x="23" y="37"/>
                      <a:pt x="23" y="37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7" y="32"/>
                      <a:pt x="32" y="31"/>
                      <a:pt x="34" y="28"/>
                    </a:cubicBezTo>
                    <a:cubicBezTo>
                      <a:pt x="37" y="22"/>
                      <a:pt x="45" y="22"/>
                      <a:pt x="47" y="23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0" name="Freeform 975"/>
              <p:cNvSpPr/>
              <p:nvPr/>
            </p:nvSpPr>
            <p:spPr bwMode="auto">
              <a:xfrm>
                <a:off x="3872" y="1943"/>
                <a:ext cx="127" cy="89"/>
              </a:xfrm>
              <a:custGeom>
                <a:avLst/>
                <a:gdLst>
                  <a:gd name="T0" fmla="*/ 31 w 47"/>
                  <a:gd name="T1" fmla="*/ 18 h 33"/>
                  <a:gd name="T2" fmla="*/ 47 w 47"/>
                  <a:gd name="T3" fmla="*/ 21 h 33"/>
                  <a:gd name="T4" fmla="*/ 45 w 47"/>
                  <a:gd name="T5" fmla="*/ 25 h 33"/>
                  <a:gd name="T6" fmla="*/ 46 w 47"/>
                  <a:gd name="T7" fmla="*/ 21 h 33"/>
                  <a:gd name="T8" fmla="*/ 32 w 47"/>
                  <a:gd name="T9" fmla="*/ 25 h 33"/>
                  <a:gd name="T10" fmla="*/ 21 w 47"/>
                  <a:gd name="T11" fmla="*/ 33 h 33"/>
                  <a:gd name="T12" fmla="*/ 14 w 47"/>
                  <a:gd name="T13" fmla="*/ 28 h 33"/>
                  <a:gd name="T14" fmla="*/ 3 w 47"/>
                  <a:gd name="T15" fmla="*/ 5 h 33"/>
                  <a:gd name="T16" fmla="*/ 0 w 47"/>
                  <a:gd name="T17" fmla="*/ 6 h 33"/>
                  <a:gd name="T18" fmla="*/ 1 w 47"/>
                  <a:gd name="T19" fmla="*/ 4 h 33"/>
                  <a:gd name="T20" fmla="*/ 13 w 47"/>
                  <a:gd name="T21" fmla="*/ 6 h 33"/>
                  <a:gd name="T22" fmla="*/ 20 w 47"/>
                  <a:gd name="T23" fmla="*/ 24 h 33"/>
                  <a:gd name="T24" fmla="*/ 26 w 47"/>
                  <a:gd name="T25" fmla="*/ 21 h 33"/>
                  <a:gd name="T26" fmla="*/ 31 w 47"/>
                  <a:gd name="T27" fmla="*/ 18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7" h="33">
                    <a:moveTo>
                      <a:pt x="31" y="18"/>
                    </a:moveTo>
                    <a:cubicBezTo>
                      <a:pt x="37" y="15"/>
                      <a:pt x="45" y="12"/>
                      <a:pt x="47" y="21"/>
                    </a:cubicBezTo>
                    <a:cubicBezTo>
                      <a:pt x="47" y="23"/>
                      <a:pt x="46" y="25"/>
                      <a:pt x="45" y="25"/>
                    </a:cubicBezTo>
                    <a:cubicBezTo>
                      <a:pt x="46" y="23"/>
                      <a:pt x="45" y="23"/>
                      <a:pt x="46" y="21"/>
                    </a:cubicBezTo>
                    <a:cubicBezTo>
                      <a:pt x="46" y="18"/>
                      <a:pt x="36" y="17"/>
                      <a:pt x="32" y="25"/>
                    </a:cubicBezTo>
                    <a:cubicBezTo>
                      <a:pt x="30" y="29"/>
                      <a:pt x="24" y="29"/>
                      <a:pt x="21" y="33"/>
                    </a:cubicBezTo>
                    <a:cubicBezTo>
                      <a:pt x="20" y="32"/>
                      <a:pt x="22" y="31"/>
                      <a:pt x="14" y="28"/>
                    </a:cubicBezTo>
                    <a:cubicBezTo>
                      <a:pt x="6" y="26"/>
                      <a:pt x="13" y="1"/>
                      <a:pt x="3" y="5"/>
                    </a:cubicBezTo>
                    <a:cubicBezTo>
                      <a:pt x="2" y="5"/>
                      <a:pt x="1" y="5"/>
                      <a:pt x="0" y="6"/>
                    </a:cubicBezTo>
                    <a:cubicBezTo>
                      <a:pt x="0" y="5"/>
                      <a:pt x="0" y="5"/>
                      <a:pt x="1" y="4"/>
                    </a:cubicBezTo>
                    <a:cubicBezTo>
                      <a:pt x="3" y="0"/>
                      <a:pt x="10" y="0"/>
                      <a:pt x="13" y="6"/>
                    </a:cubicBezTo>
                    <a:cubicBezTo>
                      <a:pt x="14" y="8"/>
                      <a:pt x="20" y="24"/>
                      <a:pt x="20" y="24"/>
                    </a:cubicBezTo>
                    <a:cubicBezTo>
                      <a:pt x="21" y="25"/>
                      <a:pt x="23" y="23"/>
                      <a:pt x="26" y="21"/>
                    </a:cubicBezTo>
                    <a:cubicBezTo>
                      <a:pt x="28" y="20"/>
                      <a:pt x="31" y="18"/>
                      <a:pt x="31" y="1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1" name="Freeform 976"/>
              <p:cNvSpPr>
                <a:spLocks noEditPoints="1"/>
              </p:cNvSpPr>
              <p:nvPr/>
            </p:nvSpPr>
            <p:spPr bwMode="auto">
              <a:xfrm>
                <a:off x="3905" y="1833"/>
                <a:ext cx="78" cy="177"/>
              </a:xfrm>
              <a:custGeom>
                <a:avLst/>
                <a:gdLst>
                  <a:gd name="T0" fmla="*/ 9 w 29"/>
                  <a:gd name="T1" fmla="*/ 66 h 66"/>
                  <a:gd name="T2" fmla="*/ 7 w 29"/>
                  <a:gd name="T3" fmla="*/ 63 h 66"/>
                  <a:gd name="T4" fmla="*/ 13 w 29"/>
                  <a:gd name="T5" fmla="*/ 16 h 66"/>
                  <a:gd name="T6" fmla="*/ 23 w 29"/>
                  <a:gd name="T7" fmla="*/ 0 h 66"/>
                  <a:gd name="T8" fmla="*/ 24 w 29"/>
                  <a:gd name="T9" fmla="*/ 0 h 66"/>
                  <a:gd name="T10" fmla="*/ 25 w 29"/>
                  <a:gd name="T11" fmla="*/ 2 h 66"/>
                  <a:gd name="T12" fmla="*/ 27 w 29"/>
                  <a:gd name="T13" fmla="*/ 12 h 66"/>
                  <a:gd name="T14" fmla="*/ 27 w 29"/>
                  <a:gd name="T15" fmla="*/ 35 h 66"/>
                  <a:gd name="T16" fmla="*/ 20 w 29"/>
                  <a:gd name="T17" fmla="*/ 59 h 66"/>
                  <a:gd name="T18" fmla="*/ 14 w 29"/>
                  <a:gd name="T19" fmla="*/ 63 h 66"/>
                  <a:gd name="T20" fmla="*/ 25 w 29"/>
                  <a:gd name="T21" fmla="*/ 5 h 66"/>
                  <a:gd name="T22" fmla="*/ 23 w 29"/>
                  <a:gd name="T23" fmla="*/ 31 h 66"/>
                  <a:gd name="T24" fmla="*/ 12 w 29"/>
                  <a:gd name="T25" fmla="*/ 62 h 66"/>
                  <a:gd name="T26" fmla="*/ 10 w 29"/>
                  <a:gd name="T27" fmla="*/ 64 h 66"/>
                  <a:gd name="T28" fmla="*/ 19 w 29"/>
                  <a:gd name="T29" fmla="*/ 58 h 66"/>
                  <a:gd name="T30" fmla="*/ 26 w 29"/>
                  <a:gd name="T31" fmla="*/ 35 h 66"/>
                  <a:gd name="T32" fmla="*/ 26 w 29"/>
                  <a:gd name="T33" fmla="*/ 12 h 66"/>
                  <a:gd name="T34" fmla="*/ 25 w 29"/>
                  <a:gd name="T35" fmla="*/ 5 h 66"/>
                  <a:gd name="T36" fmla="*/ 24 w 29"/>
                  <a:gd name="T37" fmla="*/ 3 h 66"/>
                  <a:gd name="T38" fmla="*/ 20 w 29"/>
                  <a:gd name="T39" fmla="*/ 21 h 66"/>
                  <a:gd name="T40" fmla="*/ 15 w 29"/>
                  <a:gd name="T41" fmla="*/ 49 h 66"/>
                  <a:gd name="T42" fmla="*/ 13 w 29"/>
                  <a:gd name="T43" fmla="*/ 55 h 66"/>
                  <a:gd name="T44" fmla="*/ 9 w 29"/>
                  <a:gd name="T45" fmla="*/ 64 h 66"/>
                  <a:gd name="T46" fmla="*/ 11 w 29"/>
                  <a:gd name="T47" fmla="*/ 61 h 66"/>
                  <a:gd name="T48" fmla="*/ 22 w 29"/>
                  <a:gd name="T49" fmla="*/ 31 h 66"/>
                  <a:gd name="T50" fmla="*/ 22 w 29"/>
                  <a:gd name="T51" fmla="*/ 4 h 66"/>
                  <a:gd name="T52" fmla="*/ 11 w 29"/>
                  <a:gd name="T53" fmla="*/ 33 h 66"/>
                  <a:gd name="T54" fmla="*/ 9 w 29"/>
                  <a:gd name="T55" fmla="*/ 60 h 66"/>
                  <a:gd name="T56" fmla="*/ 12 w 29"/>
                  <a:gd name="T57" fmla="*/ 54 h 66"/>
                  <a:gd name="T58" fmla="*/ 14 w 29"/>
                  <a:gd name="T59" fmla="*/ 49 h 66"/>
                  <a:gd name="T60" fmla="*/ 19 w 29"/>
                  <a:gd name="T61" fmla="*/ 21 h 66"/>
                  <a:gd name="T62" fmla="*/ 22 w 29"/>
                  <a:gd name="T63" fmla="*/ 4 h 66"/>
                  <a:gd name="T64" fmla="*/ 21 w 29"/>
                  <a:gd name="T65" fmla="*/ 3 h 66"/>
                  <a:gd name="T66" fmla="*/ 14 w 29"/>
                  <a:gd name="T67" fmla="*/ 17 h 66"/>
                  <a:gd name="T68" fmla="*/ 8 w 29"/>
                  <a:gd name="T69" fmla="*/ 61 h 66"/>
                  <a:gd name="T70" fmla="*/ 9 w 29"/>
                  <a:gd name="T71" fmla="*/ 51 h 66"/>
                  <a:gd name="T72" fmla="*/ 17 w 29"/>
                  <a:gd name="T73" fmla="*/ 15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9" h="66">
                    <a:moveTo>
                      <a:pt x="9" y="66"/>
                    </a:moveTo>
                    <a:cubicBezTo>
                      <a:pt x="9" y="66"/>
                      <a:pt x="9" y="66"/>
                      <a:pt x="9" y="66"/>
                    </a:cubicBezTo>
                    <a:cubicBezTo>
                      <a:pt x="9" y="66"/>
                      <a:pt x="8" y="66"/>
                      <a:pt x="8" y="65"/>
                    </a:cubicBezTo>
                    <a:cubicBezTo>
                      <a:pt x="7" y="65"/>
                      <a:pt x="7" y="64"/>
                      <a:pt x="7" y="63"/>
                    </a:cubicBezTo>
                    <a:cubicBezTo>
                      <a:pt x="7" y="63"/>
                      <a:pt x="7" y="62"/>
                      <a:pt x="7" y="62"/>
                    </a:cubicBezTo>
                    <a:cubicBezTo>
                      <a:pt x="0" y="48"/>
                      <a:pt x="9" y="23"/>
                      <a:pt x="13" y="16"/>
                    </a:cubicBezTo>
                    <a:cubicBezTo>
                      <a:pt x="13" y="16"/>
                      <a:pt x="14" y="15"/>
                      <a:pt x="14" y="14"/>
                    </a:cubicBezTo>
                    <a:cubicBezTo>
                      <a:pt x="18" y="6"/>
                      <a:pt x="21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4" y="0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0"/>
                      <a:pt x="25" y="0"/>
                      <a:pt x="25" y="2"/>
                    </a:cubicBezTo>
                    <a:cubicBezTo>
                      <a:pt x="25" y="3"/>
                      <a:pt x="26" y="4"/>
                      <a:pt x="26" y="5"/>
                    </a:cubicBezTo>
                    <a:cubicBezTo>
                      <a:pt x="27" y="7"/>
                      <a:pt x="28" y="9"/>
                      <a:pt x="27" y="12"/>
                    </a:cubicBezTo>
                    <a:cubicBezTo>
                      <a:pt x="27" y="12"/>
                      <a:pt x="27" y="14"/>
                      <a:pt x="27" y="15"/>
                    </a:cubicBezTo>
                    <a:cubicBezTo>
                      <a:pt x="28" y="19"/>
                      <a:pt x="29" y="29"/>
                      <a:pt x="27" y="35"/>
                    </a:cubicBezTo>
                    <a:cubicBezTo>
                      <a:pt x="27" y="37"/>
                      <a:pt x="27" y="40"/>
                      <a:pt x="27" y="42"/>
                    </a:cubicBezTo>
                    <a:cubicBezTo>
                      <a:pt x="26" y="48"/>
                      <a:pt x="26" y="54"/>
                      <a:pt x="20" y="59"/>
                    </a:cubicBezTo>
                    <a:cubicBezTo>
                      <a:pt x="19" y="59"/>
                      <a:pt x="19" y="59"/>
                      <a:pt x="19" y="59"/>
                    </a:cubicBezTo>
                    <a:cubicBezTo>
                      <a:pt x="18" y="59"/>
                      <a:pt x="16" y="61"/>
                      <a:pt x="14" y="63"/>
                    </a:cubicBezTo>
                    <a:cubicBezTo>
                      <a:pt x="12" y="64"/>
                      <a:pt x="11" y="65"/>
                      <a:pt x="9" y="66"/>
                    </a:cubicBezTo>
                    <a:close/>
                    <a:moveTo>
                      <a:pt x="25" y="5"/>
                    </a:moveTo>
                    <a:cubicBezTo>
                      <a:pt x="25" y="5"/>
                      <a:pt x="25" y="5"/>
                      <a:pt x="25" y="5"/>
                    </a:cubicBezTo>
                    <a:cubicBezTo>
                      <a:pt x="25" y="12"/>
                      <a:pt x="25" y="27"/>
                      <a:pt x="23" y="31"/>
                    </a:cubicBezTo>
                    <a:cubicBezTo>
                      <a:pt x="22" y="33"/>
                      <a:pt x="22" y="36"/>
                      <a:pt x="21" y="40"/>
                    </a:cubicBezTo>
                    <a:cubicBezTo>
                      <a:pt x="20" y="49"/>
                      <a:pt x="18" y="60"/>
                      <a:pt x="12" y="62"/>
                    </a:cubicBezTo>
                    <a:cubicBezTo>
                      <a:pt x="11" y="62"/>
                      <a:pt x="11" y="63"/>
                      <a:pt x="10" y="64"/>
                    </a:cubicBezTo>
                    <a:cubicBezTo>
                      <a:pt x="10" y="64"/>
                      <a:pt x="10" y="64"/>
                      <a:pt x="10" y="64"/>
                    </a:cubicBezTo>
                    <a:cubicBezTo>
                      <a:pt x="11" y="63"/>
                      <a:pt x="12" y="62"/>
                      <a:pt x="13" y="62"/>
                    </a:cubicBezTo>
                    <a:cubicBezTo>
                      <a:pt x="15" y="60"/>
                      <a:pt x="17" y="58"/>
                      <a:pt x="19" y="58"/>
                    </a:cubicBezTo>
                    <a:cubicBezTo>
                      <a:pt x="25" y="53"/>
                      <a:pt x="25" y="48"/>
                      <a:pt x="26" y="42"/>
                    </a:cubicBezTo>
                    <a:cubicBezTo>
                      <a:pt x="26" y="40"/>
                      <a:pt x="26" y="37"/>
                      <a:pt x="26" y="35"/>
                    </a:cubicBezTo>
                    <a:cubicBezTo>
                      <a:pt x="28" y="29"/>
                      <a:pt x="27" y="20"/>
                      <a:pt x="26" y="15"/>
                    </a:cubicBezTo>
                    <a:cubicBezTo>
                      <a:pt x="26" y="13"/>
                      <a:pt x="26" y="12"/>
                      <a:pt x="26" y="12"/>
                    </a:cubicBezTo>
                    <a:cubicBezTo>
                      <a:pt x="27" y="9"/>
                      <a:pt x="26" y="7"/>
                      <a:pt x="25" y="5"/>
                    </a:cubicBezTo>
                    <a:cubicBezTo>
                      <a:pt x="25" y="5"/>
                      <a:pt x="25" y="5"/>
                      <a:pt x="25" y="5"/>
                    </a:cubicBezTo>
                    <a:close/>
                    <a:moveTo>
                      <a:pt x="24" y="3"/>
                    </a:moveTo>
                    <a:cubicBezTo>
                      <a:pt x="24" y="3"/>
                      <a:pt x="24" y="3"/>
                      <a:pt x="24" y="3"/>
                    </a:cubicBezTo>
                    <a:cubicBezTo>
                      <a:pt x="24" y="3"/>
                      <a:pt x="23" y="4"/>
                      <a:pt x="23" y="4"/>
                    </a:cubicBezTo>
                    <a:cubicBezTo>
                      <a:pt x="23" y="9"/>
                      <a:pt x="21" y="15"/>
                      <a:pt x="20" y="21"/>
                    </a:cubicBezTo>
                    <a:cubicBezTo>
                      <a:pt x="19" y="23"/>
                      <a:pt x="19" y="25"/>
                      <a:pt x="18" y="26"/>
                    </a:cubicBezTo>
                    <a:cubicBezTo>
                      <a:pt x="17" y="30"/>
                      <a:pt x="16" y="44"/>
                      <a:pt x="15" y="49"/>
                    </a:cubicBezTo>
                    <a:cubicBezTo>
                      <a:pt x="15" y="50"/>
                      <a:pt x="15" y="50"/>
                      <a:pt x="15" y="51"/>
                    </a:cubicBezTo>
                    <a:cubicBezTo>
                      <a:pt x="14" y="52"/>
                      <a:pt x="14" y="54"/>
                      <a:pt x="13" y="55"/>
                    </a:cubicBezTo>
                    <a:cubicBezTo>
                      <a:pt x="12" y="57"/>
                      <a:pt x="12" y="58"/>
                      <a:pt x="10" y="63"/>
                    </a:cubicBezTo>
                    <a:cubicBezTo>
                      <a:pt x="9" y="63"/>
                      <a:pt x="9" y="64"/>
                      <a:pt x="9" y="64"/>
                    </a:cubicBezTo>
                    <a:cubicBezTo>
                      <a:pt x="9" y="64"/>
                      <a:pt x="9" y="64"/>
                      <a:pt x="9" y="63"/>
                    </a:cubicBezTo>
                    <a:cubicBezTo>
                      <a:pt x="10" y="62"/>
                      <a:pt x="11" y="61"/>
                      <a:pt x="11" y="61"/>
                    </a:cubicBezTo>
                    <a:cubicBezTo>
                      <a:pt x="17" y="59"/>
                      <a:pt x="19" y="48"/>
                      <a:pt x="20" y="40"/>
                    </a:cubicBezTo>
                    <a:cubicBezTo>
                      <a:pt x="21" y="36"/>
                      <a:pt x="21" y="33"/>
                      <a:pt x="22" y="31"/>
                    </a:cubicBezTo>
                    <a:cubicBezTo>
                      <a:pt x="24" y="26"/>
                      <a:pt x="24" y="9"/>
                      <a:pt x="24" y="3"/>
                    </a:cubicBezTo>
                    <a:close/>
                    <a:moveTo>
                      <a:pt x="22" y="4"/>
                    </a:moveTo>
                    <a:cubicBezTo>
                      <a:pt x="22" y="4"/>
                      <a:pt x="22" y="4"/>
                      <a:pt x="22" y="4"/>
                    </a:cubicBezTo>
                    <a:cubicBezTo>
                      <a:pt x="19" y="11"/>
                      <a:pt x="13" y="30"/>
                      <a:pt x="11" y="33"/>
                    </a:cubicBezTo>
                    <a:cubicBezTo>
                      <a:pt x="10" y="39"/>
                      <a:pt x="10" y="45"/>
                      <a:pt x="10" y="51"/>
                    </a:cubicBezTo>
                    <a:cubicBezTo>
                      <a:pt x="10" y="55"/>
                      <a:pt x="10" y="58"/>
                      <a:pt x="9" y="60"/>
                    </a:cubicBezTo>
                    <a:cubicBezTo>
                      <a:pt x="9" y="61"/>
                      <a:pt x="9" y="61"/>
                      <a:pt x="9" y="61"/>
                    </a:cubicBezTo>
                    <a:cubicBezTo>
                      <a:pt x="11" y="58"/>
                      <a:pt x="11" y="56"/>
                      <a:pt x="12" y="54"/>
                    </a:cubicBezTo>
                    <a:cubicBezTo>
                      <a:pt x="12" y="53"/>
                      <a:pt x="13" y="52"/>
                      <a:pt x="14" y="50"/>
                    </a:cubicBezTo>
                    <a:cubicBezTo>
                      <a:pt x="14" y="50"/>
                      <a:pt x="14" y="50"/>
                      <a:pt x="14" y="49"/>
                    </a:cubicBezTo>
                    <a:cubicBezTo>
                      <a:pt x="14" y="44"/>
                      <a:pt x="16" y="30"/>
                      <a:pt x="17" y="26"/>
                    </a:cubicBezTo>
                    <a:cubicBezTo>
                      <a:pt x="18" y="24"/>
                      <a:pt x="18" y="22"/>
                      <a:pt x="19" y="21"/>
                    </a:cubicBezTo>
                    <a:cubicBezTo>
                      <a:pt x="20" y="15"/>
                      <a:pt x="22" y="9"/>
                      <a:pt x="22" y="4"/>
                    </a:cubicBezTo>
                    <a:cubicBezTo>
                      <a:pt x="22" y="4"/>
                      <a:pt x="22" y="4"/>
                      <a:pt x="22" y="4"/>
                    </a:cubicBezTo>
                    <a:close/>
                    <a:moveTo>
                      <a:pt x="21" y="3"/>
                    </a:moveTo>
                    <a:cubicBezTo>
                      <a:pt x="21" y="3"/>
                      <a:pt x="21" y="3"/>
                      <a:pt x="21" y="3"/>
                    </a:cubicBezTo>
                    <a:cubicBezTo>
                      <a:pt x="20" y="5"/>
                      <a:pt x="18" y="9"/>
                      <a:pt x="15" y="14"/>
                    </a:cubicBezTo>
                    <a:cubicBezTo>
                      <a:pt x="15" y="16"/>
                      <a:pt x="14" y="17"/>
                      <a:pt x="14" y="17"/>
                    </a:cubicBezTo>
                    <a:cubicBezTo>
                      <a:pt x="9" y="25"/>
                      <a:pt x="1" y="49"/>
                      <a:pt x="8" y="61"/>
                    </a:cubicBezTo>
                    <a:cubicBezTo>
                      <a:pt x="8" y="61"/>
                      <a:pt x="8" y="61"/>
                      <a:pt x="8" y="61"/>
                    </a:cubicBezTo>
                    <a:cubicBezTo>
                      <a:pt x="8" y="61"/>
                      <a:pt x="8" y="60"/>
                      <a:pt x="8" y="60"/>
                    </a:cubicBezTo>
                    <a:cubicBezTo>
                      <a:pt x="9" y="58"/>
                      <a:pt x="9" y="55"/>
                      <a:pt x="9" y="51"/>
                    </a:cubicBezTo>
                    <a:cubicBezTo>
                      <a:pt x="9" y="45"/>
                      <a:pt x="9" y="38"/>
                      <a:pt x="10" y="33"/>
                    </a:cubicBezTo>
                    <a:cubicBezTo>
                      <a:pt x="11" y="32"/>
                      <a:pt x="14" y="23"/>
                      <a:pt x="17" y="15"/>
                    </a:cubicBezTo>
                    <a:cubicBezTo>
                      <a:pt x="19" y="9"/>
                      <a:pt x="20" y="5"/>
                      <a:pt x="21" y="3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2" name="Freeform 977"/>
              <p:cNvSpPr/>
              <p:nvPr/>
            </p:nvSpPr>
            <p:spPr bwMode="auto">
              <a:xfrm>
                <a:off x="3875" y="1946"/>
                <a:ext cx="57" cy="67"/>
              </a:xfrm>
              <a:custGeom>
                <a:avLst/>
                <a:gdLst>
                  <a:gd name="T0" fmla="*/ 19 w 21"/>
                  <a:gd name="T1" fmla="*/ 25 h 25"/>
                  <a:gd name="T2" fmla="*/ 19 w 21"/>
                  <a:gd name="T3" fmla="*/ 25 h 25"/>
                  <a:gd name="T4" fmla="*/ 19 w 21"/>
                  <a:gd name="T5" fmla="*/ 25 h 25"/>
                  <a:gd name="T6" fmla="*/ 19 w 21"/>
                  <a:gd name="T7" fmla="*/ 25 h 25"/>
                  <a:gd name="T8" fmla="*/ 15 w 21"/>
                  <a:gd name="T9" fmla="*/ 19 h 25"/>
                  <a:gd name="T10" fmla="*/ 14 w 21"/>
                  <a:gd name="T11" fmla="*/ 17 h 25"/>
                  <a:gd name="T12" fmla="*/ 12 w 21"/>
                  <a:gd name="T13" fmla="*/ 11 h 25"/>
                  <a:gd name="T14" fmla="*/ 10 w 21"/>
                  <a:gd name="T15" fmla="*/ 5 h 25"/>
                  <a:gd name="T16" fmla="*/ 7 w 21"/>
                  <a:gd name="T17" fmla="*/ 3 h 25"/>
                  <a:gd name="T18" fmla="*/ 5 w 21"/>
                  <a:gd name="T19" fmla="*/ 2 h 25"/>
                  <a:gd name="T20" fmla="*/ 4 w 21"/>
                  <a:gd name="T21" fmla="*/ 1 h 25"/>
                  <a:gd name="T22" fmla="*/ 1 w 21"/>
                  <a:gd name="T23" fmla="*/ 2 h 25"/>
                  <a:gd name="T24" fmla="*/ 0 w 21"/>
                  <a:gd name="T25" fmla="*/ 3 h 25"/>
                  <a:gd name="T26" fmla="*/ 3 w 21"/>
                  <a:gd name="T27" fmla="*/ 0 h 25"/>
                  <a:gd name="T28" fmla="*/ 6 w 21"/>
                  <a:gd name="T29" fmla="*/ 1 h 25"/>
                  <a:gd name="T30" fmla="*/ 7 w 21"/>
                  <a:gd name="T31" fmla="*/ 2 h 25"/>
                  <a:gd name="T32" fmla="*/ 11 w 21"/>
                  <a:gd name="T33" fmla="*/ 5 h 25"/>
                  <a:gd name="T34" fmla="*/ 13 w 21"/>
                  <a:gd name="T35" fmla="*/ 10 h 25"/>
                  <a:gd name="T36" fmla="*/ 15 w 21"/>
                  <a:gd name="T37" fmla="*/ 16 h 25"/>
                  <a:gd name="T38" fmla="*/ 16 w 21"/>
                  <a:gd name="T39" fmla="*/ 18 h 25"/>
                  <a:gd name="T40" fmla="*/ 19 w 21"/>
                  <a:gd name="T41" fmla="*/ 24 h 25"/>
                  <a:gd name="T42" fmla="*/ 20 w 21"/>
                  <a:gd name="T43" fmla="*/ 23 h 25"/>
                  <a:gd name="T44" fmla="*/ 21 w 21"/>
                  <a:gd name="T45" fmla="*/ 22 h 25"/>
                  <a:gd name="T46" fmla="*/ 21 w 21"/>
                  <a:gd name="T47" fmla="*/ 23 h 25"/>
                  <a:gd name="T48" fmla="*/ 21 w 21"/>
                  <a:gd name="T49" fmla="*/ 24 h 25"/>
                  <a:gd name="T50" fmla="*/ 19 w 21"/>
                  <a:gd name="T51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1" h="25">
                    <a:moveTo>
                      <a:pt x="19" y="25"/>
                    </a:moveTo>
                    <a:cubicBezTo>
                      <a:pt x="19" y="25"/>
                      <a:pt x="19" y="25"/>
                      <a:pt x="19" y="25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17" y="24"/>
                      <a:pt x="16" y="21"/>
                      <a:pt x="15" y="19"/>
                    </a:cubicBezTo>
                    <a:cubicBezTo>
                      <a:pt x="14" y="18"/>
                      <a:pt x="14" y="17"/>
                      <a:pt x="14" y="17"/>
                    </a:cubicBezTo>
                    <a:cubicBezTo>
                      <a:pt x="13" y="16"/>
                      <a:pt x="12" y="13"/>
                      <a:pt x="12" y="11"/>
                    </a:cubicBezTo>
                    <a:cubicBezTo>
                      <a:pt x="11" y="8"/>
                      <a:pt x="10" y="6"/>
                      <a:pt x="10" y="5"/>
                    </a:cubicBezTo>
                    <a:cubicBezTo>
                      <a:pt x="9" y="3"/>
                      <a:pt x="8" y="3"/>
                      <a:pt x="7" y="3"/>
                    </a:cubicBezTo>
                    <a:cubicBezTo>
                      <a:pt x="7" y="3"/>
                      <a:pt x="6" y="2"/>
                      <a:pt x="5" y="2"/>
                    </a:cubicBezTo>
                    <a:cubicBezTo>
                      <a:pt x="5" y="2"/>
                      <a:pt x="5" y="1"/>
                      <a:pt x="4" y="1"/>
                    </a:cubicBezTo>
                    <a:cubicBezTo>
                      <a:pt x="3" y="1"/>
                      <a:pt x="1" y="2"/>
                      <a:pt x="1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3" y="0"/>
                      <a:pt x="3" y="0"/>
                    </a:cubicBezTo>
                    <a:cubicBezTo>
                      <a:pt x="4" y="0"/>
                      <a:pt x="6" y="0"/>
                      <a:pt x="6" y="1"/>
                    </a:cubicBezTo>
                    <a:cubicBezTo>
                      <a:pt x="6" y="1"/>
                      <a:pt x="7" y="1"/>
                      <a:pt x="7" y="2"/>
                    </a:cubicBezTo>
                    <a:cubicBezTo>
                      <a:pt x="8" y="2"/>
                      <a:pt x="10" y="2"/>
                      <a:pt x="11" y="5"/>
                    </a:cubicBezTo>
                    <a:cubicBezTo>
                      <a:pt x="12" y="6"/>
                      <a:pt x="12" y="8"/>
                      <a:pt x="13" y="10"/>
                    </a:cubicBezTo>
                    <a:cubicBezTo>
                      <a:pt x="13" y="13"/>
                      <a:pt x="14" y="15"/>
                      <a:pt x="15" y="16"/>
                    </a:cubicBezTo>
                    <a:cubicBezTo>
                      <a:pt x="15" y="17"/>
                      <a:pt x="15" y="17"/>
                      <a:pt x="16" y="18"/>
                    </a:cubicBezTo>
                    <a:cubicBezTo>
                      <a:pt x="17" y="20"/>
                      <a:pt x="18" y="23"/>
                      <a:pt x="19" y="24"/>
                    </a:cubicBezTo>
                    <a:cubicBezTo>
                      <a:pt x="19" y="23"/>
                      <a:pt x="20" y="23"/>
                      <a:pt x="20" y="23"/>
                    </a:cubicBezTo>
                    <a:cubicBezTo>
                      <a:pt x="21" y="22"/>
                      <a:pt x="21" y="22"/>
                      <a:pt x="21" y="22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4"/>
                      <a:pt x="21" y="24"/>
                    </a:cubicBezTo>
                    <a:cubicBezTo>
                      <a:pt x="20" y="25"/>
                      <a:pt x="19" y="25"/>
                      <a:pt x="19" y="25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3" name="Freeform 978"/>
              <p:cNvSpPr/>
              <p:nvPr/>
            </p:nvSpPr>
            <p:spPr bwMode="auto">
              <a:xfrm>
                <a:off x="3881" y="1954"/>
                <a:ext cx="48" cy="81"/>
              </a:xfrm>
              <a:custGeom>
                <a:avLst/>
                <a:gdLst>
                  <a:gd name="T0" fmla="*/ 18 w 18"/>
                  <a:gd name="T1" fmla="*/ 30 h 30"/>
                  <a:gd name="T2" fmla="*/ 17 w 18"/>
                  <a:gd name="T3" fmla="*/ 28 h 30"/>
                  <a:gd name="T4" fmla="*/ 15 w 18"/>
                  <a:gd name="T5" fmla="*/ 25 h 30"/>
                  <a:gd name="T6" fmla="*/ 11 w 18"/>
                  <a:gd name="T7" fmla="*/ 20 h 30"/>
                  <a:gd name="T8" fmla="*/ 11 w 18"/>
                  <a:gd name="T9" fmla="*/ 18 h 30"/>
                  <a:gd name="T10" fmla="*/ 7 w 18"/>
                  <a:gd name="T11" fmla="*/ 7 h 30"/>
                  <a:gd name="T12" fmla="*/ 3 w 18"/>
                  <a:gd name="T13" fmla="*/ 1 h 30"/>
                  <a:gd name="T14" fmla="*/ 1 w 18"/>
                  <a:gd name="T15" fmla="*/ 1 h 30"/>
                  <a:gd name="T16" fmla="*/ 0 w 18"/>
                  <a:gd name="T17" fmla="*/ 1 h 30"/>
                  <a:gd name="T18" fmla="*/ 4 w 18"/>
                  <a:gd name="T19" fmla="*/ 0 h 30"/>
                  <a:gd name="T20" fmla="*/ 9 w 18"/>
                  <a:gd name="T21" fmla="*/ 7 h 30"/>
                  <a:gd name="T22" fmla="*/ 12 w 18"/>
                  <a:gd name="T23" fmla="*/ 18 h 30"/>
                  <a:gd name="T24" fmla="*/ 13 w 18"/>
                  <a:gd name="T25" fmla="*/ 20 h 30"/>
                  <a:gd name="T26" fmla="*/ 16 w 18"/>
                  <a:gd name="T27" fmla="*/ 24 h 30"/>
                  <a:gd name="T28" fmla="*/ 18 w 18"/>
                  <a:gd name="T29" fmla="*/ 28 h 30"/>
                  <a:gd name="T30" fmla="*/ 18 w 18"/>
                  <a:gd name="T31" fmla="*/ 29 h 30"/>
                  <a:gd name="T32" fmla="*/ 18 w 18"/>
                  <a:gd name="T33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8" h="30">
                    <a:moveTo>
                      <a:pt x="18" y="30"/>
                    </a:moveTo>
                    <a:cubicBezTo>
                      <a:pt x="17" y="30"/>
                      <a:pt x="17" y="29"/>
                      <a:pt x="17" y="28"/>
                    </a:cubicBezTo>
                    <a:cubicBezTo>
                      <a:pt x="16" y="27"/>
                      <a:pt x="16" y="25"/>
                      <a:pt x="15" y="25"/>
                    </a:cubicBezTo>
                    <a:cubicBezTo>
                      <a:pt x="13" y="23"/>
                      <a:pt x="12" y="22"/>
                      <a:pt x="11" y="20"/>
                    </a:cubicBezTo>
                    <a:cubicBezTo>
                      <a:pt x="11" y="19"/>
                      <a:pt x="11" y="19"/>
                      <a:pt x="11" y="18"/>
                    </a:cubicBezTo>
                    <a:cubicBezTo>
                      <a:pt x="9" y="15"/>
                      <a:pt x="8" y="11"/>
                      <a:pt x="7" y="7"/>
                    </a:cubicBezTo>
                    <a:cubicBezTo>
                      <a:pt x="7" y="5"/>
                      <a:pt x="5" y="2"/>
                      <a:pt x="3" y="1"/>
                    </a:cubicBezTo>
                    <a:cubicBezTo>
                      <a:pt x="2" y="1"/>
                      <a:pt x="2" y="0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3" y="0"/>
                      <a:pt x="4" y="0"/>
                    </a:cubicBezTo>
                    <a:cubicBezTo>
                      <a:pt x="6" y="1"/>
                      <a:pt x="8" y="5"/>
                      <a:pt x="9" y="7"/>
                    </a:cubicBezTo>
                    <a:cubicBezTo>
                      <a:pt x="9" y="10"/>
                      <a:pt x="10" y="14"/>
                      <a:pt x="12" y="18"/>
                    </a:cubicBezTo>
                    <a:cubicBezTo>
                      <a:pt x="12" y="19"/>
                      <a:pt x="12" y="19"/>
                      <a:pt x="13" y="20"/>
                    </a:cubicBezTo>
                    <a:cubicBezTo>
                      <a:pt x="13" y="21"/>
                      <a:pt x="14" y="22"/>
                      <a:pt x="16" y="24"/>
                    </a:cubicBezTo>
                    <a:cubicBezTo>
                      <a:pt x="17" y="25"/>
                      <a:pt x="17" y="26"/>
                      <a:pt x="18" y="28"/>
                    </a:cubicBezTo>
                    <a:cubicBezTo>
                      <a:pt x="18" y="28"/>
                      <a:pt x="18" y="29"/>
                      <a:pt x="18" y="29"/>
                    </a:cubicBezTo>
                    <a:lnTo>
                      <a:pt x="18" y="30"/>
                    </a:ln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4" name="Freeform 979"/>
              <p:cNvSpPr/>
              <p:nvPr/>
            </p:nvSpPr>
            <p:spPr bwMode="auto">
              <a:xfrm>
                <a:off x="3929" y="1981"/>
                <a:ext cx="73" cy="51"/>
              </a:xfrm>
              <a:custGeom>
                <a:avLst/>
                <a:gdLst>
                  <a:gd name="T0" fmla="*/ 1 w 27"/>
                  <a:gd name="T1" fmla="*/ 19 h 19"/>
                  <a:gd name="T2" fmla="*/ 0 w 27"/>
                  <a:gd name="T3" fmla="*/ 19 h 19"/>
                  <a:gd name="T4" fmla="*/ 0 w 27"/>
                  <a:gd name="T5" fmla="*/ 18 h 19"/>
                  <a:gd name="T6" fmla="*/ 12 w 27"/>
                  <a:gd name="T7" fmla="*/ 7 h 19"/>
                  <a:gd name="T8" fmla="*/ 15 w 27"/>
                  <a:gd name="T9" fmla="*/ 4 h 19"/>
                  <a:gd name="T10" fmla="*/ 19 w 27"/>
                  <a:gd name="T11" fmla="*/ 2 h 19"/>
                  <a:gd name="T12" fmla="*/ 23 w 27"/>
                  <a:gd name="T13" fmla="*/ 1 h 19"/>
                  <a:gd name="T14" fmla="*/ 26 w 27"/>
                  <a:gd name="T15" fmla="*/ 7 h 19"/>
                  <a:gd name="T16" fmla="*/ 26 w 27"/>
                  <a:gd name="T17" fmla="*/ 7 h 19"/>
                  <a:gd name="T18" fmla="*/ 22 w 27"/>
                  <a:gd name="T19" fmla="*/ 2 h 19"/>
                  <a:gd name="T20" fmla="*/ 20 w 27"/>
                  <a:gd name="T21" fmla="*/ 2 h 19"/>
                  <a:gd name="T22" fmla="*/ 16 w 27"/>
                  <a:gd name="T23" fmla="*/ 5 h 19"/>
                  <a:gd name="T24" fmla="*/ 12 w 27"/>
                  <a:gd name="T25" fmla="*/ 8 h 19"/>
                  <a:gd name="T26" fmla="*/ 1 w 27"/>
                  <a:gd name="T27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7" h="19">
                    <a:moveTo>
                      <a:pt x="1" y="19"/>
                    </a:moveTo>
                    <a:cubicBezTo>
                      <a:pt x="1" y="19"/>
                      <a:pt x="0" y="19"/>
                      <a:pt x="0" y="19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3" y="17"/>
                      <a:pt x="9" y="11"/>
                      <a:pt x="12" y="7"/>
                    </a:cubicBezTo>
                    <a:cubicBezTo>
                      <a:pt x="12" y="6"/>
                      <a:pt x="14" y="5"/>
                      <a:pt x="15" y="4"/>
                    </a:cubicBezTo>
                    <a:cubicBezTo>
                      <a:pt x="16" y="4"/>
                      <a:pt x="18" y="3"/>
                      <a:pt x="19" y="2"/>
                    </a:cubicBezTo>
                    <a:cubicBezTo>
                      <a:pt x="20" y="1"/>
                      <a:pt x="22" y="0"/>
                      <a:pt x="23" y="1"/>
                    </a:cubicBezTo>
                    <a:cubicBezTo>
                      <a:pt x="25" y="2"/>
                      <a:pt x="27" y="6"/>
                      <a:pt x="26" y="7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26" y="6"/>
                      <a:pt x="24" y="3"/>
                      <a:pt x="22" y="2"/>
                    </a:cubicBezTo>
                    <a:cubicBezTo>
                      <a:pt x="21" y="2"/>
                      <a:pt x="21" y="2"/>
                      <a:pt x="20" y="2"/>
                    </a:cubicBezTo>
                    <a:cubicBezTo>
                      <a:pt x="18" y="4"/>
                      <a:pt x="17" y="5"/>
                      <a:pt x="16" y="5"/>
                    </a:cubicBezTo>
                    <a:cubicBezTo>
                      <a:pt x="14" y="6"/>
                      <a:pt x="13" y="7"/>
                      <a:pt x="12" y="8"/>
                    </a:cubicBezTo>
                    <a:cubicBezTo>
                      <a:pt x="11" y="11"/>
                      <a:pt x="4" y="18"/>
                      <a:pt x="1" y="19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5" name="Freeform 980"/>
              <p:cNvSpPr/>
              <p:nvPr/>
            </p:nvSpPr>
            <p:spPr bwMode="auto">
              <a:xfrm>
                <a:off x="3929" y="1984"/>
                <a:ext cx="43" cy="48"/>
              </a:xfrm>
              <a:custGeom>
                <a:avLst/>
                <a:gdLst>
                  <a:gd name="T0" fmla="*/ 1 w 16"/>
                  <a:gd name="T1" fmla="*/ 18 h 18"/>
                  <a:gd name="T2" fmla="*/ 0 w 16"/>
                  <a:gd name="T3" fmla="*/ 18 h 18"/>
                  <a:gd name="T4" fmla="*/ 1 w 16"/>
                  <a:gd name="T5" fmla="*/ 12 h 18"/>
                  <a:gd name="T6" fmla="*/ 3 w 16"/>
                  <a:gd name="T7" fmla="*/ 10 h 18"/>
                  <a:gd name="T8" fmla="*/ 4 w 16"/>
                  <a:gd name="T9" fmla="*/ 9 h 18"/>
                  <a:gd name="T10" fmla="*/ 12 w 16"/>
                  <a:gd name="T11" fmla="*/ 2 h 18"/>
                  <a:gd name="T12" fmla="*/ 15 w 16"/>
                  <a:gd name="T13" fmla="*/ 0 h 18"/>
                  <a:gd name="T14" fmla="*/ 16 w 16"/>
                  <a:gd name="T15" fmla="*/ 1 h 18"/>
                  <a:gd name="T16" fmla="*/ 13 w 16"/>
                  <a:gd name="T17" fmla="*/ 3 h 18"/>
                  <a:gd name="T18" fmla="*/ 5 w 16"/>
                  <a:gd name="T19" fmla="*/ 10 h 18"/>
                  <a:gd name="T20" fmla="*/ 4 w 16"/>
                  <a:gd name="T21" fmla="*/ 11 h 18"/>
                  <a:gd name="T22" fmla="*/ 2 w 16"/>
                  <a:gd name="T23" fmla="*/ 13 h 18"/>
                  <a:gd name="T24" fmla="*/ 1 w 16"/>
                  <a:gd name="T25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" h="18">
                    <a:moveTo>
                      <a:pt x="1" y="18"/>
                    </a:moveTo>
                    <a:cubicBezTo>
                      <a:pt x="0" y="18"/>
                      <a:pt x="0" y="18"/>
                      <a:pt x="0" y="18"/>
                    </a:cubicBezTo>
                    <a:cubicBezTo>
                      <a:pt x="0" y="14"/>
                      <a:pt x="0" y="14"/>
                      <a:pt x="1" y="12"/>
                    </a:cubicBezTo>
                    <a:cubicBezTo>
                      <a:pt x="2" y="12"/>
                      <a:pt x="2" y="11"/>
                      <a:pt x="3" y="10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7" y="5"/>
                      <a:pt x="8" y="4"/>
                      <a:pt x="12" y="2"/>
                    </a:cubicBezTo>
                    <a:cubicBezTo>
                      <a:pt x="13" y="1"/>
                      <a:pt x="14" y="1"/>
                      <a:pt x="15" y="0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5" y="2"/>
                      <a:pt x="14" y="2"/>
                      <a:pt x="13" y="3"/>
                    </a:cubicBezTo>
                    <a:cubicBezTo>
                      <a:pt x="8" y="5"/>
                      <a:pt x="8" y="5"/>
                      <a:pt x="5" y="10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3" y="12"/>
                      <a:pt x="3" y="13"/>
                      <a:pt x="2" y="13"/>
                    </a:cubicBezTo>
                    <a:cubicBezTo>
                      <a:pt x="1" y="14"/>
                      <a:pt x="1" y="15"/>
                      <a:pt x="1" y="18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6" name="Freeform 981"/>
              <p:cNvSpPr/>
              <p:nvPr/>
            </p:nvSpPr>
            <p:spPr bwMode="auto">
              <a:xfrm>
                <a:off x="3972" y="1989"/>
                <a:ext cx="30" cy="19"/>
              </a:xfrm>
              <a:custGeom>
                <a:avLst/>
                <a:gdLst>
                  <a:gd name="T0" fmla="*/ 10 w 11"/>
                  <a:gd name="T1" fmla="*/ 7 h 7"/>
                  <a:gd name="T2" fmla="*/ 9 w 11"/>
                  <a:gd name="T3" fmla="*/ 7 h 7"/>
                  <a:gd name="T4" fmla="*/ 8 w 11"/>
                  <a:gd name="T5" fmla="*/ 3 h 7"/>
                  <a:gd name="T6" fmla="*/ 4 w 11"/>
                  <a:gd name="T7" fmla="*/ 2 h 7"/>
                  <a:gd name="T8" fmla="*/ 2 w 11"/>
                  <a:gd name="T9" fmla="*/ 3 h 7"/>
                  <a:gd name="T10" fmla="*/ 0 w 11"/>
                  <a:gd name="T11" fmla="*/ 4 h 7"/>
                  <a:gd name="T12" fmla="*/ 0 w 11"/>
                  <a:gd name="T13" fmla="*/ 3 h 7"/>
                  <a:gd name="T14" fmla="*/ 1 w 11"/>
                  <a:gd name="T15" fmla="*/ 3 h 7"/>
                  <a:gd name="T16" fmla="*/ 4 w 11"/>
                  <a:gd name="T17" fmla="*/ 1 h 7"/>
                  <a:gd name="T18" fmla="*/ 9 w 11"/>
                  <a:gd name="T19" fmla="*/ 2 h 7"/>
                  <a:gd name="T20" fmla="*/ 10 w 11"/>
                  <a:gd name="T21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" h="7">
                    <a:moveTo>
                      <a:pt x="10" y="7"/>
                    </a:moveTo>
                    <a:cubicBezTo>
                      <a:pt x="9" y="7"/>
                      <a:pt x="9" y="7"/>
                      <a:pt x="9" y="7"/>
                    </a:cubicBezTo>
                    <a:cubicBezTo>
                      <a:pt x="10" y="6"/>
                      <a:pt x="9" y="4"/>
                      <a:pt x="8" y="3"/>
                    </a:cubicBezTo>
                    <a:cubicBezTo>
                      <a:pt x="7" y="2"/>
                      <a:pt x="6" y="1"/>
                      <a:pt x="4" y="2"/>
                    </a:cubicBezTo>
                    <a:cubicBezTo>
                      <a:pt x="3" y="2"/>
                      <a:pt x="2" y="3"/>
                      <a:pt x="2" y="3"/>
                    </a:cubicBezTo>
                    <a:cubicBezTo>
                      <a:pt x="1" y="4"/>
                      <a:pt x="1" y="4"/>
                      <a:pt x="0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2" y="2"/>
                      <a:pt x="2" y="1"/>
                      <a:pt x="4" y="1"/>
                    </a:cubicBezTo>
                    <a:cubicBezTo>
                      <a:pt x="7" y="0"/>
                      <a:pt x="8" y="1"/>
                      <a:pt x="9" y="2"/>
                    </a:cubicBezTo>
                    <a:cubicBezTo>
                      <a:pt x="10" y="4"/>
                      <a:pt x="11" y="6"/>
                      <a:pt x="10" y="7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7" name="Freeform 982"/>
              <p:cNvSpPr/>
              <p:nvPr/>
            </p:nvSpPr>
            <p:spPr bwMode="auto">
              <a:xfrm>
                <a:off x="3934" y="1981"/>
                <a:ext cx="54" cy="48"/>
              </a:xfrm>
              <a:custGeom>
                <a:avLst/>
                <a:gdLst>
                  <a:gd name="T0" fmla="*/ 1 w 20"/>
                  <a:gd name="T1" fmla="*/ 18 h 18"/>
                  <a:gd name="T2" fmla="*/ 0 w 20"/>
                  <a:gd name="T3" fmla="*/ 17 h 18"/>
                  <a:gd name="T4" fmla="*/ 2 w 20"/>
                  <a:gd name="T5" fmla="*/ 15 h 18"/>
                  <a:gd name="T6" fmla="*/ 3 w 20"/>
                  <a:gd name="T7" fmla="*/ 13 h 18"/>
                  <a:gd name="T8" fmla="*/ 6 w 20"/>
                  <a:gd name="T9" fmla="*/ 8 h 18"/>
                  <a:gd name="T10" fmla="*/ 7 w 20"/>
                  <a:gd name="T11" fmla="*/ 7 h 18"/>
                  <a:gd name="T12" fmla="*/ 8 w 20"/>
                  <a:gd name="T13" fmla="*/ 6 h 18"/>
                  <a:gd name="T14" fmla="*/ 16 w 20"/>
                  <a:gd name="T15" fmla="*/ 0 h 18"/>
                  <a:gd name="T16" fmla="*/ 16 w 20"/>
                  <a:gd name="T17" fmla="*/ 0 h 18"/>
                  <a:gd name="T18" fmla="*/ 20 w 20"/>
                  <a:gd name="T19" fmla="*/ 0 h 18"/>
                  <a:gd name="T20" fmla="*/ 20 w 20"/>
                  <a:gd name="T21" fmla="*/ 2 h 18"/>
                  <a:gd name="T22" fmla="*/ 16 w 20"/>
                  <a:gd name="T23" fmla="*/ 1 h 18"/>
                  <a:gd name="T24" fmla="*/ 16 w 20"/>
                  <a:gd name="T25" fmla="*/ 1 h 18"/>
                  <a:gd name="T26" fmla="*/ 9 w 20"/>
                  <a:gd name="T27" fmla="*/ 7 h 18"/>
                  <a:gd name="T28" fmla="*/ 8 w 20"/>
                  <a:gd name="T29" fmla="*/ 8 h 18"/>
                  <a:gd name="T30" fmla="*/ 7 w 20"/>
                  <a:gd name="T31" fmla="*/ 9 h 18"/>
                  <a:gd name="T32" fmla="*/ 4 w 20"/>
                  <a:gd name="T33" fmla="*/ 13 h 18"/>
                  <a:gd name="T34" fmla="*/ 2 w 20"/>
                  <a:gd name="T35" fmla="*/ 16 h 18"/>
                  <a:gd name="T36" fmla="*/ 1 w 20"/>
                  <a:gd name="T3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0" h="18">
                    <a:moveTo>
                      <a:pt x="1" y="18"/>
                    </a:moveTo>
                    <a:cubicBezTo>
                      <a:pt x="0" y="17"/>
                      <a:pt x="0" y="17"/>
                      <a:pt x="0" y="17"/>
                    </a:cubicBezTo>
                    <a:cubicBezTo>
                      <a:pt x="0" y="16"/>
                      <a:pt x="1" y="16"/>
                      <a:pt x="2" y="15"/>
                    </a:cubicBezTo>
                    <a:cubicBezTo>
                      <a:pt x="2" y="14"/>
                      <a:pt x="3" y="13"/>
                      <a:pt x="3" y="13"/>
                    </a:cubicBezTo>
                    <a:cubicBezTo>
                      <a:pt x="3" y="12"/>
                      <a:pt x="6" y="9"/>
                      <a:pt x="6" y="8"/>
                    </a:cubicBezTo>
                    <a:cubicBezTo>
                      <a:pt x="7" y="8"/>
                      <a:pt x="7" y="8"/>
                      <a:pt x="7" y="7"/>
                    </a:cubicBezTo>
                    <a:cubicBezTo>
                      <a:pt x="8" y="7"/>
                      <a:pt x="8" y="7"/>
                      <a:pt x="8" y="6"/>
                    </a:cubicBezTo>
                    <a:cubicBezTo>
                      <a:pt x="9" y="6"/>
                      <a:pt x="13" y="1"/>
                      <a:pt x="16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8" y="0"/>
                      <a:pt x="20" y="0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18" y="1"/>
                      <a:pt x="17" y="1"/>
                      <a:pt x="16" y="1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4" y="2"/>
                      <a:pt x="11" y="5"/>
                      <a:pt x="9" y="7"/>
                    </a:cubicBezTo>
                    <a:cubicBezTo>
                      <a:pt x="9" y="8"/>
                      <a:pt x="8" y="8"/>
                      <a:pt x="8" y="8"/>
                    </a:cubicBezTo>
                    <a:cubicBezTo>
                      <a:pt x="8" y="8"/>
                      <a:pt x="7" y="9"/>
                      <a:pt x="7" y="9"/>
                    </a:cubicBezTo>
                    <a:cubicBezTo>
                      <a:pt x="7" y="9"/>
                      <a:pt x="5" y="13"/>
                      <a:pt x="4" y="13"/>
                    </a:cubicBezTo>
                    <a:cubicBezTo>
                      <a:pt x="4" y="14"/>
                      <a:pt x="3" y="15"/>
                      <a:pt x="2" y="16"/>
                    </a:cubicBezTo>
                    <a:cubicBezTo>
                      <a:pt x="2" y="16"/>
                      <a:pt x="1" y="17"/>
                      <a:pt x="1" y="18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8" name="Freeform 983"/>
              <p:cNvSpPr/>
              <p:nvPr/>
            </p:nvSpPr>
            <p:spPr bwMode="auto">
              <a:xfrm>
                <a:off x="3894" y="1978"/>
                <a:ext cx="30" cy="49"/>
              </a:xfrm>
              <a:custGeom>
                <a:avLst/>
                <a:gdLst>
                  <a:gd name="T0" fmla="*/ 10 w 11"/>
                  <a:gd name="T1" fmla="*/ 18 h 18"/>
                  <a:gd name="T2" fmla="*/ 2 w 11"/>
                  <a:gd name="T3" fmla="*/ 8 h 18"/>
                  <a:gd name="T4" fmla="*/ 2 w 11"/>
                  <a:gd name="T5" fmla="*/ 7 h 18"/>
                  <a:gd name="T6" fmla="*/ 0 w 11"/>
                  <a:gd name="T7" fmla="*/ 1 h 18"/>
                  <a:gd name="T8" fmla="*/ 1 w 11"/>
                  <a:gd name="T9" fmla="*/ 0 h 18"/>
                  <a:gd name="T10" fmla="*/ 3 w 11"/>
                  <a:gd name="T11" fmla="*/ 6 h 18"/>
                  <a:gd name="T12" fmla="*/ 3 w 11"/>
                  <a:gd name="T13" fmla="*/ 7 h 18"/>
                  <a:gd name="T14" fmla="*/ 11 w 11"/>
                  <a:gd name="T15" fmla="*/ 18 h 18"/>
                  <a:gd name="T16" fmla="*/ 10 w 11"/>
                  <a:gd name="T1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8">
                    <a:moveTo>
                      <a:pt x="10" y="18"/>
                    </a:moveTo>
                    <a:cubicBezTo>
                      <a:pt x="5" y="17"/>
                      <a:pt x="3" y="10"/>
                      <a:pt x="2" y="8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5"/>
                      <a:pt x="1" y="2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2"/>
                      <a:pt x="3" y="5"/>
                      <a:pt x="3" y="6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4" y="10"/>
                      <a:pt x="6" y="16"/>
                      <a:pt x="11" y="18"/>
                    </a:cubicBezTo>
                    <a:lnTo>
                      <a:pt x="10" y="18"/>
                    </a:ln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9" name="Freeform 984"/>
              <p:cNvSpPr/>
              <p:nvPr/>
            </p:nvSpPr>
            <p:spPr bwMode="auto">
              <a:xfrm>
                <a:off x="3948" y="1900"/>
                <a:ext cx="32" cy="92"/>
              </a:xfrm>
              <a:custGeom>
                <a:avLst/>
                <a:gdLst>
                  <a:gd name="T0" fmla="*/ 1 w 12"/>
                  <a:gd name="T1" fmla="*/ 34 h 34"/>
                  <a:gd name="T2" fmla="*/ 0 w 12"/>
                  <a:gd name="T3" fmla="*/ 34 h 34"/>
                  <a:gd name="T4" fmla="*/ 1 w 12"/>
                  <a:gd name="T5" fmla="*/ 34 h 34"/>
                  <a:gd name="T6" fmla="*/ 1 w 12"/>
                  <a:gd name="T7" fmla="*/ 34 h 34"/>
                  <a:gd name="T8" fmla="*/ 3 w 12"/>
                  <a:gd name="T9" fmla="*/ 32 h 34"/>
                  <a:gd name="T10" fmla="*/ 4 w 12"/>
                  <a:gd name="T11" fmla="*/ 31 h 34"/>
                  <a:gd name="T12" fmla="*/ 7 w 12"/>
                  <a:gd name="T13" fmla="*/ 19 h 34"/>
                  <a:gd name="T14" fmla="*/ 8 w 12"/>
                  <a:gd name="T15" fmla="*/ 16 h 34"/>
                  <a:gd name="T16" fmla="*/ 9 w 12"/>
                  <a:gd name="T17" fmla="*/ 9 h 34"/>
                  <a:gd name="T18" fmla="*/ 10 w 12"/>
                  <a:gd name="T19" fmla="*/ 4 h 34"/>
                  <a:gd name="T20" fmla="*/ 11 w 12"/>
                  <a:gd name="T21" fmla="*/ 0 h 34"/>
                  <a:gd name="T22" fmla="*/ 12 w 12"/>
                  <a:gd name="T23" fmla="*/ 0 h 34"/>
                  <a:gd name="T24" fmla="*/ 11 w 12"/>
                  <a:gd name="T25" fmla="*/ 5 h 34"/>
                  <a:gd name="T26" fmla="*/ 10 w 12"/>
                  <a:gd name="T27" fmla="*/ 9 h 34"/>
                  <a:gd name="T28" fmla="*/ 9 w 12"/>
                  <a:gd name="T29" fmla="*/ 16 h 34"/>
                  <a:gd name="T30" fmla="*/ 8 w 12"/>
                  <a:gd name="T31" fmla="*/ 19 h 34"/>
                  <a:gd name="T32" fmla="*/ 4 w 12"/>
                  <a:gd name="T33" fmla="*/ 31 h 34"/>
                  <a:gd name="T34" fmla="*/ 4 w 12"/>
                  <a:gd name="T35" fmla="*/ 32 h 34"/>
                  <a:gd name="T36" fmla="*/ 1 w 12"/>
                  <a:gd name="T37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34">
                    <a:moveTo>
                      <a:pt x="1" y="34"/>
                    </a:moveTo>
                    <a:cubicBezTo>
                      <a:pt x="1" y="34"/>
                      <a:pt x="1" y="34"/>
                      <a:pt x="0" y="34"/>
                    </a:cubicBezTo>
                    <a:cubicBezTo>
                      <a:pt x="1" y="34"/>
                      <a:pt x="1" y="34"/>
                      <a:pt x="1" y="34"/>
                    </a:cubicBezTo>
                    <a:cubicBezTo>
                      <a:pt x="1" y="34"/>
                      <a:pt x="1" y="34"/>
                      <a:pt x="1" y="34"/>
                    </a:cubicBezTo>
                    <a:cubicBezTo>
                      <a:pt x="1" y="34"/>
                      <a:pt x="2" y="32"/>
                      <a:pt x="3" y="32"/>
                    </a:cubicBezTo>
                    <a:cubicBezTo>
                      <a:pt x="3" y="31"/>
                      <a:pt x="3" y="31"/>
                      <a:pt x="4" y="31"/>
                    </a:cubicBezTo>
                    <a:cubicBezTo>
                      <a:pt x="4" y="30"/>
                      <a:pt x="7" y="20"/>
                      <a:pt x="7" y="19"/>
                    </a:cubicBezTo>
                    <a:cubicBezTo>
                      <a:pt x="7" y="18"/>
                      <a:pt x="8" y="17"/>
                      <a:pt x="8" y="16"/>
                    </a:cubicBezTo>
                    <a:cubicBezTo>
                      <a:pt x="8" y="14"/>
                      <a:pt x="9" y="12"/>
                      <a:pt x="9" y="9"/>
                    </a:cubicBezTo>
                    <a:cubicBezTo>
                      <a:pt x="9" y="7"/>
                      <a:pt x="9" y="5"/>
                      <a:pt x="10" y="4"/>
                    </a:cubicBezTo>
                    <a:cubicBezTo>
                      <a:pt x="10" y="3"/>
                      <a:pt x="11" y="2"/>
                      <a:pt x="11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2"/>
                      <a:pt x="11" y="3"/>
                      <a:pt x="11" y="5"/>
                    </a:cubicBezTo>
                    <a:cubicBezTo>
                      <a:pt x="10" y="6"/>
                      <a:pt x="10" y="7"/>
                      <a:pt x="10" y="9"/>
                    </a:cubicBezTo>
                    <a:cubicBezTo>
                      <a:pt x="10" y="13"/>
                      <a:pt x="10" y="14"/>
                      <a:pt x="9" y="16"/>
                    </a:cubicBezTo>
                    <a:cubicBezTo>
                      <a:pt x="9" y="17"/>
                      <a:pt x="9" y="18"/>
                      <a:pt x="8" y="19"/>
                    </a:cubicBezTo>
                    <a:cubicBezTo>
                      <a:pt x="8" y="19"/>
                      <a:pt x="5" y="31"/>
                      <a:pt x="4" y="31"/>
                    </a:cubicBezTo>
                    <a:cubicBezTo>
                      <a:pt x="4" y="32"/>
                      <a:pt x="4" y="32"/>
                      <a:pt x="4" y="32"/>
                    </a:cubicBezTo>
                    <a:cubicBezTo>
                      <a:pt x="3" y="33"/>
                      <a:pt x="2" y="34"/>
                      <a:pt x="1" y="34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0" name="Freeform 985"/>
              <p:cNvSpPr/>
              <p:nvPr/>
            </p:nvSpPr>
            <p:spPr bwMode="auto">
              <a:xfrm>
                <a:off x="3916" y="2027"/>
                <a:ext cx="29" cy="140"/>
              </a:xfrm>
              <a:custGeom>
                <a:avLst/>
                <a:gdLst>
                  <a:gd name="T0" fmla="*/ 3 w 11"/>
                  <a:gd name="T1" fmla="*/ 0 h 52"/>
                  <a:gd name="T2" fmla="*/ 4 w 11"/>
                  <a:gd name="T3" fmla="*/ 9 h 52"/>
                  <a:gd name="T4" fmla="*/ 1 w 11"/>
                  <a:gd name="T5" fmla="*/ 24 h 52"/>
                  <a:gd name="T6" fmla="*/ 5 w 11"/>
                  <a:gd name="T7" fmla="*/ 46 h 52"/>
                  <a:gd name="T8" fmla="*/ 10 w 11"/>
                  <a:gd name="T9" fmla="*/ 45 h 52"/>
                  <a:gd name="T10" fmla="*/ 4 w 11"/>
                  <a:gd name="T11" fmla="*/ 25 h 52"/>
                  <a:gd name="T12" fmla="*/ 6 w 11"/>
                  <a:gd name="T13" fmla="*/ 14 h 52"/>
                  <a:gd name="T14" fmla="*/ 6 w 11"/>
                  <a:gd name="T15" fmla="*/ 2 h 52"/>
                  <a:gd name="T16" fmla="*/ 5 w 11"/>
                  <a:gd name="T17" fmla="*/ 2 h 52"/>
                  <a:gd name="T18" fmla="*/ 3 w 11"/>
                  <a:gd name="T1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" h="52">
                    <a:moveTo>
                      <a:pt x="3" y="0"/>
                    </a:moveTo>
                    <a:cubicBezTo>
                      <a:pt x="2" y="1"/>
                      <a:pt x="5" y="5"/>
                      <a:pt x="4" y="9"/>
                    </a:cubicBezTo>
                    <a:cubicBezTo>
                      <a:pt x="3" y="16"/>
                      <a:pt x="0" y="17"/>
                      <a:pt x="1" y="24"/>
                    </a:cubicBezTo>
                    <a:cubicBezTo>
                      <a:pt x="1" y="25"/>
                      <a:pt x="3" y="40"/>
                      <a:pt x="5" y="46"/>
                    </a:cubicBezTo>
                    <a:cubicBezTo>
                      <a:pt x="8" y="52"/>
                      <a:pt x="11" y="49"/>
                      <a:pt x="10" y="45"/>
                    </a:cubicBezTo>
                    <a:cubicBezTo>
                      <a:pt x="9" y="39"/>
                      <a:pt x="5" y="31"/>
                      <a:pt x="4" y="25"/>
                    </a:cubicBezTo>
                    <a:cubicBezTo>
                      <a:pt x="3" y="20"/>
                      <a:pt x="4" y="15"/>
                      <a:pt x="6" y="14"/>
                    </a:cubicBezTo>
                    <a:cubicBezTo>
                      <a:pt x="7" y="11"/>
                      <a:pt x="7" y="5"/>
                      <a:pt x="6" y="2"/>
                    </a:cubicBezTo>
                    <a:cubicBezTo>
                      <a:pt x="6" y="2"/>
                      <a:pt x="5" y="2"/>
                      <a:pt x="5" y="2"/>
                    </a:cubicBezTo>
                    <a:cubicBezTo>
                      <a:pt x="4" y="1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1" name="Freeform 986"/>
              <p:cNvSpPr/>
              <p:nvPr/>
            </p:nvSpPr>
            <p:spPr bwMode="auto">
              <a:xfrm>
                <a:off x="3789" y="1967"/>
                <a:ext cx="89" cy="146"/>
              </a:xfrm>
              <a:custGeom>
                <a:avLst/>
                <a:gdLst>
                  <a:gd name="T0" fmla="*/ 31 w 33"/>
                  <a:gd name="T1" fmla="*/ 3 h 54"/>
                  <a:gd name="T2" fmla="*/ 33 w 33"/>
                  <a:gd name="T3" fmla="*/ 1 h 54"/>
                  <a:gd name="T4" fmla="*/ 31 w 33"/>
                  <a:gd name="T5" fmla="*/ 0 h 54"/>
                  <a:gd name="T6" fmla="*/ 28 w 33"/>
                  <a:gd name="T7" fmla="*/ 0 h 54"/>
                  <a:gd name="T8" fmla="*/ 10 w 33"/>
                  <a:gd name="T9" fmla="*/ 8 h 54"/>
                  <a:gd name="T10" fmla="*/ 1 w 33"/>
                  <a:gd name="T11" fmla="*/ 28 h 54"/>
                  <a:gd name="T12" fmla="*/ 3 w 33"/>
                  <a:gd name="T13" fmla="*/ 33 h 54"/>
                  <a:gd name="T14" fmla="*/ 8 w 33"/>
                  <a:gd name="T15" fmla="*/ 54 h 54"/>
                  <a:gd name="T16" fmla="*/ 12 w 33"/>
                  <a:gd name="T17" fmla="*/ 50 h 54"/>
                  <a:gd name="T18" fmla="*/ 20 w 33"/>
                  <a:gd name="T19" fmla="*/ 35 h 54"/>
                  <a:gd name="T20" fmla="*/ 30 w 33"/>
                  <a:gd name="T21" fmla="*/ 9 h 54"/>
                  <a:gd name="T22" fmla="*/ 31 w 33"/>
                  <a:gd name="T23" fmla="*/ 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3" h="54">
                    <a:moveTo>
                      <a:pt x="31" y="3"/>
                    </a:moveTo>
                    <a:cubicBezTo>
                      <a:pt x="31" y="2"/>
                      <a:pt x="31" y="1"/>
                      <a:pt x="33" y="1"/>
                    </a:cubicBezTo>
                    <a:cubicBezTo>
                      <a:pt x="33" y="1"/>
                      <a:pt x="31" y="0"/>
                      <a:pt x="31" y="0"/>
                    </a:cubicBezTo>
                    <a:cubicBezTo>
                      <a:pt x="30" y="0"/>
                      <a:pt x="29" y="0"/>
                      <a:pt x="28" y="0"/>
                    </a:cubicBezTo>
                    <a:cubicBezTo>
                      <a:pt x="15" y="0"/>
                      <a:pt x="16" y="7"/>
                      <a:pt x="10" y="8"/>
                    </a:cubicBezTo>
                    <a:cubicBezTo>
                      <a:pt x="1" y="10"/>
                      <a:pt x="0" y="21"/>
                      <a:pt x="1" y="28"/>
                    </a:cubicBezTo>
                    <a:cubicBezTo>
                      <a:pt x="1" y="29"/>
                      <a:pt x="2" y="31"/>
                      <a:pt x="3" y="33"/>
                    </a:cubicBezTo>
                    <a:cubicBezTo>
                      <a:pt x="8" y="54"/>
                      <a:pt x="8" y="54"/>
                      <a:pt x="8" y="54"/>
                    </a:cubicBezTo>
                    <a:cubicBezTo>
                      <a:pt x="10" y="53"/>
                      <a:pt x="10" y="53"/>
                      <a:pt x="12" y="50"/>
                    </a:cubicBezTo>
                    <a:cubicBezTo>
                      <a:pt x="20" y="35"/>
                      <a:pt x="20" y="35"/>
                      <a:pt x="20" y="35"/>
                    </a:cubicBezTo>
                    <a:cubicBezTo>
                      <a:pt x="28" y="27"/>
                      <a:pt x="31" y="21"/>
                      <a:pt x="30" y="9"/>
                    </a:cubicBezTo>
                    <a:cubicBezTo>
                      <a:pt x="30" y="6"/>
                      <a:pt x="31" y="4"/>
                      <a:pt x="31" y="3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2" name="Freeform 987"/>
              <p:cNvSpPr/>
              <p:nvPr/>
            </p:nvSpPr>
            <p:spPr bwMode="auto">
              <a:xfrm>
                <a:off x="3786" y="1970"/>
                <a:ext cx="84" cy="137"/>
              </a:xfrm>
              <a:custGeom>
                <a:avLst/>
                <a:gdLst>
                  <a:gd name="T0" fmla="*/ 10 w 31"/>
                  <a:gd name="T1" fmla="*/ 51 h 51"/>
                  <a:gd name="T2" fmla="*/ 5 w 31"/>
                  <a:gd name="T3" fmla="*/ 31 h 51"/>
                  <a:gd name="T4" fmla="*/ 11 w 31"/>
                  <a:gd name="T5" fmla="*/ 8 h 51"/>
                  <a:gd name="T6" fmla="*/ 29 w 31"/>
                  <a:gd name="T7" fmla="*/ 0 h 51"/>
                  <a:gd name="T8" fmla="*/ 31 w 31"/>
                  <a:gd name="T9" fmla="*/ 0 h 51"/>
                  <a:gd name="T10" fmla="*/ 30 w 31"/>
                  <a:gd name="T11" fmla="*/ 1 h 51"/>
                  <a:gd name="T12" fmla="*/ 30 w 31"/>
                  <a:gd name="T13" fmla="*/ 8 h 51"/>
                  <a:gd name="T14" fmla="*/ 20 w 31"/>
                  <a:gd name="T15" fmla="*/ 33 h 51"/>
                  <a:gd name="T16" fmla="*/ 10 w 31"/>
                  <a:gd name="T17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" h="51">
                    <a:moveTo>
                      <a:pt x="10" y="51"/>
                    </a:moveTo>
                    <a:cubicBezTo>
                      <a:pt x="5" y="31"/>
                      <a:pt x="5" y="31"/>
                      <a:pt x="5" y="31"/>
                    </a:cubicBezTo>
                    <a:cubicBezTo>
                      <a:pt x="2" y="30"/>
                      <a:pt x="0" y="10"/>
                      <a:pt x="11" y="8"/>
                    </a:cubicBezTo>
                    <a:cubicBezTo>
                      <a:pt x="18" y="7"/>
                      <a:pt x="17" y="0"/>
                      <a:pt x="29" y="0"/>
                    </a:cubicBezTo>
                    <a:cubicBezTo>
                      <a:pt x="30" y="0"/>
                      <a:pt x="31" y="0"/>
                      <a:pt x="31" y="0"/>
                    </a:cubicBezTo>
                    <a:cubicBezTo>
                      <a:pt x="31" y="0"/>
                      <a:pt x="31" y="1"/>
                      <a:pt x="30" y="1"/>
                    </a:cubicBezTo>
                    <a:cubicBezTo>
                      <a:pt x="30" y="2"/>
                      <a:pt x="29" y="4"/>
                      <a:pt x="30" y="8"/>
                    </a:cubicBezTo>
                    <a:cubicBezTo>
                      <a:pt x="30" y="20"/>
                      <a:pt x="28" y="25"/>
                      <a:pt x="20" y="33"/>
                    </a:cubicBezTo>
                    <a:cubicBezTo>
                      <a:pt x="19" y="34"/>
                      <a:pt x="10" y="51"/>
                      <a:pt x="10" y="5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3" name="Freeform 988"/>
              <p:cNvSpPr/>
              <p:nvPr/>
            </p:nvSpPr>
            <p:spPr bwMode="auto">
              <a:xfrm>
                <a:off x="3805" y="1967"/>
                <a:ext cx="67" cy="140"/>
              </a:xfrm>
              <a:custGeom>
                <a:avLst/>
                <a:gdLst>
                  <a:gd name="T0" fmla="*/ 3 w 25"/>
                  <a:gd name="T1" fmla="*/ 52 h 52"/>
                  <a:gd name="T2" fmla="*/ 2 w 25"/>
                  <a:gd name="T3" fmla="*/ 52 h 52"/>
                  <a:gd name="T4" fmla="*/ 1 w 25"/>
                  <a:gd name="T5" fmla="*/ 43 h 52"/>
                  <a:gd name="T6" fmla="*/ 1 w 25"/>
                  <a:gd name="T7" fmla="*/ 33 h 52"/>
                  <a:gd name="T8" fmla="*/ 7 w 25"/>
                  <a:gd name="T9" fmla="*/ 17 h 52"/>
                  <a:gd name="T10" fmla="*/ 10 w 25"/>
                  <a:gd name="T11" fmla="*/ 13 h 52"/>
                  <a:gd name="T12" fmla="*/ 24 w 25"/>
                  <a:gd name="T13" fmla="*/ 0 h 52"/>
                  <a:gd name="T14" fmla="*/ 25 w 25"/>
                  <a:gd name="T15" fmla="*/ 1 h 52"/>
                  <a:gd name="T16" fmla="*/ 11 w 25"/>
                  <a:gd name="T17" fmla="*/ 13 h 52"/>
                  <a:gd name="T18" fmla="*/ 8 w 25"/>
                  <a:gd name="T19" fmla="*/ 18 h 52"/>
                  <a:gd name="T20" fmla="*/ 2 w 25"/>
                  <a:gd name="T21" fmla="*/ 33 h 52"/>
                  <a:gd name="T22" fmla="*/ 2 w 25"/>
                  <a:gd name="T23" fmla="*/ 43 h 52"/>
                  <a:gd name="T24" fmla="*/ 3 w 25"/>
                  <a:gd name="T25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" h="52">
                    <a:moveTo>
                      <a:pt x="3" y="52"/>
                    </a:moveTo>
                    <a:cubicBezTo>
                      <a:pt x="2" y="52"/>
                      <a:pt x="2" y="52"/>
                      <a:pt x="2" y="52"/>
                    </a:cubicBezTo>
                    <a:cubicBezTo>
                      <a:pt x="2" y="51"/>
                      <a:pt x="2" y="47"/>
                      <a:pt x="1" y="43"/>
                    </a:cubicBezTo>
                    <a:cubicBezTo>
                      <a:pt x="1" y="39"/>
                      <a:pt x="1" y="36"/>
                      <a:pt x="1" y="33"/>
                    </a:cubicBezTo>
                    <a:cubicBezTo>
                      <a:pt x="0" y="26"/>
                      <a:pt x="2" y="20"/>
                      <a:pt x="7" y="17"/>
                    </a:cubicBezTo>
                    <a:cubicBezTo>
                      <a:pt x="8" y="16"/>
                      <a:pt x="9" y="15"/>
                      <a:pt x="10" y="13"/>
                    </a:cubicBezTo>
                    <a:cubicBezTo>
                      <a:pt x="11" y="8"/>
                      <a:pt x="14" y="2"/>
                      <a:pt x="24" y="0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15" y="3"/>
                      <a:pt x="13" y="9"/>
                      <a:pt x="11" y="13"/>
                    </a:cubicBezTo>
                    <a:cubicBezTo>
                      <a:pt x="10" y="15"/>
                      <a:pt x="9" y="17"/>
                      <a:pt x="8" y="18"/>
                    </a:cubicBezTo>
                    <a:cubicBezTo>
                      <a:pt x="3" y="21"/>
                      <a:pt x="1" y="26"/>
                      <a:pt x="2" y="33"/>
                    </a:cubicBezTo>
                    <a:cubicBezTo>
                      <a:pt x="2" y="36"/>
                      <a:pt x="2" y="39"/>
                      <a:pt x="2" y="43"/>
                    </a:cubicBezTo>
                    <a:cubicBezTo>
                      <a:pt x="3" y="47"/>
                      <a:pt x="3" y="51"/>
                      <a:pt x="3" y="52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4" name="Freeform 989"/>
              <p:cNvSpPr/>
              <p:nvPr/>
            </p:nvSpPr>
            <p:spPr bwMode="auto">
              <a:xfrm>
                <a:off x="3808" y="2016"/>
                <a:ext cx="59" cy="38"/>
              </a:xfrm>
              <a:custGeom>
                <a:avLst/>
                <a:gdLst>
                  <a:gd name="T0" fmla="*/ 10 w 22"/>
                  <a:gd name="T1" fmla="*/ 13 h 14"/>
                  <a:gd name="T2" fmla="*/ 9 w 22"/>
                  <a:gd name="T3" fmla="*/ 14 h 14"/>
                  <a:gd name="T4" fmla="*/ 7 w 22"/>
                  <a:gd name="T5" fmla="*/ 14 h 14"/>
                  <a:gd name="T6" fmla="*/ 3 w 22"/>
                  <a:gd name="T7" fmla="*/ 14 h 14"/>
                  <a:gd name="T8" fmla="*/ 1 w 22"/>
                  <a:gd name="T9" fmla="*/ 14 h 14"/>
                  <a:gd name="T10" fmla="*/ 0 w 22"/>
                  <a:gd name="T11" fmla="*/ 13 h 14"/>
                  <a:gd name="T12" fmla="*/ 4 w 22"/>
                  <a:gd name="T13" fmla="*/ 13 h 14"/>
                  <a:gd name="T14" fmla="*/ 7 w 22"/>
                  <a:gd name="T15" fmla="*/ 13 h 14"/>
                  <a:gd name="T16" fmla="*/ 9 w 22"/>
                  <a:gd name="T17" fmla="*/ 12 h 14"/>
                  <a:gd name="T18" fmla="*/ 15 w 22"/>
                  <a:gd name="T19" fmla="*/ 10 h 14"/>
                  <a:gd name="T20" fmla="*/ 20 w 22"/>
                  <a:gd name="T21" fmla="*/ 4 h 14"/>
                  <a:gd name="T22" fmla="*/ 21 w 22"/>
                  <a:gd name="T23" fmla="*/ 2 h 14"/>
                  <a:gd name="T24" fmla="*/ 21 w 22"/>
                  <a:gd name="T25" fmla="*/ 0 h 14"/>
                  <a:gd name="T26" fmla="*/ 22 w 22"/>
                  <a:gd name="T27" fmla="*/ 0 h 14"/>
                  <a:gd name="T28" fmla="*/ 22 w 22"/>
                  <a:gd name="T29" fmla="*/ 2 h 14"/>
                  <a:gd name="T30" fmla="*/ 21 w 22"/>
                  <a:gd name="T31" fmla="*/ 4 h 14"/>
                  <a:gd name="T32" fmla="*/ 15 w 22"/>
                  <a:gd name="T33" fmla="*/ 11 h 14"/>
                  <a:gd name="T34" fmla="*/ 10 w 22"/>
                  <a:gd name="T35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2" h="14">
                    <a:moveTo>
                      <a:pt x="10" y="13"/>
                    </a:moveTo>
                    <a:cubicBezTo>
                      <a:pt x="10" y="13"/>
                      <a:pt x="9" y="13"/>
                      <a:pt x="9" y="14"/>
                    </a:cubicBezTo>
                    <a:cubicBezTo>
                      <a:pt x="8" y="14"/>
                      <a:pt x="8" y="14"/>
                      <a:pt x="7" y="14"/>
                    </a:cubicBezTo>
                    <a:cubicBezTo>
                      <a:pt x="6" y="14"/>
                      <a:pt x="5" y="14"/>
                      <a:pt x="3" y="14"/>
                    </a:cubicBezTo>
                    <a:cubicBezTo>
                      <a:pt x="2" y="14"/>
                      <a:pt x="1" y="13"/>
                      <a:pt x="1" y="14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2"/>
                      <a:pt x="2" y="12"/>
                      <a:pt x="4" y="13"/>
                    </a:cubicBezTo>
                    <a:cubicBezTo>
                      <a:pt x="5" y="13"/>
                      <a:pt x="6" y="13"/>
                      <a:pt x="7" y="13"/>
                    </a:cubicBezTo>
                    <a:cubicBezTo>
                      <a:pt x="7" y="13"/>
                      <a:pt x="8" y="13"/>
                      <a:pt x="9" y="12"/>
                    </a:cubicBezTo>
                    <a:cubicBezTo>
                      <a:pt x="11" y="12"/>
                      <a:pt x="11" y="12"/>
                      <a:pt x="15" y="10"/>
                    </a:cubicBezTo>
                    <a:cubicBezTo>
                      <a:pt x="17" y="8"/>
                      <a:pt x="19" y="6"/>
                      <a:pt x="20" y="4"/>
                    </a:cubicBezTo>
                    <a:cubicBezTo>
                      <a:pt x="20" y="3"/>
                      <a:pt x="21" y="2"/>
                      <a:pt x="21" y="2"/>
                    </a:cubicBezTo>
                    <a:cubicBezTo>
                      <a:pt x="21" y="1"/>
                      <a:pt x="21" y="1"/>
                      <a:pt x="21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1"/>
                      <a:pt x="22" y="2"/>
                    </a:cubicBezTo>
                    <a:cubicBezTo>
                      <a:pt x="22" y="3"/>
                      <a:pt x="21" y="4"/>
                      <a:pt x="21" y="4"/>
                    </a:cubicBezTo>
                    <a:cubicBezTo>
                      <a:pt x="20" y="7"/>
                      <a:pt x="18" y="9"/>
                      <a:pt x="15" y="11"/>
                    </a:cubicBezTo>
                    <a:cubicBezTo>
                      <a:pt x="13" y="13"/>
                      <a:pt x="12" y="13"/>
                      <a:pt x="10" y="13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5" name="Freeform 990"/>
              <p:cNvSpPr/>
              <p:nvPr/>
            </p:nvSpPr>
            <p:spPr bwMode="auto">
              <a:xfrm>
                <a:off x="3810" y="1992"/>
                <a:ext cx="60" cy="43"/>
              </a:xfrm>
              <a:custGeom>
                <a:avLst/>
                <a:gdLst>
                  <a:gd name="T0" fmla="*/ 0 w 22"/>
                  <a:gd name="T1" fmla="*/ 16 h 16"/>
                  <a:gd name="T2" fmla="*/ 0 w 22"/>
                  <a:gd name="T3" fmla="*/ 15 h 16"/>
                  <a:gd name="T4" fmla="*/ 6 w 22"/>
                  <a:gd name="T5" fmla="*/ 12 h 16"/>
                  <a:gd name="T6" fmla="*/ 19 w 22"/>
                  <a:gd name="T7" fmla="*/ 5 h 16"/>
                  <a:gd name="T8" fmla="*/ 21 w 22"/>
                  <a:gd name="T9" fmla="*/ 1 h 16"/>
                  <a:gd name="T10" fmla="*/ 22 w 22"/>
                  <a:gd name="T11" fmla="*/ 0 h 16"/>
                  <a:gd name="T12" fmla="*/ 20 w 22"/>
                  <a:gd name="T13" fmla="*/ 6 h 16"/>
                  <a:gd name="T14" fmla="*/ 7 w 22"/>
                  <a:gd name="T15" fmla="*/ 14 h 16"/>
                  <a:gd name="T16" fmla="*/ 0 w 22"/>
                  <a:gd name="T17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16">
                    <a:moveTo>
                      <a:pt x="0" y="16"/>
                    </a:moveTo>
                    <a:cubicBezTo>
                      <a:pt x="0" y="15"/>
                      <a:pt x="0" y="15"/>
                      <a:pt x="0" y="15"/>
                    </a:cubicBezTo>
                    <a:cubicBezTo>
                      <a:pt x="2" y="13"/>
                      <a:pt x="5" y="13"/>
                      <a:pt x="6" y="12"/>
                    </a:cubicBezTo>
                    <a:cubicBezTo>
                      <a:pt x="10" y="12"/>
                      <a:pt x="13" y="12"/>
                      <a:pt x="19" y="5"/>
                    </a:cubicBezTo>
                    <a:cubicBezTo>
                      <a:pt x="20" y="4"/>
                      <a:pt x="21" y="2"/>
                      <a:pt x="21" y="1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2"/>
                      <a:pt x="20" y="5"/>
                      <a:pt x="20" y="6"/>
                    </a:cubicBezTo>
                    <a:cubicBezTo>
                      <a:pt x="13" y="13"/>
                      <a:pt x="10" y="13"/>
                      <a:pt x="7" y="14"/>
                    </a:cubicBezTo>
                    <a:cubicBezTo>
                      <a:pt x="5" y="14"/>
                      <a:pt x="3" y="14"/>
                      <a:pt x="0" y="16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6" name="Freeform 991"/>
              <p:cNvSpPr/>
              <p:nvPr/>
            </p:nvSpPr>
            <p:spPr bwMode="auto">
              <a:xfrm>
                <a:off x="3829" y="1975"/>
                <a:ext cx="41" cy="33"/>
              </a:xfrm>
              <a:custGeom>
                <a:avLst/>
                <a:gdLst>
                  <a:gd name="T0" fmla="*/ 4 w 15"/>
                  <a:gd name="T1" fmla="*/ 12 h 12"/>
                  <a:gd name="T2" fmla="*/ 3 w 15"/>
                  <a:gd name="T3" fmla="*/ 12 h 12"/>
                  <a:gd name="T4" fmla="*/ 1 w 15"/>
                  <a:gd name="T5" fmla="*/ 12 h 12"/>
                  <a:gd name="T6" fmla="*/ 0 w 15"/>
                  <a:gd name="T7" fmla="*/ 11 h 12"/>
                  <a:gd name="T8" fmla="*/ 3 w 15"/>
                  <a:gd name="T9" fmla="*/ 11 h 12"/>
                  <a:gd name="T10" fmla="*/ 9 w 15"/>
                  <a:gd name="T11" fmla="*/ 8 h 12"/>
                  <a:gd name="T12" fmla="*/ 10 w 15"/>
                  <a:gd name="T13" fmla="*/ 7 h 12"/>
                  <a:gd name="T14" fmla="*/ 13 w 15"/>
                  <a:gd name="T15" fmla="*/ 3 h 12"/>
                  <a:gd name="T16" fmla="*/ 14 w 15"/>
                  <a:gd name="T17" fmla="*/ 1 h 12"/>
                  <a:gd name="T18" fmla="*/ 15 w 15"/>
                  <a:gd name="T19" fmla="*/ 0 h 12"/>
                  <a:gd name="T20" fmla="*/ 15 w 15"/>
                  <a:gd name="T21" fmla="*/ 1 h 12"/>
                  <a:gd name="T22" fmla="*/ 15 w 15"/>
                  <a:gd name="T23" fmla="*/ 1 h 12"/>
                  <a:gd name="T24" fmla="*/ 14 w 15"/>
                  <a:gd name="T25" fmla="*/ 3 h 12"/>
                  <a:gd name="T26" fmla="*/ 11 w 15"/>
                  <a:gd name="T27" fmla="*/ 8 h 12"/>
                  <a:gd name="T28" fmla="*/ 10 w 15"/>
                  <a:gd name="T29" fmla="*/ 9 h 12"/>
                  <a:gd name="T30" fmla="*/ 4 w 15"/>
                  <a:gd name="T3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" h="12">
                    <a:moveTo>
                      <a:pt x="4" y="12"/>
                    </a:moveTo>
                    <a:cubicBezTo>
                      <a:pt x="4" y="12"/>
                      <a:pt x="3" y="12"/>
                      <a:pt x="3" y="12"/>
                    </a:cubicBezTo>
                    <a:cubicBezTo>
                      <a:pt x="2" y="12"/>
                      <a:pt x="1" y="12"/>
                      <a:pt x="1" y="12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" y="11"/>
                      <a:pt x="2" y="11"/>
                      <a:pt x="3" y="11"/>
                    </a:cubicBezTo>
                    <a:cubicBezTo>
                      <a:pt x="4" y="10"/>
                      <a:pt x="6" y="10"/>
                      <a:pt x="9" y="8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2" y="5"/>
                      <a:pt x="12" y="5"/>
                      <a:pt x="13" y="3"/>
                    </a:cubicBezTo>
                    <a:cubicBezTo>
                      <a:pt x="13" y="2"/>
                      <a:pt x="13" y="2"/>
                      <a:pt x="14" y="1"/>
                    </a:cubicBezTo>
                    <a:cubicBezTo>
                      <a:pt x="14" y="0"/>
                      <a:pt x="14" y="0"/>
                      <a:pt x="15" y="0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4" y="2"/>
                      <a:pt x="14" y="3"/>
                      <a:pt x="14" y="3"/>
                    </a:cubicBezTo>
                    <a:cubicBezTo>
                      <a:pt x="13" y="6"/>
                      <a:pt x="13" y="6"/>
                      <a:pt x="11" y="8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8" y="10"/>
                      <a:pt x="6" y="11"/>
                      <a:pt x="4" y="12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7" name="Freeform 992"/>
              <p:cNvSpPr/>
              <p:nvPr/>
            </p:nvSpPr>
            <p:spPr bwMode="auto">
              <a:xfrm>
                <a:off x="3837" y="1970"/>
                <a:ext cx="35" cy="22"/>
              </a:xfrm>
              <a:custGeom>
                <a:avLst/>
                <a:gdLst>
                  <a:gd name="T0" fmla="*/ 2 w 13"/>
                  <a:gd name="T1" fmla="*/ 7 h 8"/>
                  <a:gd name="T2" fmla="*/ 0 w 13"/>
                  <a:gd name="T3" fmla="*/ 8 h 8"/>
                  <a:gd name="T4" fmla="*/ 0 w 13"/>
                  <a:gd name="T5" fmla="*/ 8 h 8"/>
                  <a:gd name="T6" fmla="*/ 0 w 13"/>
                  <a:gd name="T7" fmla="*/ 7 h 8"/>
                  <a:gd name="T8" fmla="*/ 0 w 13"/>
                  <a:gd name="T9" fmla="*/ 4 h 8"/>
                  <a:gd name="T10" fmla="*/ 5 w 13"/>
                  <a:gd name="T11" fmla="*/ 0 h 8"/>
                  <a:gd name="T12" fmla="*/ 6 w 13"/>
                  <a:gd name="T13" fmla="*/ 0 h 8"/>
                  <a:gd name="T14" fmla="*/ 1 w 13"/>
                  <a:gd name="T15" fmla="*/ 5 h 8"/>
                  <a:gd name="T16" fmla="*/ 1 w 13"/>
                  <a:gd name="T17" fmla="*/ 7 h 8"/>
                  <a:gd name="T18" fmla="*/ 12 w 13"/>
                  <a:gd name="T19" fmla="*/ 1 h 8"/>
                  <a:gd name="T20" fmla="*/ 13 w 13"/>
                  <a:gd name="T21" fmla="*/ 2 h 8"/>
                  <a:gd name="T22" fmla="*/ 2 w 13"/>
                  <a:gd name="T23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" h="8">
                    <a:moveTo>
                      <a:pt x="2" y="7"/>
                    </a:moveTo>
                    <a:cubicBezTo>
                      <a:pt x="2" y="8"/>
                      <a:pt x="1" y="8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6"/>
                      <a:pt x="0" y="5"/>
                      <a:pt x="0" y="4"/>
                    </a:cubicBezTo>
                    <a:cubicBezTo>
                      <a:pt x="1" y="2"/>
                      <a:pt x="4" y="0"/>
                      <a:pt x="5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1"/>
                      <a:pt x="2" y="3"/>
                      <a:pt x="1" y="5"/>
                    </a:cubicBezTo>
                    <a:cubicBezTo>
                      <a:pt x="1" y="5"/>
                      <a:pt x="1" y="6"/>
                      <a:pt x="1" y="7"/>
                    </a:cubicBezTo>
                    <a:cubicBezTo>
                      <a:pt x="4" y="6"/>
                      <a:pt x="10" y="3"/>
                      <a:pt x="12" y="1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1" y="4"/>
                      <a:pt x="6" y="7"/>
                      <a:pt x="2" y="7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8" name="Freeform 993"/>
              <p:cNvSpPr/>
              <p:nvPr/>
            </p:nvSpPr>
            <p:spPr bwMode="auto">
              <a:xfrm>
                <a:off x="3827" y="1975"/>
                <a:ext cx="10" cy="33"/>
              </a:xfrm>
              <a:custGeom>
                <a:avLst/>
                <a:gdLst>
                  <a:gd name="T0" fmla="*/ 2 w 4"/>
                  <a:gd name="T1" fmla="*/ 12 h 12"/>
                  <a:gd name="T2" fmla="*/ 1 w 4"/>
                  <a:gd name="T3" fmla="*/ 12 h 12"/>
                  <a:gd name="T4" fmla="*/ 3 w 4"/>
                  <a:gd name="T5" fmla="*/ 0 h 12"/>
                  <a:gd name="T6" fmla="*/ 4 w 4"/>
                  <a:gd name="T7" fmla="*/ 1 h 12"/>
                  <a:gd name="T8" fmla="*/ 2 w 4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2">
                    <a:moveTo>
                      <a:pt x="2" y="12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0" y="7"/>
                      <a:pt x="0" y="5"/>
                      <a:pt x="3" y="0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2" y="5"/>
                      <a:pt x="2" y="7"/>
                      <a:pt x="2" y="12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9" name="Freeform 994"/>
              <p:cNvSpPr/>
              <p:nvPr/>
            </p:nvSpPr>
            <p:spPr bwMode="auto">
              <a:xfrm>
                <a:off x="3808" y="1989"/>
                <a:ext cx="11" cy="43"/>
              </a:xfrm>
              <a:custGeom>
                <a:avLst/>
                <a:gdLst>
                  <a:gd name="T0" fmla="*/ 2 w 4"/>
                  <a:gd name="T1" fmla="*/ 16 h 16"/>
                  <a:gd name="T2" fmla="*/ 1 w 4"/>
                  <a:gd name="T3" fmla="*/ 16 h 16"/>
                  <a:gd name="T4" fmla="*/ 1 w 4"/>
                  <a:gd name="T5" fmla="*/ 13 h 16"/>
                  <a:gd name="T6" fmla="*/ 0 w 4"/>
                  <a:gd name="T7" fmla="*/ 7 h 16"/>
                  <a:gd name="T8" fmla="*/ 1 w 4"/>
                  <a:gd name="T9" fmla="*/ 2 h 16"/>
                  <a:gd name="T10" fmla="*/ 3 w 4"/>
                  <a:gd name="T11" fmla="*/ 0 h 16"/>
                  <a:gd name="T12" fmla="*/ 4 w 4"/>
                  <a:gd name="T13" fmla="*/ 1 h 16"/>
                  <a:gd name="T14" fmla="*/ 2 w 4"/>
                  <a:gd name="T15" fmla="*/ 3 h 16"/>
                  <a:gd name="T16" fmla="*/ 1 w 4"/>
                  <a:gd name="T17" fmla="*/ 7 h 16"/>
                  <a:gd name="T18" fmla="*/ 2 w 4"/>
                  <a:gd name="T19" fmla="*/ 13 h 16"/>
                  <a:gd name="T20" fmla="*/ 2 w 4"/>
                  <a:gd name="T2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16">
                    <a:moveTo>
                      <a:pt x="2" y="16"/>
                    </a:moveTo>
                    <a:cubicBezTo>
                      <a:pt x="1" y="16"/>
                      <a:pt x="1" y="16"/>
                      <a:pt x="1" y="16"/>
                    </a:cubicBezTo>
                    <a:cubicBezTo>
                      <a:pt x="0" y="15"/>
                      <a:pt x="1" y="14"/>
                      <a:pt x="1" y="13"/>
                    </a:cubicBezTo>
                    <a:cubicBezTo>
                      <a:pt x="1" y="12"/>
                      <a:pt x="1" y="10"/>
                      <a:pt x="0" y="7"/>
                    </a:cubicBezTo>
                    <a:cubicBezTo>
                      <a:pt x="0" y="5"/>
                      <a:pt x="0" y="3"/>
                      <a:pt x="1" y="2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1" y="4"/>
                      <a:pt x="1" y="5"/>
                      <a:pt x="1" y="7"/>
                    </a:cubicBezTo>
                    <a:cubicBezTo>
                      <a:pt x="2" y="10"/>
                      <a:pt x="2" y="12"/>
                      <a:pt x="2" y="13"/>
                    </a:cubicBezTo>
                    <a:cubicBezTo>
                      <a:pt x="2" y="14"/>
                      <a:pt x="2" y="15"/>
                      <a:pt x="2" y="16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0" name="Freeform 995"/>
              <p:cNvSpPr/>
              <p:nvPr/>
            </p:nvSpPr>
            <p:spPr bwMode="auto">
              <a:xfrm>
                <a:off x="3789" y="2013"/>
                <a:ext cx="21" cy="38"/>
              </a:xfrm>
              <a:custGeom>
                <a:avLst/>
                <a:gdLst>
                  <a:gd name="T0" fmla="*/ 7 w 8"/>
                  <a:gd name="T1" fmla="*/ 14 h 14"/>
                  <a:gd name="T2" fmla="*/ 6 w 8"/>
                  <a:gd name="T3" fmla="*/ 13 h 14"/>
                  <a:gd name="T4" fmla="*/ 4 w 8"/>
                  <a:gd name="T5" fmla="*/ 11 h 14"/>
                  <a:gd name="T6" fmla="*/ 2 w 8"/>
                  <a:gd name="T7" fmla="*/ 0 h 14"/>
                  <a:gd name="T8" fmla="*/ 3 w 8"/>
                  <a:gd name="T9" fmla="*/ 0 h 14"/>
                  <a:gd name="T10" fmla="*/ 4 w 8"/>
                  <a:gd name="T11" fmla="*/ 10 h 14"/>
                  <a:gd name="T12" fmla="*/ 7 w 8"/>
                  <a:gd name="T13" fmla="*/ 12 h 14"/>
                  <a:gd name="T14" fmla="*/ 7 w 8"/>
                  <a:gd name="T15" fmla="*/ 13 h 14"/>
                  <a:gd name="T16" fmla="*/ 7 w 8"/>
                  <a:gd name="T17" fmla="*/ 13 h 14"/>
                  <a:gd name="T18" fmla="*/ 7 w 8"/>
                  <a:gd name="T19" fmla="*/ 13 h 14"/>
                  <a:gd name="T20" fmla="*/ 8 w 8"/>
                  <a:gd name="T21" fmla="*/ 14 h 14"/>
                  <a:gd name="T22" fmla="*/ 7 w 8"/>
                  <a:gd name="T2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" h="14">
                    <a:moveTo>
                      <a:pt x="7" y="14"/>
                    </a:moveTo>
                    <a:cubicBezTo>
                      <a:pt x="6" y="14"/>
                      <a:pt x="6" y="14"/>
                      <a:pt x="6" y="13"/>
                    </a:cubicBezTo>
                    <a:cubicBezTo>
                      <a:pt x="5" y="12"/>
                      <a:pt x="4" y="11"/>
                      <a:pt x="4" y="11"/>
                    </a:cubicBezTo>
                    <a:cubicBezTo>
                      <a:pt x="0" y="8"/>
                      <a:pt x="0" y="4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3"/>
                      <a:pt x="1" y="8"/>
                      <a:pt x="4" y="10"/>
                    </a:cubicBezTo>
                    <a:cubicBezTo>
                      <a:pt x="5" y="10"/>
                      <a:pt x="6" y="11"/>
                      <a:pt x="7" y="12"/>
                    </a:cubicBezTo>
                    <a:cubicBezTo>
                      <a:pt x="7" y="12"/>
                      <a:pt x="7" y="13"/>
                      <a:pt x="7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8" y="14"/>
                      <a:pt x="8" y="14"/>
                      <a:pt x="8" y="14"/>
                    </a:cubicBezTo>
                    <a:lnTo>
                      <a:pt x="7" y="14"/>
                    </a:ln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1" name="Freeform 996"/>
              <p:cNvSpPr/>
              <p:nvPr/>
            </p:nvSpPr>
            <p:spPr bwMode="auto">
              <a:xfrm>
                <a:off x="3797" y="2054"/>
                <a:ext cx="40" cy="24"/>
              </a:xfrm>
              <a:custGeom>
                <a:avLst/>
                <a:gdLst>
                  <a:gd name="T0" fmla="*/ 11 w 15"/>
                  <a:gd name="T1" fmla="*/ 8 h 9"/>
                  <a:gd name="T2" fmla="*/ 4 w 15"/>
                  <a:gd name="T3" fmla="*/ 8 h 9"/>
                  <a:gd name="T4" fmla="*/ 1 w 15"/>
                  <a:gd name="T5" fmla="*/ 4 h 9"/>
                  <a:gd name="T6" fmla="*/ 1 w 15"/>
                  <a:gd name="T7" fmla="*/ 3 h 9"/>
                  <a:gd name="T8" fmla="*/ 0 w 15"/>
                  <a:gd name="T9" fmla="*/ 1 h 9"/>
                  <a:gd name="T10" fmla="*/ 1 w 15"/>
                  <a:gd name="T11" fmla="*/ 0 h 9"/>
                  <a:gd name="T12" fmla="*/ 2 w 15"/>
                  <a:gd name="T13" fmla="*/ 3 h 9"/>
                  <a:gd name="T14" fmla="*/ 2 w 15"/>
                  <a:gd name="T15" fmla="*/ 4 h 9"/>
                  <a:gd name="T16" fmla="*/ 5 w 15"/>
                  <a:gd name="T17" fmla="*/ 7 h 9"/>
                  <a:gd name="T18" fmla="*/ 11 w 15"/>
                  <a:gd name="T19" fmla="*/ 7 h 9"/>
                  <a:gd name="T20" fmla="*/ 13 w 15"/>
                  <a:gd name="T21" fmla="*/ 6 h 9"/>
                  <a:gd name="T22" fmla="*/ 15 w 15"/>
                  <a:gd name="T23" fmla="*/ 4 h 9"/>
                  <a:gd name="T24" fmla="*/ 15 w 15"/>
                  <a:gd name="T25" fmla="*/ 5 h 9"/>
                  <a:gd name="T26" fmla="*/ 13 w 15"/>
                  <a:gd name="T27" fmla="*/ 7 h 9"/>
                  <a:gd name="T28" fmla="*/ 12 w 15"/>
                  <a:gd name="T29" fmla="*/ 8 h 9"/>
                  <a:gd name="T30" fmla="*/ 11 w 15"/>
                  <a:gd name="T31" fmla="*/ 8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" h="9">
                    <a:moveTo>
                      <a:pt x="11" y="8"/>
                    </a:moveTo>
                    <a:cubicBezTo>
                      <a:pt x="9" y="9"/>
                      <a:pt x="6" y="9"/>
                      <a:pt x="4" y="8"/>
                    </a:cubicBezTo>
                    <a:cubicBezTo>
                      <a:pt x="4" y="8"/>
                      <a:pt x="1" y="5"/>
                      <a:pt x="1" y="4"/>
                    </a:cubicBezTo>
                    <a:cubicBezTo>
                      <a:pt x="1" y="4"/>
                      <a:pt x="1" y="4"/>
                      <a:pt x="1" y="3"/>
                    </a:cubicBezTo>
                    <a:cubicBezTo>
                      <a:pt x="1" y="3"/>
                      <a:pt x="0" y="2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4"/>
                      <a:pt x="4" y="6"/>
                      <a:pt x="5" y="7"/>
                    </a:cubicBezTo>
                    <a:cubicBezTo>
                      <a:pt x="6" y="8"/>
                      <a:pt x="10" y="7"/>
                      <a:pt x="11" y="7"/>
                    </a:cubicBezTo>
                    <a:cubicBezTo>
                      <a:pt x="12" y="6"/>
                      <a:pt x="12" y="6"/>
                      <a:pt x="13" y="6"/>
                    </a:cubicBezTo>
                    <a:cubicBezTo>
                      <a:pt x="13" y="5"/>
                      <a:pt x="14" y="5"/>
                      <a:pt x="15" y="4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6"/>
                      <a:pt x="14" y="6"/>
                      <a:pt x="13" y="7"/>
                    </a:cubicBezTo>
                    <a:cubicBezTo>
                      <a:pt x="13" y="7"/>
                      <a:pt x="12" y="7"/>
                      <a:pt x="12" y="8"/>
                    </a:cubicBezTo>
                    <a:cubicBezTo>
                      <a:pt x="12" y="8"/>
                      <a:pt x="11" y="8"/>
                      <a:pt x="11" y="8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2" name="Freeform 997"/>
              <p:cNvSpPr/>
              <p:nvPr/>
            </p:nvSpPr>
            <p:spPr bwMode="auto">
              <a:xfrm>
                <a:off x="3797" y="1997"/>
                <a:ext cx="8" cy="32"/>
              </a:xfrm>
              <a:custGeom>
                <a:avLst/>
                <a:gdLst>
                  <a:gd name="T0" fmla="*/ 2 w 3"/>
                  <a:gd name="T1" fmla="*/ 12 h 12"/>
                  <a:gd name="T2" fmla="*/ 2 w 3"/>
                  <a:gd name="T3" fmla="*/ 11 h 12"/>
                  <a:gd name="T4" fmla="*/ 1 w 3"/>
                  <a:gd name="T5" fmla="*/ 1 h 12"/>
                  <a:gd name="T6" fmla="*/ 2 w 3"/>
                  <a:gd name="T7" fmla="*/ 1 h 12"/>
                  <a:gd name="T8" fmla="*/ 2 w 3"/>
                  <a:gd name="T9" fmla="*/ 1 h 12"/>
                  <a:gd name="T10" fmla="*/ 3 w 3"/>
                  <a:gd name="T11" fmla="*/ 11 h 12"/>
                  <a:gd name="T12" fmla="*/ 2 w 3"/>
                  <a:gd name="T13" fmla="*/ 12 h 12"/>
                  <a:gd name="T14" fmla="*/ 2 w 3"/>
                  <a:gd name="T15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12">
                    <a:moveTo>
                      <a:pt x="2" y="12"/>
                    </a:moveTo>
                    <a:cubicBezTo>
                      <a:pt x="2" y="12"/>
                      <a:pt x="2" y="12"/>
                      <a:pt x="2" y="11"/>
                    </a:cubicBezTo>
                    <a:cubicBezTo>
                      <a:pt x="0" y="9"/>
                      <a:pt x="0" y="5"/>
                      <a:pt x="1" y="1"/>
                    </a:cubicBezTo>
                    <a:cubicBezTo>
                      <a:pt x="1" y="1"/>
                      <a:pt x="1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5"/>
                      <a:pt x="1" y="8"/>
                      <a:pt x="3" y="11"/>
                    </a:cubicBezTo>
                    <a:cubicBezTo>
                      <a:pt x="3" y="11"/>
                      <a:pt x="3" y="11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3" name="Freeform 998"/>
              <p:cNvSpPr/>
              <p:nvPr/>
            </p:nvSpPr>
            <p:spPr bwMode="auto">
              <a:xfrm>
                <a:off x="3816" y="1986"/>
                <a:ext cx="11" cy="33"/>
              </a:xfrm>
              <a:custGeom>
                <a:avLst/>
                <a:gdLst>
                  <a:gd name="T0" fmla="*/ 2 w 4"/>
                  <a:gd name="T1" fmla="*/ 12 h 12"/>
                  <a:gd name="T2" fmla="*/ 2 w 4"/>
                  <a:gd name="T3" fmla="*/ 12 h 12"/>
                  <a:gd name="T4" fmla="*/ 1 w 4"/>
                  <a:gd name="T5" fmla="*/ 11 h 12"/>
                  <a:gd name="T6" fmla="*/ 2 w 4"/>
                  <a:gd name="T7" fmla="*/ 1 h 12"/>
                  <a:gd name="T8" fmla="*/ 4 w 4"/>
                  <a:gd name="T9" fmla="*/ 1 h 12"/>
                  <a:gd name="T10" fmla="*/ 3 w 4"/>
                  <a:gd name="T11" fmla="*/ 2 h 12"/>
                  <a:gd name="T12" fmla="*/ 2 w 4"/>
                  <a:gd name="T13" fmla="*/ 11 h 12"/>
                  <a:gd name="T14" fmla="*/ 2 w 4"/>
                  <a:gd name="T15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12">
                    <a:moveTo>
                      <a:pt x="2" y="12"/>
                    </a:moveTo>
                    <a:cubicBezTo>
                      <a:pt x="2" y="12"/>
                      <a:pt x="2" y="12"/>
                      <a:pt x="2" y="12"/>
                    </a:cubicBezTo>
                    <a:cubicBezTo>
                      <a:pt x="2" y="12"/>
                      <a:pt x="1" y="11"/>
                      <a:pt x="1" y="11"/>
                    </a:cubicBezTo>
                    <a:cubicBezTo>
                      <a:pt x="1" y="11"/>
                      <a:pt x="0" y="4"/>
                      <a:pt x="2" y="1"/>
                    </a:cubicBezTo>
                    <a:cubicBezTo>
                      <a:pt x="3" y="1"/>
                      <a:pt x="3" y="0"/>
                      <a:pt x="4" y="1"/>
                    </a:cubicBezTo>
                    <a:cubicBezTo>
                      <a:pt x="4" y="1"/>
                      <a:pt x="4" y="2"/>
                      <a:pt x="3" y="2"/>
                    </a:cubicBezTo>
                    <a:cubicBezTo>
                      <a:pt x="2" y="4"/>
                      <a:pt x="2" y="9"/>
                      <a:pt x="2" y="11"/>
                    </a:cubicBezTo>
                    <a:cubicBezTo>
                      <a:pt x="2" y="11"/>
                      <a:pt x="2" y="12"/>
                      <a:pt x="2" y="12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4" name="Freeform 999"/>
              <p:cNvSpPr/>
              <p:nvPr/>
            </p:nvSpPr>
            <p:spPr bwMode="auto">
              <a:xfrm>
                <a:off x="3851" y="1986"/>
                <a:ext cx="19" cy="24"/>
              </a:xfrm>
              <a:custGeom>
                <a:avLst/>
                <a:gdLst>
                  <a:gd name="T0" fmla="*/ 0 w 7"/>
                  <a:gd name="T1" fmla="*/ 9 h 9"/>
                  <a:gd name="T2" fmla="*/ 0 w 7"/>
                  <a:gd name="T3" fmla="*/ 9 h 9"/>
                  <a:gd name="T4" fmla="*/ 0 w 7"/>
                  <a:gd name="T5" fmla="*/ 8 h 9"/>
                  <a:gd name="T6" fmla="*/ 5 w 7"/>
                  <a:gd name="T7" fmla="*/ 0 h 9"/>
                  <a:gd name="T8" fmla="*/ 6 w 7"/>
                  <a:gd name="T9" fmla="*/ 0 h 9"/>
                  <a:gd name="T10" fmla="*/ 6 w 7"/>
                  <a:gd name="T11" fmla="*/ 0 h 9"/>
                  <a:gd name="T12" fmla="*/ 1 w 7"/>
                  <a:gd name="T13" fmla="*/ 9 h 9"/>
                  <a:gd name="T14" fmla="*/ 0 w 7"/>
                  <a:gd name="T1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9">
                    <a:moveTo>
                      <a:pt x="0" y="9"/>
                    </a:move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8"/>
                      <a:pt x="0" y="8"/>
                    </a:cubicBezTo>
                    <a:cubicBezTo>
                      <a:pt x="2" y="6"/>
                      <a:pt x="5" y="3"/>
                      <a:pt x="5" y="0"/>
                    </a:cubicBezTo>
                    <a:cubicBezTo>
                      <a:pt x="5" y="0"/>
                      <a:pt x="5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7" y="4"/>
                      <a:pt x="1" y="8"/>
                      <a:pt x="1" y="9"/>
                    </a:cubicBezTo>
                    <a:cubicBezTo>
                      <a:pt x="1" y="9"/>
                      <a:pt x="1" y="9"/>
                      <a:pt x="0" y="9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5" name="Freeform 1000"/>
              <p:cNvSpPr/>
              <p:nvPr/>
            </p:nvSpPr>
            <p:spPr bwMode="auto">
              <a:xfrm>
                <a:off x="3845" y="2010"/>
                <a:ext cx="25" cy="19"/>
              </a:xfrm>
              <a:custGeom>
                <a:avLst/>
                <a:gdLst>
                  <a:gd name="T0" fmla="*/ 1 w 9"/>
                  <a:gd name="T1" fmla="*/ 7 h 7"/>
                  <a:gd name="T2" fmla="*/ 0 w 9"/>
                  <a:gd name="T3" fmla="*/ 7 h 7"/>
                  <a:gd name="T4" fmla="*/ 0 w 9"/>
                  <a:gd name="T5" fmla="*/ 6 h 7"/>
                  <a:gd name="T6" fmla="*/ 7 w 9"/>
                  <a:gd name="T7" fmla="*/ 0 h 7"/>
                  <a:gd name="T8" fmla="*/ 8 w 9"/>
                  <a:gd name="T9" fmla="*/ 0 h 7"/>
                  <a:gd name="T10" fmla="*/ 9 w 9"/>
                  <a:gd name="T11" fmla="*/ 0 h 7"/>
                  <a:gd name="T12" fmla="*/ 1 w 9"/>
                  <a:gd name="T13" fmla="*/ 7 h 7"/>
                  <a:gd name="T14" fmla="*/ 1 w 9"/>
                  <a:gd name="T1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7">
                    <a:moveTo>
                      <a:pt x="1" y="7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2" y="5"/>
                      <a:pt x="8" y="2"/>
                      <a:pt x="7" y="0"/>
                    </a:cubicBezTo>
                    <a:cubicBezTo>
                      <a:pt x="7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9" y="0"/>
                    </a:cubicBezTo>
                    <a:cubicBezTo>
                      <a:pt x="9" y="3"/>
                      <a:pt x="1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6" name="Freeform 1001"/>
              <p:cNvSpPr/>
              <p:nvPr/>
            </p:nvSpPr>
            <p:spPr bwMode="auto">
              <a:xfrm>
                <a:off x="3827" y="2045"/>
                <a:ext cx="27" cy="17"/>
              </a:xfrm>
              <a:custGeom>
                <a:avLst/>
                <a:gdLst>
                  <a:gd name="T0" fmla="*/ 4 w 10"/>
                  <a:gd name="T1" fmla="*/ 5 h 6"/>
                  <a:gd name="T2" fmla="*/ 0 w 10"/>
                  <a:gd name="T3" fmla="*/ 5 h 6"/>
                  <a:gd name="T4" fmla="*/ 0 w 10"/>
                  <a:gd name="T5" fmla="*/ 5 h 6"/>
                  <a:gd name="T6" fmla="*/ 0 w 10"/>
                  <a:gd name="T7" fmla="*/ 4 h 6"/>
                  <a:gd name="T8" fmla="*/ 6 w 10"/>
                  <a:gd name="T9" fmla="*/ 3 h 6"/>
                  <a:gd name="T10" fmla="*/ 9 w 10"/>
                  <a:gd name="T11" fmla="*/ 0 h 6"/>
                  <a:gd name="T12" fmla="*/ 9 w 10"/>
                  <a:gd name="T13" fmla="*/ 0 h 6"/>
                  <a:gd name="T14" fmla="*/ 10 w 10"/>
                  <a:gd name="T15" fmla="*/ 1 h 6"/>
                  <a:gd name="T16" fmla="*/ 10 w 10"/>
                  <a:gd name="T17" fmla="*/ 2 h 6"/>
                  <a:gd name="T18" fmla="*/ 7 w 10"/>
                  <a:gd name="T19" fmla="*/ 4 h 6"/>
                  <a:gd name="T20" fmla="*/ 4 w 10"/>
                  <a:gd name="T21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" h="6">
                    <a:moveTo>
                      <a:pt x="4" y="5"/>
                    </a:moveTo>
                    <a:cubicBezTo>
                      <a:pt x="3" y="6"/>
                      <a:pt x="2" y="6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3" y="5"/>
                      <a:pt x="4" y="5"/>
                      <a:pt x="6" y="3"/>
                    </a:cubicBezTo>
                    <a:cubicBezTo>
                      <a:pt x="6" y="2"/>
                      <a:pt x="8" y="1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0" y="1"/>
                      <a:pt x="10" y="1"/>
                    </a:cubicBezTo>
                    <a:cubicBezTo>
                      <a:pt x="10" y="1"/>
                      <a:pt x="10" y="1"/>
                      <a:pt x="10" y="2"/>
                    </a:cubicBezTo>
                    <a:cubicBezTo>
                      <a:pt x="9" y="2"/>
                      <a:pt x="8" y="3"/>
                      <a:pt x="7" y="4"/>
                    </a:cubicBezTo>
                    <a:cubicBezTo>
                      <a:pt x="6" y="5"/>
                      <a:pt x="5" y="5"/>
                      <a:pt x="4" y="5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7" name="Freeform 1002"/>
              <p:cNvSpPr/>
              <p:nvPr/>
            </p:nvSpPr>
            <p:spPr bwMode="auto">
              <a:xfrm>
                <a:off x="3816" y="2078"/>
                <a:ext cx="16" cy="5"/>
              </a:xfrm>
              <a:custGeom>
                <a:avLst/>
                <a:gdLst>
                  <a:gd name="T0" fmla="*/ 4 w 6"/>
                  <a:gd name="T1" fmla="*/ 2 h 2"/>
                  <a:gd name="T2" fmla="*/ 1 w 6"/>
                  <a:gd name="T3" fmla="*/ 2 h 2"/>
                  <a:gd name="T4" fmla="*/ 0 w 6"/>
                  <a:gd name="T5" fmla="*/ 2 h 2"/>
                  <a:gd name="T6" fmla="*/ 1 w 6"/>
                  <a:gd name="T7" fmla="*/ 1 h 2"/>
                  <a:gd name="T8" fmla="*/ 5 w 6"/>
                  <a:gd name="T9" fmla="*/ 0 h 2"/>
                  <a:gd name="T10" fmla="*/ 6 w 6"/>
                  <a:gd name="T11" fmla="*/ 0 h 2"/>
                  <a:gd name="T12" fmla="*/ 6 w 6"/>
                  <a:gd name="T13" fmla="*/ 1 h 2"/>
                  <a:gd name="T14" fmla="*/ 4 w 6"/>
                  <a:gd name="T1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2">
                    <a:moveTo>
                      <a:pt x="4" y="2"/>
                    </a:moveTo>
                    <a:cubicBezTo>
                      <a:pt x="3" y="2"/>
                      <a:pt x="1" y="2"/>
                      <a:pt x="1" y="2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2" y="1"/>
                      <a:pt x="5" y="1"/>
                      <a:pt x="5" y="0"/>
                    </a:cubicBezTo>
                    <a:cubicBezTo>
                      <a:pt x="5" y="0"/>
                      <a:pt x="5" y="0"/>
                      <a:pt x="6" y="0"/>
                    </a:cubicBezTo>
                    <a:cubicBezTo>
                      <a:pt x="6" y="0"/>
                      <a:pt x="6" y="0"/>
                      <a:pt x="6" y="1"/>
                    </a:cubicBezTo>
                    <a:cubicBezTo>
                      <a:pt x="6" y="1"/>
                      <a:pt x="5" y="2"/>
                      <a:pt x="4" y="2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8" name="Freeform 1003"/>
              <p:cNvSpPr/>
              <p:nvPr/>
            </p:nvSpPr>
            <p:spPr bwMode="auto">
              <a:xfrm>
                <a:off x="3630" y="2019"/>
                <a:ext cx="170" cy="94"/>
              </a:xfrm>
              <a:custGeom>
                <a:avLst/>
                <a:gdLst>
                  <a:gd name="T0" fmla="*/ 2 w 63"/>
                  <a:gd name="T1" fmla="*/ 24 h 35"/>
                  <a:gd name="T2" fmla="*/ 0 w 63"/>
                  <a:gd name="T3" fmla="*/ 25 h 35"/>
                  <a:gd name="T4" fmla="*/ 0 w 63"/>
                  <a:gd name="T5" fmla="*/ 23 h 35"/>
                  <a:gd name="T6" fmla="*/ 1 w 63"/>
                  <a:gd name="T7" fmla="*/ 20 h 35"/>
                  <a:gd name="T8" fmla="*/ 19 w 63"/>
                  <a:gd name="T9" fmla="*/ 7 h 35"/>
                  <a:gd name="T10" fmla="*/ 42 w 63"/>
                  <a:gd name="T11" fmla="*/ 10 h 35"/>
                  <a:gd name="T12" fmla="*/ 46 w 63"/>
                  <a:gd name="T13" fmla="*/ 14 h 35"/>
                  <a:gd name="T14" fmla="*/ 63 w 63"/>
                  <a:gd name="T15" fmla="*/ 30 h 35"/>
                  <a:gd name="T16" fmla="*/ 57 w 63"/>
                  <a:gd name="T17" fmla="*/ 32 h 35"/>
                  <a:gd name="T18" fmla="*/ 39 w 63"/>
                  <a:gd name="T19" fmla="*/ 32 h 35"/>
                  <a:gd name="T20" fmla="*/ 8 w 63"/>
                  <a:gd name="T21" fmla="*/ 27 h 35"/>
                  <a:gd name="T22" fmla="*/ 2 w 63"/>
                  <a:gd name="T23" fmla="*/ 2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3" h="35">
                    <a:moveTo>
                      <a:pt x="2" y="24"/>
                    </a:moveTo>
                    <a:cubicBezTo>
                      <a:pt x="1" y="24"/>
                      <a:pt x="0" y="24"/>
                      <a:pt x="0" y="25"/>
                    </a:cubicBezTo>
                    <a:cubicBezTo>
                      <a:pt x="0" y="25"/>
                      <a:pt x="0" y="24"/>
                      <a:pt x="0" y="23"/>
                    </a:cubicBezTo>
                    <a:cubicBezTo>
                      <a:pt x="0" y="21"/>
                      <a:pt x="1" y="21"/>
                      <a:pt x="1" y="20"/>
                    </a:cubicBezTo>
                    <a:cubicBezTo>
                      <a:pt x="8" y="8"/>
                      <a:pt x="14" y="13"/>
                      <a:pt x="19" y="7"/>
                    </a:cubicBezTo>
                    <a:cubicBezTo>
                      <a:pt x="25" y="0"/>
                      <a:pt x="36" y="5"/>
                      <a:pt x="42" y="10"/>
                    </a:cubicBezTo>
                    <a:cubicBezTo>
                      <a:pt x="43" y="11"/>
                      <a:pt x="45" y="12"/>
                      <a:pt x="46" y="14"/>
                    </a:cubicBezTo>
                    <a:cubicBezTo>
                      <a:pt x="63" y="30"/>
                      <a:pt x="63" y="30"/>
                      <a:pt x="63" y="30"/>
                    </a:cubicBezTo>
                    <a:cubicBezTo>
                      <a:pt x="61" y="32"/>
                      <a:pt x="61" y="32"/>
                      <a:pt x="57" y="32"/>
                    </a:cubicBezTo>
                    <a:cubicBezTo>
                      <a:pt x="39" y="32"/>
                      <a:pt x="39" y="32"/>
                      <a:pt x="39" y="32"/>
                    </a:cubicBezTo>
                    <a:cubicBezTo>
                      <a:pt x="26" y="35"/>
                      <a:pt x="19" y="34"/>
                      <a:pt x="8" y="27"/>
                    </a:cubicBezTo>
                    <a:cubicBezTo>
                      <a:pt x="6" y="25"/>
                      <a:pt x="4" y="25"/>
                      <a:pt x="2" y="24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9" name="Freeform 1004"/>
              <p:cNvSpPr/>
              <p:nvPr/>
            </p:nvSpPr>
            <p:spPr bwMode="auto">
              <a:xfrm>
                <a:off x="3633" y="2016"/>
                <a:ext cx="161" cy="91"/>
              </a:xfrm>
              <a:custGeom>
                <a:avLst/>
                <a:gdLst>
                  <a:gd name="T0" fmla="*/ 60 w 60"/>
                  <a:gd name="T1" fmla="*/ 31 h 34"/>
                  <a:gd name="T2" fmla="*/ 43 w 60"/>
                  <a:gd name="T3" fmla="*/ 16 h 34"/>
                  <a:gd name="T4" fmla="*/ 19 w 60"/>
                  <a:gd name="T5" fmla="*/ 9 h 34"/>
                  <a:gd name="T6" fmla="*/ 1 w 60"/>
                  <a:gd name="T7" fmla="*/ 22 h 34"/>
                  <a:gd name="T8" fmla="*/ 0 w 60"/>
                  <a:gd name="T9" fmla="*/ 24 h 34"/>
                  <a:gd name="T10" fmla="*/ 1 w 60"/>
                  <a:gd name="T11" fmla="*/ 24 h 34"/>
                  <a:gd name="T12" fmla="*/ 8 w 60"/>
                  <a:gd name="T13" fmla="*/ 26 h 34"/>
                  <a:gd name="T14" fmla="*/ 37 w 60"/>
                  <a:gd name="T15" fmla="*/ 31 h 34"/>
                  <a:gd name="T16" fmla="*/ 60 w 60"/>
                  <a:gd name="T17" fmla="*/ 3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34">
                    <a:moveTo>
                      <a:pt x="60" y="31"/>
                    </a:moveTo>
                    <a:cubicBezTo>
                      <a:pt x="43" y="16"/>
                      <a:pt x="43" y="16"/>
                      <a:pt x="43" y="16"/>
                    </a:cubicBezTo>
                    <a:cubicBezTo>
                      <a:pt x="44" y="13"/>
                      <a:pt x="26" y="0"/>
                      <a:pt x="19" y="9"/>
                    </a:cubicBezTo>
                    <a:cubicBezTo>
                      <a:pt x="13" y="15"/>
                      <a:pt x="8" y="10"/>
                      <a:pt x="1" y="22"/>
                    </a:cubicBezTo>
                    <a:cubicBezTo>
                      <a:pt x="0" y="23"/>
                      <a:pt x="0" y="24"/>
                      <a:pt x="0" y="24"/>
                    </a:cubicBezTo>
                    <a:cubicBezTo>
                      <a:pt x="0" y="24"/>
                      <a:pt x="1" y="24"/>
                      <a:pt x="1" y="24"/>
                    </a:cubicBezTo>
                    <a:cubicBezTo>
                      <a:pt x="3" y="24"/>
                      <a:pt x="5" y="24"/>
                      <a:pt x="8" y="26"/>
                    </a:cubicBezTo>
                    <a:cubicBezTo>
                      <a:pt x="19" y="34"/>
                      <a:pt x="26" y="34"/>
                      <a:pt x="37" y="31"/>
                    </a:cubicBezTo>
                    <a:cubicBezTo>
                      <a:pt x="39" y="31"/>
                      <a:pt x="59" y="32"/>
                      <a:pt x="60" y="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0" name="Freeform 1005"/>
              <p:cNvSpPr/>
              <p:nvPr/>
            </p:nvSpPr>
            <p:spPr bwMode="auto">
              <a:xfrm>
                <a:off x="3630" y="2054"/>
                <a:ext cx="164" cy="48"/>
              </a:xfrm>
              <a:custGeom>
                <a:avLst/>
                <a:gdLst>
                  <a:gd name="T0" fmla="*/ 61 w 61"/>
                  <a:gd name="T1" fmla="*/ 18 h 18"/>
                  <a:gd name="T2" fmla="*/ 52 w 61"/>
                  <a:gd name="T3" fmla="*/ 12 h 18"/>
                  <a:gd name="T4" fmla="*/ 44 w 61"/>
                  <a:gd name="T5" fmla="*/ 6 h 18"/>
                  <a:gd name="T6" fmla="*/ 26 w 61"/>
                  <a:gd name="T7" fmla="*/ 3 h 18"/>
                  <a:gd name="T8" fmla="*/ 19 w 61"/>
                  <a:gd name="T9" fmla="*/ 4 h 18"/>
                  <a:gd name="T10" fmla="*/ 1 w 61"/>
                  <a:gd name="T11" fmla="*/ 10 h 18"/>
                  <a:gd name="T12" fmla="*/ 0 w 61"/>
                  <a:gd name="T13" fmla="*/ 10 h 18"/>
                  <a:gd name="T14" fmla="*/ 20 w 61"/>
                  <a:gd name="T15" fmla="*/ 2 h 18"/>
                  <a:gd name="T16" fmla="*/ 26 w 61"/>
                  <a:gd name="T17" fmla="*/ 2 h 18"/>
                  <a:gd name="T18" fmla="*/ 44 w 61"/>
                  <a:gd name="T19" fmla="*/ 5 h 18"/>
                  <a:gd name="T20" fmla="*/ 53 w 61"/>
                  <a:gd name="T21" fmla="*/ 11 h 18"/>
                  <a:gd name="T22" fmla="*/ 61 w 61"/>
                  <a:gd name="T23" fmla="*/ 17 h 18"/>
                  <a:gd name="T24" fmla="*/ 61 w 61"/>
                  <a:gd name="T25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1" h="18">
                    <a:moveTo>
                      <a:pt x="61" y="18"/>
                    </a:moveTo>
                    <a:cubicBezTo>
                      <a:pt x="60" y="17"/>
                      <a:pt x="56" y="15"/>
                      <a:pt x="52" y="12"/>
                    </a:cubicBezTo>
                    <a:cubicBezTo>
                      <a:pt x="49" y="10"/>
                      <a:pt x="46" y="7"/>
                      <a:pt x="44" y="6"/>
                    </a:cubicBezTo>
                    <a:cubicBezTo>
                      <a:pt x="37" y="2"/>
                      <a:pt x="31" y="1"/>
                      <a:pt x="26" y="3"/>
                    </a:cubicBezTo>
                    <a:cubicBezTo>
                      <a:pt x="24" y="4"/>
                      <a:pt x="22" y="4"/>
                      <a:pt x="19" y="4"/>
                    </a:cubicBezTo>
                    <a:cubicBezTo>
                      <a:pt x="14" y="3"/>
                      <a:pt x="8" y="2"/>
                      <a:pt x="1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8" y="1"/>
                      <a:pt x="15" y="2"/>
                      <a:pt x="20" y="2"/>
                    </a:cubicBezTo>
                    <a:cubicBezTo>
                      <a:pt x="22" y="3"/>
                      <a:pt x="24" y="3"/>
                      <a:pt x="26" y="2"/>
                    </a:cubicBezTo>
                    <a:cubicBezTo>
                      <a:pt x="31" y="0"/>
                      <a:pt x="37" y="0"/>
                      <a:pt x="44" y="5"/>
                    </a:cubicBezTo>
                    <a:cubicBezTo>
                      <a:pt x="46" y="6"/>
                      <a:pt x="50" y="9"/>
                      <a:pt x="53" y="11"/>
                    </a:cubicBezTo>
                    <a:cubicBezTo>
                      <a:pt x="57" y="14"/>
                      <a:pt x="60" y="16"/>
                      <a:pt x="61" y="17"/>
                    </a:cubicBezTo>
                    <a:lnTo>
                      <a:pt x="61" y="18"/>
                    </a:ln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1" name="Freeform 1006"/>
              <p:cNvSpPr/>
              <p:nvPr/>
            </p:nvSpPr>
            <p:spPr bwMode="auto">
              <a:xfrm>
                <a:off x="3678" y="2064"/>
                <a:ext cx="65" cy="43"/>
              </a:xfrm>
              <a:custGeom>
                <a:avLst/>
                <a:gdLst>
                  <a:gd name="T0" fmla="*/ 8 w 24"/>
                  <a:gd name="T1" fmla="*/ 15 h 16"/>
                  <a:gd name="T2" fmla="*/ 4 w 24"/>
                  <a:gd name="T3" fmla="*/ 16 h 16"/>
                  <a:gd name="T4" fmla="*/ 1 w 24"/>
                  <a:gd name="T5" fmla="*/ 15 h 16"/>
                  <a:gd name="T6" fmla="*/ 0 w 24"/>
                  <a:gd name="T7" fmla="*/ 14 h 16"/>
                  <a:gd name="T8" fmla="*/ 0 w 24"/>
                  <a:gd name="T9" fmla="*/ 14 h 16"/>
                  <a:gd name="T10" fmla="*/ 1 w 24"/>
                  <a:gd name="T11" fmla="*/ 14 h 16"/>
                  <a:gd name="T12" fmla="*/ 4 w 24"/>
                  <a:gd name="T13" fmla="*/ 14 h 16"/>
                  <a:gd name="T14" fmla="*/ 13 w 24"/>
                  <a:gd name="T15" fmla="*/ 12 h 16"/>
                  <a:gd name="T16" fmla="*/ 19 w 24"/>
                  <a:gd name="T17" fmla="*/ 8 h 16"/>
                  <a:gd name="T18" fmla="*/ 20 w 24"/>
                  <a:gd name="T19" fmla="*/ 6 h 16"/>
                  <a:gd name="T20" fmla="*/ 22 w 24"/>
                  <a:gd name="T21" fmla="*/ 3 h 16"/>
                  <a:gd name="T22" fmla="*/ 24 w 24"/>
                  <a:gd name="T23" fmla="*/ 0 h 16"/>
                  <a:gd name="T24" fmla="*/ 24 w 24"/>
                  <a:gd name="T25" fmla="*/ 1 h 16"/>
                  <a:gd name="T26" fmla="*/ 23 w 24"/>
                  <a:gd name="T27" fmla="*/ 4 h 16"/>
                  <a:gd name="T28" fmla="*/ 21 w 24"/>
                  <a:gd name="T29" fmla="*/ 7 h 16"/>
                  <a:gd name="T30" fmla="*/ 20 w 24"/>
                  <a:gd name="T31" fmla="*/ 9 h 16"/>
                  <a:gd name="T32" fmla="*/ 13 w 24"/>
                  <a:gd name="T33" fmla="*/ 13 h 16"/>
                  <a:gd name="T34" fmla="*/ 8 w 24"/>
                  <a:gd name="T35" fmla="*/ 1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4" h="16">
                    <a:moveTo>
                      <a:pt x="8" y="15"/>
                    </a:moveTo>
                    <a:cubicBezTo>
                      <a:pt x="7" y="15"/>
                      <a:pt x="6" y="16"/>
                      <a:pt x="4" y="16"/>
                    </a:cubicBezTo>
                    <a:cubicBezTo>
                      <a:pt x="3" y="16"/>
                      <a:pt x="2" y="15"/>
                      <a:pt x="1" y="15"/>
                    </a:cubicBezTo>
                    <a:cubicBezTo>
                      <a:pt x="1" y="15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1" y="14"/>
                      <a:pt x="1" y="14"/>
                    </a:cubicBezTo>
                    <a:cubicBezTo>
                      <a:pt x="2" y="14"/>
                      <a:pt x="4" y="14"/>
                      <a:pt x="4" y="14"/>
                    </a:cubicBezTo>
                    <a:cubicBezTo>
                      <a:pt x="7" y="14"/>
                      <a:pt x="10" y="14"/>
                      <a:pt x="13" y="12"/>
                    </a:cubicBezTo>
                    <a:cubicBezTo>
                      <a:pt x="17" y="10"/>
                      <a:pt x="17" y="10"/>
                      <a:pt x="19" y="8"/>
                    </a:cubicBezTo>
                    <a:cubicBezTo>
                      <a:pt x="19" y="8"/>
                      <a:pt x="19" y="7"/>
                      <a:pt x="20" y="6"/>
                    </a:cubicBezTo>
                    <a:cubicBezTo>
                      <a:pt x="21" y="6"/>
                      <a:pt x="21" y="5"/>
                      <a:pt x="22" y="3"/>
                    </a:cubicBezTo>
                    <a:cubicBezTo>
                      <a:pt x="22" y="2"/>
                      <a:pt x="23" y="0"/>
                      <a:pt x="24" y="0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4" y="1"/>
                      <a:pt x="23" y="3"/>
                      <a:pt x="23" y="4"/>
                    </a:cubicBezTo>
                    <a:cubicBezTo>
                      <a:pt x="22" y="5"/>
                      <a:pt x="22" y="6"/>
                      <a:pt x="21" y="7"/>
                    </a:cubicBezTo>
                    <a:cubicBezTo>
                      <a:pt x="20" y="8"/>
                      <a:pt x="20" y="8"/>
                      <a:pt x="20" y="9"/>
                    </a:cubicBezTo>
                    <a:cubicBezTo>
                      <a:pt x="18" y="11"/>
                      <a:pt x="17" y="11"/>
                      <a:pt x="13" y="13"/>
                    </a:cubicBezTo>
                    <a:cubicBezTo>
                      <a:pt x="12" y="14"/>
                      <a:pt x="10" y="15"/>
                      <a:pt x="8" y="15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2" name="Freeform 1007"/>
              <p:cNvSpPr/>
              <p:nvPr/>
            </p:nvSpPr>
            <p:spPr bwMode="auto">
              <a:xfrm>
                <a:off x="3654" y="2056"/>
                <a:ext cx="70" cy="41"/>
              </a:xfrm>
              <a:custGeom>
                <a:avLst/>
                <a:gdLst>
                  <a:gd name="T0" fmla="*/ 7 w 26"/>
                  <a:gd name="T1" fmla="*/ 13 h 15"/>
                  <a:gd name="T2" fmla="*/ 6 w 26"/>
                  <a:gd name="T3" fmla="*/ 14 h 15"/>
                  <a:gd name="T4" fmla="*/ 0 w 26"/>
                  <a:gd name="T5" fmla="*/ 13 h 15"/>
                  <a:gd name="T6" fmla="*/ 1 w 26"/>
                  <a:gd name="T7" fmla="*/ 13 h 15"/>
                  <a:gd name="T8" fmla="*/ 6 w 26"/>
                  <a:gd name="T9" fmla="*/ 13 h 15"/>
                  <a:gd name="T10" fmla="*/ 20 w 26"/>
                  <a:gd name="T11" fmla="*/ 5 h 15"/>
                  <a:gd name="T12" fmla="*/ 26 w 26"/>
                  <a:gd name="T13" fmla="*/ 0 h 15"/>
                  <a:gd name="T14" fmla="*/ 26 w 26"/>
                  <a:gd name="T15" fmla="*/ 1 h 15"/>
                  <a:gd name="T16" fmla="*/ 21 w 26"/>
                  <a:gd name="T17" fmla="*/ 6 h 15"/>
                  <a:gd name="T18" fmla="*/ 7 w 26"/>
                  <a:gd name="T19" fmla="*/ 1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15">
                    <a:moveTo>
                      <a:pt x="7" y="13"/>
                    </a:moveTo>
                    <a:cubicBezTo>
                      <a:pt x="7" y="13"/>
                      <a:pt x="6" y="14"/>
                      <a:pt x="6" y="14"/>
                    </a:cubicBezTo>
                    <a:cubicBezTo>
                      <a:pt x="5" y="14"/>
                      <a:pt x="1" y="15"/>
                      <a:pt x="0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13"/>
                      <a:pt x="4" y="13"/>
                      <a:pt x="6" y="13"/>
                    </a:cubicBezTo>
                    <a:cubicBezTo>
                      <a:pt x="16" y="11"/>
                      <a:pt x="18" y="8"/>
                      <a:pt x="20" y="5"/>
                    </a:cubicBezTo>
                    <a:cubicBezTo>
                      <a:pt x="21" y="3"/>
                      <a:pt x="22" y="1"/>
                      <a:pt x="26" y="0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3" y="2"/>
                      <a:pt x="22" y="4"/>
                      <a:pt x="21" y="6"/>
                    </a:cubicBezTo>
                    <a:cubicBezTo>
                      <a:pt x="19" y="9"/>
                      <a:pt x="16" y="11"/>
                      <a:pt x="7" y="13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3" name="Freeform 1008"/>
              <p:cNvSpPr/>
              <p:nvPr/>
            </p:nvSpPr>
            <p:spPr bwMode="auto">
              <a:xfrm>
                <a:off x="3638" y="2062"/>
                <a:ext cx="51" cy="24"/>
              </a:xfrm>
              <a:custGeom>
                <a:avLst/>
                <a:gdLst>
                  <a:gd name="T0" fmla="*/ 7 w 19"/>
                  <a:gd name="T1" fmla="*/ 8 h 9"/>
                  <a:gd name="T2" fmla="*/ 4 w 19"/>
                  <a:gd name="T3" fmla="*/ 8 h 9"/>
                  <a:gd name="T4" fmla="*/ 1 w 19"/>
                  <a:gd name="T5" fmla="*/ 8 h 9"/>
                  <a:gd name="T6" fmla="*/ 1 w 19"/>
                  <a:gd name="T7" fmla="*/ 8 h 9"/>
                  <a:gd name="T8" fmla="*/ 0 w 19"/>
                  <a:gd name="T9" fmla="*/ 7 h 9"/>
                  <a:gd name="T10" fmla="*/ 1 w 19"/>
                  <a:gd name="T11" fmla="*/ 7 h 9"/>
                  <a:gd name="T12" fmla="*/ 4 w 19"/>
                  <a:gd name="T13" fmla="*/ 7 h 9"/>
                  <a:gd name="T14" fmla="*/ 9 w 19"/>
                  <a:gd name="T15" fmla="*/ 7 h 9"/>
                  <a:gd name="T16" fmla="*/ 11 w 19"/>
                  <a:gd name="T17" fmla="*/ 6 h 9"/>
                  <a:gd name="T18" fmla="*/ 17 w 19"/>
                  <a:gd name="T19" fmla="*/ 2 h 9"/>
                  <a:gd name="T20" fmla="*/ 19 w 19"/>
                  <a:gd name="T21" fmla="*/ 0 h 9"/>
                  <a:gd name="T22" fmla="*/ 19 w 19"/>
                  <a:gd name="T23" fmla="*/ 1 h 9"/>
                  <a:gd name="T24" fmla="*/ 18 w 19"/>
                  <a:gd name="T25" fmla="*/ 2 h 9"/>
                  <a:gd name="T26" fmla="*/ 11 w 19"/>
                  <a:gd name="T27" fmla="*/ 7 h 9"/>
                  <a:gd name="T28" fmla="*/ 10 w 19"/>
                  <a:gd name="T29" fmla="*/ 8 h 9"/>
                  <a:gd name="T30" fmla="*/ 7 w 19"/>
                  <a:gd name="T31" fmla="*/ 8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" h="9">
                    <a:moveTo>
                      <a:pt x="7" y="8"/>
                    </a:moveTo>
                    <a:cubicBezTo>
                      <a:pt x="6" y="9"/>
                      <a:pt x="5" y="9"/>
                      <a:pt x="4" y="8"/>
                    </a:cubicBezTo>
                    <a:cubicBezTo>
                      <a:pt x="3" y="8"/>
                      <a:pt x="2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1" y="7"/>
                      <a:pt x="1" y="7"/>
                    </a:cubicBezTo>
                    <a:cubicBezTo>
                      <a:pt x="2" y="7"/>
                      <a:pt x="3" y="7"/>
                      <a:pt x="4" y="7"/>
                    </a:cubicBezTo>
                    <a:cubicBezTo>
                      <a:pt x="6" y="8"/>
                      <a:pt x="6" y="8"/>
                      <a:pt x="9" y="7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4" y="5"/>
                      <a:pt x="16" y="3"/>
                      <a:pt x="17" y="2"/>
                    </a:cubicBezTo>
                    <a:cubicBezTo>
                      <a:pt x="17" y="1"/>
                      <a:pt x="18" y="0"/>
                      <a:pt x="19" y="0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19" y="1"/>
                      <a:pt x="18" y="2"/>
                      <a:pt x="18" y="2"/>
                    </a:cubicBezTo>
                    <a:cubicBezTo>
                      <a:pt x="16" y="4"/>
                      <a:pt x="15" y="6"/>
                      <a:pt x="11" y="7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8" y="8"/>
                      <a:pt x="8" y="8"/>
                      <a:pt x="7" y="8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4" name="Freeform 1009"/>
              <p:cNvSpPr/>
              <p:nvPr/>
            </p:nvSpPr>
            <p:spPr bwMode="auto">
              <a:xfrm>
                <a:off x="3635" y="2056"/>
                <a:ext cx="35" cy="27"/>
              </a:xfrm>
              <a:custGeom>
                <a:avLst/>
                <a:gdLst>
                  <a:gd name="T0" fmla="*/ 1 w 13"/>
                  <a:gd name="T1" fmla="*/ 10 h 10"/>
                  <a:gd name="T2" fmla="*/ 0 w 13"/>
                  <a:gd name="T3" fmla="*/ 9 h 10"/>
                  <a:gd name="T4" fmla="*/ 11 w 13"/>
                  <a:gd name="T5" fmla="*/ 2 h 10"/>
                  <a:gd name="T6" fmla="*/ 9 w 13"/>
                  <a:gd name="T7" fmla="*/ 1 h 10"/>
                  <a:gd name="T8" fmla="*/ 3 w 13"/>
                  <a:gd name="T9" fmla="*/ 3 h 10"/>
                  <a:gd name="T10" fmla="*/ 3 w 13"/>
                  <a:gd name="T11" fmla="*/ 2 h 10"/>
                  <a:gd name="T12" fmla="*/ 9 w 13"/>
                  <a:gd name="T13" fmla="*/ 0 h 10"/>
                  <a:gd name="T14" fmla="*/ 12 w 13"/>
                  <a:gd name="T15" fmla="*/ 1 h 10"/>
                  <a:gd name="T16" fmla="*/ 13 w 13"/>
                  <a:gd name="T17" fmla="*/ 1 h 10"/>
                  <a:gd name="T18" fmla="*/ 13 w 13"/>
                  <a:gd name="T19" fmla="*/ 2 h 10"/>
                  <a:gd name="T20" fmla="*/ 1 w 13"/>
                  <a:gd name="T21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" h="10">
                    <a:moveTo>
                      <a:pt x="1" y="10"/>
                    </a:moveTo>
                    <a:cubicBezTo>
                      <a:pt x="0" y="9"/>
                      <a:pt x="0" y="9"/>
                      <a:pt x="0" y="9"/>
                    </a:cubicBezTo>
                    <a:cubicBezTo>
                      <a:pt x="3" y="8"/>
                      <a:pt x="9" y="4"/>
                      <a:pt x="11" y="2"/>
                    </a:cubicBezTo>
                    <a:cubicBezTo>
                      <a:pt x="11" y="1"/>
                      <a:pt x="10" y="1"/>
                      <a:pt x="9" y="1"/>
                    </a:cubicBezTo>
                    <a:cubicBezTo>
                      <a:pt x="7" y="1"/>
                      <a:pt x="4" y="2"/>
                      <a:pt x="3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1"/>
                      <a:pt x="7" y="0"/>
                      <a:pt x="9" y="0"/>
                    </a:cubicBezTo>
                    <a:cubicBezTo>
                      <a:pt x="11" y="0"/>
                      <a:pt x="12" y="0"/>
                      <a:pt x="12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1" y="5"/>
                      <a:pt x="4" y="9"/>
                      <a:pt x="1" y="10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5" name="Freeform 1010"/>
              <p:cNvSpPr/>
              <p:nvPr/>
            </p:nvSpPr>
            <p:spPr bwMode="auto">
              <a:xfrm>
                <a:off x="3657" y="2048"/>
                <a:ext cx="32" cy="16"/>
              </a:xfrm>
              <a:custGeom>
                <a:avLst/>
                <a:gdLst>
                  <a:gd name="T0" fmla="*/ 12 w 12"/>
                  <a:gd name="T1" fmla="*/ 6 h 6"/>
                  <a:gd name="T2" fmla="*/ 0 w 12"/>
                  <a:gd name="T3" fmla="*/ 2 h 6"/>
                  <a:gd name="T4" fmla="*/ 0 w 12"/>
                  <a:gd name="T5" fmla="*/ 0 h 6"/>
                  <a:gd name="T6" fmla="*/ 12 w 12"/>
                  <a:gd name="T7" fmla="*/ 5 h 6"/>
                  <a:gd name="T8" fmla="*/ 12 w 12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6">
                    <a:moveTo>
                      <a:pt x="12" y="6"/>
                    </a:moveTo>
                    <a:cubicBezTo>
                      <a:pt x="7" y="3"/>
                      <a:pt x="5" y="2"/>
                      <a:pt x="0" y="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0"/>
                      <a:pt x="8" y="2"/>
                      <a:pt x="12" y="5"/>
                    </a:cubicBez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6" name="Freeform 1011"/>
              <p:cNvSpPr/>
              <p:nvPr/>
            </p:nvSpPr>
            <p:spPr bwMode="auto">
              <a:xfrm>
                <a:off x="3681" y="2037"/>
                <a:ext cx="43" cy="22"/>
              </a:xfrm>
              <a:custGeom>
                <a:avLst/>
                <a:gdLst>
                  <a:gd name="T0" fmla="*/ 16 w 16"/>
                  <a:gd name="T1" fmla="*/ 8 h 8"/>
                  <a:gd name="T2" fmla="*/ 13 w 16"/>
                  <a:gd name="T3" fmla="*/ 7 h 8"/>
                  <a:gd name="T4" fmla="*/ 7 w 16"/>
                  <a:gd name="T5" fmla="*/ 3 h 8"/>
                  <a:gd name="T6" fmla="*/ 2 w 16"/>
                  <a:gd name="T7" fmla="*/ 1 h 8"/>
                  <a:gd name="T8" fmla="*/ 1 w 16"/>
                  <a:gd name="T9" fmla="*/ 1 h 8"/>
                  <a:gd name="T10" fmla="*/ 0 w 16"/>
                  <a:gd name="T11" fmla="*/ 1 h 8"/>
                  <a:gd name="T12" fmla="*/ 2 w 16"/>
                  <a:gd name="T13" fmla="*/ 0 h 8"/>
                  <a:gd name="T14" fmla="*/ 8 w 16"/>
                  <a:gd name="T15" fmla="*/ 2 h 8"/>
                  <a:gd name="T16" fmla="*/ 13 w 16"/>
                  <a:gd name="T17" fmla="*/ 6 h 8"/>
                  <a:gd name="T18" fmla="*/ 16 w 16"/>
                  <a:gd name="T19" fmla="*/ 7 h 8"/>
                  <a:gd name="T20" fmla="*/ 16 w 16"/>
                  <a:gd name="T21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8">
                    <a:moveTo>
                      <a:pt x="16" y="8"/>
                    </a:moveTo>
                    <a:cubicBezTo>
                      <a:pt x="15" y="7"/>
                      <a:pt x="14" y="7"/>
                      <a:pt x="13" y="7"/>
                    </a:cubicBezTo>
                    <a:cubicBezTo>
                      <a:pt x="11" y="6"/>
                      <a:pt x="9" y="5"/>
                      <a:pt x="7" y="3"/>
                    </a:cubicBezTo>
                    <a:cubicBezTo>
                      <a:pt x="6" y="1"/>
                      <a:pt x="4" y="1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4" y="0"/>
                      <a:pt x="6" y="0"/>
                      <a:pt x="8" y="2"/>
                    </a:cubicBezTo>
                    <a:cubicBezTo>
                      <a:pt x="10" y="4"/>
                      <a:pt x="12" y="5"/>
                      <a:pt x="13" y="6"/>
                    </a:cubicBezTo>
                    <a:cubicBezTo>
                      <a:pt x="14" y="6"/>
                      <a:pt x="15" y="6"/>
                      <a:pt x="16" y="7"/>
                    </a:cubicBezTo>
                    <a:lnTo>
                      <a:pt x="16" y="8"/>
                    </a:ln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7" name="Freeform 1012"/>
              <p:cNvSpPr/>
              <p:nvPr/>
            </p:nvSpPr>
            <p:spPr bwMode="auto">
              <a:xfrm>
                <a:off x="3713" y="2032"/>
                <a:ext cx="30" cy="32"/>
              </a:xfrm>
              <a:custGeom>
                <a:avLst/>
                <a:gdLst>
                  <a:gd name="T0" fmla="*/ 11 w 11"/>
                  <a:gd name="T1" fmla="*/ 12 h 12"/>
                  <a:gd name="T2" fmla="*/ 10 w 11"/>
                  <a:gd name="T3" fmla="*/ 12 h 12"/>
                  <a:gd name="T4" fmla="*/ 10 w 11"/>
                  <a:gd name="T5" fmla="*/ 12 h 12"/>
                  <a:gd name="T6" fmla="*/ 10 w 11"/>
                  <a:gd name="T7" fmla="*/ 11 h 12"/>
                  <a:gd name="T8" fmla="*/ 10 w 11"/>
                  <a:gd name="T9" fmla="*/ 12 h 12"/>
                  <a:gd name="T10" fmla="*/ 9 w 11"/>
                  <a:gd name="T11" fmla="*/ 11 h 12"/>
                  <a:gd name="T12" fmla="*/ 8 w 11"/>
                  <a:gd name="T13" fmla="*/ 7 h 12"/>
                  <a:gd name="T14" fmla="*/ 0 w 11"/>
                  <a:gd name="T15" fmla="*/ 0 h 12"/>
                  <a:gd name="T16" fmla="*/ 1 w 11"/>
                  <a:gd name="T17" fmla="*/ 0 h 12"/>
                  <a:gd name="T18" fmla="*/ 9 w 11"/>
                  <a:gd name="T19" fmla="*/ 7 h 12"/>
                  <a:gd name="T20" fmla="*/ 10 w 11"/>
                  <a:gd name="T21" fmla="*/ 10 h 12"/>
                  <a:gd name="T22" fmla="*/ 11 w 11"/>
                  <a:gd name="T2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" h="12">
                    <a:moveTo>
                      <a:pt x="11" y="12"/>
                    </a:moveTo>
                    <a:cubicBezTo>
                      <a:pt x="10" y="12"/>
                      <a:pt x="10" y="12"/>
                      <a:pt x="10" y="12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0" y="12"/>
                      <a:pt x="10" y="11"/>
                      <a:pt x="9" y="11"/>
                    </a:cubicBezTo>
                    <a:cubicBezTo>
                      <a:pt x="9" y="10"/>
                      <a:pt x="8" y="9"/>
                      <a:pt x="8" y="7"/>
                    </a:cubicBezTo>
                    <a:cubicBezTo>
                      <a:pt x="8" y="3"/>
                      <a:pt x="4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5" y="0"/>
                      <a:pt x="9" y="3"/>
                      <a:pt x="9" y="7"/>
                    </a:cubicBezTo>
                    <a:cubicBezTo>
                      <a:pt x="10" y="8"/>
                      <a:pt x="10" y="9"/>
                      <a:pt x="10" y="10"/>
                    </a:cubicBezTo>
                    <a:cubicBezTo>
                      <a:pt x="11" y="11"/>
                      <a:pt x="11" y="12"/>
                      <a:pt x="11" y="12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8" name="Freeform 1013"/>
              <p:cNvSpPr/>
              <p:nvPr/>
            </p:nvSpPr>
            <p:spPr bwMode="auto">
              <a:xfrm>
                <a:off x="3740" y="2059"/>
                <a:ext cx="25" cy="43"/>
              </a:xfrm>
              <a:custGeom>
                <a:avLst/>
                <a:gdLst>
                  <a:gd name="T0" fmla="*/ 1 w 9"/>
                  <a:gd name="T1" fmla="*/ 16 h 16"/>
                  <a:gd name="T2" fmla="*/ 0 w 9"/>
                  <a:gd name="T3" fmla="*/ 15 h 16"/>
                  <a:gd name="T4" fmla="*/ 3 w 9"/>
                  <a:gd name="T5" fmla="*/ 14 h 16"/>
                  <a:gd name="T6" fmla="*/ 4 w 9"/>
                  <a:gd name="T7" fmla="*/ 13 h 16"/>
                  <a:gd name="T8" fmla="*/ 8 w 9"/>
                  <a:gd name="T9" fmla="*/ 7 h 16"/>
                  <a:gd name="T10" fmla="*/ 6 w 9"/>
                  <a:gd name="T11" fmla="*/ 3 h 16"/>
                  <a:gd name="T12" fmla="*/ 6 w 9"/>
                  <a:gd name="T13" fmla="*/ 2 h 16"/>
                  <a:gd name="T14" fmla="*/ 4 w 9"/>
                  <a:gd name="T15" fmla="*/ 0 h 16"/>
                  <a:gd name="T16" fmla="*/ 5 w 9"/>
                  <a:gd name="T17" fmla="*/ 0 h 16"/>
                  <a:gd name="T18" fmla="*/ 7 w 9"/>
                  <a:gd name="T19" fmla="*/ 1 h 16"/>
                  <a:gd name="T20" fmla="*/ 7 w 9"/>
                  <a:gd name="T21" fmla="*/ 2 h 16"/>
                  <a:gd name="T22" fmla="*/ 9 w 9"/>
                  <a:gd name="T23" fmla="*/ 7 h 16"/>
                  <a:gd name="T24" fmla="*/ 9 w 9"/>
                  <a:gd name="T25" fmla="*/ 7 h 16"/>
                  <a:gd name="T26" fmla="*/ 5 w 9"/>
                  <a:gd name="T27" fmla="*/ 15 h 16"/>
                  <a:gd name="T28" fmla="*/ 3 w 9"/>
                  <a:gd name="T29" fmla="*/ 15 h 16"/>
                  <a:gd name="T30" fmla="*/ 1 w 9"/>
                  <a:gd name="T3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" h="16">
                    <a:moveTo>
                      <a:pt x="1" y="16"/>
                    </a:moveTo>
                    <a:cubicBezTo>
                      <a:pt x="0" y="15"/>
                      <a:pt x="0" y="15"/>
                      <a:pt x="0" y="15"/>
                    </a:cubicBezTo>
                    <a:cubicBezTo>
                      <a:pt x="1" y="15"/>
                      <a:pt x="2" y="14"/>
                      <a:pt x="3" y="14"/>
                    </a:cubicBezTo>
                    <a:cubicBezTo>
                      <a:pt x="3" y="14"/>
                      <a:pt x="4" y="14"/>
                      <a:pt x="4" y="13"/>
                    </a:cubicBezTo>
                    <a:cubicBezTo>
                      <a:pt x="5" y="13"/>
                      <a:pt x="8" y="9"/>
                      <a:pt x="8" y="7"/>
                    </a:cubicBezTo>
                    <a:cubicBezTo>
                      <a:pt x="8" y="6"/>
                      <a:pt x="7" y="3"/>
                      <a:pt x="6" y="3"/>
                    </a:cubicBezTo>
                    <a:cubicBezTo>
                      <a:pt x="6" y="3"/>
                      <a:pt x="6" y="3"/>
                      <a:pt x="6" y="2"/>
                    </a:cubicBezTo>
                    <a:cubicBezTo>
                      <a:pt x="5" y="2"/>
                      <a:pt x="4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6" y="1"/>
                      <a:pt x="7" y="1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8" y="3"/>
                      <a:pt x="9" y="6"/>
                      <a:pt x="9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9"/>
                      <a:pt x="6" y="14"/>
                      <a:pt x="5" y="15"/>
                    </a:cubicBezTo>
                    <a:cubicBezTo>
                      <a:pt x="4" y="15"/>
                      <a:pt x="4" y="15"/>
                      <a:pt x="3" y="15"/>
                    </a:cubicBezTo>
                    <a:cubicBezTo>
                      <a:pt x="2" y="16"/>
                      <a:pt x="1" y="16"/>
                      <a:pt x="1" y="16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9" name="Freeform 1014"/>
              <p:cNvSpPr/>
              <p:nvPr/>
            </p:nvSpPr>
            <p:spPr bwMode="auto">
              <a:xfrm>
                <a:off x="3697" y="2029"/>
                <a:ext cx="27" cy="19"/>
              </a:xfrm>
              <a:custGeom>
                <a:avLst/>
                <a:gdLst>
                  <a:gd name="T0" fmla="*/ 10 w 10"/>
                  <a:gd name="T1" fmla="*/ 7 h 7"/>
                  <a:gd name="T2" fmla="*/ 9 w 10"/>
                  <a:gd name="T3" fmla="*/ 7 h 7"/>
                  <a:gd name="T4" fmla="*/ 0 w 10"/>
                  <a:gd name="T5" fmla="*/ 1 h 7"/>
                  <a:gd name="T6" fmla="*/ 0 w 10"/>
                  <a:gd name="T7" fmla="*/ 0 h 7"/>
                  <a:gd name="T8" fmla="*/ 0 w 10"/>
                  <a:gd name="T9" fmla="*/ 0 h 7"/>
                  <a:gd name="T10" fmla="*/ 10 w 10"/>
                  <a:gd name="T11" fmla="*/ 6 h 7"/>
                  <a:gd name="T12" fmla="*/ 10 w 10"/>
                  <a:gd name="T13" fmla="*/ 7 h 7"/>
                  <a:gd name="T14" fmla="*/ 10 w 10"/>
                  <a:gd name="T1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7">
                    <a:moveTo>
                      <a:pt x="10" y="7"/>
                    </a:moveTo>
                    <a:cubicBezTo>
                      <a:pt x="9" y="7"/>
                      <a:pt x="9" y="7"/>
                      <a:pt x="9" y="7"/>
                    </a:cubicBezTo>
                    <a:cubicBezTo>
                      <a:pt x="7" y="4"/>
                      <a:pt x="4" y="2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1"/>
                      <a:pt x="8" y="3"/>
                      <a:pt x="10" y="6"/>
                    </a:cubicBezTo>
                    <a:cubicBezTo>
                      <a:pt x="10" y="6"/>
                      <a:pt x="10" y="7"/>
                      <a:pt x="10" y="7"/>
                    </a:cubicBezTo>
                    <a:cubicBezTo>
                      <a:pt x="10" y="7"/>
                      <a:pt x="10" y="7"/>
                      <a:pt x="10" y="7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0" name="Freeform 1015"/>
              <p:cNvSpPr/>
              <p:nvPr/>
            </p:nvSpPr>
            <p:spPr bwMode="auto">
              <a:xfrm>
                <a:off x="3673" y="2043"/>
                <a:ext cx="30" cy="16"/>
              </a:xfrm>
              <a:custGeom>
                <a:avLst/>
                <a:gdLst>
                  <a:gd name="T0" fmla="*/ 11 w 11"/>
                  <a:gd name="T1" fmla="*/ 6 h 6"/>
                  <a:gd name="T2" fmla="*/ 10 w 11"/>
                  <a:gd name="T3" fmla="*/ 6 h 6"/>
                  <a:gd name="T4" fmla="*/ 10 w 11"/>
                  <a:gd name="T5" fmla="*/ 6 h 6"/>
                  <a:gd name="T6" fmla="*/ 1 w 11"/>
                  <a:gd name="T7" fmla="*/ 2 h 6"/>
                  <a:gd name="T8" fmla="*/ 0 w 11"/>
                  <a:gd name="T9" fmla="*/ 1 h 6"/>
                  <a:gd name="T10" fmla="*/ 1 w 11"/>
                  <a:gd name="T11" fmla="*/ 0 h 6"/>
                  <a:gd name="T12" fmla="*/ 11 w 11"/>
                  <a:gd name="T13" fmla="*/ 5 h 6"/>
                  <a:gd name="T14" fmla="*/ 11 w 11"/>
                  <a:gd name="T15" fmla="*/ 5 h 6"/>
                  <a:gd name="T16" fmla="*/ 11 w 11"/>
                  <a:gd name="T1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6">
                    <a:moveTo>
                      <a:pt x="11" y="6"/>
                    </a:moveTo>
                    <a:cubicBezTo>
                      <a:pt x="10" y="6"/>
                      <a:pt x="10" y="6"/>
                      <a:pt x="10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8" y="4"/>
                      <a:pt x="4" y="1"/>
                      <a:pt x="1" y="2"/>
                    </a:cubicBezTo>
                    <a:cubicBezTo>
                      <a:pt x="1" y="2"/>
                      <a:pt x="0" y="1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5" y="0"/>
                      <a:pt x="10" y="4"/>
                      <a:pt x="11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6"/>
                      <a:pt x="11" y="6"/>
                      <a:pt x="11" y="6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1" name="Freeform 1016"/>
              <p:cNvSpPr/>
              <p:nvPr/>
            </p:nvSpPr>
            <p:spPr bwMode="auto">
              <a:xfrm>
                <a:off x="3651" y="2081"/>
                <a:ext cx="33" cy="13"/>
              </a:xfrm>
              <a:custGeom>
                <a:avLst/>
                <a:gdLst>
                  <a:gd name="T0" fmla="*/ 9 w 12"/>
                  <a:gd name="T1" fmla="*/ 2 h 5"/>
                  <a:gd name="T2" fmla="*/ 1 w 12"/>
                  <a:gd name="T3" fmla="*/ 4 h 5"/>
                  <a:gd name="T4" fmla="*/ 0 w 12"/>
                  <a:gd name="T5" fmla="*/ 3 h 5"/>
                  <a:gd name="T6" fmla="*/ 1 w 12"/>
                  <a:gd name="T7" fmla="*/ 3 h 5"/>
                  <a:gd name="T8" fmla="*/ 11 w 12"/>
                  <a:gd name="T9" fmla="*/ 0 h 5"/>
                  <a:gd name="T10" fmla="*/ 12 w 12"/>
                  <a:gd name="T11" fmla="*/ 0 h 5"/>
                  <a:gd name="T12" fmla="*/ 12 w 12"/>
                  <a:gd name="T13" fmla="*/ 1 h 5"/>
                  <a:gd name="T14" fmla="*/ 9 w 12"/>
                  <a:gd name="T1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5">
                    <a:moveTo>
                      <a:pt x="9" y="2"/>
                    </a:moveTo>
                    <a:cubicBezTo>
                      <a:pt x="7" y="3"/>
                      <a:pt x="3" y="5"/>
                      <a:pt x="1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2"/>
                      <a:pt x="1" y="3"/>
                    </a:cubicBezTo>
                    <a:cubicBezTo>
                      <a:pt x="3" y="4"/>
                      <a:pt x="9" y="1"/>
                      <a:pt x="11" y="0"/>
                    </a:cubicBezTo>
                    <a:cubicBezTo>
                      <a:pt x="11" y="0"/>
                      <a:pt x="12" y="0"/>
                      <a:pt x="12" y="0"/>
                    </a:cubicBezTo>
                    <a:cubicBezTo>
                      <a:pt x="12" y="0"/>
                      <a:pt x="12" y="1"/>
                      <a:pt x="12" y="1"/>
                    </a:cubicBezTo>
                    <a:cubicBezTo>
                      <a:pt x="12" y="1"/>
                      <a:pt x="11" y="2"/>
                      <a:pt x="9" y="2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2" name="Freeform 1017"/>
              <p:cNvSpPr/>
              <p:nvPr/>
            </p:nvSpPr>
            <p:spPr bwMode="auto">
              <a:xfrm>
                <a:off x="3670" y="2089"/>
                <a:ext cx="33" cy="13"/>
              </a:xfrm>
              <a:custGeom>
                <a:avLst/>
                <a:gdLst>
                  <a:gd name="T0" fmla="*/ 3 w 12"/>
                  <a:gd name="T1" fmla="*/ 5 h 5"/>
                  <a:gd name="T2" fmla="*/ 1 w 12"/>
                  <a:gd name="T3" fmla="*/ 4 h 5"/>
                  <a:gd name="T4" fmla="*/ 0 w 12"/>
                  <a:gd name="T5" fmla="*/ 3 h 5"/>
                  <a:gd name="T6" fmla="*/ 1 w 12"/>
                  <a:gd name="T7" fmla="*/ 4 h 5"/>
                  <a:gd name="T8" fmla="*/ 11 w 12"/>
                  <a:gd name="T9" fmla="*/ 0 h 5"/>
                  <a:gd name="T10" fmla="*/ 11 w 12"/>
                  <a:gd name="T11" fmla="*/ 0 h 5"/>
                  <a:gd name="T12" fmla="*/ 11 w 12"/>
                  <a:gd name="T13" fmla="*/ 1 h 5"/>
                  <a:gd name="T14" fmla="*/ 3 w 12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5">
                    <a:moveTo>
                      <a:pt x="3" y="5"/>
                    </a:moveTo>
                    <a:cubicBezTo>
                      <a:pt x="2" y="5"/>
                      <a:pt x="1" y="5"/>
                      <a:pt x="1" y="4"/>
                    </a:cubicBezTo>
                    <a:cubicBezTo>
                      <a:pt x="0" y="4"/>
                      <a:pt x="0" y="4"/>
                      <a:pt x="0" y="3"/>
                    </a:cubicBezTo>
                    <a:cubicBezTo>
                      <a:pt x="0" y="3"/>
                      <a:pt x="1" y="4"/>
                      <a:pt x="1" y="4"/>
                    </a:cubicBezTo>
                    <a:cubicBezTo>
                      <a:pt x="2" y="5"/>
                      <a:pt x="8" y="1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2" y="0"/>
                      <a:pt x="11" y="1"/>
                      <a:pt x="11" y="1"/>
                    </a:cubicBezTo>
                    <a:cubicBezTo>
                      <a:pt x="11" y="1"/>
                      <a:pt x="6" y="4"/>
                      <a:pt x="3" y="5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3" name="Freeform 1018"/>
              <p:cNvSpPr/>
              <p:nvPr/>
            </p:nvSpPr>
            <p:spPr bwMode="auto">
              <a:xfrm>
                <a:off x="3713" y="2086"/>
                <a:ext cx="27" cy="21"/>
              </a:xfrm>
              <a:custGeom>
                <a:avLst/>
                <a:gdLst>
                  <a:gd name="T0" fmla="*/ 1 w 10"/>
                  <a:gd name="T1" fmla="*/ 8 h 8"/>
                  <a:gd name="T2" fmla="*/ 0 w 10"/>
                  <a:gd name="T3" fmla="*/ 8 h 8"/>
                  <a:gd name="T4" fmla="*/ 0 w 10"/>
                  <a:gd name="T5" fmla="*/ 7 h 8"/>
                  <a:gd name="T6" fmla="*/ 5 w 10"/>
                  <a:gd name="T7" fmla="*/ 5 h 8"/>
                  <a:gd name="T8" fmla="*/ 9 w 10"/>
                  <a:gd name="T9" fmla="*/ 0 h 8"/>
                  <a:gd name="T10" fmla="*/ 10 w 10"/>
                  <a:gd name="T11" fmla="*/ 0 h 8"/>
                  <a:gd name="T12" fmla="*/ 10 w 10"/>
                  <a:gd name="T13" fmla="*/ 1 h 8"/>
                  <a:gd name="T14" fmla="*/ 5 w 10"/>
                  <a:gd name="T15" fmla="*/ 6 h 8"/>
                  <a:gd name="T16" fmla="*/ 1 w 10"/>
                  <a:gd name="T17" fmla="*/ 8 h 8"/>
                  <a:gd name="T18" fmla="*/ 1 w 10"/>
                  <a:gd name="T1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" h="8">
                    <a:moveTo>
                      <a:pt x="1" y="8"/>
                    </a:moveTo>
                    <a:cubicBezTo>
                      <a:pt x="1" y="8"/>
                      <a:pt x="0" y="8"/>
                      <a:pt x="0" y="8"/>
                    </a:cubicBezTo>
                    <a:cubicBezTo>
                      <a:pt x="0" y="8"/>
                      <a:pt x="0" y="7"/>
                      <a:pt x="0" y="7"/>
                    </a:cubicBezTo>
                    <a:cubicBezTo>
                      <a:pt x="1" y="6"/>
                      <a:pt x="4" y="5"/>
                      <a:pt x="5" y="5"/>
                    </a:cubicBezTo>
                    <a:cubicBezTo>
                      <a:pt x="7" y="4"/>
                      <a:pt x="8" y="3"/>
                      <a:pt x="9" y="0"/>
                    </a:cubicBezTo>
                    <a:cubicBezTo>
                      <a:pt x="9" y="0"/>
                      <a:pt x="9" y="0"/>
                      <a:pt x="10" y="0"/>
                    </a:cubicBezTo>
                    <a:cubicBezTo>
                      <a:pt x="10" y="0"/>
                      <a:pt x="10" y="0"/>
                      <a:pt x="10" y="1"/>
                    </a:cubicBezTo>
                    <a:cubicBezTo>
                      <a:pt x="9" y="4"/>
                      <a:pt x="8" y="5"/>
                      <a:pt x="5" y="6"/>
                    </a:cubicBezTo>
                    <a:cubicBezTo>
                      <a:pt x="3" y="7"/>
                      <a:pt x="2" y="7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4" name="Freeform 1019"/>
              <p:cNvSpPr/>
              <p:nvPr/>
            </p:nvSpPr>
            <p:spPr bwMode="auto">
              <a:xfrm>
                <a:off x="3757" y="2091"/>
                <a:ext cx="10" cy="11"/>
              </a:xfrm>
              <a:custGeom>
                <a:avLst/>
                <a:gdLst>
                  <a:gd name="T0" fmla="*/ 1 w 4"/>
                  <a:gd name="T1" fmla="*/ 4 h 4"/>
                  <a:gd name="T2" fmla="*/ 0 w 4"/>
                  <a:gd name="T3" fmla="*/ 4 h 4"/>
                  <a:gd name="T4" fmla="*/ 0 w 4"/>
                  <a:gd name="T5" fmla="*/ 4 h 4"/>
                  <a:gd name="T6" fmla="*/ 0 w 4"/>
                  <a:gd name="T7" fmla="*/ 3 h 4"/>
                  <a:gd name="T8" fmla="*/ 3 w 4"/>
                  <a:gd name="T9" fmla="*/ 0 h 4"/>
                  <a:gd name="T10" fmla="*/ 4 w 4"/>
                  <a:gd name="T11" fmla="*/ 0 h 4"/>
                  <a:gd name="T12" fmla="*/ 4 w 4"/>
                  <a:gd name="T13" fmla="*/ 1 h 4"/>
                  <a:gd name="T14" fmla="*/ 1 w 4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4">
                    <a:moveTo>
                      <a:pt x="1" y="4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2" y="1"/>
                      <a:pt x="3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1"/>
                    </a:cubicBezTo>
                    <a:cubicBezTo>
                      <a:pt x="4" y="1"/>
                      <a:pt x="2" y="4"/>
                      <a:pt x="1" y="4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5" name="Freeform 1020"/>
              <p:cNvSpPr/>
              <p:nvPr/>
            </p:nvSpPr>
            <p:spPr bwMode="auto">
              <a:xfrm>
                <a:off x="3565" y="1773"/>
                <a:ext cx="194" cy="232"/>
              </a:xfrm>
              <a:custGeom>
                <a:avLst/>
                <a:gdLst>
                  <a:gd name="T0" fmla="*/ 69 w 72"/>
                  <a:gd name="T1" fmla="*/ 84 h 86"/>
                  <a:gd name="T2" fmla="*/ 62 w 72"/>
                  <a:gd name="T3" fmla="*/ 86 h 86"/>
                  <a:gd name="T4" fmla="*/ 48 w 72"/>
                  <a:gd name="T5" fmla="*/ 83 h 86"/>
                  <a:gd name="T6" fmla="*/ 47 w 72"/>
                  <a:gd name="T7" fmla="*/ 83 h 86"/>
                  <a:gd name="T8" fmla="*/ 20 w 72"/>
                  <a:gd name="T9" fmla="*/ 55 h 86"/>
                  <a:gd name="T10" fmla="*/ 7 w 72"/>
                  <a:gd name="T11" fmla="*/ 24 h 86"/>
                  <a:gd name="T12" fmla="*/ 3 w 72"/>
                  <a:gd name="T13" fmla="*/ 8 h 86"/>
                  <a:gd name="T14" fmla="*/ 3 w 72"/>
                  <a:gd name="T15" fmla="*/ 2 h 86"/>
                  <a:gd name="T16" fmla="*/ 29 w 72"/>
                  <a:gd name="T17" fmla="*/ 18 h 86"/>
                  <a:gd name="T18" fmla="*/ 54 w 72"/>
                  <a:gd name="T19" fmla="*/ 45 h 86"/>
                  <a:gd name="T20" fmla="*/ 69 w 72"/>
                  <a:gd name="T21" fmla="*/ 84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2" h="86">
                    <a:moveTo>
                      <a:pt x="69" y="84"/>
                    </a:moveTo>
                    <a:cubicBezTo>
                      <a:pt x="68" y="86"/>
                      <a:pt x="64" y="86"/>
                      <a:pt x="62" y="86"/>
                    </a:cubicBezTo>
                    <a:cubicBezTo>
                      <a:pt x="58" y="85"/>
                      <a:pt x="51" y="83"/>
                      <a:pt x="48" y="83"/>
                    </a:cubicBezTo>
                    <a:cubicBezTo>
                      <a:pt x="47" y="83"/>
                      <a:pt x="47" y="83"/>
                      <a:pt x="47" y="83"/>
                    </a:cubicBezTo>
                    <a:cubicBezTo>
                      <a:pt x="31" y="79"/>
                      <a:pt x="28" y="65"/>
                      <a:pt x="20" y="55"/>
                    </a:cubicBezTo>
                    <a:cubicBezTo>
                      <a:pt x="12" y="45"/>
                      <a:pt x="8" y="26"/>
                      <a:pt x="7" y="24"/>
                    </a:cubicBezTo>
                    <a:cubicBezTo>
                      <a:pt x="3" y="17"/>
                      <a:pt x="3" y="15"/>
                      <a:pt x="3" y="8"/>
                    </a:cubicBezTo>
                    <a:cubicBezTo>
                      <a:pt x="2" y="6"/>
                      <a:pt x="0" y="3"/>
                      <a:pt x="3" y="2"/>
                    </a:cubicBezTo>
                    <a:cubicBezTo>
                      <a:pt x="8" y="0"/>
                      <a:pt x="24" y="15"/>
                      <a:pt x="29" y="18"/>
                    </a:cubicBezTo>
                    <a:cubicBezTo>
                      <a:pt x="37" y="24"/>
                      <a:pt x="49" y="37"/>
                      <a:pt x="54" y="45"/>
                    </a:cubicBezTo>
                    <a:cubicBezTo>
                      <a:pt x="60" y="54"/>
                      <a:pt x="72" y="73"/>
                      <a:pt x="69" y="84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6" name="Freeform 1021"/>
              <p:cNvSpPr/>
              <p:nvPr/>
            </p:nvSpPr>
            <p:spPr bwMode="auto">
              <a:xfrm>
                <a:off x="3568" y="1763"/>
                <a:ext cx="191" cy="242"/>
              </a:xfrm>
              <a:custGeom>
                <a:avLst/>
                <a:gdLst>
                  <a:gd name="T0" fmla="*/ 27 w 71"/>
                  <a:gd name="T1" fmla="*/ 24 h 90"/>
                  <a:gd name="T2" fmla="*/ 66 w 71"/>
                  <a:gd name="T3" fmla="*/ 87 h 90"/>
                  <a:gd name="T4" fmla="*/ 65 w 71"/>
                  <a:gd name="T5" fmla="*/ 87 h 90"/>
                  <a:gd name="T6" fmla="*/ 46 w 71"/>
                  <a:gd name="T7" fmla="*/ 85 h 90"/>
                  <a:gd name="T8" fmla="*/ 21 w 71"/>
                  <a:gd name="T9" fmla="*/ 57 h 90"/>
                  <a:gd name="T10" fmla="*/ 6 w 71"/>
                  <a:gd name="T11" fmla="*/ 26 h 90"/>
                  <a:gd name="T12" fmla="*/ 2 w 71"/>
                  <a:gd name="T13" fmla="*/ 11 h 90"/>
                  <a:gd name="T14" fmla="*/ 27 w 71"/>
                  <a:gd name="T15" fmla="*/ 24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1" h="90">
                    <a:moveTo>
                      <a:pt x="27" y="24"/>
                    </a:moveTo>
                    <a:cubicBezTo>
                      <a:pt x="39" y="32"/>
                      <a:pt x="71" y="71"/>
                      <a:pt x="66" y="87"/>
                    </a:cubicBezTo>
                    <a:cubicBezTo>
                      <a:pt x="66" y="87"/>
                      <a:pt x="65" y="87"/>
                      <a:pt x="65" y="87"/>
                    </a:cubicBezTo>
                    <a:cubicBezTo>
                      <a:pt x="64" y="90"/>
                      <a:pt x="51" y="84"/>
                      <a:pt x="46" y="85"/>
                    </a:cubicBezTo>
                    <a:cubicBezTo>
                      <a:pt x="32" y="81"/>
                      <a:pt x="29" y="68"/>
                      <a:pt x="21" y="57"/>
                    </a:cubicBezTo>
                    <a:cubicBezTo>
                      <a:pt x="13" y="48"/>
                      <a:pt x="7" y="27"/>
                      <a:pt x="6" y="26"/>
                    </a:cubicBezTo>
                    <a:cubicBezTo>
                      <a:pt x="2" y="20"/>
                      <a:pt x="4" y="15"/>
                      <a:pt x="2" y="11"/>
                    </a:cubicBezTo>
                    <a:cubicBezTo>
                      <a:pt x="0" y="0"/>
                      <a:pt x="25" y="22"/>
                      <a:pt x="27" y="2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7" name="Freeform 1022"/>
              <p:cNvSpPr/>
              <p:nvPr/>
            </p:nvSpPr>
            <p:spPr bwMode="auto">
              <a:xfrm>
                <a:off x="3635" y="1873"/>
                <a:ext cx="170" cy="172"/>
              </a:xfrm>
              <a:custGeom>
                <a:avLst/>
                <a:gdLst>
                  <a:gd name="T0" fmla="*/ 5 w 63"/>
                  <a:gd name="T1" fmla="*/ 58 h 64"/>
                  <a:gd name="T2" fmla="*/ 6 w 63"/>
                  <a:gd name="T3" fmla="*/ 61 h 64"/>
                  <a:gd name="T4" fmla="*/ 8 w 63"/>
                  <a:gd name="T5" fmla="*/ 63 h 64"/>
                  <a:gd name="T6" fmla="*/ 4 w 63"/>
                  <a:gd name="T7" fmla="*/ 63 h 64"/>
                  <a:gd name="T8" fmla="*/ 1 w 63"/>
                  <a:gd name="T9" fmla="*/ 58 h 64"/>
                  <a:gd name="T10" fmla="*/ 3 w 63"/>
                  <a:gd name="T11" fmla="*/ 48 h 64"/>
                  <a:gd name="T12" fmla="*/ 21 w 63"/>
                  <a:gd name="T13" fmla="*/ 42 h 64"/>
                  <a:gd name="T14" fmla="*/ 40 w 63"/>
                  <a:gd name="T15" fmla="*/ 45 h 64"/>
                  <a:gd name="T16" fmla="*/ 38 w 63"/>
                  <a:gd name="T17" fmla="*/ 17 h 64"/>
                  <a:gd name="T18" fmla="*/ 53 w 63"/>
                  <a:gd name="T19" fmla="*/ 4 h 64"/>
                  <a:gd name="T20" fmla="*/ 58 w 63"/>
                  <a:gd name="T21" fmla="*/ 9 h 64"/>
                  <a:gd name="T22" fmla="*/ 52 w 63"/>
                  <a:gd name="T23" fmla="*/ 9 h 64"/>
                  <a:gd name="T24" fmla="*/ 49 w 63"/>
                  <a:gd name="T25" fmla="*/ 11 h 64"/>
                  <a:gd name="T26" fmla="*/ 54 w 63"/>
                  <a:gd name="T27" fmla="*/ 49 h 64"/>
                  <a:gd name="T28" fmla="*/ 47 w 63"/>
                  <a:gd name="T29" fmla="*/ 60 h 64"/>
                  <a:gd name="T30" fmla="*/ 47 w 63"/>
                  <a:gd name="T31" fmla="*/ 61 h 64"/>
                  <a:gd name="T32" fmla="*/ 45 w 63"/>
                  <a:gd name="T33" fmla="*/ 60 h 64"/>
                  <a:gd name="T34" fmla="*/ 25 w 63"/>
                  <a:gd name="T35" fmla="*/ 56 h 64"/>
                  <a:gd name="T36" fmla="*/ 5 w 63"/>
                  <a:gd name="T37" fmla="*/ 5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3" h="64">
                    <a:moveTo>
                      <a:pt x="5" y="58"/>
                    </a:moveTo>
                    <a:cubicBezTo>
                      <a:pt x="7" y="59"/>
                      <a:pt x="6" y="60"/>
                      <a:pt x="6" y="61"/>
                    </a:cubicBezTo>
                    <a:cubicBezTo>
                      <a:pt x="7" y="62"/>
                      <a:pt x="9" y="62"/>
                      <a:pt x="8" y="63"/>
                    </a:cubicBezTo>
                    <a:cubicBezTo>
                      <a:pt x="8" y="64"/>
                      <a:pt x="6" y="64"/>
                      <a:pt x="4" y="63"/>
                    </a:cubicBezTo>
                    <a:cubicBezTo>
                      <a:pt x="2" y="62"/>
                      <a:pt x="1" y="60"/>
                      <a:pt x="1" y="58"/>
                    </a:cubicBezTo>
                    <a:cubicBezTo>
                      <a:pt x="0" y="54"/>
                      <a:pt x="0" y="51"/>
                      <a:pt x="3" y="48"/>
                    </a:cubicBezTo>
                    <a:cubicBezTo>
                      <a:pt x="7" y="43"/>
                      <a:pt x="15" y="43"/>
                      <a:pt x="21" y="42"/>
                    </a:cubicBezTo>
                    <a:cubicBezTo>
                      <a:pt x="26" y="42"/>
                      <a:pt x="37" y="45"/>
                      <a:pt x="40" y="45"/>
                    </a:cubicBezTo>
                    <a:cubicBezTo>
                      <a:pt x="40" y="36"/>
                      <a:pt x="38" y="26"/>
                      <a:pt x="38" y="17"/>
                    </a:cubicBezTo>
                    <a:cubicBezTo>
                      <a:pt x="37" y="5"/>
                      <a:pt x="47" y="0"/>
                      <a:pt x="53" y="4"/>
                    </a:cubicBezTo>
                    <a:cubicBezTo>
                      <a:pt x="55" y="5"/>
                      <a:pt x="59" y="7"/>
                      <a:pt x="58" y="9"/>
                    </a:cubicBezTo>
                    <a:cubicBezTo>
                      <a:pt x="57" y="8"/>
                      <a:pt x="53" y="9"/>
                      <a:pt x="52" y="9"/>
                    </a:cubicBezTo>
                    <a:cubicBezTo>
                      <a:pt x="51" y="9"/>
                      <a:pt x="50" y="10"/>
                      <a:pt x="49" y="11"/>
                    </a:cubicBezTo>
                    <a:cubicBezTo>
                      <a:pt x="45" y="18"/>
                      <a:pt x="63" y="40"/>
                      <a:pt x="54" y="49"/>
                    </a:cubicBezTo>
                    <a:cubicBezTo>
                      <a:pt x="45" y="57"/>
                      <a:pt x="48" y="56"/>
                      <a:pt x="47" y="60"/>
                    </a:cubicBezTo>
                    <a:cubicBezTo>
                      <a:pt x="47" y="61"/>
                      <a:pt x="47" y="61"/>
                      <a:pt x="47" y="61"/>
                    </a:cubicBezTo>
                    <a:cubicBezTo>
                      <a:pt x="45" y="60"/>
                      <a:pt x="45" y="60"/>
                      <a:pt x="45" y="60"/>
                    </a:cubicBezTo>
                    <a:cubicBezTo>
                      <a:pt x="39" y="57"/>
                      <a:pt x="31" y="60"/>
                      <a:pt x="25" y="56"/>
                    </a:cubicBezTo>
                    <a:cubicBezTo>
                      <a:pt x="17" y="50"/>
                      <a:pt x="7" y="55"/>
                      <a:pt x="5" y="58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8" name="Freeform 1023"/>
              <p:cNvSpPr/>
              <p:nvPr/>
            </p:nvSpPr>
            <p:spPr bwMode="auto">
              <a:xfrm>
                <a:off x="3635" y="1878"/>
                <a:ext cx="165" cy="167"/>
              </a:xfrm>
              <a:custGeom>
                <a:avLst/>
                <a:gdLst>
                  <a:gd name="T0" fmla="*/ 21 w 61"/>
                  <a:gd name="T1" fmla="*/ 42 h 62"/>
                  <a:gd name="T2" fmla="*/ 2 w 61"/>
                  <a:gd name="T3" fmla="*/ 57 h 62"/>
                  <a:gd name="T4" fmla="*/ 7 w 61"/>
                  <a:gd name="T5" fmla="*/ 61 h 62"/>
                  <a:gd name="T6" fmla="*/ 4 w 61"/>
                  <a:gd name="T7" fmla="*/ 57 h 62"/>
                  <a:gd name="T8" fmla="*/ 26 w 61"/>
                  <a:gd name="T9" fmla="*/ 53 h 62"/>
                  <a:gd name="T10" fmla="*/ 46 w 61"/>
                  <a:gd name="T11" fmla="*/ 56 h 62"/>
                  <a:gd name="T12" fmla="*/ 52 w 61"/>
                  <a:gd name="T13" fmla="*/ 46 h 62"/>
                  <a:gd name="T14" fmla="*/ 52 w 61"/>
                  <a:gd name="T15" fmla="*/ 6 h 62"/>
                  <a:gd name="T16" fmla="*/ 57 w 61"/>
                  <a:gd name="T17" fmla="*/ 5 h 62"/>
                  <a:gd name="T18" fmla="*/ 54 w 61"/>
                  <a:gd name="T19" fmla="*/ 3 h 62"/>
                  <a:gd name="T20" fmla="*/ 39 w 61"/>
                  <a:gd name="T21" fmla="*/ 14 h 62"/>
                  <a:gd name="T22" fmla="*/ 41 w 61"/>
                  <a:gd name="T23" fmla="*/ 44 h 62"/>
                  <a:gd name="T24" fmla="*/ 32 w 61"/>
                  <a:gd name="T25" fmla="*/ 44 h 62"/>
                  <a:gd name="T26" fmla="*/ 21 w 61"/>
                  <a:gd name="T27" fmla="*/ 4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1" h="62">
                    <a:moveTo>
                      <a:pt x="21" y="42"/>
                    </a:moveTo>
                    <a:cubicBezTo>
                      <a:pt x="12" y="43"/>
                      <a:pt x="0" y="44"/>
                      <a:pt x="2" y="57"/>
                    </a:cubicBezTo>
                    <a:cubicBezTo>
                      <a:pt x="3" y="60"/>
                      <a:pt x="6" y="62"/>
                      <a:pt x="7" y="61"/>
                    </a:cubicBezTo>
                    <a:cubicBezTo>
                      <a:pt x="4" y="60"/>
                      <a:pt x="6" y="58"/>
                      <a:pt x="4" y="57"/>
                    </a:cubicBezTo>
                    <a:cubicBezTo>
                      <a:pt x="2" y="53"/>
                      <a:pt x="15" y="45"/>
                      <a:pt x="26" y="53"/>
                    </a:cubicBezTo>
                    <a:cubicBezTo>
                      <a:pt x="31" y="56"/>
                      <a:pt x="39" y="53"/>
                      <a:pt x="46" y="56"/>
                    </a:cubicBezTo>
                    <a:cubicBezTo>
                      <a:pt x="47" y="55"/>
                      <a:pt x="44" y="54"/>
                      <a:pt x="52" y="46"/>
                    </a:cubicBezTo>
                    <a:cubicBezTo>
                      <a:pt x="61" y="37"/>
                      <a:pt x="35" y="8"/>
                      <a:pt x="52" y="6"/>
                    </a:cubicBezTo>
                    <a:cubicBezTo>
                      <a:pt x="53" y="6"/>
                      <a:pt x="55" y="5"/>
                      <a:pt x="57" y="5"/>
                    </a:cubicBezTo>
                    <a:cubicBezTo>
                      <a:pt x="57" y="5"/>
                      <a:pt x="56" y="5"/>
                      <a:pt x="54" y="3"/>
                    </a:cubicBezTo>
                    <a:cubicBezTo>
                      <a:pt x="49" y="0"/>
                      <a:pt x="39" y="4"/>
                      <a:pt x="39" y="14"/>
                    </a:cubicBezTo>
                    <a:cubicBezTo>
                      <a:pt x="39" y="17"/>
                      <a:pt x="41" y="44"/>
                      <a:pt x="41" y="44"/>
                    </a:cubicBezTo>
                    <a:cubicBezTo>
                      <a:pt x="40" y="46"/>
                      <a:pt x="36" y="45"/>
                      <a:pt x="32" y="44"/>
                    </a:cubicBezTo>
                    <a:cubicBezTo>
                      <a:pt x="27" y="43"/>
                      <a:pt x="23" y="42"/>
                      <a:pt x="21" y="4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9" name="Freeform 1024"/>
              <p:cNvSpPr>
                <a:spLocks noEditPoints="1"/>
              </p:cNvSpPr>
              <p:nvPr/>
            </p:nvSpPr>
            <p:spPr bwMode="auto">
              <a:xfrm>
                <a:off x="3571" y="1779"/>
                <a:ext cx="177" cy="223"/>
              </a:xfrm>
              <a:custGeom>
                <a:avLst/>
                <a:gdLst>
                  <a:gd name="T0" fmla="*/ 55 w 66"/>
                  <a:gd name="T1" fmla="*/ 81 h 83"/>
                  <a:gd name="T2" fmla="*/ 45 w 66"/>
                  <a:gd name="T3" fmla="*/ 79 h 83"/>
                  <a:gd name="T4" fmla="*/ 19 w 66"/>
                  <a:gd name="T5" fmla="*/ 52 h 83"/>
                  <a:gd name="T6" fmla="*/ 5 w 66"/>
                  <a:gd name="T7" fmla="*/ 21 h 83"/>
                  <a:gd name="T8" fmla="*/ 1 w 66"/>
                  <a:gd name="T9" fmla="*/ 5 h 83"/>
                  <a:gd name="T10" fmla="*/ 2 w 66"/>
                  <a:gd name="T11" fmla="*/ 1 h 83"/>
                  <a:gd name="T12" fmla="*/ 23 w 66"/>
                  <a:gd name="T13" fmla="*/ 15 h 83"/>
                  <a:gd name="T14" fmla="*/ 64 w 66"/>
                  <a:gd name="T15" fmla="*/ 75 h 83"/>
                  <a:gd name="T16" fmla="*/ 65 w 66"/>
                  <a:gd name="T17" fmla="*/ 81 h 83"/>
                  <a:gd name="T18" fmla="*/ 64 w 66"/>
                  <a:gd name="T19" fmla="*/ 82 h 83"/>
                  <a:gd name="T20" fmla="*/ 45 w 66"/>
                  <a:gd name="T21" fmla="*/ 78 h 83"/>
                  <a:gd name="T22" fmla="*/ 56 w 66"/>
                  <a:gd name="T23" fmla="*/ 80 h 83"/>
                  <a:gd name="T24" fmla="*/ 61 w 66"/>
                  <a:gd name="T25" fmla="*/ 81 h 83"/>
                  <a:gd name="T26" fmla="*/ 31 w 66"/>
                  <a:gd name="T27" fmla="*/ 54 h 83"/>
                  <a:gd name="T28" fmla="*/ 2 w 66"/>
                  <a:gd name="T29" fmla="*/ 7 h 83"/>
                  <a:gd name="T30" fmla="*/ 6 w 66"/>
                  <a:gd name="T31" fmla="*/ 20 h 83"/>
                  <a:gd name="T32" fmla="*/ 20 w 66"/>
                  <a:gd name="T33" fmla="*/ 51 h 83"/>
                  <a:gd name="T34" fmla="*/ 45 w 66"/>
                  <a:gd name="T35" fmla="*/ 78 h 83"/>
                  <a:gd name="T36" fmla="*/ 2 w 66"/>
                  <a:gd name="T37" fmla="*/ 4 h 83"/>
                  <a:gd name="T38" fmla="*/ 32 w 66"/>
                  <a:gd name="T39" fmla="*/ 54 h 83"/>
                  <a:gd name="T40" fmla="*/ 62 w 66"/>
                  <a:gd name="T41" fmla="*/ 80 h 83"/>
                  <a:gd name="T42" fmla="*/ 64 w 66"/>
                  <a:gd name="T43" fmla="*/ 80 h 83"/>
                  <a:gd name="T44" fmla="*/ 52 w 66"/>
                  <a:gd name="T45" fmla="*/ 70 h 83"/>
                  <a:gd name="T46" fmla="*/ 45 w 66"/>
                  <a:gd name="T47" fmla="*/ 63 h 83"/>
                  <a:gd name="T48" fmla="*/ 21 w 66"/>
                  <a:gd name="T49" fmla="*/ 27 h 83"/>
                  <a:gd name="T50" fmla="*/ 2 w 66"/>
                  <a:gd name="T51" fmla="*/ 4 h 83"/>
                  <a:gd name="T52" fmla="*/ 4 w 66"/>
                  <a:gd name="T53" fmla="*/ 4 h 83"/>
                  <a:gd name="T54" fmla="*/ 21 w 66"/>
                  <a:gd name="T55" fmla="*/ 27 h 83"/>
                  <a:gd name="T56" fmla="*/ 46 w 66"/>
                  <a:gd name="T57" fmla="*/ 62 h 83"/>
                  <a:gd name="T58" fmla="*/ 52 w 66"/>
                  <a:gd name="T59" fmla="*/ 69 h 83"/>
                  <a:gd name="T60" fmla="*/ 63 w 66"/>
                  <a:gd name="T61" fmla="*/ 77 h 83"/>
                  <a:gd name="T62" fmla="*/ 54 w 66"/>
                  <a:gd name="T63" fmla="*/ 63 h 83"/>
                  <a:gd name="T64" fmla="*/ 4 w 66"/>
                  <a:gd name="T65" fmla="*/ 4 h 83"/>
                  <a:gd name="T66" fmla="*/ 4 w 66"/>
                  <a:gd name="T67" fmla="*/ 3 h 83"/>
                  <a:gd name="T68" fmla="*/ 41 w 66"/>
                  <a:gd name="T69" fmla="*/ 38 h 83"/>
                  <a:gd name="T70" fmla="*/ 62 w 66"/>
                  <a:gd name="T71" fmla="*/ 74 h 83"/>
                  <a:gd name="T72" fmla="*/ 63 w 66"/>
                  <a:gd name="T73" fmla="*/ 75 h 83"/>
                  <a:gd name="T74" fmla="*/ 23 w 66"/>
                  <a:gd name="T75" fmla="*/ 16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6" h="83">
                    <a:moveTo>
                      <a:pt x="64" y="82"/>
                    </a:moveTo>
                    <a:cubicBezTo>
                      <a:pt x="62" y="83"/>
                      <a:pt x="59" y="82"/>
                      <a:pt x="55" y="81"/>
                    </a:cubicBezTo>
                    <a:cubicBezTo>
                      <a:pt x="52" y="80"/>
                      <a:pt x="48" y="79"/>
                      <a:pt x="45" y="79"/>
                    </a:cubicBezTo>
                    <a:cubicBezTo>
                      <a:pt x="45" y="79"/>
                      <a:pt x="45" y="79"/>
                      <a:pt x="45" y="79"/>
                    </a:cubicBezTo>
                    <a:cubicBezTo>
                      <a:pt x="34" y="77"/>
                      <a:pt x="29" y="69"/>
                      <a:pt x="25" y="61"/>
                    </a:cubicBezTo>
                    <a:cubicBezTo>
                      <a:pt x="23" y="58"/>
                      <a:pt x="21" y="55"/>
                      <a:pt x="19" y="52"/>
                    </a:cubicBezTo>
                    <a:cubicBezTo>
                      <a:pt x="14" y="45"/>
                      <a:pt x="9" y="31"/>
                      <a:pt x="6" y="24"/>
                    </a:cubicBezTo>
                    <a:cubicBezTo>
                      <a:pt x="5" y="23"/>
                      <a:pt x="5" y="21"/>
                      <a:pt x="5" y="21"/>
                    </a:cubicBezTo>
                    <a:cubicBezTo>
                      <a:pt x="2" y="16"/>
                      <a:pt x="1" y="13"/>
                      <a:pt x="1" y="9"/>
                    </a:cubicBezTo>
                    <a:cubicBezTo>
                      <a:pt x="1" y="8"/>
                      <a:pt x="1" y="6"/>
                      <a:pt x="1" y="5"/>
                    </a:cubicBezTo>
                    <a:cubicBezTo>
                      <a:pt x="1" y="4"/>
                      <a:pt x="0" y="2"/>
                      <a:pt x="1" y="1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5" y="0"/>
                      <a:pt x="13" y="6"/>
                      <a:pt x="23" y="15"/>
                    </a:cubicBezTo>
                    <a:cubicBezTo>
                      <a:pt x="25" y="16"/>
                      <a:pt x="26" y="17"/>
                      <a:pt x="27" y="17"/>
                    </a:cubicBezTo>
                    <a:cubicBezTo>
                      <a:pt x="37" y="24"/>
                      <a:pt x="66" y="52"/>
                      <a:pt x="64" y="75"/>
                    </a:cubicBezTo>
                    <a:cubicBezTo>
                      <a:pt x="64" y="76"/>
                      <a:pt x="65" y="77"/>
                      <a:pt x="65" y="78"/>
                    </a:cubicBezTo>
                    <a:cubicBezTo>
                      <a:pt x="65" y="79"/>
                      <a:pt x="66" y="80"/>
                      <a:pt x="65" y="81"/>
                    </a:cubicBezTo>
                    <a:cubicBezTo>
                      <a:pt x="65" y="81"/>
                      <a:pt x="65" y="81"/>
                      <a:pt x="65" y="81"/>
                    </a:cubicBezTo>
                    <a:cubicBezTo>
                      <a:pt x="65" y="82"/>
                      <a:pt x="65" y="82"/>
                      <a:pt x="64" y="82"/>
                    </a:cubicBezTo>
                    <a:cubicBezTo>
                      <a:pt x="64" y="82"/>
                      <a:pt x="64" y="82"/>
                      <a:pt x="64" y="82"/>
                    </a:cubicBezTo>
                    <a:close/>
                    <a:moveTo>
                      <a:pt x="45" y="78"/>
                    </a:moveTo>
                    <a:cubicBezTo>
                      <a:pt x="45" y="78"/>
                      <a:pt x="45" y="78"/>
                      <a:pt x="45" y="78"/>
                    </a:cubicBezTo>
                    <a:cubicBezTo>
                      <a:pt x="48" y="78"/>
                      <a:pt x="52" y="79"/>
                      <a:pt x="56" y="80"/>
                    </a:cubicBezTo>
                    <a:cubicBezTo>
                      <a:pt x="58" y="81"/>
                      <a:pt x="61" y="81"/>
                      <a:pt x="63" y="81"/>
                    </a:cubicBezTo>
                    <a:cubicBezTo>
                      <a:pt x="62" y="81"/>
                      <a:pt x="62" y="81"/>
                      <a:pt x="61" y="81"/>
                    </a:cubicBezTo>
                    <a:cubicBezTo>
                      <a:pt x="60" y="80"/>
                      <a:pt x="59" y="79"/>
                      <a:pt x="58" y="79"/>
                    </a:cubicBezTo>
                    <a:cubicBezTo>
                      <a:pt x="48" y="79"/>
                      <a:pt x="39" y="66"/>
                      <a:pt x="31" y="54"/>
                    </a:cubicBezTo>
                    <a:cubicBezTo>
                      <a:pt x="28" y="50"/>
                      <a:pt x="25" y="46"/>
                      <a:pt x="23" y="43"/>
                    </a:cubicBezTo>
                    <a:cubicBezTo>
                      <a:pt x="18" y="39"/>
                      <a:pt x="6" y="17"/>
                      <a:pt x="2" y="7"/>
                    </a:cubicBezTo>
                    <a:cubicBezTo>
                      <a:pt x="2" y="8"/>
                      <a:pt x="2" y="9"/>
                      <a:pt x="3" y="9"/>
                    </a:cubicBezTo>
                    <a:cubicBezTo>
                      <a:pt x="3" y="13"/>
                      <a:pt x="3" y="16"/>
                      <a:pt x="6" y="20"/>
                    </a:cubicBezTo>
                    <a:cubicBezTo>
                      <a:pt x="6" y="20"/>
                      <a:pt x="6" y="21"/>
                      <a:pt x="7" y="24"/>
                    </a:cubicBezTo>
                    <a:cubicBezTo>
                      <a:pt x="10" y="31"/>
                      <a:pt x="15" y="44"/>
                      <a:pt x="20" y="51"/>
                    </a:cubicBezTo>
                    <a:cubicBezTo>
                      <a:pt x="22" y="54"/>
                      <a:pt x="24" y="57"/>
                      <a:pt x="26" y="61"/>
                    </a:cubicBezTo>
                    <a:cubicBezTo>
                      <a:pt x="30" y="69"/>
                      <a:pt x="34" y="76"/>
                      <a:pt x="45" y="78"/>
                    </a:cubicBezTo>
                    <a:close/>
                    <a:moveTo>
                      <a:pt x="2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4" y="10"/>
                      <a:pt x="17" y="37"/>
                      <a:pt x="24" y="43"/>
                    </a:cubicBezTo>
                    <a:cubicBezTo>
                      <a:pt x="26" y="45"/>
                      <a:pt x="29" y="49"/>
                      <a:pt x="32" y="54"/>
                    </a:cubicBezTo>
                    <a:cubicBezTo>
                      <a:pt x="40" y="65"/>
                      <a:pt x="49" y="78"/>
                      <a:pt x="58" y="78"/>
                    </a:cubicBezTo>
                    <a:cubicBezTo>
                      <a:pt x="59" y="78"/>
                      <a:pt x="60" y="78"/>
                      <a:pt x="62" y="80"/>
                    </a:cubicBezTo>
                    <a:cubicBezTo>
                      <a:pt x="63" y="80"/>
                      <a:pt x="63" y="80"/>
                      <a:pt x="64" y="81"/>
                    </a:cubicBezTo>
                    <a:cubicBezTo>
                      <a:pt x="64" y="81"/>
                      <a:pt x="64" y="81"/>
                      <a:pt x="64" y="80"/>
                    </a:cubicBezTo>
                    <a:cubicBezTo>
                      <a:pt x="64" y="80"/>
                      <a:pt x="63" y="79"/>
                      <a:pt x="62" y="78"/>
                    </a:cubicBezTo>
                    <a:cubicBezTo>
                      <a:pt x="56" y="74"/>
                      <a:pt x="54" y="72"/>
                      <a:pt x="52" y="70"/>
                    </a:cubicBezTo>
                    <a:cubicBezTo>
                      <a:pt x="51" y="69"/>
                      <a:pt x="49" y="67"/>
                      <a:pt x="47" y="65"/>
                    </a:cubicBezTo>
                    <a:cubicBezTo>
                      <a:pt x="47" y="65"/>
                      <a:pt x="47" y="65"/>
                      <a:pt x="45" y="63"/>
                    </a:cubicBezTo>
                    <a:cubicBezTo>
                      <a:pt x="42" y="57"/>
                      <a:pt x="30" y="39"/>
                      <a:pt x="26" y="34"/>
                    </a:cubicBezTo>
                    <a:cubicBezTo>
                      <a:pt x="24" y="32"/>
                      <a:pt x="23" y="30"/>
                      <a:pt x="21" y="27"/>
                    </a:cubicBezTo>
                    <a:cubicBezTo>
                      <a:pt x="15" y="21"/>
                      <a:pt x="9" y="14"/>
                      <a:pt x="5" y="7"/>
                    </a:cubicBezTo>
                    <a:cubicBezTo>
                      <a:pt x="5" y="7"/>
                      <a:pt x="3" y="5"/>
                      <a:pt x="2" y="4"/>
                    </a:cubicBezTo>
                    <a:close/>
                    <a:moveTo>
                      <a:pt x="4" y="4"/>
                    </a:moveTo>
                    <a:cubicBezTo>
                      <a:pt x="4" y="4"/>
                      <a:pt x="4" y="4"/>
                      <a:pt x="4" y="4"/>
                    </a:cubicBezTo>
                    <a:cubicBezTo>
                      <a:pt x="5" y="5"/>
                      <a:pt x="6" y="6"/>
                      <a:pt x="6" y="6"/>
                    </a:cubicBezTo>
                    <a:cubicBezTo>
                      <a:pt x="10" y="13"/>
                      <a:pt x="16" y="20"/>
                      <a:pt x="21" y="27"/>
                    </a:cubicBezTo>
                    <a:cubicBezTo>
                      <a:pt x="23" y="29"/>
                      <a:pt x="25" y="31"/>
                      <a:pt x="27" y="33"/>
                    </a:cubicBezTo>
                    <a:cubicBezTo>
                      <a:pt x="31" y="38"/>
                      <a:pt x="43" y="56"/>
                      <a:pt x="46" y="62"/>
                    </a:cubicBezTo>
                    <a:cubicBezTo>
                      <a:pt x="47" y="63"/>
                      <a:pt x="48" y="64"/>
                      <a:pt x="48" y="64"/>
                    </a:cubicBezTo>
                    <a:cubicBezTo>
                      <a:pt x="50" y="66"/>
                      <a:pt x="51" y="68"/>
                      <a:pt x="52" y="69"/>
                    </a:cubicBezTo>
                    <a:cubicBezTo>
                      <a:pt x="55" y="72"/>
                      <a:pt x="56" y="73"/>
                      <a:pt x="62" y="77"/>
                    </a:cubicBezTo>
                    <a:cubicBezTo>
                      <a:pt x="62" y="77"/>
                      <a:pt x="62" y="77"/>
                      <a:pt x="63" y="77"/>
                    </a:cubicBezTo>
                    <a:cubicBezTo>
                      <a:pt x="62" y="77"/>
                      <a:pt x="61" y="76"/>
                      <a:pt x="61" y="75"/>
                    </a:cubicBezTo>
                    <a:cubicBezTo>
                      <a:pt x="59" y="72"/>
                      <a:pt x="57" y="68"/>
                      <a:pt x="54" y="63"/>
                    </a:cubicBezTo>
                    <a:cubicBezTo>
                      <a:pt x="50" y="55"/>
                      <a:pt x="46" y="45"/>
                      <a:pt x="40" y="39"/>
                    </a:cubicBezTo>
                    <a:cubicBezTo>
                      <a:pt x="36" y="35"/>
                      <a:pt x="12" y="11"/>
                      <a:pt x="4" y="4"/>
                    </a:cubicBezTo>
                    <a:close/>
                    <a:moveTo>
                      <a:pt x="4" y="3"/>
                    </a:moveTo>
                    <a:cubicBezTo>
                      <a:pt x="4" y="3"/>
                      <a:pt x="4" y="3"/>
                      <a:pt x="4" y="3"/>
                    </a:cubicBezTo>
                    <a:cubicBezTo>
                      <a:pt x="7" y="5"/>
                      <a:pt x="12" y="9"/>
                      <a:pt x="21" y="18"/>
                    </a:cubicBezTo>
                    <a:cubicBezTo>
                      <a:pt x="30" y="27"/>
                      <a:pt x="40" y="37"/>
                      <a:pt x="41" y="38"/>
                    </a:cubicBezTo>
                    <a:cubicBezTo>
                      <a:pt x="47" y="45"/>
                      <a:pt x="51" y="54"/>
                      <a:pt x="55" y="62"/>
                    </a:cubicBezTo>
                    <a:cubicBezTo>
                      <a:pt x="58" y="67"/>
                      <a:pt x="60" y="72"/>
                      <a:pt x="62" y="74"/>
                    </a:cubicBezTo>
                    <a:cubicBezTo>
                      <a:pt x="62" y="75"/>
                      <a:pt x="63" y="76"/>
                      <a:pt x="63" y="77"/>
                    </a:cubicBezTo>
                    <a:cubicBezTo>
                      <a:pt x="63" y="76"/>
                      <a:pt x="63" y="76"/>
                      <a:pt x="63" y="75"/>
                    </a:cubicBezTo>
                    <a:cubicBezTo>
                      <a:pt x="65" y="54"/>
                      <a:pt x="37" y="26"/>
                      <a:pt x="26" y="18"/>
                    </a:cubicBezTo>
                    <a:cubicBezTo>
                      <a:pt x="25" y="18"/>
                      <a:pt x="24" y="17"/>
                      <a:pt x="23" y="16"/>
                    </a:cubicBezTo>
                    <a:cubicBezTo>
                      <a:pt x="19" y="13"/>
                      <a:pt x="9" y="5"/>
                      <a:pt x="4" y="3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0" name="Freeform 1025"/>
              <p:cNvSpPr/>
              <p:nvPr/>
            </p:nvSpPr>
            <p:spPr bwMode="auto">
              <a:xfrm>
                <a:off x="3738" y="1881"/>
                <a:ext cx="43" cy="121"/>
              </a:xfrm>
              <a:custGeom>
                <a:avLst/>
                <a:gdLst>
                  <a:gd name="T0" fmla="*/ 4 w 16"/>
                  <a:gd name="T1" fmla="*/ 45 h 45"/>
                  <a:gd name="T2" fmla="*/ 2 w 16"/>
                  <a:gd name="T3" fmla="*/ 45 h 45"/>
                  <a:gd name="T4" fmla="*/ 0 w 16"/>
                  <a:gd name="T5" fmla="*/ 44 h 45"/>
                  <a:gd name="T6" fmla="*/ 0 w 16"/>
                  <a:gd name="T7" fmla="*/ 43 h 45"/>
                  <a:gd name="T8" fmla="*/ 2 w 16"/>
                  <a:gd name="T9" fmla="*/ 43 h 45"/>
                  <a:gd name="T10" fmla="*/ 4 w 16"/>
                  <a:gd name="T11" fmla="*/ 44 h 45"/>
                  <a:gd name="T12" fmla="*/ 5 w 16"/>
                  <a:gd name="T13" fmla="*/ 34 h 45"/>
                  <a:gd name="T14" fmla="*/ 5 w 16"/>
                  <a:gd name="T15" fmla="*/ 31 h 45"/>
                  <a:gd name="T16" fmla="*/ 4 w 16"/>
                  <a:gd name="T17" fmla="*/ 21 h 45"/>
                  <a:gd name="T18" fmla="*/ 3 w 16"/>
                  <a:gd name="T19" fmla="*/ 13 h 45"/>
                  <a:gd name="T20" fmla="*/ 5 w 16"/>
                  <a:gd name="T21" fmla="*/ 6 h 45"/>
                  <a:gd name="T22" fmla="*/ 7 w 16"/>
                  <a:gd name="T23" fmla="*/ 4 h 45"/>
                  <a:gd name="T24" fmla="*/ 11 w 16"/>
                  <a:gd name="T25" fmla="*/ 1 h 45"/>
                  <a:gd name="T26" fmla="*/ 16 w 16"/>
                  <a:gd name="T27" fmla="*/ 1 h 45"/>
                  <a:gd name="T28" fmla="*/ 15 w 16"/>
                  <a:gd name="T29" fmla="*/ 2 h 45"/>
                  <a:gd name="T30" fmla="*/ 15 w 16"/>
                  <a:gd name="T31" fmla="*/ 2 h 45"/>
                  <a:gd name="T32" fmla="*/ 15 w 16"/>
                  <a:gd name="T33" fmla="*/ 2 h 45"/>
                  <a:gd name="T34" fmla="*/ 10 w 16"/>
                  <a:gd name="T35" fmla="*/ 3 h 45"/>
                  <a:gd name="T36" fmla="*/ 8 w 16"/>
                  <a:gd name="T37" fmla="*/ 4 h 45"/>
                  <a:gd name="T38" fmla="*/ 6 w 16"/>
                  <a:gd name="T39" fmla="*/ 7 h 45"/>
                  <a:gd name="T40" fmla="*/ 4 w 16"/>
                  <a:gd name="T41" fmla="*/ 13 h 45"/>
                  <a:gd name="T42" fmla="*/ 5 w 16"/>
                  <a:gd name="T43" fmla="*/ 21 h 45"/>
                  <a:gd name="T44" fmla="*/ 6 w 16"/>
                  <a:gd name="T45" fmla="*/ 31 h 45"/>
                  <a:gd name="T46" fmla="*/ 6 w 16"/>
                  <a:gd name="T47" fmla="*/ 34 h 45"/>
                  <a:gd name="T48" fmla="*/ 5 w 16"/>
                  <a:gd name="T49" fmla="*/ 45 h 45"/>
                  <a:gd name="T50" fmla="*/ 4 w 16"/>
                  <a:gd name="T51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" h="45">
                    <a:moveTo>
                      <a:pt x="4" y="45"/>
                    </a:moveTo>
                    <a:cubicBezTo>
                      <a:pt x="4" y="45"/>
                      <a:pt x="3" y="45"/>
                      <a:pt x="2" y="45"/>
                    </a:cubicBezTo>
                    <a:cubicBezTo>
                      <a:pt x="1" y="44"/>
                      <a:pt x="0" y="44"/>
                      <a:pt x="0" y="44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0" y="43"/>
                      <a:pt x="1" y="43"/>
                      <a:pt x="2" y="43"/>
                    </a:cubicBezTo>
                    <a:cubicBezTo>
                      <a:pt x="3" y="44"/>
                      <a:pt x="3" y="44"/>
                      <a:pt x="4" y="44"/>
                    </a:cubicBezTo>
                    <a:cubicBezTo>
                      <a:pt x="5" y="42"/>
                      <a:pt x="5" y="37"/>
                      <a:pt x="5" y="34"/>
                    </a:cubicBezTo>
                    <a:cubicBezTo>
                      <a:pt x="5" y="33"/>
                      <a:pt x="5" y="32"/>
                      <a:pt x="5" y="31"/>
                    </a:cubicBezTo>
                    <a:cubicBezTo>
                      <a:pt x="5" y="29"/>
                      <a:pt x="5" y="25"/>
                      <a:pt x="4" y="21"/>
                    </a:cubicBezTo>
                    <a:cubicBezTo>
                      <a:pt x="3" y="18"/>
                      <a:pt x="3" y="14"/>
                      <a:pt x="3" y="13"/>
                    </a:cubicBezTo>
                    <a:cubicBezTo>
                      <a:pt x="3" y="8"/>
                      <a:pt x="4" y="7"/>
                      <a:pt x="5" y="6"/>
                    </a:cubicBezTo>
                    <a:cubicBezTo>
                      <a:pt x="6" y="5"/>
                      <a:pt x="7" y="5"/>
                      <a:pt x="7" y="4"/>
                    </a:cubicBezTo>
                    <a:cubicBezTo>
                      <a:pt x="7" y="3"/>
                      <a:pt x="9" y="2"/>
                      <a:pt x="11" y="1"/>
                    </a:cubicBezTo>
                    <a:cubicBezTo>
                      <a:pt x="12" y="1"/>
                      <a:pt x="15" y="0"/>
                      <a:pt x="16" y="1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4" y="2"/>
                      <a:pt x="12" y="2"/>
                      <a:pt x="10" y="3"/>
                    </a:cubicBezTo>
                    <a:cubicBezTo>
                      <a:pt x="9" y="3"/>
                      <a:pt x="8" y="4"/>
                      <a:pt x="8" y="4"/>
                    </a:cubicBezTo>
                    <a:cubicBezTo>
                      <a:pt x="8" y="6"/>
                      <a:pt x="7" y="6"/>
                      <a:pt x="6" y="7"/>
                    </a:cubicBezTo>
                    <a:cubicBezTo>
                      <a:pt x="5" y="8"/>
                      <a:pt x="4" y="9"/>
                      <a:pt x="4" y="13"/>
                    </a:cubicBezTo>
                    <a:cubicBezTo>
                      <a:pt x="4" y="14"/>
                      <a:pt x="4" y="18"/>
                      <a:pt x="5" y="21"/>
                    </a:cubicBezTo>
                    <a:cubicBezTo>
                      <a:pt x="6" y="25"/>
                      <a:pt x="6" y="29"/>
                      <a:pt x="6" y="31"/>
                    </a:cubicBezTo>
                    <a:cubicBezTo>
                      <a:pt x="6" y="32"/>
                      <a:pt x="6" y="33"/>
                      <a:pt x="6" y="34"/>
                    </a:cubicBezTo>
                    <a:cubicBezTo>
                      <a:pt x="6" y="37"/>
                      <a:pt x="5" y="45"/>
                      <a:pt x="5" y="45"/>
                    </a:cubicBezTo>
                    <a:cubicBezTo>
                      <a:pt x="5" y="45"/>
                      <a:pt x="4" y="45"/>
                      <a:pt x="4" y="45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1" name="Freeform 1026"/>
              <p:cNvSpPr/>
              <p:nvPr/>
            </p:nvSpPr>
            <p:spPr bwMode="auto">
              <a:xfrm>
                <a:off x="3754" y="1897"/>
                <a:ext cx="19" cy="138"/>
              </a:xfrm>
              <a:custGeom>
                <a:avLst/>
                <a:gdLst>
                  <a:gd name="T0" fmla="*/ 2 w 7"/>
                  <a:gd name="T1" fmla="*/ 51 h 51"/>
                  <a:gd name="T2" fmla="*/ 1 w 7"/>
                  <a:gd name="T3" fmla="*/ 50 h 51"/>
                  <a:gd name="T4" fmla="*/ 1 w 7"/>
                  <a:gd name="T5" fmla="*/ 48 h 51"/>
                  <a:gd name="T6" fmla="*/ 2 w 7"/>
                  <a:gd name="T7" fmla="*/ 41 h 51"/>
                  <a:gd name="T8" fmla="*/ 3 w 7"/>
                  <a:gd name="T9" fmla="*/ 33 h 51"/>
                  <a:gd name="T10" fmla="*/ 3 w 7"/>
                  <a:gd name="T11" fmla="*/ 31 h 51"/>
                  <a:gd name="T12" fmla="*/ 1 w 7"/>
                  <a:gd name="T13" fmla="*/ 13 h 51"/>
                  <a:gd name="T14" fmla="*/ 3 w 7"/>
                  <a:gd name="T15" fmla="*/ 1 h 51"/>
                  <a:gd name="T16" fmla="*/ 7 w 7"/>
                  <a:gd name="T17" fmla="*/ 0 h 51"/>
                  <a:gd name="T18" fmla="*/ 4 w 7"/>
                  <a:gd name="T19" fmla="*/ 2 h 51"/>
                  <a:gd name="T20" fmla="*/ 2 w 7"/>
                  <a:gd name="T21" fmla="*/ 13 h 51"/>
                  <a:gd name="T22" fmla="*/ 4 w 7"/>
                  <a:gd name="T23" fmla="*/ 31 h 51"/>
                  <a:gd name="T24" fmla="*/ 5 w 7"/>
                  <a:gd name="T25" fmla="*/ 33 h 51"/>
                  <a:gd name="T26" fmla="*/ 3 w 7"/>
                  <a:gd name="T27" fmla="*/ 42 h 51"/>
                  <a:gd name="T28" fmla="*/ 2 w 7"/>
                  <a:gd name="T29" fmla="*/ 48 h 51"/>
                  <a:gd name="T30" fmla="*/ 2 w 7"/>
                  <a:gd name="T3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" h="51">
                    <a:moveTo>
                      <a:pt x="2" y="51"/>
                    </a:moveTo>
                    <a:cubicBezTo>
                      <a:pt x="1" y="50"/>
                      <a:pt x="1" y="50"/>
                      <a:pt x="1" y="50"/>
                    </a:cubicBezTo>
                    <a:cubicBezTo>
                      <a:pt x="1" y="50"/>
                      <a:pt x="1" y="49"/>
                      <a:pt x="1" y="48"/>
                    </a:cubicBezTo>
                    <a:cubicBezTo>
                      <a:pt x="1" y="46"/>
                      <a:pt x="1" y="43"/>
                      <a:pt x="2" y="41"/>
                    </a:cubicBezTo>
                    <a:cubicBezTo>
                      <a:pt x="4" y="38"/>
                      <a:pt x="4" y="36"/>
                      <a:pt x="3" y="33"/>
                    </a:cubicBezTo>
                    <a:cubicBezTo>
                      <a:pt x="3" y="32"/>
                      <a:pt x="3" y="32"/>
                      <a:pt x="3" y="31"/>
                    </a:cubicBezTo>
                    <a:cubicBezTo>
                      <a:pt x="3" y="24"/>
                      <a:pt x="2" y="18"/>
                      <a:pt x="1" y="13"/>
                    </a:cubicBezTo>
                    <a:cubicBezTo>
                      <a:pt x="0" y="10"/>
                      <a:pt x="0" y="4"/>
                      <a:pt x="3" y="1"/>
                    </a:cubicBezTo>
                    <a:cubicBezTo>
                      <a:pt x="4" y="0"/>
                      <a:pt x="7" y="0"/>
                      <a:pt x="7" y="0"/>
                    </a:cubicBezTo>
                    <a:cubicBezTo>
                      <a:pt x="6" y="0"/>
                      <a:pt x="5" y="1"/>
                      <a:pt x="4" y="2"/>
                    </a:cubicBezTo>
                    <a:cubicBezTo>
                      <a:pt x="1" y="5"/>
                      <a:pt x="1" y="10"/>
                      <a:pt x="2" y="13"/>
                    </a:cubicBezTo>
                    <a:cubicBezTo>
                      <a:pt x="3" y="18"/>
                      <a:pt x="4" y="24"/>
                      <a:pt x="4" y="31"/>
                    </a:cubicBezTo>
                    <a:cubicBezTo>
                      <a:pt x="4" y="31"/>
                      <a:pt x="4" y="32"/>
                      <a:pt x="5" y="33"/>
                    </a:cubicBezTo>
                    <a:cubicBezTo>
                      <a:pt x="5" y="36"/>
                      <a:pt x="5" y="38"/>
                      <a:pt x="3" y="42"/>
                    </a:cubicBezTo>
                    <a:cubicBezTo>
                      <a:pt x="2" y="43"/>
                      <a:pt x="2" y="46"/>
                      <a:pt x="2" y="48"/>
                    </a:cubicBezTo>
                    <a:cubicBezTo>
                      <a:pt x="3" y="49"/>
                      <a:pt x="3" y="50"/>
                      <a:pt x="2" y="51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2" name="Freeform 1027"/>
              <p:cNvSpPr/>
              <p:nvPr/>
            </p:nvSpPr>
            <p:spPr bwMode="auto">
              <a:xfrm>
                <a:off x="3635" y="2000"/>
                <a:ext cx="122" cy="35"/>
              </a:xfrm>
              <a:custGeom>
                <a:avLst/>
                <a:gdLst>
                  <a:gd name="T0" fmla="*/ 45 w 45"/>
                  <a:gd name="T1" fmla="*/ 12 h 13"/>
                  <a:gd name="T2" fmla="*/ 21 w 45"/>
                  <a:gd name="T3" fmla="*/ 4 h 13"/>
                  <a:gd name="T4" fmla="*/ 15 w 45"/>
                  <a:gd name="T5" fmla="*/ 3 h 13"/>
                  <a:gd name="T6" fmla="*/ 8 w 45"/>
                  <a:gd name="T7" fmla="*/ 2 h 13"/>
                  <a:gd name="T8" fmla="*/ 4 w 45"/>
                  <a:gd name="T9" fmla="*/ 3 h 13"/>
                  <a:gd name="T10" fmla="*/ 2 w 45"/>
                  <a:gd name="T11" fmla="*/ 12 h 13"/>
                  <a:gd name="T12" fmla="*/ 1 w 45"/>
                  <a:gd name="T13" fmla="*/ 12 h 13"/>
                  <a:gd name="T14" fmla="*/ 3 w 45"/>
                  <a:gd name="T15" fmla="*/ 2 h 13"/>
                  <a:gd name="T16" fmla="*/ 8 w 45"/>
                  <a:gd name="T17" fmla="*/ 0 h 13"/>
                  <a:gd name="T18" fmla="*/ 15 w 45"/>
                  <a:gd name="T19" fmla="*/ 2 h 13"/>
                  <a:gd name="T20" fmla="*/ 22 w 45"/>
                  <a:gd name="T21" fmla="*/ 3 h 13"/>
                  <a:gd name="T22" fmla="*/ 45 w 45"/>
                  <a:gd name="T23" fmla="*/ 10 h 13"/>
                  <a:gd name="T24" fmla="*/ 45 w 45"/>
                  <a:gd name="T25" fmla="*/ 11 h 13"/>
                  <a:gd name="T26" fmla="*/ 45 w 45"/>
                  <a:gd name="T27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5" h="13">
                    <a:moveTo>
                      <a:pt x="45" y="12"/>
                    </a:moveTo>
                    <a:cubicBezTo>
                      <a:pt x="39" y="13"/>
                      <a:pt x="26" y="7"/>
                      <a:pt x="21" y="4"/>
                    </a:cubicBezTo>
                    <a:cubicBezTo>
                      <a:pt x="19" y="3"/>
                      <a:pt x="18" y="3"/>
                      <a:pt x="15" y="3"/>
                    </a:cubicBezTo>
                    <a:cubicBezTo>
                      <a:pt x="13" y="3"/>
                      <a:pt x="11" y="2"/>
                      <a:pt x="8" y="2"/>
                    </a:cubicBezTo>
                    <a:cubicBezTo>
                      <a:pt x="6" y="1"/>
                      <a:pt x="5" y="1"/>
                      <a:pt x="4" y="3"/>
                    </a:cubicBezTo>
                    <a:cubicBezTo>
                      <a:pt x="2" y="6"/>
                      <a:pt x="2" y="11"/>
                      <a:pt x="2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0" y="11"/>
                      <a:pt x="0" y="5"/>
                      <a:pt x="3" y="2"/>
                    </a:cubicBezTo>
                    <a:cubicBezTo>
                      <a:pt x="4" y="0"/>
                      <a:pt x="6" y="0"/>
                      <a:pt x="8" y="0"/>
                    </a:cubicBezTo>
                    <a:cubicBezTo>
                      <a:pt x="11" y="1"/>
                      <a:pt x="13" y="1"/>
                      <a:pt x="15" y="2"/>
                    </a:cubicBezTo>
                    <a:cubicBezTo>
                      <a:pt x="18" y="2"/>
                      <a:pt x="20" y="2"/>
                      <a:pt x="22" y="3"/>
                    </a:cubicBezTo>
                    <a:cubicBezTo>
                      <a:pt x="27" y="7"/>
                      <a:pt x="40" y="12"/>
                      <a:pt x="45" y="10"/>
                    </a:cubicBezTo>
                    <a:cubicBezTo>
                      <a:pt x="45" y="11"/>
                      <a:pt x="45" y="11"/>
                      <a:pt x="45" y="11"/>
                    </a:cubicBezTo>
                    <a:cubicBezTo>
                      <a:pt x="45" y="11"/>
                      <a:pt x="45" y="12"/>
                      <a:pt x="45" y="12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3" name="Freeform 1028"/>
              <p:cNvSpPr/>
              <p:nvPr/>
            </p:nvSpPr>
            <p:spPr bwMode="auto">
              <a:xfrm>
                <a:off x="3670" y="1992"/>
                <a:ext cx="89" cy="43"/>
              </a:xfrm>
              <a:custGeom>
                <a:avLst/>
                <a:gdLst>
                  <a:gd name="T0" fmla="*/ 32 w 33"/>
                  <a:gd name="T1" fmla="*/ 16 h 16"/>
                  <a:gd name="T2" fmla="*/ 26 w 33"/>
                  <a:gd name="T3" fmla="*/ 9 h 16"/>
                  <a:gd name="T4" fmla="*/ 23 w 33"/>
                  <a:gd name="T5" fmla="*/ 7 h 16"/>
                  <a:gd name="T6" fmla="*/ 21 w 33"/>
                  <a:gd name="T7" fmla="*/ 7 h 16"/>
                  <a:gd name="T8" fmla="*/ 5 w 33"/>
                  <a:gd name="T9" fmla="*/ 2 h 16"/>
                  <a:gd name="T10" fmla="*/ 0 w 33"/>
                  <a:gd name="T11" fmla="*/ 1 h 16"/>
                  <a:gd name="T12" fmla="*/ 0 w 33"/>
                  <a:gd name="T13" fmla="*/ 0 h 16"/>
                  <a:gd name="T14" fmla="*/ 6 w 33"/>
                  <a:gd name="T15" fmla="*/ 1 h 16"/>
                  <a:gd name="T16" fmla="*/ 22 w 33"/>
                  <a:gd name="T17" fmla="*/ 6 h 16"/>
                  <a:gd name="T18" fmla="*/ 23 w 33"/>
                  <a:gd name="T19" fmla="*/ 6 h 16"/>
                  <a:gd name="T20" fmla="*/ 27 w 33"/>
                  <a:gd name="T21" fmla="*/ 8 h 16"/>
                  <a:gd name="T22" fmla="*/ 33 w 33"/>
                  <a:gd name="T23" fmla="*/ 15 h 16"/>
                  <a:gd name="T24" fmla="*/ 32 w 33"/>
                  <a:gd name="T2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3" h="16">
                    <a:moveTo>
                      <a:pt x="32" y="16"/>
                    </a:moveTo>
                    <a:cubicBezTo>
                      <a:pt x="30" y="10"/>
                      <a:pt x="29" y="10"/>
                      <a:pt x="26" y="9"/>
                    </a:cubicBezTo>
                    <a:cubicBezTo>
                      <a:pt x="25" y="9"/>
                      <a:pt x="24" y="8"/>
                      <a:pt x="23" y="7"/>
                    </a:cubicBezTo>
                    <a:cubicBezTo>
                      <a:pt x="21" y="7"/>
                      <a:pt x="21" y="7"/>
                      <a:pt x="21" y="7"/>
                    </a:cubicBezTo>
                    <a:cubicBezTo>
                      <a:pt x="13" y="2"/>
                      <a:pt x="13" y="2"/>
                      <a:pt x="5" y="2"/>
                    </a:cubicBezTo>
                    <a:cubicBezTo>
                      <a:pt x="4" y="2"/>
                      <a:pt x="2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4" y="0"/>
                      <a:pt x="6" y="1"/>
                    </a:cubicBezTo>
                    <a:cubicBezTo>
                      <a:pt x="13" y="1"/>
                      <a:pt x="13" y="1"/>
                      <a:pt x="22" y="6"/>
                    </a:cubicBezTo>
                    <a:cubicBezTo>
                      <a:pt x="23" y="6"/>
                      <a:pt x="23" y="6"/>
                      <a:pt x="23" y="6"/>
                    </a:cubicBezTo>
                    <a:cubicBezTo>
                      <a:pt x="25" y="7"/>
                      <a:pt x="26" y="8"/>
                      <a:pt x="27" y="8"/>
                    </a:cubicBezTo>
                    <a:cubicBezTo>
                      <a:pt x="29" y="9"/>
                      <a:pt x="31" y="9"/>
                      <a:pt x="33" y="15"/>
                    </a:cubicBezTo>
                    <a:lnTo>
                      <a:pt x="32" y="16"/>
                    </a:ln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4" name="Freeform 1029"/>
              <p:cNvSpPr/>
              <p:nvPr/>
            </p:nvSpPr>
            <p:spPr bwMode="auto">
              <a:xfrm>
                <a:off x="3641" y="2010"/>
                <a:ext cx="37" cy="33"/>
              </a:xfrm>
              <a:custGeom>
                <a:avLst/>
                <a:gdLst>
                  <a:gd name="T0" fmla="*/ 2 w 14"/>
                  <a:gd name="T1" fmla="*/ 12 h 12"/>
                  <a:gd name="T2" fmla="*/ 0 w 14"/>
                  <a:gd name="T3" fmla="*/ 5 h 12"/>
                  <a:gd name="T4" fmla="*/ 7 w 14"/>
                  <a:gd name="T5" fmla="*/ 0 h 12"/>
                  <a:gd name="T6" fmla="*/ 12 w 14"/>
                  <a:gd name="T7" fmla="*/ 0 h 12"/>
                  <a:gd name="T8" fmla="*/ 13 w 14"/>
                  <a:gd name="T9" fmla="*/ 1 h 12"/>
                  <a:gd name="T10" fmla="*/ 14 w 14"/>
                  <a:gd name="T11" fmla="*/ 2 h 12"/>
                  <a:gd name="T12" fmla="*/ 11 w 14"/>
                  <a:gd name="T13" fmla="*/ 2 h 12"/>
                  <a:gd name="T14" fmla="*/ 7 w 14"/>
                  <a:gd name="T15" fmla="*/ 1 h 12"/>
                  <a:gd name="T16" fmla="*/ 2 w 14"/>
                  <a:gd name="T17" fmla="*/ 5 h 12"/>
                  <a:gd name="T18" fmla="*/ 3 w 14"/>
                  <a:gd name="T19" fmla="*/ 12 h 12"/>
                  <a:gd name="T20" fmla="*/ 2 w 14"/>
                  <a:gd name="T2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12">
                    <a:moveTo>
                      <a:pt x="2" y="12"/>
                    </a:moveTo>
                    <a:cubicBezTo>
                      <a:pt x="1" y="11"/>
                      <a:pt x="0" y="8"/>
                      <a:pt x="0" y="5"/>
                    </a:cubicBezTo>
                    <a:cubicBezTo>
                      <a:pt x="1" y="2"/>
                      <a:pt x="3" y="0"/>
                      <a:pt x="7" y="0"/>
                    </a:cubicBezTo>
                    <a:cubicBezTo>
                      <a:pt x="9" y="0"/>
                      <a:pt x="10" y="0"/>
                      <a:pt x="12" y="0"/>
                    </a:cubicBezTo>
                    <a:cubicBezTo>
                      <a:pt x="12" y="1"/>
                      <a:pt x="13" y="1"/>
                      <a:pt x="13" y="1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3" y="2"/>
                      <a:pt x="12" y="2"/>
                      <a:pt x="11" y="2"/>
                    </a:cubicBezTo>
                    <a:cubicBezTo>
                      <a:pt x="10" y="1"/>
                      <a:pt x="9" y="1"/>
                      <a:pt x="7" y="1"/>
                    </a:cubicBezTo>
                    <a:cubicBezTo>
                      <a:pt x="3" y="2"/>
                      <a:pt x="2" y="4"/>
                      <a:pt x="2" y="5"/>
                    </a:cubicBezTo>
                    <a:cubicBezTo>
                      <a:pt x="1" y="8"/>
                      <a:pt x="2" y="11"/>
                      <a:pt x="3" y="12"/>
                    </a:cubicBezTo>
                    <a:lnTo>
                      <a:pt x="2" y="12"/>
                    </a:ln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5" name="Freeform 1030"/>
              <p:cNvSpPr/>
              <p:nvPr/>
            </p:nvSpPr>
            <p:spPr bwMode="auto">
              <a:xfrm>
                <a:off x="3643" y="1992"/>
                <a:ext cx="105" cy="37"/>
              </a:xfrm>
              <a:custGeom>
                <a:avLst/>
                <a:gdLst>
                  <a:gd name="T0" fmla="*/ 38 w 39"/>
                  <a:gd name="T1" fmla="*/ 14 h 14"/>
                  <a:gd name="T2" fmla="*/ 35 w 39"/>
                  <a:gd name="T3" fmla="*/ 13 h 14"/>
                  <a:gd name="T4" fmla="*/ 30 w 39"/>
                  <a:gd name="T5" fmla="*/ 11 h 14"/>
                  <a:gd name="T6" fmla="*/ 24 w 39"/>
                  <a:gd name="T7" fmla="*/ 7 h 14"/>
                  <a:gd name="T8" fmla="*/ 22 w 39"/>
                  <a:gd name="T9" fmla="*/ 6 h 14"/>
                  <a:gd name="T10" fmla="*/ 19 w 39"/>
                  <a:gd name="T11" fmla="*/ 5 h 14"/>
                  <a:gd name="T12" fmla="*/ 6 w 39"/>
                  <a:gd name="T13" fmla="*/ 2 h 14"/>
                  <a:gd name="T14" fmla="*/ 6 w 39"/>
                  <a:gd name="T15" fmla="*/ 2 h 14"/>
                  <a:gd name="T16" fmla="*/ 1 w 39"/>
                  <a:gd name="T17" fmla="*/ 5 h 14"/>
                  <a:gd name="T18" fmla="*/ 0 w 39"/>
                  <a:gd name="T19" fmla="*/ 4 h 14"/>
                  <a:gd name="T20" fmla="*/ 6 w 39"/>
                  <a:gd name="T21" fmla="*/ 1 h 14"/>
                  <a:gd name="T22" fmla="*/ 6 w 39"/>
                  <a:gd name="T23" fmla="*/ 1 h 14"/>
                  <a:gd name="T24" fmla="*/ 20 w 39"/>
                  <a:gd name="T25" fmla="*/ 4 h 14"/>
                  <a:gd name="T26" fmla="*/ 23 w 39"/>
                  <a:gd name="T27" fmla="*/ 5 h 14"/>
                  <a:gd name="T28" fmla="*/ 24 w 39"/>
                  <a:gd name="T29" fmla="*/ 6 h 14"/>
                  <a:gd name="T30" fmla="*/ 31 w 39"/>
                  <a:gd name="T31" fmla="*/ 10 h 14"/>
                  <a:gd name="T32" fmla="*/ 35 w 39"/>
                  <a:gd name="T33" fmla="*/ 12 h 14"/>
                  <a:gd name="T34" fmla="*/ 39 w 39"/>
                  <a:gd name="T35" fmla="*/ 14 h 14"/>
                  <a:gd name="T36" fmla="*/ 38 w 39"/>
                  <a:gd name="T3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9" h="14">
                    <a:moveTo>
                      <a:pt x="38" y="14"/>
                    </a:moveTo>
                    <a:cubicBezTo>
                      <a:pt x="38" y="14"/>
                      <a:pt x="36" y="13"/>
                      <a:pt x="35" y="13"/>
                    </a:cubicBezTo>
                    <a:cubicBezTo>
                      <a:pt x="33" y="12"/>
                      <a:pt x="31" y="12"/>
                      <a:pt x="30" y="11"/>
                    </a:cubicBezTo>
                    <a:cubicBezTo>
                      <a:pt x="30" y="10"/>
                      <a:pt x="25" y="7"/>
                      <a:pt x="24" y="7"/>
                    </a:cubicBezTo>
                    <a:cubicBezTo>
                      <a:pt x="23" y="6"/>
                      <a:pt x="23" y="6"/>
                      <a:pt x="22" y="6"/>
                    </a:cubicBezTo>
                    <a:cubicBezTo>
                      <a:pt x="21" y="6"/>
                      <a:pt x="21" y="6"/>
                      <a:pt x="19" y="5"/>
                    </a:cubicBezTo>
                    <a:cubicBezTo>
                      <a:pt x="16" y="4"/>
                      <a:pt x="9" y="1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2"/>
                      <a:pt x="3" y="3"/>
                      <a:pt x="1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2" y="2"/>
                      <a:pt x="4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9" y="0"/>
                      <a:pt x="17" y="3"/>
                      <a:pt x="20" y="4"/>
                    </a:cubicBezTo>
                    <a:cubicBezTo>
                      <a:pt x="21" y="5"/>
                      <a:pt x="22" y="5"/>
                      <a:pt x="23" y="5"/>
                    </a:cubicBezTo>
                    <a:cubicBezTo>
                      <a:pt x="23" y="5"/>
                      <a:pt x="23" y="5"/>
                      <a:pt x="24" y="6"/>
                    </a:cubicBezTo>
                    <a:cubicBezTo>
                      <a:pt x="25" y="6"/>
                      <a:pt x="31" y="9"/>
                      <a:pt x="31" y="10"/>
                    </a:cubicBezTo>
                    <a:cubicBezTo>
                      <a:pt x="32" y="11"/>
                      <a:pt x="33" y="11"/>
                      <a:pt x="35" y="12"/>
                    </a:cubicBezTo>
                    <a:cubicBezTo>
                      <a:pt x="37" y="12"/>
                      <a:pt x="38" y="13"/>
                      <a:pt x="39" y="14"/>
                    </a:cubicBezTo>
                    <a:lnTo>
                      <a:pt x="38" y="14"/>
                    </a:ln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6" name="Freeform 1031"/>
              <p:cNvSpPr/>
              <p:nvPr/>
            </p:nvSpPr>
            <p:spPr bwMode="auto">
              <a:xfrm>
                <a:off x="3762" y="1938"/>
                <a:ext cx="19" cy="83"/>
              </a:xfrm>
              <a:custGeom>
                <a:avLst/>
                <a:gdLst>
                  <a:gd name="T0" fmla="*/ 1 w 7"/>
                  <a:gd name="T1" fmla="*/ 31 h 31"/>
                  <a:gd name="T2" fmla="*/ 0 w 7"/>
                  <a:gd name="T3" fmla="*/ 30 h 31"/>
                  <a:gd name="T4" fmla="*/ 4 w 7"/>
                  <a:gd name="T5" fmla="*/ 11 h 31"/>
                  <a:gd name="T6" fmla="*/ 4 w 7"/>
                  <a:gd name="T7" fmla="*/ 10 h 31"/>
                  <a:gd name="T8" fmla="*/ 2 w 7"/>
                  <a:gd name="T9" fmla="*/ 0 h 31"/>
                  <a:gd name="T10" fmla="*/ 3 w 7"/>
                  <a:gd name="T11" fmla="*/ 0 h 31"/>
                  <a:gd name="T12" fmla="*/ 5 w 7"/>
                  <a:gd name="T13" fmla="*/ 9 h 31"/>
                  <a:gd name="T14" fmla="*/ 5 w 7"/>
                  <a:gd name="T15" fmla="*/ 11 h 31"/>
                  <a:gd name="T16" fmla="*/ 1 w 7"/>
                  <a:gd name="T17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31">
                    <a:moveTo>
                      <a:pt x="1" y="31"/>
                    </a:moveTo>
                    <a:cubicBezTo>
                      <a:pt x="0" y="30"/>
                      <a:pt x="0" y="30"/>
                      <a:pt x="0" y="30"/>
                    </a:cubicBezTo>
                    <a:cubicBezTo>
                      <a:pt x="5" y="25"/>
                      <a:pt x="5" y="15"/>
                      <a:pt x="4" y="11"/>
                    </a:cubicBezTo>
                    <a:cubicBezTo>
                      <a:pt x="4" y="11"/>
                      <a:pt x="4" y="10"/>
                      <a:pt x="4" y="10"/>
                    </a:cubicBezTo>
                    <a:cubicBezTo>
                      <a:pt x="3" y="7"/>
                      <a:pt x="2" y="3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3"/>
                      <a:pt x="4" y="7"/>
                      <a:pt x="5" y="9"/>
                    </a:cubicBezTo>
                    <a:cubicBezTo>
                      <a:pt x="5" y="10"/>
                      <a:pt x="5" y="11"/>
                      <a:pt x="5" y="11"/>
                    </a:cubicBezTo>
                    <a:cubicBezTo>
                      <a:pt x="6" y="14"/>
                      <a:pt x="7" y="25"/>
                      <a:pt x="1" y="31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7" name="Freeform 1032"/>
              <p:cNvSpPr/>
              <p:nvPr/>
            </p:nvSpPr>
            <p:spPr bwMode="auto">
              <a:xfrm>
                <a:off x="3603" y="1881"/>
                <a:ext cx="102" cy="111"/>
              </a:xfrm>
              <a:custGeom>
                <a:avLst/>
                <a:gdLst>
                  <a:gd name="T0" fmla="*/ 37 w 38"/>
                  <a:gd name="T1" fmla="*/ 40 h 41"/>
                  <a:gd name="T2" fmla="*/ 33 w 38"/>
                  <a:gd name="T3" fmla="*/ 39 h 41"/>
                  <a:gd name="T4" fmla="*/ 31 w 38"/>
                  <a:gd name="T5" fmla="*/ 39 h 41"/>
                  <a:gd name="T6" fmla="*/ 17 w 38"/>
                  <a:gd name="T7" fmla="*/ 24 h 41"/>
                  <a:gd name="T8" fmla="*/ 15 w 38"/>
                  <a:gd name="T9" fmla="*/ 21 h 41"/>
                  <a:gd name="T10" fmla="*/ 9 w 38"/>
                  <a:gd name="T11" fmla="*/ 11 h 41"/>
                  <a:gd name="T12" fmla="*/ 5 w 38"/>
                  <a:gd name="T13" fmla="*/ 6 h 41"/>
                  <a:gd name="T14" fmla="*/ 0 w 38"/>
                  <a:gd name="T15" fmla="*/ 0 h 41"/>
                  <a:gd name="T16" fmla="*/ 1 w 38"/>
                  <a:gd name="T17" fmla="*/ 0 h 41"/>
                  <a:gd name="T18" fmla="*/ 5 w 38"/>
                  <a:gd name="T19" fmla="*/ 5 h 41"/>
                  <a:gd name="T20" fmla="*/ 10 w 38"/>
                  <a:gd name="T21" fmla="*/ 11 h 41"/>
                  <a:gd name="T22" fmla="*/ 16 w 38"/>
                  <a:gd name="T23" fmla="*/ 20 h 41"/>
                  <a:gd name="T24" fmla="*/ 18 w 38"/>
                  <a:gd name="T25" fmla="*/ 23 h 41"/>
                  <a:gd name="T26" fmla="*/ 31 w 38"/>
                  <a:gd name="T27" fmla="*/ 38 h 41"/>
                  <a:gd name="T28" fmla="*/ 33 w 38"/>
                  <a:gd name="T29" fmla="*/ 38 h 41"/>
                  <a:gd name="T30" fmla="*/ 37 w 38"/>
                  <a:gd name="T31" fmla="*/ 40 h 41"/>
                  <a:gd name="T32" fmla="*/ 38 w 38"/>
                  <a:gd name="T33" fmla="*/ 40 h 41"/>
                  <a:gd name="T34" fmla="*/ 37 w 38"/>
                  <a:gd name="T35" fmla="*/ 4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8" h="41">
                    <a:moveTo>
                      <a:pt x="37" y="40"/>
                    </a:moveTo>
                    <a:cubicBezTo>
                      <a:pt x="36" y="41"/>
                      <a:pt x="34" y="40"/>
                      <a:pt x="33" y="39"/>
                    </a:cubicBezTo>
                    <a:cubicBezTo>
                      <a:pt x="32" y="39"/>
                      <a:pt x="31" y="39"/>
                      <a:pt x="31" y="39"/>
                    </a:cubicBezTo>
                    <a:cubicBezTo>
                      <a:pt x="30" y="39"/>
                      <a:pt x="17" y="24"/>
                      <a:pt x="17" y="24"/>
                    </a:cubicBezTo>
                    <a:cubicBezTo>
                      <a:pt x="16" y="23"/>
                      <a:pt x="15" y="22"/>
                      <a:pt x="15" y="21"/>
                    </a:cubicBezTo>
                    <a:cubicBezTo>
                      <a:pt x="12" y="18"/>
                      <a:pt x="11" y="16"/>
                      <a:pt x="9" y="11"/>
                    </a:cubicBezTo>
                    <a:cubicBezTo>
                      <a:pt x="7" y="9"/>
                      <a:pt x="6" y="7"/>
                      <a:pt x="5" y="6"/>
                    </a:cubicBezTo>
                    <a:cubicBezTo>
                      <a:pt x="3" y="5"/>
                      <a:pt x="1" y="3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3"/>
                      <a:pt x="4" y="4"/>
                      <a:pt x="5" y="5"/>
                    </a:cubicBezTo>
                    <a:cubicBezTo>
                      <a:pt x="7" y="7"/>
                      <a:pt x="8" y="8"/>
                      <a:pt x="10" y="11"/>
                    </a:cubicBezTo>
                    <a:cubicBezTo>
                      <a:pt x="12" y="16"/>
                      <a:pt x="13" y="17"/>
                      <a:pt x="16" y="20"/>
                    </a:cubicBezTo>
                    <a:cubicBezTo>
                      <a:pt x="16" y="21"/>
                      <a:pt x="17" y="22"/>
                      <a:pt x="18" y="23"/>
                    </a:cubicBezTo>
                    <a:cubicBezTo>
                      <a:pt x="19" y="25"/>
                      <a:pt x="30" y="37"/>
                      <a:pt x="31" y="38"/>
                    </a:cubicBezTo>
                    <a:cubicBezTo>
                      <a:pt x="31" y="38"/>
                      <a:pt x="32" y="38"/>
                      <a:pt x="33" y="38"/>
                    </a:cubicBezTo>
                    <a:cubicBezTo>
                      <a:pt x="34" y="39"/>
                      <a:pt x="36" y="40"/>
                      <a:pt x="37" y="40"/>
                    </a:cubicBezTo>
                    <a:cubicBezTo>
                      <a:pt x="38" y="40"/>
                      <a:pt x="38" y="40"/>
                      <a:pt x="38" y="40"/>
                    </a:cubicBezTo>
                    <a:cubicBezTo>
                      <a:pt x="38" y="40"/>
                      <a:pt x="37" y="40"/>
                      <a:pt x="37" y="40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8" name="Freeform 1033"/>
              <p:cNvSpPr/>
              <p:nvPr/>
            </p:nvSpPr>
            <p:spPr bwMode="auto">
              <a:xfrm>
                <a:off x="3754" y="2021"/>
                <a:ext cx="81" cy="202"/>
              </a:xfrm>
              <a:custGeom>
                <a:avLst/>
                <a:gdLst>
                  <a:gd name="T0" fmla="*/ 4 w 30"/>
                  <a:gd name="T1" fmla="*/ 0 h 75"/>
                  <a:gd name="T2" fmla="*/ 8 w 30"/>
                  <a:gd name="T3" fmla="*/ 13 h 75"/>
                  <a:gd name="T4" fmla="*/ 21 w 30"/>
                  <a:gd name="T5" fmla="*/ 32 h 75"/>
                  <a:gd name="T6" fmla="*/ 30 w 30"/>
                  <a:gd name="T7" fmla="*/ 64 h 75"/>
                  <a:gd name="T8" fmla="*/ 23 w 30"/>
                  <a:gd name="T9" fmla="*/ 66 h 75"/>
                  <a:gd name="T10" fmla="*/ 18 w 30"/>
                  <a:gd name="T11" fmla="*/ 35 h 75"/>
                  <a:gd name="T12" fmla="*/ 9 w 30"/>
                  <a:gd name="T13" fmla="*/ 20 h 75"/>
                  <a:gd name="T14" fmla="*/ 0 w 30"/>
                  <a:gd name="T15" fmla="*/ 4 h 75"/>
                  <a:gd name="T16" fmla="*/ 2 w 30"/>
                  <a:gd name="T17" fmla="*/ 3 h 75"/>
                  <a:gd name="T18" fmla="*/ 4 w 30"/>
                  <a:gd name="T1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" h="75">
                    <a:moveTo>
                      <a:pt x="4" y="0"/>
                    </a:moveTo>
                    <a:cubicBezTo>
                      <a:pt x="5" y="0"/>
                      <a:pt x="4" y="8"/>
                      <a:pt x="8" y="13"/>
                    </a:cubicBezTo>
                    <a:cubicBezTo>
                      <a:pt x="14" y="21"/>
                      <a:pt x="18" y="21"/>
                      <a:pt x="21" y="32"/>
                    </a:cubicBezTo>
                    <a:cubicBezTo>
                      <a:pt x="22" y="33"/>
                      <a:pt x="29" y="55"/>
                      <a:pt x="30" y="64"/>
                    </a:cubicBezTo>
                    <a:cubicBezTo>
                      <a:pt x="30" y="75"/>
                      <a:pt x="24" y="72"/>
                      <a:pt x="23" y="66"/>
                    </a:cubicBezTo>
                    <a:cubicBezTo>
                      <a:pt x="20" y="56"/>
                      <a:pt x="21" y="44"/>
                      <a:pt x="18" y="35"/>
                    </a:cubicBezTo>
                    <a:cubicBezTo>
                      <a:pt x="16" y="27"/>
                      <a:pt x="11" y="22"/>
                      <a:pt x="9" y="20"/>
                    </a:cubicBezTo>
                    <a:cubicBezTo>
                      <a:pt x="4" y="18"/>
                      <a:pt x="0" y="9"/>
                      <a:pt x="0" y="4"/>
                    </a:cubicBezTo>
                    <a:cubicBezTo>
                      <a:pt x="0" y="4"/>
                      <a:pt x="1" y="4"/>
                      <a:pt x="2" y="3"/>
                    </a:cubicBezTo>
                    <a:cubicBezTo>
                      <a:pt x="3" y="2"/>
                      <a:pt x="4" y="0"/>
                      <a:pt x="4" y="0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9" name="Freeform 1034"/>
              <p:cNvSpPr/>
              <p:nvPr/>
            </p:nvSpPr>
            <p:spPr bwMode="auto">
              <a:xfrm>
                <a:off x="3447" y="2126"/>
                <a:ext cx="194" cy="151"/>
              </a:xfrm>
              <a:custGeom>
                <a:avLst/>
                <a:gdLst>
                  <a:gd name="T0" fmla="*/ 71 w 72"/>
                  <a:gd name="T1" fmla="*/ 39 h 56"/>
                  <a:gd name="T2" fmla="*/ 68 w 72"/>
                  <a:gd name="T3" fmla="*/ 42 h 56"/>
                  <a:gd name="T4" fmla="*/ 51 w 72"/>
                  <a:gd name="T5" fmla="*/ 55 h 56"/>
                  <a:gd name="T6" fmla="*/ 15 w 72"/>
                  <a:gd name="T7" fmla="*/ 24 h 56"/>
                  <a:gd name="T8" fmla="*/ 6 w 72"/>
                  <a:gd name="T9" fmla="*/ 12 h 56"/>
                  <a:gd name="T10" fmla="*/ 2 w 72"/>
                  <a:gd name="T11" fmla="*/ 2 h 56"/>
                  <a:gd name="T12" fmla="*/ 8 w 72"/>
                  <a:gd name="T13" fmla="*/ 8 h 56"/>
                  <a:gd name="T14" fmla="*/ 26 w 72"/>
                  <a:gd name="T15" fmla="*/ 5 h 56"/>
                  <a:gd name="T16" fmla="*/ 38 w 72"/>
                  <a:gd name="T17" fmla="*/ 0 h 56"/>
                  <a:gd name="T18" fmla="*/ 54 w 72"/>
                  <a:gd name="T19" fmla="*/ 3 h 56"/>
                  <a:gd name="T20" fmla="*/ 70 w 72"/>
                  <a:gd name="T21" fmla="*/ 17 h 56"/>
                  <a:gd name="T22" fmla="*/ 71 w 72"/>
                  <a:gd name="T23" fmla="*/ 39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2" h="56">
                    <a:moveTo>
                      <a:pt x="71" y="39"/>
                    </a:moveTo>
                    <a:cubicBezTo>
                      <a:pt x="71" y="41"/>
                      <a:pt x="69" y="41"/>
                      <a:pt x="68" y="42"/>
                    </a:cubicBezTo>
                    <a:cubicBezTo>
                      <a:pt x="61" y="45"/>
                      <a:pt x="60" y="56"/>
                      <a:pt x="51" y="55"/>
                    </a:cubicBezTo>
                    <a:cubicBezTo>
                      <a:pt x="14" y="54"/>
                      <a:pt x="25" y="38"/>
                      <a:pt x="15" y="24"/>
                    </a:cubicBezTo>
                    <a:cubicBezTo>
                      <a:pt x="11" y="19"/>
                      <a:pt x="10" y="17"/>
                      <a:pt x="6" y="12"/>
                    </a:cubicBezTo>
                    <a:cubicBezTo>
                      <a:pt x="5" y="11"/>
                      <a:pt x="0" y="7"/>
                      <a:pt x="2" y="2"/>
                    </a:cubicBezTo>
                    <a:cubicBezTo>
                      <a:pt x="3" y="8"/>
                      <a:pt x="7" y="8"/>
                      <a:pt x="8" y="8"/>
                    </a:cubicBezTo>
                    <a:cubicBezTo>
                      <a:pt x="14" y="8"/>
                      <a:pt x="21" y="7"/>
                      <a:pt x="26" y="5"/>
                    </a:cubicBezTo>
                    <a:cubicBezTo>
                      <a:pt x="31" y="2"/>
                      <a:pt x="32" y="0"/>
                      <a:pt x="38" y="0"/>
                    </a:cubicBezTo>
                    <a:cubicBezTo>
                      <a:pt x="43" y="0"/>
                      <a:pt x="49" y="1"/>
                      <a:pt x="54" y="3"/>
                    </a:cubicBezTo>
                    <a:cubicBezTo>
                      <a:pt x="61" y="5"/>
                      <a:pt x="68" y="8"/>
                      <a:pt x="70" y="17"/>
                    </a:cubicBezTo>
                    <a:cubicBezTo>
                      <a:pt x="72" y="24"/>
                      <a:pt x="70" y="33"/>
                      <a:pt x="71" y="39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0" name="Freeform 1035"/>
              <p:cNvSpPr/>
              <p:nvPr/>
            </p:nvSpPr>
            <p:spPr bwMode="auto">
              <a:xfrm>
                <a:off x="3457" y="2118"/>
                <a:ext cx="194" cy="151"/>
              </a:xfrm>
              <a:custGeom>
                <a:avLst/>
                <a:gdLst>
                  <a:gd name="T0" fmla="*/ 63 w 72"/>
                  <a:gd name="T1" fmla="*/ 42 h 56"/>
                  <a:gd name="T2" fmla="*/ 50 w 72"/>
                  <a:gd name="T3" fmla="*/ 8 h 56"/>
                  <a:gd name="T4" fmla="*/ 14 w 72"/>
                  <a:gd name="T5" fmla="*/ 12 h 56"/>
                  <a:gd name="T6" fmla="*/ 4 w 72"/>
                  <a:gd name="T7" fmla="*/ 12 h 56"/>
                  <a:gd name="T8" fmla="*/ 0 w 72"/>
                  <a:gd name="T9" fmla="*/ 11 h 56"/>
                  <a:gd name="T10" fmla="*/ 12 w 72"/>
                  <a:gd name="T11" fmla="*/ 26 h 56"/>
                  <a:gd name="T12" fmla="*/ 47 w 72"/>
                  <a:gd name="T13" fmla="*/ 56 h 56"/>
                  <a:gd name="T14" fmla="*/ 63 w 72"/>
                  <a:gd name="T15" fmla="*/ 43 h 56"/>
                  <a:gd name="T16" fmla="*/ 63 w 72"/>
                  <a:gd name="T17" fmla="*/ 42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6">
                    <a:moveTo>
                      <a:pt x="63" y="42"/>
                    </a:moveTo>
                    <a:cubicBezTo>
                      <a:pt x="63" y="30"/>
                      <a:pt x="72" y="14"/>
                      <a:pt x="50" y="8"/>
                    </a:cubicBezTo>
                    <a:cubicBezTo>
                      <a:pt x="22" y="0"/>
                      <a:pt x="33" y="10"/>
                      <a:pt x="14" y="12"/>
                    </a:cubicBezTo>
                    <a:cubicBezTo>
                      <a:pt x="9" y="13"/>
                      <a:pt x="6" y="12"/>
                      <a:pt x="4" y="12"/>
                    </a:cubicBezTo>
                    <a:cubicBezTo>
                      <a:pt x="2" y="12"/>
                      <a:pt x="1" y="12"/>
                      <a:pt x="0" y="11"/>
                    </a:cubicBezTo>
                    <a:cubicBezTo>
                      <a:pt x="0" y="12"/>
                      <a:pt x="5" y="16"/>
                      <a:pt x="12" y="26"/>
                    </a:cubicBezTo>
                    <a:cubicBezTo>
                      <a:pt x="23" y="40"/>
                      <a:pt x="11" y="55"/>
                      <a:pt x="47" y="56"/>
                    </a:cubicBezTo>
                    <a:cubicBezTo>
                      <a:pt x="55" y="56"/>
                      <a:pt x="56" y="46"/>
                      <a:pt x="63" y="43"/>
                    </a:cubicBezTo>
                    <a:cubicBezTo>
                      <a:pt x="64" y="43"/>
                      <a:pt x="63" y="43"/>
                      <a:pt x="63" y="4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1" name="Freeform 1036"/>
              <p:cNvSpPr>
                <a:spLocks noEditPoints="1"/>
              </p:cNvSpPr>
              <p:nvPr/>
            </p:nvSpPr>
            <p:spPr bwMode="auto">
              <a:xfrm>
                <a:off x="3455" y="2145"/>
                <a:ext cx="188" cy="121"/>
              </a:xfrm>
              <a:custGeom>
                <a:avLst/>
                <a:gdLst>
                  <a:gd name="T0" fmla="*/ 25 w 70"/>
                  <a:gd name="T1" fmla="*/ 43 h 45"/>
                  <a:gd name="T2" fmla="*/ 22 w 70"/>
                  <a:gd name="T3" fmla="*/ 39 h 45"/>
                  <a:gd name="T4" fmla="*/ 22 w 70"/>
                  <a:gd name="T5" fmla="*/ 39 h 45"/>
                  <a:gd name="T6" fmla="*/ 23 w 70"/>
                  <a:gd name="T7" fmla="*/ 39 h 45"/>
                  <a:gd name="T8" fmla="*/ 23 w 70"/>
                  <a:gd name="T9" fmla="*/ 39 h 45"/>
                  <a:gd name="T10" fmla="*/ 38 w 70"/>
                  <a:gd name="T11" fmla="*/ 38 h 45"/>
                  <a:gd name="T12" fmla="*/ 52 w 70"/>
                  <a:gd name="T13" fmla="*/ 24 h 45"/>
                  <a:gd name="T14" fmla="*/ 39 w 70"/>
                  <a:gd name="T15" fmla="*/ 28 h 45"/>
                  <a:gd name="T16" fmla="*/ 29 w 70"/>
                  <a:gd name="T17" fmla="*/ 33 h 45"/>
                  <a:gd name="T18" fmla="*/ 14 w 70"/>
                  <a:gd name="T19" fmla="*/ 19 h 45"/>
                  <a:gd name="T20" fmla="*/ 15 w 70"/>
                  <a:gd name="T21" fmla="*/ 19 h 45"/>
                  <a:gd name="T22" fmla="*/ 30 w 70"/>
                  <a:gd name="T23" fmla="*/ 26 h 45"/>
                  <a:gd name="T24" fmla="*/ 38 w 70"/>
                  <a:gd name="T25" fmla="*/ 23 h 45"/>
                  <a:gd name="T26" fmla="*/ 40 w 70"/>
                  <a:gd name="T27" fmla="*/ 20 h 45"/>
                  <a:gd name="T28" fmla="*/ 24 w 70"/>
                  <a:gd name="T29" fmla="*/ 17 h 45"/>
                  <a:gd name="T30" fmla="*/ 8 w 70"/>
                  <a:gd name="T31" fmla="*/ 9 h 45"/>
                  <a:gd name="T32" fmla="*/ 4 w 70"/>
                  <a:gd name="T33" fmla="*/ 6 h 45"/>
                  <a:gd name="T34" fmla="*/ 4 w 70"/>
                  <a:gd name="T35" fmla="*/ 5 h 45"/>
                  <a:gd name="T36" fmla="*/ 4 w 70"/>
                  <a:gd name="T37" fmla="*/ 5 h 45"/>
                  <a:gd name="T38" fmla="*/ 0 w 70"/>
                  <a:gd name="T39" fmla="*/ 0 h 45"/>
                  <a:gd name="T40" fmla="*/ 1 w 70"/>
                  <a:gd name="T41" fmla="*/ 0 h 45"/>
                  <a:gd name="T42" fmla="*/ 12 w 70"/>
                  <a:gd name="T43" fmla="*/ 1 h 45"/>
                  <a:gd name="T44" fmla="*/ 27 w 70"/>
                  <a:gd name="T45" fmla="*/ 2 h 45"/>
                  <a:gd name="T46" fmla="*/ 36 w 70"/>
                  <a:gd name="T47" fmla="*/ 2 h 45"/>
                  <a:gd name="T48" fmla="*/ 57 w 70"/>
                  <a:gd name="T49" fmla="*/ 14 h 45"/>
                  <a:gd name="T50" fmla="*/ 65 w 70"/>
                  <a:gd name="T51" fmla="*/ 33 h 45"/>
                  <a:gd name="T52" fmla="*/ 61 w 70"/>
                  <a:gd name="T53" fmla="*/ 32 h 45"/>
                  <a:gd name="T54" fmla="*/ 59 w 70"/>
                  <a:gd name="T55" fmla="*/ 33 h 45"/>
                  <a:gd name="T56" fmla="*/ 50 w 70"/>
                  <a:gd name="T57" fmla="*/ 38 h 45"/>
                  <a:gd name="T58" fmla="*/ 38 w 70"/>
                  <a:gd name="T59" fmla="*/ 44 h 45"/>
                  <a:gd name="T60" fmla="*/ 24 w 70"/>
                  <a:gd name="T61" fmla="*/ 41 h 45"/>
                  <a:gd name="T62" fmla="*/ 38 w 70"/>
                  <a:gd name="T63" fmla="*/ 43 h 45"/>
                  <a:gd name="T64" fmla="*/ 49 w 70"/>
                  <a:gd name="T65" fmla="*/ 37 h 45"/>
                  <a:gd name="T66" fmla="*/ 60 w 70"/>
                  <a:gd name="T67" fmla="*/ 31 h 45"/>
                  <a:gd name="T68" fmla="*/ 63 w 70"/>
                  <a:gd name="T69" fmla="*/ 32 h 45"/>
                  <a:gd name="T70" fmla="*/ 56 w 70"/>
                  <a:gd name="T71" fmla="*/ 14 h 45"/>
                  <a:gd name="T72" fmla="*/ 35 w 70"/>
                  <a:gd name="T73" fmla="*/ 4 h 45"/>
                  <a:gd name="T74" fmla="*/ 27 w 70"/>
                  <a:gd name="T75" fmla="*/ 3 h 45"/>
                  <a:gd name="T76" fmla="*/ 12 w 70"/>
                  <a:gd name="T77" fmla="*/ 2 h 45"/>
                  <a:gd name="T78" fmla="*/ 2 w 70"/>
                  <a:gd name="T79" fmla="*/ 2 h 45"/>
                  <a:gd name="T80" fmla="*/ 26 w 70"/>
                  <a:gd name="T81" fmla="*/ 6 h 45"/>
                  <a:gd name="T82" fmla="*/ 52 w 70"/>
                  <a:gd name="T83" fmla="*/ 22 h 45"/>
                  <a:gd name="T84" fmla="*/ 53 w 70"/>
                  <a:gd name="T85" fmla="*/ 24 h 45"/>
                  <a:gd name="T86" fmla="*/ 42 w 70"/>
                  <a:gd name="T87" fmla="*/ 37 h 45"/>
                  <a:gd name="T88" fmla="*/ 34 w 70"/>
                  <a:gd name="T89" fmla="*/ 41 h 45"/>
                  <a:gd name="T90" fmla="*/ 16 w 70"/>
                  <a:gd name="T91" fmla="*/ 22 h 45"/>
                  <a:gd name="T92" fmla="*/ 29 w 70"/>
                  <a:gd name="T93" fmla="*/ 31 h 45"/>
                  <a:gd name="T94" fmla="*/ 39 w 70"/>
                  <a:gd name="T95" fmla="*/ 27 h 45"/>
                  <a:gd name="T96" fmla="*/ 49 w 70"/>
                  <a:gd name="T97" fmla="*/ 22 h 45"/>
                  <a:gd name="T98" fmla="*/ 37 w 70"/>
                  <a:gd name="T99" fmla="*/ 16 h 45"/>
                  <a:gd name="T100" fmla="*/ 10 w 70"/>
                  <a:gd name="T101" fmla="*/ 9 h 45"/>
                  <a:gd name="T102" fmla="*/ 12 w 70"/>
                  <a:gd name="T103" fmla="*/ 11 h 45"/>
                  <a:gd name="T104" fmla="*/ 13 w 70"/>
                  <a:gd name="T105" fmla="*/ 13 h 45"/>
                  <a:gd name="T106" fmla="*/ 38 w 70"/>
                  <a:gd name="T107" fmla="*/ 18 h 45"/>
                  <a:gd name="T108" fmla="*/ 43 w 70"/>
                  <a:gd name="T109" fmla="*/ 21 h 45"/>
                  <a:gd name="T110" fmla="*/ 38 w 70"/>
                  <a:gd name="T111" fmla="*/ 25 h 45"/>
                  <a:gd name="T112" fmla="*/ 30 w 70"/>
                  <a:gd name="T113" fmla="*/ 28 h 45"/>
                  <a:gd name="T114" fmla="*/ 7 w 70"/>
                  <a:gd name="T115" fmla="*/ 7 h 45"/>
                  <a:gd name="T116" fmla="*/ 14 w 70"/>
                  <a:gd name="T117" fmla="*/ 9 h 45"/>
                  <a:gd name="T118" fmla="*/ 40 w 70"/>
                  <a:gd name="T119" fmla="*/ 16 h 45"/>
                  <a:gd name="T120" fmla="*/ 33 w 70"/>
                  <a:gd name="T121" fmla="*/ 9 h 45"/>
                  <a:gd name="T122" fmla="*/ 6 w 70"/>
                  <a:gd name="T123" fmla="*/ 6 h 45"/>
                  <a:gd name="T124" fmla="*/ 7 w 70"/>
                  <a:gd name="T125" fmla="*/ 7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0" h="45">
                    <a:moveTo>
                      <a:pt x="38" y="44"/>
                    </a:moveTo>
                    <a:cubicBezTo>
                      <a:pt x="33" y="45"/>
                      <a:pt x="28" y="45"/>
                      <a:pt x="25" y="43"/>
                    </a:cubicBezTo>
                    <a:cubicBezTo>
                      <a:pt x="24" y="42"/>
                      <a:pt x="23" y="41"/>
                      <a:pt x="22" y="40"/>
                    </a:cubicBezTo>
                    <a:cubicBezTo>
                      <a:pt x="22" y="40"/>
                      <a:pt x="22" y="39"/>
                      <a:pt x="22" y="39"/>
                    </a:cubicBezTo>
                    <a:cubicBezTo>
                      <a:pt x="20" y="37"/>
                      <a:pt x="20" y="37"/>
                      <a:pt x="20" y="37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3" y="38"/>
                      <a:pt x="23" y="38"/>
                      <a:pt x="23" y="38"/>
                    </a:cubicBezTo>
                    <a:cubicBezTo>
                      <a:pt x="23" y="39"/>
                      <a:pt x="23" y="39"/>
                      <a:pt x="23" y="39"/>
                    </a:cubicBezTo>
                    <a:cubicBezTo>
                      <a:pt x="23" y="39"/>
                      <a:pt x="23" y="39"/>
                      <a:pt x="23" y="39"/>
                    </a:cubicBezTo>
                    <a:cubicBezTo>
                      <a:pt x="23" y="39"/>
                      <a:pt x="23" y="39"/>
                      <a:pt x="23" y="39"/>
                    </a:cubicBezTo>
                    <a:cubicBezTo>
                      <a:pt x="23" y="39"/>
                      <a:pt x="24" y="39"/>
                      <a:pt x="24" y="39"/>
                    </a:cubicBezTo>
                    <a:cubicBezTo>
                      <a:pt x="33" y="40"/>
                      <a:pt x="33" y="40"/>
                      <a:pt x="38" y="38"/>
                    </a:cubicBezTo>
                    <a:cubicBezTo>
                      <a:pt x="39" y="37"/>
                      <a:pt x="40" y="37"/>
                      <a:pt x="41" y="36"/>
                    </a:cubicBezTo>
                    <a:cubicBezTo>
                      <a:pt x="45" y="35"/>
                      <a:pt x="52" y="26"/>
                      <a:pt x="52" y="24"/>
                    </a:cubicBezTo>
                    <a:cubicBezTo>
                      <a:pt x="51" y="24"/>
                      <a:pt x="50" y="23"/>
                      <a:pt x="48" y="24"/>
                    </a:cubicBezTo>
                    <a:cubicBezTo>
                      <a:pt x="45" y="24"/>
                      <a:pt x="42" y="27"/>
                      <a:pt x="39" y="28"/>
                    </a:cubicBezTo>
                    <a:cubicBezTo>
                      <a:pt x="39" y="29"/>
                      <a:pt x="38" y="29"/>
                      <a:pt x="37" y="29"/>
                    </a:cubicBezTo>
                    <a:cubicBezTo>
                      <a:pt x="34" y="31"/>
                      <a:pt x="31" y="32"/>
                      <a:pt x="29" y="33"/>
                    </a:cubicBezTo>
                    <a:cubicBezTo>
                      <a:pt x="22" y="34"/>
                      <a:pt x="18" y="29"/>
                      <a:pt x="14" y="20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5" y="19"/>
                      <a:pt x="15" y="19"/>
                      <a:pt x="15" y="19"/>
                    </a:cubicBezTo>
                    <a:cubicBezTo>
                      <a:pt x="15" y="19"/>
                      <a:pt x="15" y="19"/>
                      <a:pt x="15" y="19"/>
                    </a:cubicBezTo>
                    <a:cubicBezTo>
                      <a:pt x="17" y="21"/>
                      <a:pt x="22" y="26"/>
                      <a:pt x="30" y="27"/>
                    </a:cubicBezTo>
                    <a:cubicBezTo>
                      <a:pt x="30" y="27"/>
                      <a:pt x="30" y="27"/>
                      <a:pt x="30" y="26"/>
                    </a:cubicBezTo>
                    <a:cubicBezTo>
                      <a:pt x="32" y="26"/>
                      <a:pt x="36" y="24"/>
                      <a:pt x="38" y="24"/>
                    </a:cubicBezTo>
                    <a:cubicBezTo>
                      <a:pt x="38" y="23"/>
                      <a:pt x="38" y="23"/>
                      <a:pt x="38" y="23"/>
                    </a:cubicBezTo>
                    <a:cubicBezTo>
                      <a:pt x="42" y="22"/>
                      <a:pt x="42" y="21"/>
                      <a:pt x="42" y="21"/>
                    </a:cubicBezTo>
                    <a:cubicBezTo>
                      <a:pt x="42" y="21"/>
                      <a:pt x="40" y="20"/>
                      <a:pt x="40" y="20"/>
                    </a:cubicBezTo>
                    <a:cubicBezTo>
                      <a:pt x="39" y="19"/>
                      <a:pt x="38" y="19"/>
                      <a:pt x="37" y="19"/>
                    </a:cubicBezTo>
                    <a:cubicBezTo>
                      <a:pt x="32" y="16"/>
                      <a:pt x="28" y="16"/>
                      <a:pt x="24" y="17"/>
                    </a:cubicBezTo>
                    <a:cubicBezTo>
                      <a:pt x="19" y="17"/>
                      <a:pt x="15" y="17"/>
                      <a:pt x="12" y="13"/>
                    </a:cubicBezTo>
                    <a:cubicBezTo>
                      <a:pt x="11" y="12"/>
                      <a:pt x="9" y="11"/>
                      <a:pt x="8" y="9"/>
                    </a:cubicBezTo>
                    <a:cubicBezTo>
                      <a:pt x="7" y="9"/>
                      <a:pt x="7" y="9"/>
                      <a:pt x="6" y="8"/>
                    </a:cubicBezTo>
                    <a:cubicBezTo>
                      <a:pt x="6" y="8"/>
                      <a:pt x="5" y="7"/>
                      <a:pt x="4" y="6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2" y="4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5" y="3"/>
                      <a:pt x="6" y="2"/>
                      <a:pt x="9" y="2"/>
                    </a:cubicBezTo>
                    <a:cubicBezTo>
                      <a:pt x="10" y="2"/>
                      <a:pt x="11" y="1"/>
                      <a:pt x="12" y="1"/>
                    </a:cubicBezTo>
                    <a:cubicBezTo>
                      <a:pt x="15" y="1"/>
                      <a:pt x="18" y="1"/>
                      <a:pt x="21" y="2"/>
                    </a:cubicBezTo>
                    <a:cubicBezTo>
                      <a:pt x="23" y="2"/>
                      <a:pt x="25" y="3"/>
                      <a:pt x="27" y="2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8" y="2"/>
                      <a:pt x="32" y="2"/>
                      <a:pt x="36" y="2"/>
                    </a:cubicBezTo>
                    <a:cubicBezTo>
                      <a:pt x="37" y="3"/>
                      <a:pt x="38" y="3"/>
                      <a:pt x="39" y="3"/>
                    </a:cubicBezTo>
                    <a:cubicBezTo>
                      <a:pt x="47" y="3"/>
                      <a:pt x="52" y="8"/>
                      <a:pt x="57" y="14"/>
                    </a:cubicBezTo>
                    <a:cubicBezTo>
                      <a:pt x="61" y="18"/>
                      <a:pt x="62" y="23"/>
                      <a:pt x="62" y="26"/>
                    </a:cubicBezTo>
                    <a:cubicBezTo>
                      <a:pt x="63" y="29"/>
                      <a:pt x="63" y="31"/>
                      <a:pt x="65" y="33"/>
                    </a:cubicBezTo>
                    <a:cubicBezTo>
                      <a:pt x="70" y="36"/>
                      <a:pt x="70" y="36"/>
                      <a:pt x="70" y="36"/>
                    </a:cubicBezTo>
                    <a:cubicBezTo>
                      <a:pt x="61" y="32"/>
                      <a:pt x="61" y="32"/>
                      <a:pt x="61" y="32"/>
                    </a:cubicBezTo>
                    <a:cubicBezTo>
                      <a:pt x="61" y="32"/>
                      <a:pt x="61" y="32"/>
                      <a:pt x="61" y="32"/>
                    </a:cubicBezTo>
                    <a:cubicBezTo>
                      <a:pt x="60" y="33"/>
                      <a:pt x="59" y="33"/>
                      <a:pt x="59" y="33"/>
                    </a:cubicBezTo>
                    <a:cubicBezTo>
                      <a:pt x="58" y="33"/>
                      <a:pt x="58" y="33"/>
                      <a:pt x="57" y="33"/>
                    </a:cubicBezTo>
                    <a:cubicBezTo>
                      <a:pt x="54" y="34"/>
                      <a:pt x="52" y="36"/>
                      <a:pt x="50" y="38"/>
                    </a:cubicBezTo>
                    <a:cubicBezTo>
                      <a:pt x="49" y="39"/>
                      <a:pt x="48" y="39"/>
                      <a:pt x="47" y="40"/>
                    </a:cubicBezTo>
                    <a:cubicBezTo>
                      <a:pt x="45" y="42"/>
                      <a:pt x="41" y="44"/>
                      <a:pt x="38" y="44"/>
                    </a:cubicBezTo>
                    <a:close/>
                    <a:moveTo>
                      <a:pt x="24" y="41"/>
                    </a:moveTo>
                    <a:cubicBezTo>
                      <a:pt x="24" y="41"/>
                      <a:pt x="24" y="41"/>
                      <a:pt x="24" y="41"/>
                    </a:cubicBezTo>
                    <a:cubicBezTo>
                      <a:pt x="25" y="41"/>
                      <a:pt x="25" y="41"/>
                      <a:pt x="26" y="42"/>
                    </a:cubicBezTo>
                    <a:cubicBezTo>
                      <a:pt x="29" y="44"/>
                      <a:pt x="33" y="44"/>
                      <a:pt x="38" y="43"/>
                    </a:cubicBezTo>
                    <a:cubicBezTo>
                      <a:pt x="41" y="42"/>
                      <a:pt x="44" y="41"/>
                      <a:pt x="46" y="39"/>
                    </a:cubicBezTo>
                    <a:cubicBezTo>
                      <a:pt x="47" y="39"/>
                      <a:pt x="48" y="38"/>
                      <a:pt x="49" y="37"/>
                    </a:cubicBezTo>
                    <a:cubicBezTo>
                      <a:pt x="52" y="35"/>
                      <a:pt x="54" y="32"/>
                      <a:pt x="58" y="32"/>
                    </a:cubicBezTo>
                    <a:cubicBezTo>
                      <a:pt x="59" y="32"/>
                      <a:pt x="60" y="31"/>
                      <a:pt x="60" y="31"/>
                    </a:cubicBezTo>
                    <a:cubicBezTo>
                      <a:pt x="61" y="31"/>
                      <a:pt x="61" y="31"/>
                      <a:pt x="61" y="31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2" y="30"/>
                      <a:pt x="61" y="28"/>
                      <a:pt x="61" y="26"/>
                    </a:cubicBezTo>
                    <a:cubicBezTo>
                      <a:pt x="61" y="23"/>
                      <a:pt x="60" y="19"/>
                      <a:pt x="56" y="14"/>
                    </a:cubicBezTo>
                    <a:cubicBezTo>
                      <a:pt x="51" y="9"/>
                      <a:pt x="47" y="4"/>
                      <a:pt x="39" y="4"/>
                    </a:cubicBezTo>
                    <a:cubicBezTo>
                      <a:pt x="38" y="4"/>
                      <a:pt x="37" y="4"/>
                      <a:pt x="35" y="4"/>
                    </a:cubicBezTo>
                    <a:cubicBezTo>
                      <a:pt x="33" y="3"/>
                      <a:pt x="28" y="3"/>
                      <a:pt x="27" y="3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5" y="4"/>
                      <a:pt x="23" y="3"/>
                      <a:pt x="21" y="3"/>
                    </a:cubicBezTo>
                    <a:cubicBezTo>
                      <a:pt x="18" y="2"/>
                      <a:pt x="15" y="2"/>
                      <a:pt x="12" y="2"/>
                    </a:cubicBezTo>
                    <a:cubicBezTo>
                      <a:pt x="11" y="3"/>
                      <a:pt x="10" y="3"/>
                      <a:pt x="9" y="3"/>
                    </a:cubicBezTo>
                    <a:cubicBezTo>
                      <a:pt x="7" y="4"/>
                      <a:pt x="5" y="4"/>
                      <a:pt x="2" y="2"/>
                    </a:cubicBezTo>
                    <a:cubicBezTo>
                      <a:pt x="3" y="3"/>
                      <a:pt x="4" y="4"/>
                      <a:pt x="6" y="4"/>
                    </a:cubicBezTo>
                    <a:cubicBezTo>
                      <a:pt x="14" y="4"/>
                      <a:pt x="18" y="5"/>
                      <a:pt x="26" y="6"/>
                    </a:cubicBezTo>
                    <a:cubicBezTo>
                      <a:pt x="29" y="7"/>
                      <a:pt x="31" y="7"/>
                      <a:pt x="33" y="7"/>
                    </a:cubicBezTo>
                    <a:cubicBezTo>
                      <a:pt x="42" y="8"/>
                      <a:pt x="46" y="9"/>
                      <a:pt x="52" y="22"/>
                    </a:cubicBezTo>
                    <a:cubicBezTo>
                      <a:pt x="52" y="23"/>
                      <a:pt x="52" y="23"/>
                      <a:pt x="52" y="23"/>
                    </a:cubicBezTo>
                    <a:cubicBezTo>
                      <a:pt x="52" y="23"/>
                      <a:pt x="53" y="23"/>
                      <a:pt x="53" y="24"/>
                    </a:cubicBezTo>
                    <a:cubicBezTo>
                      <a:pt x="53" y="24"/>
                      <a:pt x="53" y="24"/>
                      <a:pt x="53" y="24"/>
                    </a:cubicBezTo>
                    <a:cubicBezTo>
                      <a:pt x="54" y="26"/>
                      <a:pt x="45" y="36"/>
                      <a:pt x="42" y="37"/>
                    </a:cubicBezTo>
                    <a:cubicBezTo>
                      <a:pt x="41" y="38"/>
                      <a:pt x="40" y="38"/>
                      <a:pt x="39" y="39"/>
                    </a:cubicBezTo>
                    <a:cubicBezTo>
                      <a:pt x="37" y="40"/>
                      <a:pt x="35" y="40"/>
                      <a:pt x="34" y="41"/>
                    </a:cubicBezTo>
                    <a:cubicBezTo>
                      <a:pt x="31" y="41"/>
                      <a:pt x="29" y="41"/>
                      <a:pt x="24" y="41"/>
                    </a:cubicBezTo>
                    <a:close/>
                    <a:moveTo>
                      <a:pt x="16" y="22"/>
                    </a:moveTo>
                    <a:cubicBezTo>
                      <a:pt x="16" y="22"/>
                      <a:pt x="16" y="22"/>
                      <a:pt x="16" y="22"/>
                    </a:cubicBezTo>
                    <a:cubicBezTo>
                      <a:pt x="20" y="30"/>
                      <a:pt x="23" y="33"/>
                      <a:pt x="29" y="31"/>
                    </a:cubicBezTo>
                    <a:cubicBezTo>
                      <a:pt x="31" y="31"/>
                      <a:pt x="34" y="30"/>
                      <a:pt x="37" y="28"/>
                    </a:cubicBezTo>
                    <a:cubicBezTo>
                      <a:pt x="37" y="28"/>
                      <a:pt x="38" y="28"/>
                      <a:pt x="39" y="27"/>
                    </a:cubicBezTo>
                    <a:cubicBezTo>
                      <a:pt x="41" y="26"/>
                      <a:pt x="45" y="23"/>
                      <a:pt x="48" y="23"/>
                    </a:cubicBezTo>
                    <a:cubicBezTo>
                      <a:pt x="48" y="23"/>
                      <a:pt x="49" y="22"/>
                      <a:pt x="49" y="22"/>
                    </a:cubicBezTo>
                    <a:cubicBezTo>
                      <a:pt x="46" y="21"/>
                      <a:pt x="42" y="19"/>
                      <a:pt x="39" y="17"/>
                    </a:cubicBezTo>
                    <a:cubicBezTo>
                      <a:pt x="38" y="16"/>
                      <a:pt x="38" y="16"/>
                      <a:pt x="37" y="16"/>
                    </a:cubicBezTo>
                    <a:cubicBezTo>
                      <a:pt x="29" y="11"/>
                      <a:pt x="22" y="9"/>
                      <a:pt x="14" y="10"/>
                    </a:cubicBezTo>
                    <a:cubicBezTo>
                      <a:pt x="13" y="10"/>
                      <a:pt x="11" y="10"/>
                      <a:pt x="10" y="9"/>
                    </a:cubicBezTo>
                    <a:cubicBezTo>
                      <a:pt x="10" y="10"/>
                      <a:pt x="11" y="10"/>
                      <a:pt x="11" y="11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2" y="12"/>
                      <a:pt x="12" y="12"/>
                      <a:pt x="13" y="13"/>
                    </a:cubicBezTo>
                    <a:cubicBezTo>
                      <a:pt x="16" y="16"/>
                      <a:pt x="19" y="16"/>
                      <a:pt x="24" y="16"/>
                    </a:cubicBezTo>
                    <a:cubicBezTo>
                      <a:pt x="28" y="15"/>
                      <a:pt x="33" y="15"/>
                      <a:pt x="38" y="18"/>
                    </a:cubicBezTo>
                    <a:cubicBezTo>
                      <a:pt x="38" y="18"/>
                      <a:pt x="39" y="18"/>
                      <a:pt x="40" y="19"/>
                    </a:cubicBezTo>
                    <a:cubicBezTo>
                      <a:pt x="42" y="19"/>
                      <a:pt x="43" y="20"/>
                      <a:pt x="43" y="21"/>
                    </a:cubicBezTo>
                    <a:cubicBezTo>
                      <a:pt x="43" y="22"/>
                      <a:pt x="42" y="23"/>
                      <a:pt x="39" y="24"/>
                    </a:cubicBezTo>
                    <a:cubicBezTo>
                      <a:pt x="38" y="25"/>
                      <a:pt x="38" y="25"/>
                      <a:pt x="38" y="25"/>
                    </a:cubicBezTo>
                    <a:cubicBezTo>
                      <a:pt x="36" y="26"/>
                      <a:pt x="32" y="27"/>
                      <a:pt x="30" y="28"/>
                    </a:cubicBezTo>
                    <a:cubicBezTo>
                      <a:pt x="30" y="28"/>
                      <a:pt x="30" y="28"/>
                      <a:pt x="30" y="28"/>
                    </a:cubicBezTo>
                    <a:cubicBezTo>
                      <a:pt x="24" y="27"/>
                      <a:pt x="19" y="24"/>
                      <a:pt x="16" y="22"/>
                    </a:cubicBezTo>
                    <a:close/>
                    <a:moveTo>
                      <a:pt x="7" y="7"/>
                    </a:moveTo>
                    <a:cubicBezTo>
                      <a:pt x="7" y="7"/>
                      <a:pt x="7" y="7"/>
                      <a:pt x="7" y="7"/>
                    </a:cubicBezTo>
                    <a:cubicBezTo>
                      <a:pt x="9" y="9"/>
                      <a:pt x="12" y="9"/>
                      <a:pt x="14" y="9"/>
                    </a:cubicBezTo>
                    <a:cubicBezTo>
                      <a:pt x="22" y="8"/>
                      <a:pt x="29" y="10"/>
                      <a:pt x="38" y="15"/>
                    </a:cubicBezTo>
                    <a:cubicBezTo>
                      <a:pt x="38" y="15"/>
                      <a:pt x="39" y="15"/>
                      <a:pt x="40" y="16"/>
                    </a:cubicBezTo>
                    <a:cubicBezTo>
                      <a:pt x="43" y="18"/>
                      <a:pt x="47" y="20"/>
                      <a:pt x="50" y="22"/>
                    </a:cubicBezTo>
                    <a:cubicBezTo>
                      <a:pt x="45" y="10"/>
                      <a:pt x="41" y="10"/>
                      <a:pt x="33" y="9"/>
                    </a:cubicBezTo>
                    <a:cubicBezTo>
                      <a:pt x="31" y="8"/>
                      <a:pt x="29" y="8"/>
                      <a:pt x="26" y="7"/>
                    </a:cubicBezTo>
                    <a:cubicBezTo>
                      <a:pt x="18" y="6"/>
                      <a:pt x="14" y="6"/>
                      <a:pt x="6" y="6"/>
                    </a:cubicBezTo>
                    <a:cubicBezTo>
                      <a:pt x="6" y="6"/>
                      <a:pt x="6" y="6"/>
                      <a:pt x="5" y="6"/>
                    </a:cubicBezTo>
                    <a:cubicBezTo>
                      <a:pt x="6" y="6"/>
                      <a:pt x="7" y="7"/>
                      <a:pt x="7" y="7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2" name="Freeform 1037"/>
              <p:cNvSpPr/>
              <p:nvPr/>
            </p:nvSpPr>
            <p:spPr bwMode="auto">
              <a:xfrm>
                <a:off x="3530" y="2156"/>
                <a:ext cx="81" cy="65"/>
              </a:xfrm>
              <a:custGeom>
                <a:avLst/>
                <a:gdLst>
                  <a:gd name="T0" fmla="*/ 30 w 30"/>
                  <a:gd name="T1" fmla="*/ 24 h 24"/>
                  <a:gd name="T2" fmla="*/ 29 w 30"/>
                  <a:gd name="T3" fmla="*/ 24 h 24"/>
                  <a:gd name="T4" fmla="*/ 27 w 30"/>
                  <a:gd name="T5" fmla="*/ 19 h 24"/>
                  <a:gd name="T6" fmla="*/ 9 w 30"/>
                  <a:gd name="T7" fmla="*/ 2 h 24"/>
                  <a:gd name="T8" fmla="*/ 1 w 30"/>
                  <a:gd name="T9" fmla="*/ 1 h 24"/>
                  <a:gd name="T10" fmla="*/ 0 w 30"/>
                  <a:gd name="T11" fmla="*/ 1 h 24"/>
                  <a:gd name="T12" fmla="*/ 1 w 30"/>
                  <a:gd name="T13" fmla="*/ 0 h 24"/>
                  <a:gd name="T14" fmla="*/ 9 w 30"/>
                  <a:gd name="T15" fmla="*/ 1 h 24"/>
                  <a:gd name="T16" fmla="*/ 28 w 30"/>
                  <a:gd name="T17" fmla="*/ 19 h 24"/>
                  <a:gd name="T18" fmla="*/ 30 w 30"/>
                  <a:gd name="T19" fmla="*/ 23 h 24"/>
                  <a:gd name="T20" fmla="*/ 30 w 30"/>
                  <a:gd name="T21" fmla="*/ 24 h 24"/>
                  <a:gd name="T22" fmla="*/ 30 w 30"/>
                  <a:gd name="T2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0" h="24">
                    <a:moveTo>
                      <a:pt x="30" y="24"/>
                    </a:moveTo>
                    <a:cubicBezTo>
                      <a:pt x="30" y="24"/>
                      <a:pt x="29" y="24"/>
                      <a:pt x="29" y="24"/>
                    </a:cubicBezTo>
                    <a:cubicBezTo>
                      <a:pt x="28" y="24"/>
                      <a:pt x="28" y="22"/>
                      <a:pt x="27" y="19"/>
                    </a:cubicBezTo>
                    <a:cubicBezTo>
                      <a:pt x="26" y="13"/>
                      <a:pt x="23" y="2"/>
                      <a:pt x="9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24" y="1"/>
                      <a:pt x="27" y="13"/>
                      <a:pt x="28" y="19"/>
                    </a:cubicBezTo>
                    <a:cubicBezTo>
                      <a:pt x="29" y="21"/>
                      <a:pt x="29" y="23"/>
                      <a:pt x="30" y="23"/>
                    </a:cubicBezTo>
                    <a:cubicBezTo>
                      <a:pt x="30" y="23"/>
                      <a:pt x="30" y="24"/>
                      <a:pt x="30" y="24"/>
                    </a:cubicBezTo>
                    <a:cubicBezTo>
                      <a:pt x="30" y="24"/>
                      <a:pt x="30" y="24"/>
                      <a:pt x="30" y="24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3" name="Freeform 1038"/>
              <p:cNvSpPr/>
              <p:nvPr/>
            </p:nvSpPr>
            <p:spPr bwMode="auto">
              <a:xfrm>
                <a:off x="3530" y="2132"/>
                <a:ext cx="81" cy="54"/>
              </a:xfrm>
              <a:custGeom>
                <a:avLst/>
                <a:gdLst>
                  <a:gd name="T0" fmla="*/ 29 w 30"/>
                  <a:gd name="T1" fmla="*/ 20 h 20"/>
                  <a:gd name="T2" fmla="*/ 29 w 30"/>
                  <a:gd name="T3" fmla="*/ 20 h 20"/>
                  <a:gd name="T4" fmla="*/ 29 w 30"/>
                  <a:gd name="T5" fmla="*/ 20 h 20"/>
                  <a:gd name="T6" fmla="*/ 22 w 30"/>
                  <a:gd name="T7" fmla="*/ 10 h 20"/>
                  <a:gd name="T8" fmla="*/ 12 w 30"/>
                  <a:gd name="T9" fmla="*/ 4 h 20"/>
                  <a:gd name="T10" fmla="*/ 6 w 30"/>
                  <a:gd name="T11" fmla="*/ 3 h 20"/>
                  <a:gd name="T12" fmla="*/ 3 w 30"/>
                  <a:gd name="T13" fmla="*/ 2 h 20"/>
                  <a:gd name="T14" fmla="*/ 0 w 30"/>
                  <a:gd name="T15" fmla="*/ 1 h 20"/>
                  <a:gd name="T16" fmla="*/ 0 w 30"/>
                  <a:gd name="T17" fmla="*/ 0 h 20"/>
                  <a:gd name="T18" fmla="*/ 0 w 30"/>
                  <a:gd name="T19" fmla="*/ 0 h 20"/>
                  <a:gd name="T20" fmla="*/ 4 w 30"/>
                  <a:gd name="T21" fmla="*/ 1 h 20"/>
                  <a:gd name="T22" fmla="*/ 7 w 30"/>
                  <a:gd name="T23" fmla="*/ 2 h 20"/>
                  <a:gd name="T24" fmla="*/ 12 w 30"/>
                  <a:gd name="T25" fmla="*/ 3 h 20"/>
                  <a:gd name="T26" fmla="*/ 23 w 30"/>
                  <a:gd name="T27" fmla="*/ 9 h 20"/>
                  <a:gd name="T28" fmla="*/ 30 w 30"/>
                  <a:gd name="T29" fmla="*/ 19 h 20"/>
                  <a:gd name="T30" fmla="*/ 30 w 30"/>
                  <a:gd name="T31" fmla="*/ 19 h 20"/>
                  <a:gd name="T32" fmla="*/ 29 w 30"/>
                  <a:gd name="T33" fmla="*/ 20 h 20"/>
                  <a:gd name="T34" fmla="*/ 29 w 30"/>
                  <a:gd name="T3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0" h="20">
                    <a:moveTo>
                      <a:pt x="29" y="20"/>
                    </a:moveTo>
                    <a:cubicBezTo>
                      <a:pt x="29" y="20"/>
                      <a:pt x="29" y="20"/>
                      <a:pt x="29" y="20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23" y="11"/>
                      <a:pt x="22" y="10"/>
                      <a:pt x="22" y="10"/>
                    </a:cubicBezTo>
                    <a:cubicBezTo>
                      <a:pt x="16" y="5"/>
                      <a:pt x="14" y="4"/>
                      <a:pt x="12" y="4"/>
                    </a:cubicBezTo>
                    <a:cubicBezTo>
                      <a:pt x="10" y="4"/>
                      <a:pt x="9" y="4"/>
                      <a:pt x="6" y="3"/>
                    </a:cubicBezTo>
                    <a:cubicBezTo>
                      <a:pt x="5" y="3"/>
                      <a:pt x="4" y="2"/>
                      <a:pt x="3" y="2"/>
                    </a:cubicBezTo>
                    <a:cubicBezTo>
                      <a:pt x="2" y="1"/>
                      <a:pt x="2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3" y="0"/>
                      <a:pt x="4" y="1"/>
                    </a:cubicBezTo>
                    <a:cubicBezTo>
                      <a:pt x="4" y="1"/>
                      <a:pt x="5" y="2"/>
                      <a:pt x="7" y="2"/>
                    </a:cubicBezTo>
                    <a:cubicBezTo>
                      <a:pt x="9" y="3"/>
                      <a:pt x="10" y="3"/>
                      <a:pt x="12" y="3"/>
                    </a:cubicBezTo>
                    <a:cubicBezTo>
                      <a:pt x="15" y="3"/>
                      <a:pt x="17" y="3"/>
                      <a:pt x="23" y="9"/>
                    </a:cubicBezTo>
                    <a:cubicBezTo>
                      <a:pt x="23" y="9"/>
                      <a:pt x="26" y="13"/>
                      <a:pt x="30" y="19"/>
                    </a:cubicBezTo>
                    <a:cubicBezTo>
                      <a:pt x="30" y="19"/>
                      <a:pt x="30" y="19"/>
                      <a:pt x="30" y="19"/>
                    </a:cubicBezTo>
                    <a:cubicBezTo>
                      <a:pt x="30" y="19"/>
                      <a:pt x="30" y="20"/>
                      <a:pt x="29" y="20"/>
                    </a:cubicBezTo>
                    <a:cubicBezTo>
                      <a:pt x="29" y="20"/>
                      <a:pt x="29" y="20"/>
                      <a:pt x="29" y="20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4" name="Freeform 1039"/>
              <p:cNvSpPr/>
              <p:nvPr/>
            </p:nvSpPr>
            <p:spPr bwMode="auto">
              <a:xfrm>
                <a:off x="3590" y="2134"/>
                <a:ext cx="45" cy="79"/>
              </a:xfrm>
              <a:custGeom>
                <a:avLst/>
                <a:gdLst>
                  <a:gd name="T0" fmla="*/ 16 w 17"/>
                  <a:gd name="T1" fmla="*/ 26 h 29"/>
                  <a:gd name="T2" fmla="*/ 16 w 17"/>
                  <a:gd name="T3" fmla="*/ 26 h 29"/>
                  <a:gd name="T4" fmla="*/ 16 w 17"/>
                  <a:gd name="T5" fmla="*/ 26 h 29"/>
                  <a:gd name="T6" fmla="*/ 13 w 17"/>
                  <a:gd name="T7" fmla="*/ 20 h 29"/>
                  <a:gd name="T8" fmla="*/ 11 w 17"/>
                  <a:gd name="T9" fmla="*/ 13 h 29"/>
                  <a:gd name="T10" fmla="*/ 5 w 17"/>
                  <a:gd name="T11" fmla="*/ 4 h 29"/>
                  <a:gd name="T12" fmla="*/ 1 w 17"/>
                  <a:gd name="T13" fmla="*/ 2 h 29"/>
                  <a:gd name="T14" fmla="*/ 0 w 17"/>
                  <a:gd name="T15" fmla="*/ 1 h 29"/>
                  <a:gd name="T16" fmla="*/ 1 w 17"/>
                  <a:gd name="T17" fmla="*/ 1 h 29"/>
                  <a:gd name="T18" fmla="*/ 1 w 17"/>
                  <a:gd name="T19" fmla="*/ 1 h 29"/>
                  <a:gd name="T20" fmla="*/ 6 w 17"/>
                  <a:gd name="T21" fmla="*/ 3 h 29"/>
                  <a:gd name="T22" fmla="*/ 12 w 17"/>
                  <a:gd name="T23" fmla="*/ 13 h 29"/>
                  <a:gd name="T24" fmla="*/ 14 w 17"/>
                  <a:gd name="T25" fmla="*/ 20 h 29"/>
                  <a:gd name="T26" fmla="*/ 17 w 17"/>
                  <a:gd name="T27" fmla="*/ 26 h 29"/>
                  <a:gd name="T28" fmla="*/ 16 w 17"/>
                  <a:gd name="T2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7" h="29">
                    <a:moveTo>
                      <a:pt x="16" y="26"/>
                    </a:moveTo>
                    <a:cubicBezTo>
                      <a:pt x="16" y="26"/>
                      <a:pt x="16" y="26"/>
                      <a:pt x="16" y="26"/>
                    </a:cubicBezTo>
                    <a:cubicBezTo>
                      <a:pt x="16" y="29"/>
                      <a:pt x="16" y="26"/>
                      <a:pt x="16" y="26"/>
                    </a:cubicBezTo>
                    <a:cubicBezTo>
                      <a:pt x="15" y="25"/>
                      <a:pt x="14" y="22"/>
                      <a:pt x="13" y="20"/>
                    </a:cubicBezTo>
                    <a:cubicBezTo>
                      <a:pt x="11" y="17"/>
                      <a:pt x="10" y="15"/>
                      <a:pt x="11" y="13"/>
                    </a:cubicBezTo>
                    <a:cubicBezTo>
                      <a:pt x="11" y="11"/>
                      <a:pt x="8" y="7"/>
                      <a:pt x="5" y="4"/>
                    </a:cubicBezTo>
                    <a:cubicBezTo>
                      <a:pt x="3" y="3"/>
                      <a:pt x="2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0"/>
                      <a:pt x="4" y="2"/>
                      <a:pt x="6" y="3"/>
                    </a:cubicBezTo>
                    <a:cubicBezTo>
                      <a:pt x="9" y="6"/>
                      <a:pt x="12" y="11"/>
                      <a:pt x="12" y="13"/>
                    </a:cubicBezTo>
                    <a:cubicBezTo>
                      <a:pt x="12" y="14"/>
                      <a:pt x="13" y="17"/>
                      <a:pt x="14" y="20"/>
                    </a:cubicBezTo>
                    <a:cubicBezTo>
                      <a:pt x="16" y="22"/>
                      <a:pt x="17" y="25"/>
                      <a:pt x="17" y="26"/>
                    </a:cubicBezTo>
                    <a:cubicBezTo>
                      <a:pt x="17" y="26"/>
                      <a:pt x="16" y="26"/>
                      <a:pt x="16" y="26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5" name="Freeform 1040"/>
              <p:cNvSpPr/>
              <p:nvPr/>
            </p:nvSpPr>
            <p:spPr bwMode="auto">
              <a:xfrm>
                <a:off x="3466" y="2159"/>
                <a:ext cx="161" cy="75"/>
              </a:xfrm>
              <a:custGeom>
                <a:avLst/>
                <a:gdLst>
                  <a:gd name="T0" fmla="*/ 60 w 60"/>
                  <a:gd name="T1" fmla="*/ 28 h 28"/>
                  <a:gd name="T2" fmla="*/ 52 w 60"/>
                  <a:gd name="T3" fmla="*/ 23 h 28"/>
                  <a:gd name="T4" fmla="*/ 46 w 60"/>
                  <a:gd name="T5" fmla="*/ 18 h 28"/>
                  <a:gd name="T6" fmla="*/ 21 w 60"/>
                  <a:gd name="T7" fmla="*/ 10 h 28"/>
                  <a:gd name="T8" fmla="*/ 21 w 60"/>
                  <a:gd name="T9" fmla="*/ 10 h 28"/>
                  <a:gd name="T10" fmla="*/ 17 w 60"/>
                  <a:gd name="T11" fmla="*/ 9 h 28"/>
                  <a:gd name="T12" fmla="*/ 0 w 60"/>
                  <a:gd name="T13" fmla="*/ 1 h 28"/>
                  <a:gd name="T14" fmla="*/ 1 w 60"/>
                  <a:gd name="T15" fmla="*/ 0 h 28"/>
                  <a:gd name="T16" fmla="*/ 17 w 60"/>
                  <a:gd name="T17" fmla="*/ 8 h 28"/>
                  <a:gd name="T18" fmla="*/ 21 w 60"/>
                  <a:gd name="T19" fmla="*/ 9 h 28"/>
                  <a:gd name="T20" fmla="*/ 21 w 60"/>
                  <a:gd name="T21" fmla="*/ 9 h 28"/>
                  <a:gd name="T22" fmla="*/ 47 w 60"/>
                  <a:gd name="T23" fmla="*/ 17 h 28"/>
                  <a:gd name="T24" fmla="*/ 53 w 60"/>
                  <a:gd name="T25" fmla="*/ 22 h 28"/>
                  <a:gd name="T26" fmla="*/ 60 w 60"/>
                  <a:gd name="T27" fmla="*/ 27 h 28"/>
                  <a:gd name="T28" fmla="*/ 60 w 60"/>
                  <a:gd name="T29" fmla="*/ 27 h 28"/>
                  <a:gd name="T30" fmla="*/ 60 w 60"/>
                  <a:gd name="T3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0" h="28">
                    <a:moveTo>
                      <a:pt x="60" y="28"/>
                    </a:moveTo>
                    <a:cubicBezTo>
                      <a:pt x="60" y="28"/>
                      <a:pt x="59" y="28"/>
                      <a:pt x="52" y="23"/>
                    </a:cubicBezTo>
                    <a:cubicBezTo>
                      <a:pt x="50" y="21"/>
                      <a:pt x="47" y="19"/>
                      <a:pt x="46" y="18"/>
                    </a:cubicBezTo>
                    <a:cubicBezTo>
                      <a:pt x="44" y="17"/>
                      <a:pt x="24" y="11"/>
                      <a:pt x="21" y="10"/>
                    </a:cubicBezTo>
                    <a:cubicBezTo>
                      <a:pt x="21" y="10"/>
                      <a:pt x="21" y="10"/>
                      <a:pt x="21" y="10"/>
                    </a:cubicBezTo>
                    <a:cubicBezTo>
                      <a:pt x="19" y="10"/>
                      <a:pt x="17" y="9"/>
                      <a:pt x="17" y="9"/>
                    </a:cubicBezTo>
                    <a:cubicBezTo>
                      <a:pt x="11" y="8"/>
                      <a:pt x="3" y="5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4" y="5"/>
                      <a:pt x="12" y="7"/>
                      <a:pt x="17" y="8"/>
                    </a:cubicBezTo>
                    <a:cubicBezTo>
                      <a:pt x="18" y="8"/>
                      <a:pt x="19" y="8"/>
                      <a:pt x="21" y="9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25" y="10"/>
                      <a:pt x="45" y="16"/>
                      <a:pt x="47" y="17"/>
                    </a:cubicBezTo>
                    <a:cubicBezTo>
                      <a:pt x="48" y="18"/>
                      <a:pt x="50" y="20"/>
                      <a:pt x="53" y="22"/>
                    </a:cubicBezTo>
                    <a:cubicBezTo>
                      <a:pt x="56" y="24"/>
                      <a:pt x="60" y="27"/>
                      <a:pt x="60" y="27"/>
                    </a:cubicBezTo>
                    <a:cubicBezTo>
                      <a:pt x="60" y="27"/>
                      <a:pt x="60" y="27"/>
                      <a:pt x="60" y="27"/>
                    </a:cubicBezTo>
                    <a:lnTo>
                      <a:pt x="60" y="28"/>
                    </a:ln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6" name="Freeform 1041"/>
              <p:cNvSpPr/>
              <p:nvPr/>
            </p:nvSpPr>
            <p:spPr bwMode="auto">
              <a:xfrm>
                <a:off x="3463" y="2207"/>
                <a:ext cx="356" cy="200"/>
              </a:xfrm>
              <a:custGeom>
                <a:avLst/>
                <a:gdLst>
                  <a:gd name="T0" fmla="*/ 7 w 132"/>
                  <a:gd name="T1" fmla="*/ 67 h 74"/>
                  <a:gd name="T2" fmla="*/ 2 w 132"/>
                  <a:gd name="T3" fmla="*/ 74 h 74"/>
                  <a:gd name="T4" fmla="*/ 2 w 132"/>
                  <a:gd name="T5" fmla="*/ 59 h 74"/>
                  <a:gd name="T6" fmla="*/ 26 w 132"/>
                  <a:gd name="T7" fmla="*/ 20 h 74"/>
                  <a:gd name="T8" fmla="*/ 75 w 132"/>
                  <a:gd name="T9" fmla="*/ 5 h 74"/>
                  <a:gd name="T10" fmla="*/ 85 w 132"/>
                  <a:gd name="T11" fmla="*/ 11 h 74"/>
                  <a:gd name="T12" fmla="*/ 132 w 132"/>
                  <a:gd name="T13" fmla="*/ 29 h 74"/>
                  <a:gd name="T14" fmla="*/ 122 w 132"/>
                  <a:gd name="T15" fmla="*/ 37 h 74"/>
                  <a:gd name="T16" fmla="*/ 85 w 132"/>
                  <a:gd name="T17" fmla="*/ 52 h 74"/>
                  <a:gd name="T18" fmla="*/ 21 w 132"/>
                  <a:gd name="T19" fmla="*/ 66 h 74"/>
                  <a:gd name="T20" fmla="*/ 7 w 132"/>
                  <a:gd name="T21" fmla="*/ 67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2" h="74">
                    <a:moveTo>
                      <a:pt x="7" y="67"/>
                    </a:moveTo>
                    <a:cubicBezTo>
                      <a:pt x="6" y="67"/>
                      <a:pt x="1" y="68"/>
                      <a:pt x="2" y="74"/>
                    </a:cubicBezTo>
                    <a:cubicBezTo>
                      <a:pt x="0" y="68"/>
                      <a:pt x="1" y="61"/>
                      <a:pt x="2" y="59"/>
                    </a:cubicBezTo>
                    <a:cubicBezTo>
                      <a:pt x="6" y="29"/>
                      <a:pt x="21" y="34"/>
                      <a:pt x="26" y="20"/>
                    </a:cubicBezTo>
                    <a:cubicBezTo>
                      <a:pt x="33" y="0"/>
                      <a:pt x="59" y="0"/>
                      <a:pt x="75" y="5"/>
                    </a:cubicBezTo>
                    <a:cubicBezTo>
                      <a:pt x="78" y="6"/>
                      <a:pt x="83" y="8"/>
                      <a:pt x="85" y="11"/>
                    </a:cubicBezTo>
                    <a:cubicBezTo>
                      <a:pt x="132" y="29"/>
                      <a:pt x="132" y="29"/>
                      <a:pt x="132" y="29"/>
                    </a:cubicBezTo>
                    <a:cubicBezTo>
                      <a:pt x="129" y="34"/>
                      <a:pt x="130" y="34"/>
                      <a:pt x="122" y="37"/>
                    </a:cubicBezTo>
                    <a:cubicBezTo>
                      <a:pt x="85" y="52"/>
                      <a:pt x="85" y="52"/>
                      <a:pt x="85" y="52"/>
                    </a:cubicBezTo>
                    <a:cubicBezTo>
                      <a:pt x="63" y="68"/>
                      <a:pt x="48" y="72"/>
                      <a:pt x="21" y="66"/>
                    </a:cubicBezTo>
                    <a:cubicBezTo>
                      <a:pt x="15" y="65"/>
                      <a:pt x="10" y="67"/>
                      <a:pt x="7" y="67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7" name="Freeform 1042"/>
              <p:cNvSpPr/>
              <p:nvPr/>
            </p:nvSpPr>
            <p:spPr bwMode="auto">
              <a:xfrm>
                <a:off x="3471" y="2196"/>
                <a:ext cx="337" cy="197"/>
              </a:xfrm>
              <a:custGeom>
                <a:avLst/>
                <a:gdLst>
                  <a:gd name="T0" fmla="*/ 125 w 125"/>
                  <a:gd name="T1" fmla="*/ 35 h 73"/>
                  <a:gd name="T2" fmla="*/ 80 w 125"/>
                  <a:gd name="T3" fmla="*/ 17 h 73"/>
                  <a:gd name="T4" fmla="*/ 26 w 125"/>
                  <a:gd name="T5" fmla="*/ 25 h 73"/>
                  <a:gd name="T6" fmla="*/ 1 w 125"/>
                  <a:gd name="T7" fmla="*/ 63 h 73"/>
                  <a:gd name="T8" fmla="*/ 0 w 125"/>
                  <a:gd name="T9" fmla="*/ 69 h 73"/>
                  <a:gd name="T10" fmla="*/ 3 w 125"/>
                  <a:gd name="T11" fmla="*/ 68 h 73"/>
                  <a:gd name="T12" fmla="*/ 19 w 125"/>
                  <a:gd name="T13" fmla="*/ 68 h 73"/>
                  <a:gd name="T14" fmla="*/ 81 w 125"/>
                  <a:gd name="T15" fmla="*/ 54 h 73"/>
                  <a:gd name="T16" fmla="*/ 125 w 125"/>
                  <a:gd name="T17" fmla="*/ 35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5" h="73">
                    <a:moveTo>
                      <a:pt x="125" y="35"/>
                    </a:moveTo>
                    <a:cubicBezTo>
                      <a:pt x="80" y="17"/>
                      <a:pt x="80" y="17"/>
                      <a:pt x="80" y="17"/>
                    </a:cubicBezTo>
                    <a:cubicBezTo>
                      <a:pt x="78" y="11"/>
                      <a:pt x="34" y="0"/>
                      <a:pt x="26" y="25"/>
                    </a:cubicBezTo>
                    <a:cubicBezTo>
                      <a:pt x="20" y="41"/>
                      <a:pt x="6" y="35"/>
                      <a:pt x="1" y="63"/>
                    </a:cubicBezTo>
                    <a:cubicBezTo>
                      <a:pt x="1" y="67"/>
                      <a:pt x="0" y="69"/>
                      <a:pt x="0" y="69"/>
                    </a:cubicBezTo>
                    <a:cubicBezTo>
                      <a:pt x="1" y="69"/>
                      <a:pt x="3" y="68"/>
                      <a:pt x="3" y="68"/>
                    </a:cubicBezTo>
                    <a:cubicBezTo>
                      <a:pt x="6" y="68"/>
                      <a:pt x="11" y="66"/>
                      <a:pt x="19" y="68"/>
                    </a:cubicBezTo>
                    <a:cubicBezTo>
                      <a:pt x="46" y="73"/>
                      <a:pt x="60" y="69"/>
                      <a:pt x="81" y="54"/>
                    </a:cubicBezTo>
                    <a:cubicBezTo>
                      <a:pt x="83" y="52"/>
                      <a:pt x="124" y="36"/>
                      <a:pt x="125" y="3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8" name="Freeform 1043"/>
              <p:cNvSpPr/>
              <p:nvPr/>
            </p:nvSpPr>
            <p:spPr bwMode="auto">
              <a:xfrm>
                <a:off x="3471" y="2253"/>
                <a:ext cx="339" cy="129"/>
              </a:xfrm>
              <a:custGeom>
                <a:avLst/>
                <a:gdLst>
                  <a:gd name="T0" fmla="*/ 1 w 126"/>
                  <a:gd name="T1" fmla="*/ 48 h 48"/>
                  <a:gd name="T2" fmla="*/ 0 w 126"/>
                  <a:gd name="T3" fmla="*/ 48 h 48"/>
                  <a:gd name="T4" fmla="*/ 32 w 126"/>
                  <a:gd name="T5" fmla="*/ 18 h 48"/>
                  <a:gd name="T6" fmla="*/ 44 w 126"/>
                  <a:gd name="T7" fmla="*/ 13 h 48"/>
                  <a:gd name="T8" fmla="*/ 82 w 126"/>
                  <a:gd name="T9" fmla="*/ 4 h 48"/>
                  <a:gd name="T10" fmla="*/ 104 w 126"/>
                  <a:gd name="T11" fmla="*/ 9 h 48"/>
                  <a:gd name="T12" fmla="*/ 126 w 126"/>
                  <a:gd name="T13" fmla="*/ 13 h 48"/>
                  <a:gd name="T14" fmla="*/ 126 w 126"/>
                  <a:gd name="T15" fmla="*/ 15 h 48"/>
                  <a:gd name="T16" fmla="*/ 104 w 126"/>
                  <a:gd name="T17" fmla="*/ 10 h 48"/>
                  <a:gd name="T18" fmla="*/ 82 w 126"/>
                  <a:gd name="T19" fmla="*/ 5 h 48"/>
                  <a:gd name="T20" fmla="*/ 45 w 126"/>
                  <a:gd name="T21" fmla="*/ 14 h 48"/>
                  <a:gd name="T22" fmla="*/ 32 w 126"/>
                  <a:gd name="T23" fmla="*/ 19 h 48"/>
                  <a:gd name="T24" fmla="*/ 1 w 126"/>
                  <a:gd name="T25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6" h="48">
                    <a:moveTo>
                      <a:pt x="1" y="48"/>
                    </a:moveTo>
                    <a:cubicBezTo>
                      <a:pt x="0" y="48"/>
                      <a:pt x="0" y="48"/>
                      <a:pt x="0" y="48"/>
                    </a:cubicBezTo>
                    <a:cubicBezTo>
                      <a:pt x="7" y="24"/>
                      <a:pt x="21" y="21"/>
                      <a:pt x="32" y="18"/>
                    </a:cubicBezTo>
                    <a:cubicBezTo>
                      <a:pt x="37" y="17"/>
                      <a:pt x="41" y="16"/>
                      <a:pt x="44" y="13"/>
                    </a:cubicBezTo>
                    <a:cubicBezTo>
                      <a:pt x="53" y="3"/>
                      <a:pt x="65" y="0"/>
                      <a:pt x="82" y="4"/>
                    </a:cubicBezTo>
                    <a:cubicBezTo>
                      <a:pt x="88" y="5"/>
                      <a:pt x="96" y="7"/>
                      <a:pt x="104" y="9"/>
                    </a:cubicBezTo>
                    <a:cubicBezTo>
                      <a:pt x="114" y="11"/>
                      <a:pt x="123" y="13"/>
                      <a:pt x="126" y="13"/>
                    </a:cubicBezTo>
                    <a:cubicBezTo>
                      <a:pt x="126" y="15"/>
                      <a:pt x="126" y="15"/>
                      <a:pt x="126" y="15"/>
                    </a:cubicBezTo>
                    <a:cubicBezTo>
                      <a:pt x="123" y="14"/>
                      <a:pt x="114" y="12"/>
                      <a:pt x="104" y="10"/>
                    </a:cubicBezTo>
                    <a:cubicBezTo>
                      <a:pt x="96" y="8"/>
                      <a:pt x="88" y="6"/>
                      <a:pt x="82" y="5"/>
                    </a:cubicBezTo>
                    <a:cubicBezTo>
                      <a:pt x="66" y="1"/>
                      <a:pt x="53" y="4"/>
                      <a:pt x="45" y="14"/>
                    </a:cubicBezTo>
                    <a:cubicBezTo>
                      <a:pt x="42" y="17"/>
                      <a:pt x="37" y="18"/>
                      <a:pt x="32" y="19"/>
                    </a:cubicBezTo>
                    <a:cubicBezTo>
                      <a:pt x="21" y="22"/>
                      <a:pt x="8" y="25"/>
                      <a:pt x="1" y="48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9" name="Freeform 1044"/>
              <p:cNvSpPr/>
              <p:nvPr/>
            </p:nvSpPr>
            <p:spPr bwMode="auto">
              <a:xfrm>
                <a:off x="3581" y="2261"/>
                <a:ext cx="103" cy="129"/>
              </a:xfrm>
              <a:custGeom>
                <a:avLst/>
                <a:gdLst>
                  <a:gd name="T0" fmla="*/ 1 w 38"/>
                  <a:gd name="T1" fmla="*/ 48 h 48"/>
                  <a:gd name="T2" fmla="*/ 0 w 38"/>
                  <a:gd name="T3" fmla="*/ 47 h 48"/>
                  <a:gd name="T4" fmla="*/ 8 w 38"/>
                  <a:gd name="T5" fmla="*/ 44 h 48"/>
                  <a:gd name="T6" fmla="*/ 24 w 38"/>
                  <a:gd name="T7" fmla="*/ 34 h 48"/>
                  <a:gd name="T8" fmla="*/ 33 w 38"/>
                  <a:gd name="T9" fmla="*/ 20 h 48"/>
                  <a:gd name="T10" fmla="*/ 34 w 38"/>
                  <a:gd name="T11" fmla="*/ 16 h 48"/>
                  <a:gd name="T12" fmla="*/ 35 w 38"/>
                  <a:gd name="T13" fmla="*/ 9 h 48"/>
                  <a:gd name="T14" fmla="*/ 37 w 38"/>
                  <a:gd name="T15" fmla="*/ 0 h 48"/>
                  <a:gd name="T16" fmla="*/ 38 w 38"/>
                  <a:gd name="T17" fmla="*/ 1 h 48"/>
                  <a:gd name="T18" fmla="*/ 36 w 38"/>
                  <a:gd name="T19" fmla="*/ 9 h 48"/>
                  <a:gd name="T20" fmla="*/ 35 w 38"/>
                  <a:gd name="T21" fmla="*/ 16 h 48"/>
                  <a:gd name="T22" fmla="*/ 34 w 38"/>
                  <a:gd name="T23" fmla="*/ 21 h 48"/>
                  <a:gd name="T24" fmla="*/ 25 w 38"/>
                  <a:gd name="T25" fmla="*/ 35 h 48"/>
                  <a:gd name="T26" fmla="*/ 9 w 38"/>
                  <a:gd name="T27" fmla="*/ 45 h 48"/>
                  <a:gd name="T28" fmla="*/ 1 w 38"/>
                  <a:gd name="T29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8" h="48">
                    <a:moveTo>
                      <a:pt x="1" y="48"/>
                    </a:moveTo>
                    <a:cubicBezTo>
                      <a:pt x="0" y="47"/>
                      <a:pt x="0" y="47"/>
                      <a:pt x="0" y="47"/>
                    </a:cubicBezTo>
                    <a:cubicBezTo>
                      <a:pt x="2" y="47"/>
                      <a:pt x="6" y="45"/>
                      <a:pt x="8" y="44"/>
                    </a:cubicBezTo>
                    <a:cubicBezTo>
                      <a:pt x="13" y="42"/>
                      <a:pt x="20" y="39"/>
                      <a:pt x="24" y="34"/>
                    </a:cubicBezTo>
                    <a:cubicBezTo>
                      <a:pt x="31" y="27"/>
                      <a:pt x="31" y="26"/>
                      <a:pt x="33" y="20"/>
                    </a:cubicBezTo>
                    <a:cubicBezTo>
                      <a:pt x="33" y="19"/>
                      <a:pt x="34" y="18"/>
                      <a:pt x="34" y="16"/>
                    </a:cubicBezTo>
                    <a:cubicBezTo>
                      <a:pt x="35" y="14"/>
                      <a:pt x="35" y="11"/>
                      <a:pt x="35" y="9"/>
                    </a:cubicBezTo>
                    <a:cubicBezTo>
                      <a:pt x="35" y="5"/>
                      <a:pt x="35" y="1"/>
                      <a:pt x="37" y="0"/>
                    </a:cubicBezTo>
                    <a:cubicBezTo>
                      <a:pt x="38" y="1"/>
                      <a:pt x="38" y="1"/>
                      <a:pt x="38" y="1"/>
                    </a:cubicBezTo>
                    <a:cubicBezTo>
                      <a:pt x="36" y="2"/>
                      <a:pt x="36" y="5"/>
                      <a:pt x="36" y="9"/>
                    </a:cubicBezTo>
                    <a:cubicBezTo>
                      <a:pt x="36" y="11"/>
                      <a:pt x="36" y="14"/>
                      <a:pt x="35" y="16"/>
                    </a:cubicBezTo>
                    <a:cubicBezTo>
                      <a:pt x="35" y="18"/>
                      <a:pt x="34" y="20"/>
                      <a:pt x="34" y="21"/>
                    </a:cubicBezTo>
                    <a:cubicBezTo>
                      <a:pt x="32" y="26"/>
                      <a:pt x="32" y="28"/>
                      <a:pt x="25" y="35"/>
                    </a:cubicBezTo>
                    <a:cubicBezTo>
                      <a:pt x="20" y="40"/>
                      <a:pt x="14" y="43"/>
                      <a:pt x="9" y="45"/>
                    </a:cubicBezTo>
                    <a:cubicBezTo>
                      <a:pt x="7" y="46"/>
                      <a:pt x="3" y="48"/>
                      <a:pt x="1" y="48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0" name="Freeform 1045"/>
              <p:cNvSpPr/>
              <p:nvPr/>
            </p:nvSpPr>
            <p:spPr bwMode="auto">
              <a:xfrm>
                <a:off x="3528" y="2261"/>
                <a:ext cx="110" cy="127"/>
              </a:xfrm>
              <a:custGeom>
                <a:avLst/>
                <a:gdLst>
                  <a:gd name="T0" fmla="*/ 3 w 41"/>
                  <a:gd name="T1" fmla="*/ 47 h 47"/>
                  <a:gd name="T2" fmla="*/ 0 w 41"/>
                  <a:gd name="T3" fmla="*/ 46 h 47"/>
                  <a:gd name="T4" fmla="*/ 0 w 41"/>
                  <a:gd name="T5" fmla="*/ 45 h 47"/>
                  <a:gd name="T6" fmla="*/ 10 w 41"/>
                  <a:gd name="T7" fmla="*/ 42 h 47"/>
                  <a:gd name="T8" fmla="*/ 32 w 41"/>
                  <a:gd name="T9" fmla="*/ 15 h 47"/>
                  <a:gd name="T10" fmla="*/ 40 w 41"/>
                  <a:gd name="T11" fmla="*/ 0 h 47"/>
                  <a:gd name="T12" fmla="*/ 41 w 41"/>
                  <a:gd name="T13" fmla="*/ 1 h 47"/>
                  <a:gd name="T14" fmla="*/ 33 w 41"/>
                  <a:gd name="T15" fmla="*/ 15 h 47"/>
                  <a:gd name="T16" fmla="*/ 11 w 41"/>
                  <a:gd name="T17" fmla="*/ 43 h 47"/>
                  <a:gd name="T18" fmla="*/ 3 w 41"/>
                  <a:gd name="T19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47">
                    <a:moveTo>
                      <a:pt x="3" y="47"/>
                    </a:moveTo>
                    <a:cubicBezTo>
                      <a:pt x="1" y="47"/>
                      <a:pt x="0" y="47"/>
                      <a:pt x="0" y="46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1" y="46"/>
                      <a:pt x="7" y="43"/>
                      <a:pt x="10" y="42"/>
                    </a:cubicBezTo>
                    <a:cubicBezTo>
                      <a:pt x="28" y="30"/>
                      <a:pt x="30" y="22"/>
                      <a:pt x="32" y="15"/>
                    </a:cubicBezTo>
                    <a:cubicBezTo>
                      <a:pt x="33" y="10"/>
                      <a:pt x="35" y="6"/>
                      <a:pt x="40" y="0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36" y="6"/>
                      <a:pt x="35" y="11"/>
                      <a:pt x="33" y="15"/>
                    </a:cubicBezTo>
                    <a:cubicBezTo>
                      <a:pt x="31" y="23"/>
                      <a:pt x="29" y="30"/>
                      <a:pt x="11" y="43"/>
                    </a:cubicBezTo>
                    <a:cubicBezTo>
                      <a:pt x="11" y="43"/>
                      <a:pt x="6" y="46"/>
                      <a:pt x="3" y="47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1" name="Freeform 1046"/>
              <p:cNvSpPr/>
              <p:nvPr/>
            </p:nvSpPr>
            <p:spPr bwMode="auto">
              <a:xfrm>
                <a:off x="3484" y="2299"/>
                <a:ext cx="87" cy="83"/>
              </a:xfrm>
              <a:custGeom>
                <a:avLst/>
                <a:gdLst>
                  <a:gd name="T0" fmla="*/ 1 w 32"/>
                  <a:gd name="T1" fmla="*/ 31 h 31"/>
                  <a:gd name="T2" fmla="*/ 0 w 32"/>
                  <a:gd name="T3" fmla="*/ 31 h 31"/>
                  <a:gd name="T4" fmla="*/ 2 w 32"/>
                  <a:gd name="T5" fmla="*/ 29 h 31"/>
                  <a:gd name="T6" fmla="*/ 7 w 32"/>
                  <a:gd name="T7" fmla="*/ 28 h 31"/>
                  <a:gd name="T8" fmla="*/ 18 w 32"/>
                  <a:gd name="T9" fmla="*/ 22 h 31"/>
                  <a:gd name="T10" fmla="*/ 20 w 32"/>
                  <a:gd name="T11" fmla="*/ 20 h 31"/>
                  <a:gd name="T12" fmla="*/ 29 w 32"/>
                  <a:gd name="T13" fmla="*/ 6 h 31"/>
                  <a:gd name="T14" fmla="*/ 31 w 32"/>
                  <a:gd name="T15" fmla="*/ 0 h 31"/>
                  <a:gd name="T16" fmla="*/ 32 w 32"/>
                  <a:gd name="T17" fmla="*/ 1 h 31"/>
                  <a:gd name="T18" fmla="*/ 31 w 32"/>
                  <a:gd name="T19" fmla="*/ 6 h 31"/>
                  <a:gd name="T20" fmla="*/ 21 w 32"/>
                  <a:gd name="T21" fmla="*/ 21 h 31"/>
                  <a:gd name="T22" fmla="*/ 19 w 32"/>
                  <a:gd name="T23" fmla="*/ 23 h 31"/>
                  <a:gd name="T24" fmla="*/ 8 w 32"/>
                  <a:gd name="T25" fmla="*/ 29 h 31"/>
                  <a:gd name="T26" fmla="*/ 3 w 32"/>
                  <a:gd name="T27" fmla="*/ 30 h 31"/>
                  <a:gd name="T28" fmla="*/ 1 w 32"/>
                  <a:gd name="T29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2" h="31">
                    <a:moveTo>
                      <a:pt x="1" y="31"/>
                    </a:moveTo>
                    <a:cubicBezTo>
                      <a:pt x="0" y="31"/>
                      <a:pt x="0" y="31"/>
                      <a:pt x="0" y="31"/>
                    </a:cubicBezTo>
                    <a:cubicBezTo>
                      <a:pt x="1" y="30"/>
                      <a:pt x="2" y="30"/>
                      <a:pt x="2" y="29"/>
                    </a:cubicBezTo>
                    <a:cubicBezTo>
                      <a:pt x="4" y="29"/>
                      <a:pt x="6" y="28"/>
                      <a:pt x="7" y="28"/>
                    </a:cubicBezTo>
                    <a:cubicBezTo>
                      <a:pt x="13" y="26"/>
                      <a:pt x="13" y="26"/>
                      <a:pt x="18" y="22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27" y="15"/>
                      <a:pt x="28" y="10"/>
                      <a:pt x="29" y="6"/>
                    </a:cubicBezTo>
                    <a:cubicBezTo>
                      <a:pt x="30" y="3"/>
                      <a:pt x="30" y="2"/>
                      <a:pt x="31" y="0"/>
                    </a:cubicBezTo>
                    <a:cubicBezTo>
                      <a:pt x="32" y="1"/>
                      <a:pt x="32" y="1"/>
                      <a:pt x="32" y="1"/>
                    </a:cubicBezTo>
                    <a:cubicBezTo>
                      <a:pt x="32" y="2"/>
                      <a:pt x="31" y="4"/>
                      <a:pt x="31" y="6"/>
                    </a:cubicBezTo>
                    <a:cubicBezTo>
                      <a:pt x="29" y="10"/>
                      <a:pt x="28" y="15"/>
                      <a:pt x="21" y="21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3" y="27"/>
                      <a:pt x="13" y="27"/>
                      <a:pt x="8" y="29"/>
                    </a:cubicBezTo>
                    <a:cubicBezTo>
                      <a:pt x="6" y="29"/>
                      <a:pt x="5" y="30"/>
                      <a:pt x="3" y="30"/>
                    </a:cubicBezTo>
                    <a:cubicBezTo>
                      <a:pt x="2" y="31"/>
                      <a:pt x="2" y="31"/>
                      <a:pt x="1" y="31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2" name="Freeform 1047"/>
              <p:cNvSpPr/>
              <p:nvPr/>
            </p:nvSpPr>
            <p:spPr bwMode="auto">
              <a:xfrm>
                <a:off x="3474" y="2310"/>
                <a:ext cx="54" cy="75"/>
              </a:xfrm>
              <a:custGeom>
                <a:avLst/>
                <a:gdLst>
                  <a:gd name="T0" fmla="*/ 3 w 20"/>
                  <a:gd name="T1" fmla="*/ 28 h 28"/>
                  <a:gd name="T2" fmla="*/ 3 w 20"/>
                  <a:gd name="T3" fmla="*/ 27 h 28"/>
                  <a:gd name="T4" fmla="*/ 19 w 20"/>
                  <a:gd name="T5" fmla="*/ 2 h 28"/>
                  <a:gd name="T6" fmla="*/ 13 w 20"/>
                  <a:gd name="T7" fmla="*/ 2 h 28"/>
                  <a:gd name="T8" fmla="*/ 1 w 20"/>
                  <a:gd name="T9" fmla="*/ 11 h 28"/>
                  <a:gd name="T10" fmla="*/ 0 w 20"/>
                  <a:gd name="T11" fmla="*/ 11 h 28"/>
                  <a:gd name="T12" fmla="*/ 13 w 20"/>
                  <a:gd name="T13" fmla="*/ 1 h 28"/>
                  <a:gd name="T14" fmla="*/ 20 w 20"/>
                  <a:gd name="T15" fmla="*/ 1 h 28"/>
                  <a:gd name="T16" fmla="*/ 20 w 20"/>
                  <a:gd name="T17" fmla="*/ 1 h 28"/>
                  <a:gd name="T18" fmla="*/ 20 w 20"/>
                  <a:gd name="T19" fmla="*/ 2 h 28"/>
                  <a:gd name="T20" fmla="*/ 3 w 20"/>
                  <a:gd name="T2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" h="28">
                    <a:moveTo>
                      <a:pt x="3" y="28"/>
                    </a:moveTo>
                    <a:cubicBezTo>
                      <a:pt x="3" y="27"/>
                      <a:pt x="3" y="27"/>
                      <a:pt x="3" y="27"/>
                    </a:cubicBezTo>
                    <a:cubicBezTo>
                      <a:pt x="9" y="22"/>
                      <a:pt x="18" y="9"/>
                      <a:pt x="19" y="2"/>
                    </a:cubicBezTo>
                    <a:cubicBezTo>
                      <a:pt x="18" y="1"/>
                      <a:pt x="16" y="1"/>
                      <a:pt x="13" y="2"/>
                    </a:cubicBezTo>
                    <a:cubicBezTo>
                      <a:pt x="8" y="4"/>
                      <a:pt x="3" y="8"/>
                      <a:pt x="1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2" y="7"/>
                      <a:pt x="8" y="3"/>
                      <a:pt x="13" y="1"/>
                    </a:cubicBezTo>
                    <a:cubicBezTo>
                      <a:pt x="16" y="0"/>
                      <a:pt x="18" y="0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19" y="9"/>
                      <a:pt x="10" y="23"/>
                      <a:pt x="3" y="28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3" name="Freeform 1048"/>
              <p:cNvSpPr/>
              <p:nvPr/>
            </p:nvSpPr>
            <p:spPr bwMode="auto">
              <a:xfrm>
                <a:off x="3498" y="2291"/>
                <a:ext cx="73" cy="13"/>
              </a:xfrm>
              <a:custGeom>
                <a:avLst/>
                <a:gdLst>
                  <a:gd name="T0" fmla="*/ 27 w 27"/>
                  <a:gd name="T1" fmla="*/ 4 h 5"/>
                  <a:gd name="T2" fmla="*/ 1 w 27"/>
                  <a:gd name="T3" fmla="*/ 5 h 5"/>
                  <a:gd name="T4" fmla="*/ 0 w 27"/>
                  <a:gd name="T5" fmla="*/ 4 h 5"/>
                  <a:gd name="T6" fmla="*/ 27 w 27"/>
                  <a:gd name="T7" fmla="*/ 3 h 5"/>
                  <a:gd name="T8" fmla="*/ 27 w 27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5">
                    <a:moveTo>
                      <a:pt x="27" y="4"/>
                    </a:moveTo>
                    <a:cubicBezTo>
                      <a:pt x="17" y="2"/>
                      <a:pt x="11" y="1"/>
                      <a:pt x="1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1" y="0"/>
                      <a:pt x="17" y="1"/>
                      <a:pt x="27" y="3"/>
                    </a:cubicBezTo>
                    <a:lnTo>
                      <a:pt x="27" y="4"/>
                    </a:ln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4" name="Freeform 1049"/>
              <p:cNvSpPr/>
              <p:nvPr/>
            </p:nvSpPr>
            <p:spPr bwMode="auto">
              <a:xfrm>
                <a:off x="3536" y="2245"/>
                <a:ext cx="99" cy="19"/>
              </a:xfrm>
              <a:custGeom>
                <a:avLst/>
                <a:gdLst>
                  <a:gd name="T0" fmla="*/ 37 w 37"/>
                  <a:gd name="T1" fmla="*/ 7 h 7"/>
                  <a:gd name="T2" fmla="*/ 31 w 37"/>
                  <a:gd name="T3" fmla="*/ 7 h 7"/>
                  <a:gd name="T4" fmla="*/ 16 w 37"/>
                  <a:gd name="T5" fmla="*/ 4 h 7"/>
                  <a:gd name="T6" fmla="*/ 5 w 37"/>
                  <a:gd name="T7" fmla="*/ 4 h 7"/>
                  <a:gd name="T8" fmla="*/ 2 w 37"/>
                  <a:gd name="T9" fmla="*/ 7 h 7"/>
                  <a:gd name="T10" fmla="*/ 0 w 37"/>
                  <a:gd name="T11" fmla="*/ 7 h 7"/>
                  <a:gd name="T12" fmla="*/ 4 w 37"/>
                  <a:gd name="T13" fmla="*/ 3 h 7"/>
                  <a:gd name="T14" fmla="*/ 17 w 37"/>
                  <a:gd name="T15" fmla="*/ 3 h 7"/>
                  <a:gd name="T16" fmla="*/ 31 w 37"/>
                  <a:gd name="T17" fmla="*/ 6 h 7"/>
                  <a:gd name="T18" fmla="*/ 37 w 37"/>
                  <a:gd name="T19" fmla="*/ 6 h 7"/>
                  <a:gd name="T20" fmla="*/ 37 w 37"/>
                  <a:gd name="T21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7" h="7">
                    <a:moveTo>
                      <a:pt x="37" y="7"/>
                    </a:moveTo>
                    <a:cubicBezTo>
                      <a:pt x="35" y="7"/>
                      <a:pt x="33" y="7"/>
                      <a:pt x="31" y="7"/>
                    </a:cubicBezTo>
                    <a:cubicBezTo>
                      <a:pt x="26" y="7"/>
                      <a:pt x="22" y="6"/>
                      <a:pt x="16" y="4"/>
                    </a:cubicBezTo>
                    <a:cubicBezTo>
                      <a:pt x="12" y="2"/>
                      <a:pt x="8" y="2"/>
                      <a:pt x="5" y="4"/>
                    </a:cubicBezTo>
                    <a:cubicBezTo>
                      <a:pt x="3" y="5"/>
                      <a:pt x="2" y="6"/>
                      <a:pt x="2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1" y="5"/>
                      <a:pt x="2" y="4"/>
                      <a:pt x="4" y="3"/>
                    </a:cubicBezTo>
                    <a:cubicBezTo>
                      <a:pt x="7" y="1"/>
                      <a:pt x="12" y="0"/>
                      <a:pt x="17" y="3"/>
                    </a:cubicBezTo>
                    <a:cubicBezTo>
                      <a:pt x="22" y="5"/>
                      <a:pt x="26" y="5"/>
                      <a:pt x="31" y="6"/>
                    </a:cubicBezTo>
                    <a:cubicBezTo>
                      <a:pt x="33" y="6"/>
                      <a:pt x="35" y="6"/>
                      <a:pt x="37" y="6"/>
                    </a:cubicBezTo>
                    <a:lnTo>
                      <a:pt x="37" y="7"/>
                    </a:ln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5" name="Freeform 1050"/>
              <p:cNvSpPr/>
              <p:nvPr/>
            </p:nvSpPr>
            <p:spPr bwMode="auto">
              <a:xfrm>
                <a:off x="3598" y="2213"/>
                <a:ext cx="80" cy="51"/>
              </a:xfrm>
              <a:custGeom>
                <a:avLst/>
                <a:gdLst>
                  <a:gd name="T0" fmla="*/ 29 w 30"/>
                  <a:gd name="T1" fmla="*/ 19 h 19"/>
                  <a:gd name="T2" fmla="*/ 28 w 30"/>
                  <a:gd name="T3" fmla="*/ 18 h 19"/>
                  <a:gd name="T4" fmla="*/ 28 w 30"/>
                  <a:gd name="T5" fmla="*/ 18 h 19"/>
                  <a:gd name="T6" fmla="*/ 27 w 30"/>
                  <a:gd name="T7" fmla="*/ 16 h 19"/>
                  <a:gd name="T8" fmla="*/ 22 w 30"/>
                  <a:gd name="T9" fmla="*/ 11 h 19"/>
                  <a:gd name="T10" fmla="*/ 0 w 30"/>
                  <a:gd name="T11" fmla="*/ 4 h 19"/>
                  <a:gd name="T12" fmla="*/ 0 w 30"/>
                  <a:gd name="T13" fmla="*/ 3 h 19"/>
                  <a:gd name="T14" fmla="*/ 23 w 30"/>
                  <a:gd name="T15" fmla="*/ 10 h 19"/>
                  <a:gd name="T16" fmla="*/ 27 w 30"/>
                  <a:gd name="T17" fmla="*/ 15 h 19"/>
                  <a:gd name="T18" fmla="*/ 29 w 30"/>
                  <a:gd name="T19" fmla="*/ 18 h 19"/>
                  <a:gd name="T20" fmla="*/ 29 w 30"/>
                  <a:gd name="T21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" h="19">
                    <a:moveTo>
                      <a:pt x="29" y="19"/>
                    </a:moveTo>
                    <a:cubicBezTo>
                      <a:pt x="28" y="18"/>
                      <a:pt x="28" y="18"/>
                      <a:pt x="28" y="18"/>
                    </a:cubicBezTo>
                    <a:cubicBezTo>
                      <a:pt x="28" y="18"/>
                      <a:pt x="28" y="18"/>
                      <a:pt x="28" y="18"/>
                    </a:cubicBezTo>
                    <a:cubicBezTo>
                      <a:pt x="28" y="18"/>
                      <a:pt x="27" y="17"/>
                      <a:pt x="27" y="16"/>
                    </a:cubicBezTo>
                    <a:cubicBezTo>
                      <a:pt x="25" y="15"/>
                      <a:pt x="23" y="13"/>
                      <a:pt x="22" y="11"/>
                    </a:cubicBezTo>
                    <a:cubicBezTo>
                      <a:pt x="18" y="3"/>
                      <a:pt x="8" y="1"/>
                      <a:pt x="0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8" y="0"/>
                      <a:pt x="19" y="1"/>
                      <a:pt x="23" y="10"/>
                    </a:cubicBezTo>
                    <a:cubicBezTo>
                      <a:pt x="24" y="12"/>
                      <a:pt x="26" y="14"/>
                      <a:pt x="27" y="15"/>
                    </a:cubicBezTo>
                    <a:cubicBezTo>
                      <a:pt x="29" y="17"/>
                      <a:pt x="30" y="17"/>
                      <a:pt x="29" y="18"/>
                    </a:cubicBezTo>
                    <a:cubicBezTo>
                      <a:pt x="29" y="18"/>
                      <a:pt x="29" y="19"/>
                      <a:pt x="29" y="19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6" name="Freeform 1051"/>
              <p:cNvSpPr/>
              <p:nvPr/>
            </p:nvSpPr>
            <p:spPr bwMode="auto">
              <a:xfrm>
                <a:off x="3695" y="2242"/>
                <a:ext cx="40" cy="94"/>
              </a:xfrm>
              <a:custGeom>
                <a:avLst/>
                <a:gdLst>
                  <a:gd name="T0" fmla="*/ 5 w 15"/>
                  <a:gd name="T1" fmla="*/ 35 h 35"/>
                  <a:gd name="T2" fmla="*/ 4 w 15"/>
                  <a:gd name="T3" fmla="*/ 34 h 35"/>
                  <a:gd name="T4" fmla="*/ 8 w 15"/>
                  <a:gd name="T5" fmla="*/ 30 h 35"/>
                  <a:gd name="T6" fmla="*/ 10 w 15"/>
                  <a:gd name="T7" fmla="*/ 28 h 35"/>
                  <a:gd name="T8" fmla="*/ 13 w 15"/>
                  <a:gd name="T9" fmla="*/ 12 h 35"/>
                  <a:gd name="T10" fmla="*/ 6 w 15"/>
                  <a:gd name="T11" fmla="*/ 4 h 35"/>
                  <a:gd name="T12" fmla="*/ 4 w 15"/>
                  <a:gd name="T13" fmla="*/ 3 h 35"/>
                  <a:gd name="T14" fmla="*/ 0 w 15"/>
                  <a:gd name="T15" fmla="*/ 1 h 35"/>
                  <a:gd name="T16" fmla="*/ 1 w 15"/>
                  <a:gd name="T17" fmla="*/ 0 h 35"/>
                  <a:gd name="T18" fmla="*/ 5 w 15"/>
                  <a:gd name="T19" fmla="*/ 2 h 35"/>
                  <a:gd name="T20" fmla="*/ 6 w 15"/>
                  <a:gd name="T21" fmla="*/ 3 h 35"/>
                  <a:gd name="T22" fmla="*/ 14 w 15"/>
                  <a:gd name="T23" fmla="*/ 11 h 35"/>
                  <a:gd name="T24" fmla="*/ 14 w 15"/>
                  <a:gd name="T25" fmla="*/ 11 h 35"/>
                  <a:gd name="T26" fmla="*/ 11 w 15"/>
                  <a:gd name="T27" fmla="*/ 29 h 35"/>
                  <a:gd name="T28" fmla="*/ 9 w 15"/>
                  <a:gd name="T29" fmla="*/ 31 h 35"/>
                  <a:gd name="T30" fmla="*/ 5 w 15"/>
                  <a:gd name="T31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" h="35">
                    <a:moveTo>
                      <a:pt x="5" y="35"/>
                    </a:moveTo>
                    <a:cubicBezTo>
                      <a:pt x="4" y="34"/>
                      <a:pt x="4" y="34"/>
                      <a:pt x="4" y="34"/>
                    </a:cubicBezTo>
                    <a:cubicBezTo>
                      <a:pt x="5" y="33"/>
                      <a:pt x="6" y="32"/>
                      <a:pt x="8" y="30"/>
                    </a:cubicBezTo>
                    <a:cubicBezTo>
                      <a:pt x="9" y="29"/>
                      <a:pt x="9" y="28"/>
                      <a:pt x="10" y="28"/>
                    </a:cubicBezTo>
                    <a:cubicBezTo>
                      <a:pt x="12" y="25"/>
                      <a:pt x="14" y="15"/>
                      <a:pt x="13" y="12"/>
                    </a:cubicBezTo>
                    <a:cubicBezTo>
                      <a:pt x="12" y="10"/>
                      <a:pt x="8" y="4"/>
                      <a:pt x="6" y="4"/>
                    </a:cubicBezTo>
                    <a:cubicBezTo>
                      <a:pt x="6" y="4"/>
                      <a:pt x="5" y="3"/>
                      <a:pt x="4" y="3"/>
                    </a:cubicBezTo>
                    <a:cubicBezTo>
                      <a:pt x="3" y="2"/>
                      <a:pt x="1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3" y="1"/>
                      <a:pt x="5" y="2"/>
                    </a:cubicBezTo>
                    <a:cubicBezTo>
                      <a:pt x="5" y="2"/>
                      <a:pt x="6" y="2"/>
                      <a:pt x="6" y="3"/>
                    </a:cubicBezTo>
                    <a:cubicBezTo>
                      <a:pt x="9" y="3"/>
                      <a:pt x="14" y="10"/>
                      <a:pt x="14" y="11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5" y="15"/>
                      <a:pt x="14" y="26"/>
                      <a:pt x="11" y="29"/>
                    </a:cubicBezTo>
                    <a:cubicBezTo>
                      <a:pt x="10" y="29"/>
                      <a:pt x="10" y="30"/>
                      <a:pt x="9" y="31"/>
                    </a:cubicBezTo>
                    <a:cubicBezTo>
                      <a:pt x="7" y="32"/>
                      <a:pt x="6" y="34"/>
                      <a:pt x="5" y="35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7" name="Freeform 1052"/>
              <p:cNvSpPr/>
              <p:nvPr/>
            </p:nvSpPr>
            <p:spPr bwMode="auto">
              <a:xfrm>
                <a:off x="3563" y="2223"/>
                <a:ext cx="64" cy="22"/>
              </a:xfrm>
              <a:custGeom>
                <a:avLst/>
                <a:gdLst>
                  <a:gd name="T0" fmla="*/ 23 w 24"/>
                  <a:gd name="T1" fmla="*/ 8 h 8"/>
                  <a:gd name="T2" fmla="*/ 23 w 24"/>
                  <a:gd name="T3" fmla="*/ 8 h 8"/>
                  <a:gd name="T4" fmla="*/ 0 w 24"/>
                  <a:gd name="T5" fmla="*/ 3 h 8"/>
                  <a:gd name="T6" fmla="*/ 0 w 24"/>
                  <a:gd name="T7" fmla="*/ 3 h 8"/>
                  <a:gd name="T8" fmla="*/ 0 w 24"/>
                  <a:gd name="T9" fmla="*/ 2 h 8"/>
                  <a:gd name="T10" fmla="*/ 0 w 24"/>
                  <a:gd name="T11" fmla="*/ 2 h 8"/>
                  <a:gd name="T12" fmla="*/ 23 w 24"/>
                  <a:gd name="T13" fmla="*/ 7 h 8"/>
                  <a:gd name="T14" fmla="*/ 24 w 24"/>
                  <a:gd name="T15" fmla="*/ 7 h 8"/>
                  <a:gd name="T16" fmla="*/ 23 w 24"/>
                  <a:gd name="T17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8">
                    <a:moveTo>
                      <a:pt x="23" y="8"/>
                    </a:moveTo>
                    <a:cubicBezTo>
                      <a:pt x="23" y="8"/>
                      <a:pt x="23" y="8"/>
                      <a:pt x="23" y="8"/>
                    </a:cubicBezTo>
                    <a:cubicBezTo>
                      <a:pt x="17" y="3"/>
                      <a:pt x="9" y="1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9" y="0"/>
                      <a:pt x="18" y="2"/>
                      <a:pt x="23" y="7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4" y="8"/>
                      <a:pt x="23" y="8"/>
                      <a:pt x="23" y="8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8" name="Freeform 1053"/>
              <p:cNvSpPr/>
              <p:nvPr/>
            </p:nvSpPr>
            <p:spPr bwMode="auto">
              <a:xfrm>
                <a:off x="3528" y="2266"/>
                <a:ext cx="64" cy="14"/>
              </a:xfrm>
              <a:custGeom>
                <a:avLst/>
                <a:gdLst>
                  <a:gd name="T0" fmla="*/ 23 w 24"/>
                  <a:gd name="T1" fmla="*/ 5 h 5"/>
                  <a:gd name="T2" fmla="*/ 23 w 24"/>
                  <a:gd name="T3" fmla="*/ 5 h 5"/>
                  <a:gd name="T4" fmla="*/ 1 w 24"/>
                  <a:gd name="T5" fmla="*/ 5 h 5"/>
                  <a:gd name="T6" fmla="*/ 1 w 24"/>
                  <a:gd name="T7" fmla="*/ 5 h 5"/>
                  <a:gd name="T8" fmla="*/ 1 w 24"/>
                  <a:gd name="T9" fmla="*/ 4 h 5"/>
                  <a:gd name="T10" fmla="*/ 23 w 24"/>
                  <a:gd name="T11" fmla="*/ 4 h 5"/>
                  <a:gd name="T12" fmla="*/ 24 w 24"/>
                  <a:gd name="T13" fmla="*/ 5 h 5"/>
                  <a:gd name="T14" fmla="*/ 23 w 24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5">
                    <a:moveTo>
                      <a:pt x="23" y="5"/>
                    </a:moveTo>
                    <a:cubicBezTo>
                      <a:pt x="23" y="5"/>
                      <a:pt x="23" y="5"/>
                      <a:pt x="23" y="5"/>
                    </a:cubicBezTo>
                    <a:cubicBezTo>
                      <a:pt x="22" y="5"/>
                      <a:pt x="8" y="1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4"/>
                      <a:pt x="0" y="4"/>
                      <a:pt x="1" y="4"/>
                    </a:cubicBezTo>
                    <a:cubicBezTo>
                      <a:pt x="8" y="0"/>
                      <a:pt x="22" y="4"/>
                      <a:pt x="23" y="4"/>
                    </a:cubicBezTo>
                    <a:cubicBezTo>
                      <a:pt x="23" y="4"/>
                      <a:pt x="24" y="5"/>
                      <a:pt x="24" y="5"/>
                    </a:cubicBezTo>
                    <a:cubicBezTo>
                      <a:pt x="24" y="5"/>
                      <a:pt x="23" y="5"/>
                      <a:pt x="23" y="5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9" name="Freeform 1054"/>
              <p:cNvSpPr/>
              <p:nvPr/>
            </p:nvSpPr>
            <p:spPr bwMode="auto">
              <a:xfrm>
                <a:off x="3514" y="2345"/>
                <a:ext cx="59" cy="37"/>
              </a:xfrm>
              <a:custGeom>
                <a:avLst/>
                <a:gdLst>
                  <a:gd name="T0" fmla="*/ 4 w 22"/>
                  <a:gd name="T1" fmla="*/ 14 h 14"/>
                  <a:gd name="T2" fmla="*/ 1 w 22"/>
                  <a:gd name="T3" fmla="*/ 14 h 14"/>
                  <a:gd name="T4" fmla="*/ 0 w 22"/>
                  <a:gd name="T5" fmla="*/ 13 h 14"/>
                  <a:gd name="T6" fmla="*/ 1 w 22"/>
                  <a:gd name="T7" fmla="*/ 13 h 14"/>
                  <a:gd name="T8" fmla="*/ 19 w 22"/>
                  <a:gd name="T9" fmla="*/ 2 h 14"/>
                  <a:gd name="T10" fmla="*/ 21 w 22"/>
                  <a:gd name="T11" fmla="*/ 0 h 14"/>
                  <a:gd name="T12" fmla="*/ 22 w 22"/>
                  <a:gd name="T13" fmla="*/ 0 h 14"/>
                  <a:gd name="T14" fmla="*/ 22 w 22"/>
                  <a:gd name="T15" fmla="*/ 1 h 14"/>
                  <a:gd name="T16" fmla="*/ 20 w 22"/>
                  <a:gd name="T17" fmla="*/ 3 h 14"/>
                  <a:gd name="T18" fmla="*/ 4 w 22"/>
                  <a:gd name="T1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" h="14">
                    <a:moveTo>
                      <a:pt x="4" y="14"/>
                    </a:moveTo>
                    <a:cubicBezTo>
                      <a:pt x="3" y="14"/>
                      <a:pt x="2" y="14"/>
                      <a:pt x="1" y="14"/>
                    </a:cubicBezTo>
                    <a:cubicBezTo>
                      <a:pt x="0" y="14"/>
                      <a:pt x="0" y="13"/>
                      <a:pt x="0" y="13"/>
                    </a:cubicBezTo>
                    <a:cubicBezTo>
                      <a:pt x="0" y="13"/>
                      <a:pt x="1" y="13"/>
                      <a:pt x="1" y="13"/>
                    </a:cubicBezTo>
                    <a:cubicBezTo>
                      <a:pt x="6" y="14"/>
                      <a:pt x="14" y="7"/>
                      <a:pt x="19" y="2"/>
                    </a:cubicBezTo>
                    <a:cubicBezTo>
                      <a:pt x="20" y="2"/>
                      <a:pt x="21" y="1"/>
                      <a:pt x="21" y="0"/>
                    </a:cubicBezTo>
                    <a:cubicBezTo>
                      <a:pt x="21" y="0"/>
                      <a:pt x="22" y="0"/>
                      <a:pt x="22" y="0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21" y="2"/>
                      <a:pt x="21" y="2"/>
                      <a:pt x="20" y="3"/>
                    </a:cubicBezTo>
                    <a:cubicBezTo>
                      <a:pt x="16" y="7"/>
                      <a:pt x="9" y="12"/>
                      <a:pt x="4" y="14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0" name="Freeform 1055"/>
              <p:cNvSpPr/>
              <p:nvPr/>
            </p:nvSpPr>
            <p:spPr bwMode="auto">
              <a:xfrm>
                <a:off x="3565" y="2336"/>
                <a:ext cx="65" cy="52"/>
              </a:xfrm>
              <a:custGeom>
                <a:avLst/>
                <a:gdLst>
                  <a:gd name="T0" fmla="*/ 2 w 24"/>
                  <a:gd name="T1" fmla="*/ 19 h 19"/>
                  <a:gd name="T2" fmla="*/ 1 w 24"/>
                  <a:gd name="T3" fmla="*/ 19 h 19"/>
                  <a:gd name="T4" fmla="*/ 0 w 24"/>
                  <a:gd name="T5" fmla="*/ 19 h 19"/>
                  <a:gd name="T6" fmla="*/ 1 w 24"/>
                  <a:gd name="T7" fmla="*/ 18 h 19"/>
                  <a:gd name="T8" fmla="*/ 18 w 24"/>
                  <a:gd name="T9" fmla="*/ 7 h 19"/>
                  <a:gd name="T10" fmla="*/ 23 w 24"/>
                  <a:gd name="T11" fmla="*/ 1 h 19"/>
                  <a:gd name="T12" fmla="*/ 23 w 24"/>
                  <a:gd name="T13" fmla="*/ 0 h 19"/>
                  <a:gd name="T14" fmla="*/ 24 w 24"/>
                  <a:gd name="T15" fmla="*/ 0 h 19"/>
                  <a:gd name="T16" fmla="*/ 19 w 24"/>
                  <a:gd name="T17" fmla="*/ 7 h 19"/>
                  <a:gd name="T18" fmla="*/ 2 w 24"/>
                  <a:gd name="T1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19">
                    <a:moveTo>
                      <a:pt x="2" y="19"/>
                    </a:moveTo>
                    <a:cubicBezTo>
                      <a:pt x="2" y="19"/>
                      <a:pt x="1" y="19"/>
                      <a:pt x="1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8"/>
                      <a:pt x="1" y="18"/>
                      <a:pt x="1" y="18"/>
                    </a:cubicBezTo>
                    <a:cubicBezTo>
                      <a:pt x="4" y="19"/>
                      <a:pt x="12" y="13"/>
                      <a:pt x="18" y="7"/>
                    </a:cubicBezTo>
                    <a:cubicBezTo>
                      <a:pt x="22" y="3"/>
                      <a:pt x="23" y="1"/>
                      <a:pt x="23" y="1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2"/>
                      <a:pt x="23" y="4"/>
                      <a:pt x="19" y="7"/>
                    </a:cubicBezTo>
                    <a:cubicBezTo>
                      <a:pt x="14" y="12"/>
                      <a:pt x="6" y="18"/>
                      <a:pt x="2" y="19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1" name="Freeform 1056"/>
              <p:cNvSpPr/>
              <p:nvPr/>
            </p:nvSpPr>
            <p:spPr bwMode="auto">
              <a:xfrm>
                <a:off x="3657" y="2310"/>
                <a:ext cx="35" cy="56"/>
              </a:xfrm>
              <a:custGeom>
                <a:avLst/>
                <a:gdLst>
                  <a:gd name="T0" fmla="*/ 1 w 13"/>
                  <a:gd name="T1" fmla="*/ 21 h 21"/>
                  <a:gd name="T2" fmla="*/ 0 w 13"/>
                  <a:gd name="T3" fmla="*/ 21 h 21"/>
                  <a:gd name="T4" fmla="*/ 0 w 13"/>
                  <a:gd name="T5" fmla="*/ 21 h 21"/>
                  <a:gd name="T6" fmla="*/ 7 w 13"/>
                  <a:gd name="T7" fmla="*/ 13 h 21"/>
                  <a:gd name="T8" fmla="*/ 11 w 13"/>
                  <a:gd name="T9" fmla="*/ 0 h 21"/>
                  <a:gd name="T10" fmla="*/ 12 w 13"/>
                  <a:gd name="T11" fmla="*/ 0 h 21"/>
                  <a:gd name="T12" fmla="*/ 13 w 13"/>
                  <a:gd name="T13" fmla="*/ 0 h 21"/>
                  <a:gd name="T14" fmla="*/ 8 w 13"/>
                  <a:gd name="T15" fmla="*/ 14 h 21"/>
                  <a:gd name="T16" fmla="*/ 1 w 13"/>
                  <a:gd name="T17" fmla="*/ 21 h 21"/>
                  <a:gd name="T18" fmla="*/ 1 w 13"/>
                  <a:gd name="T1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21">
                    <a:moveTo>
                      <a:pt x="1" y="21"/>
                    </a:moveTo>
                    <a:cubicBezTo>
                      <a:pt x="0" y="21"/>
                      <a:pt x="0" y="21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1" y="18"/>
                      <a:pt x="5" y="14"/>
                      <a:pt x="7" y="13"/>
                    </a:cubicBezTo>
                    <a:cubicBezTo>
                      <a:pt x="11" y="9"/>
                      <a:pt x="12" y="6"/>
                      <a:pt x="11" y="0"/>
                    </a:cubicBezTo>
                    <a:cubicBezTo>
                      <a:pt x="11" y="0"/>
                      <a:pt x="12" y="0"/>
                      <a:pt x="12" y="0"/>
                    </a:cubicBezTo>
                    <a:cubicBezTo>
                      <a:pt x="12" y="0"/>
                      <a:pt x="13" y="0"/>
                      <a:pt x="13" y="0"/>
                    </a:cubicBezTo>
                    <a:cubicBezTo>
                      <a:pt x="13" y="6"/>
                      <a:pt x="12" y="10"/>
                      <a:pt x="8" y="14"/>
                    </a:cubicBezTo>
                    <a:cubicBezTo>
                      <a:pt x="4" y="17"/>
                      <a:pt x="2" y="19"/>
                      <a:pt x="1" y="21"/>
                    </a:cubicBezTo>
                    <a:cubicBezTo>
                      <a:pt x="1" y="21"/>
                      <a:pt x="1" y="21"/>
                      <a:pt x="1" y="21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2" name="Freeform 1057"/>
              <p:cNvSpPr/>
              <p:nvPr/>
            </p:nvSpPr>
            <p:spPr bwMode="auto">
              <a:xfrm>
                <a:off x="3735" y="2296"/>
                <a:ext cx="13" cy="30"/>
              </a:xfrm>
              <a:custGeom>
                <a:avLst/>
                <a:gdLst>
                  <a:gd name="T0" fmla="*/ 1 w 5"/>
                  <a:gd name="T1" fmla="*/ 11 h 11"/>
                  <a:gd name="T2" fmla="*/ 0 w 5"/>
                  <a:gd name="T3" fmla="*/ 10 h 11"/>
                  <a:gd name="T4" fmla="*/ 1 w 5"/>
                  <a:gd name="T5" fmla="*/ 10 h 11"/>
                  <a:gd name="T6" fmla="*/ 4 w 5"/>
                  <a:gd name="T7" fmla="*/ 0 h 11"/>
                  <a:gd name="T8" fmla="*/ 5 w 5"/>
                  <a:gd name="T9" fmla="*/ 0 h 11"/>
                  <a:gd name="T10" fmla="*/ 5 w 5"/>
                  <a:gd name="T11" fmla="*/ 0 h 11"/>
                  <a:gd name="T12" fmla="*/ 1 w 5"/>
                  <a:gd name="T13" fmla="*/ 11 h 11"/>
                  <a:gd name="T14" fmla="*/ 1 w 5"/>
                  <a:gd name="T15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11">
                    <a:moveTo>
                      <a:pt x="1" y="11"/>
                    </a:moveTo>
                    <a:cubicBezTo>
                      <a:pt x="1" y="11"/>
                      <a:pt x="0" y="11"/>
                      <a:pt x="0" y="10"/>
                    </a:cubicBezTo>
                    <a:cubicBezTo>
                      <a:pt x="0" y="10"/>
                      <a:pt x="0" y="10"/>
                      <a:pt x="1" y="10"/>
                    </a:cubicBezTo>
                    <a:cubicBezTo>
                      <a:pt x="2" y="9"/>
                      <a:pt x="4" y="3"/>
                      <a:pt x="4" y="0"/>
                    </a:cubicBezTo>
                    <a:cubicBezTo>
                      <a:pt x="4" y="0"/>
                      <a:pt x="4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2"/>
                      <a:pt x="4" y="10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3" name="Freeform 1058"/>
              <p:cNvSpPr/>
              <p:nvPr/>
            </p:nvSpPr>
            <p:spPr bwMode="auto">
              <a:xfrm>
                <a:off x="3945" y="2091"/>
                <a:ext cx="237" cy="194"/>
              </a:xfrm>
              <a:custGeom>
                <a:avLst/>
                <a:gdLst>
                  <a:gd name="T0" fmla="*/ 1 w 88"/>
                  <a:gd name="T1" fmla="*/ 50 h 72"/>
                  <a:gd name="T2" fmla="*/ 0 w 88"/>
                  <a:gd name="T3" fmla="*/ 50 h 72"/>
                  <a:gd name="T4" fmla="*/ 1 w 88"/>
                  <a:gd name="T5" fmla="*/ 70 h 72"/>
                  <a:gd name="T6" fmla="*/ 14 w 88"/>
                  <a:gd name="T7" fmla="*/ 72 h 72"/>
                  <a:gd name="T8" fmla="*/ 15 w 88"/>
                  <a:gd name="T9" fmla="*/ 72 h 72"/>
                  <a:gd name="T10" fmla="*/ 24 w 88"/>
                  <a:gd name="T11" fmla="*/ 54 h 72"/>
                  <a:gd name="T12" fmla="*/ 68 w 88"/>
                  <a:gd name="T13" fmla="*/ 11 h 72"/>
                  <a:gd name="T14" fmla="*/ 83 w 88"/>
                  <a:gd name="T15" fmla="*/ 6 h 72"/>
                  <a:gd name="T16" fmla="*/ 88 w 88"/>
                  <a:gd name="T17" fmla="*/ 2 h 72"/>
                  <a:gd name="T18" fmla="*/ 86 w 88"/>
                  <a:gd name="T19" fmla="*/ 0 h 72"/>
                  <a:gd name="T20" fmla="*/ 32 w 88"/>
                  <a:gd name="T21" fmla="*/ 13 h 72"/>
                  <a:gd name="T22" fmla="*/ 1 w 88"/>
                  <a:gd name="T23" fmla="*/ 48 h 72"/>
                  <a:gd name="T24" fmla="*/ 1 w 88"/>
                  <a:gd name="T25" fmla="*/ 5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8" h="72">
                    <a:moveTo>
                      <a:pt x="1" y="50"/>
                    </a:moveTo>
                    <a:cubicBezTo>
                      <a:pt x="0" y="50"/>
                      <a:pt x="0" y="50"/>
                      <a:pt x="0" y="50"/>
                    </a:cubicBezTo>
                    <a:cubicBezTo>
                      <a:pt x="1" y="70"/>
                      <a:pt x="1" y="70"/>
                      <a:pt x="1" y="70"/>
                    </a:cubicBezTo>
                    <a:cubicBezTo>
                      <a:pt x="14" y="72"/>
                      <a:pt x="14" y="72"/>
                      <a:pt x="14" y="72"/>
                    </a:cubicBezTo>
                    <a:cubicBezTo>
                      <a:pt x="15" y="72"/>
                      <a:pt x="15" y="72"/>
                      <a:pt x="15" y="72"/>
                    </a:cubicBezTo>
                    <a:cubicBezTo>
                      <a:pt x="19" y="70"/>
                      <a:pt x="24" y="58"/>
                      <a:pt x="24" y="54"/>
                    </a:cubicBezTo>
                    <a:cubicBezTo>
                      <a:pt x="30" y="18"/>
                      <a:pt x="38" y="29"/>
                      <a:pt x="68" y="11"/>
                    </a:cubicBezTo>
                    <a:cubicBezTo>
                      <a:pt x="72" y="9"/>
                      <a:pt x="79" y="7"/>
                      <a:pt x="83" y="6"/>
                    </a:cubicBezTo>
                    <a:cubicBezTo>
                      <a:pt x="84" y="5"/>
                      <a:pt x="87" y="4"/>
                      <a:pt x="88" y="2"/>
                    </a:cubicBezTo>
                    <a:cubicBezTo>
                      <a:pt x="88" y="0"/>
                      <a:pt x="87" y="0"/>
                      <a:pt x="86" y="0"/>
                    </a:cubicBezTo>
                    <a:cubicBezTo>
                      <a:pt x="62" y="1"/>
                      <a:pt x="57" y="1"/>
                      <a:pt x="32" y="13"/>
                    </a:cubicBezTo>
                    <a:cubicBezTo>
                      <a:pt x="17" y="19"/>
                      <a:pt x="7" y="32"/>
                      <a:pt x="1" y="48"/>
                    </a:cubicBezTo>
                    <a:cubicBezTo>
                      <a:pt x="1" y="49"/>
                      <a:pt x="1" y="49"/>
                      <a:pt x="1" y="50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4" name="Freeform 1059"/>
              <p:cNvSpPr/>
              <p:nvPr/>
            </p:nvSpPr>
            <p:spPr bwMode="auto">
              <a:xfrm>
                <a:off x="3951" y="2097"/>
                <a:ext cx="237" cy="183"/>
              </a:xfrm>
              <a:custGeom>
                <a:avLst/>
                <a:gdLst>
                  <a:gd name="T0" fmla="*/ 13 w 88"/>
                  <a:gd name="T1" fmla="*/ 68 h 68"/>
                  <a:gd name="T2" fmla="*/ 1 w 88"/>
                  <a:gd name="T3" fmla="*/ 66 h 68"/>
                  <a:gd name="T4" fmla="*/ 0 w 88"/>
                  <a:gd name="T5" fmla="*/ 49 h 68"/>
                  <a:gd name="T6" fmla="*/ 30 w 88"/>
                  <a:gd name="T7" fmla="*/ 13 h 68"/>
                  <a:gd name="T8" fmla="*/ 83 w 88"/>
                  <a:gd name="T9" fmla="*/ 0 h 68"/>
                  <a:gd name="T10" fmla="*/ 66 w 88"/>
                  <a:gd name="T11" fmla="*/ 7 h 68"/>
                  <a:gd name="T12" fmla="*/ 21 w 88"/>
                  <a:gd name="T13" fmla="*/ 52 h 68"/>
                  <a:gd name="T14" fmla="*/ 13 w 88"/>
                  <a:gd name="T15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8" h="68">
                    <a:moveTo>
                      <a:pt x="13" y="68"/>
                    </a:moveTo>
                    <a:cubicBezTo>
                      <a:pt x="1" y="66"/>
                      <a:pt x="1" y="66"/>
                      <a:pt x="1" y="66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1" y="48"/>
                      <a:pt x="6" y="24"/>
                      <a:pt x="30" y="13"/>
                    </a:cubicBezTo>
                    <a:cubicBezTo>
                      <a:pt x="55" y="1"/>
                      <a:pt x="60" y="1"/>
                      <a:pt x="83" y="0"/>
                    </a:cubicBezTo>
                    <a:cubicBezTo>
                      <a:pt x="88" y="0"/>
                      <a:pt x="72" y="3"/>
                      <a:pt x="66" y="7"/>
                    </a:cubicBezTo>
                    <a:cubicBezTo>
                      <a:pt x="36" y="25"/>
                      <a:pt x="26" y="15"/>
                      <a:pt x="21" y="52"/>
                    </a:cubicBezTo>
                    <a:cubicBezTo>
                      <a:pt x="20" y="56"/>
                      <a:pt x="16" y="66"/>
                      <a:pt x="13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5" name="Freeform 1060"/>
              <p:cNvSpPr/>
              <p:nvPr/>
            </p:nvSpPr>
            <p:spPr bwMode="auto">
              <a:xfrm>
                <a:off x="3953" y="2094"/>
                <a:ext cx="227" cy="186"/>
              </a:xfrm>
              <a:custGeom>
                <a:avLst/>
                <a:gdLst>
                  <a:gd name="T0" fmla="*/ 6 w 84"/>
                  <a:gd name="T1" fmla="*/ 68 h 69"/>
                  <a:gd name="T2" fmla="*/ 13 w 84"/>
                  <a:gd name="T3" fmla="*/ 61 h 69"/>
                  <a:gd name="T4" fmla="*/ 20 w 84"/>
                  <a:gd name="T5" fmla="*/ 37 h 69"/>
                  <a:gd name="T6" fmla="*/ 24 w 84"/>
                  <a:gd name="T7" fmla="*/ 29 h 69"/>
                  <a:gd name="T8" fmla="*/ 53 w 84"/>
                  <a:gd name="T9" fmla="*/ 12 h 69"/>
                  <a:gd name="T10" fmla="*/ 69 w 84"/>
                  <a:gd name="T11" fmla="*/ 6 h 69"/>
                  <a:gd name="T12" fmla="*/ 80 w 84"/>
                  <a:gd name="T13" fmla="*/ 2 h 69"/>
                  <a:gd name="T14" fmla="*/ 61 w 84"/>
                  <a:gd name="T15" fmla="*/ 7 h 69"/>
                  <a:gd name="T16" fmla="*/ 39 w 84"/>
                  <a:gd name="T17" fmla="*/ 15 h 69"/>
                  <a:gd name="T18" fmla="*/ 28 w 84"/>
                  <a:gd name="T19" fmla="*/ 22 h 69"/>
                  <a:gd name="T20" fmla="*/ 15 w 84"/>
                  <a:gd name="T21" fmla="*/ 38 h 69"/>
                  <a:gd name="T22" fmla="*/ 13 w 84"/>
                  <a:gd name="T23" fmla="*/ 48 h 69"/>
                  <a:gd name="T24" fmla="*/ 4 w 84"/>
                  <a:gd name="T25" fmla="*/ 67 h 69"/>
                  <a:gd name="T26" fmla="*/ 3 w 84"/>
                  <a:gd name="T27" fmla="*/ 67 h 69"/>
                  <a:gd name="T28" fmla="*/ 7 w 84"/>
                  <a:gd name="T29" fmla="*/ 50 h 69"/>
                  <a:gd name="T30" fmla="*/ 57 w 84"/>
                  <a:gd name="T31" fmla="*/ 5 h 69"/>
                  <a:gd name="T32" fmla="*/ 67 w 84"/>
                  <a:gd name="T33" fmla="*/ 2 h 69"/>
                  <a:gd name="T34" fmla="*/ 56 w 84"/>
                  <a:gd name="T35" fmla="*/ 3 h 69"/>
                  <a:gd name="T36" fmla="*/ 39 w 84"/>
                  <a:gd name="T37" fmla="*/ 10 h 69"/>
                  <a:gd name="T38" fmla="*/ 22 w 84"/>
                  <a:gd name="T39" fmla="*/ 18 h 69"/>
                  <a:gd name="T40" fmla="*/ 6 w 84"/>
                  <a:gd name="T41" fmla="*/ 42 h 69"/>
                  <a:gd name="T42" fmla="*/ 2 w 84"/>
                  <a:gd name="T43" fmla="*/ 58 h 69"/>
                  <a:gd name="T44" fmla="*/ 1 w 84"/>
                  <a:gd name="T45" fmla="*/ 63 h 69"/>
                  <a:gd name="T46" fmla="*/ 1 w 84"/>
                  <a:gd name="T47" fmla="*/ 59 h 69"/>
                  <a:gd name="T48" fmla="*/ 1 w 84"/>
                  <a:gd name="T49" fmla="*/ 57 h 69"/>
                  <a:gd name="T50" fmla="*/ 5 w 84"/>
                  <a:gd name="T51" fmla="*/ 41 h 69"/>
                  <a:gd name="T52" fmla="*/ 33 w 84"/>
                  <a:gd name="T53" fmla="*/ 11 h 69"/>
                  <a:gd name="T54" fmla="*/ 51 w 84"/>
                  <a:gd name="T55" fmla="*/ 3 h 69"/>
                  <a:gd name="T56" fmla="*/ 64 w 84"/>
                  <a:gd name="T57" fmla="*/ 0 h 69"/>
                  <a:gd name="T58" fmla="*/ 70 w 84"/>
                  <a:gd name="T59" fmla="*/ 0 h 69"/>
                  <a:gd name="T60" fmla="*/ 70 w 84"/>
                  <a:gd name="T61" fmla="*/ 1 h 69"/>
                  <a:gd name="T62" fmla="*/ 18 w 84"/>
                  <a:gd name="T63" fmla="*/ 26 h 69"/>
                  <a:gd name="T64" fmla="*/ 6 w 84"/>
                  <a:gd name="T65" fmla="*/ 63 h 69"/>
                  <a:gd name="T66" fmla="*/ 12 w 84"/>
                  <a:gd name="T67" fmla="*/ 50 h 69"/>
                  <a:gd name="T68" fmla="*/ 14 w 84"/>
                  <a:gd name="T69" fmla="*/ 40 h 69"/>
                  <a:gd name="T70" fmla="*/ 23 w 84"/>
                  <a:gd name="T71" fmla="*/ 24 h 69"/>
                  <a:gd name="T72" fmla="*/ 35 w 84"/>
                  <a:gd name="T73" fmla="*/ 15 h 69"/>
                  <a:gd name="T74" fmla="*/ 54 w 84"/>
                  <a:gd name="T75" fmla="*/ 8 h 69"/>
                  <a:gd name="T76" fmla="*/ 68 w 84"/>
                  <a:gd name="T77" fmla="*/ 3 h 69"/>
                  <a:gd name="T78" fmla="*/ 84 w 84"/>
                  <a:gd name="T79" fmla="*/ 1 h 69"/>
                  <a:gd name="T80" fmla="*/ 69 w 84"/>
                  <a:gd name="T81" fmla="*/ 7 h 69"/>
                  <a:gd name="T82" fmla="*/ 53 w 84"/>
                  <a:gd name="T83" fmla="*/ 13 h 69"/>
                  <a:gd name="T84" fmla="*/ 25 w 84"/>
                  <a:gd name="T85" fmla="*/ 30 h 69"/>
                  <a:gd name="T86" fmla="*/ 21 w 84"/>
                  <a:gd name="T87" fmla="*/ 38 h 69"/>
                  <a:gd name="T88" fmla="*/ 14 w 84"/>
                  <a:gd name="T89" fmla="*/ 62 h 69"/>
                  <a:gd name="T90" fmla="*/ 7 w 84"/>
                  <a:gd name="T91" fmla="*/ 6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84" h="69">
                    <a:moveTo>
                      <a:pt x="7" y="69"/>
                    </a:moveTo>
                    <a:cubicBezTo>
                      <a:pt x="6" y="68"/>
                      <a:pt x="6" y="68"/>
                      <a:pt x="6" y="68"/>
                    </a:cubicBezTo>
                    <a:cubicBezTo>
                      <a:pt x="7" y="67"/>
                      <a:pt x="8" y="67"/>
                      <a:pt x="8" y="67"/>
                    </a:cubicBezTo>
                    <a:cubicBezTo>
                      <a:pt x="10" y="66"/>
                      <a:pt x="11" y="66"/>
                      <a:pt x="13" y="61"/>
                    </a:cubicBezTo>
                    <a:cubicBezTo>
                      <a:pt x="14" y="58"/>
                      <a:pt x="16" y="53"/>
                      <a:pt x="17" y="48"/>
                    </a:cubicBezTo>
                    <a:cubicBezTo>
                      <a:pt x="18" y="44"/>
                      <a:pt x="19" y="40"/>
                      <a:pt x="20" y="37"/>
                    </a:cubicBezTo>
                    <a:cubicBezTo>
                      <a:pt x="20" y="36"/>
                      <a:pt x="21" y="36"/>
                      <a:pt x="21" y="35"/>
                    </a:cubicBezTo>
                    <a:cubicBezTo>
                      <a:pt x="21" y="34"/>
                      <a:pt x="21" y="34"/>
                      <a:pt x="24" y="29"/>
                    </a:cubicBezTo>
                    <a:cubicBezTo>
                      <a:pt x="30" y="21"/>
                      <a:pt x="35" y="18"/>
                      <a:pt x="41" y="16"/>
                    </a:cubicBezTo>
                    <a:cubicBezTo>
                      <a:pt x="45" y="15"/>
                      <a:pt x="49" y="13"/>
                      <a:pt x="53" y="12"/>
                    </a:cubicBezTo>
                    <a:cubicBezTo>
                      <a:pt x="58" y="9"/>
                      <a:pt x="63" y="7"/>
                      <a:pt x="68" y="6"/>
                    </a:cubicBezTo>
                    <a:cubicBezTo>
                      <a:pt x="68" y="6"/>
                      <a:pt x="68" y="6"/>
                      <a:pt x="69" y="6"/>
                    </a:cubicBezTo>
                    <a:cubicBezTo>
                      <a:pt x="71" y="5"/>
                      <a:pt x="74" y="3"/>
                      <a:pt x="76" y="3"/>
                    </a:cubicBezTo>
                    <a:cubicBezTo>
                      <a:pt x="77" y="3"/>
                      <a:pt x="79" y="2"/>
                      <a:pt x="80" y="2"/>
                    </a:cubicBezTo>
                    <a:cubicBezTo>
                      <a:pt x="73" y="2"/>
                      <a:pt x="72" y="3"/>
                      <a:pt x="68" y="4"/>
                    </a:cubicBezTo>
                    <a:cubicBezTo>
                      <a:pt x="66" y="5"/>
                      <a:pt x="64" y="6"/>
                      <a:pt x="61" y="7"/>
                    </a:cubicBezTo>
                    <a:cubicBezTo>
                      <a:pt x="59" y="8"/>
                      <a:pt x="56" y="9"/>
                      <a:pt x="54" y="9"/>
                    </a:cubicBezTo>
                    <a:cubicBezTo>
                      <a:pt x="49" y="10"/>
                      <a:pt x="44" y="12"/>
                      <a:pt x="39" y="15"/>
                    </a:cubicBezTo>
                    <a:cubicBezTo>
                      <a:pt x="38" y="15"/>
                      <a:pt x="37" y="16"/>
                      <a:pt x="36" y="17"/>
                    </a:cubicBezTo>
                    <a:cubicBezTo>
                      <a:pt x="33" y="18"/>
                      <a:pt x="31" y="19"/>
                      <a:pt x="28" y="22"/>
                    </a:cubicBezTo>
                    <a:cubicBezTo>
                      <a:pt x="26" y="23"/>
                      <a:pt x="25" y="24"/>
                      <a:pt x="24" y="25"/>
                    </a:cubicBezTo>
                    <a:cubicBezTo>
                      <a:pt x="20" y="28"/>
                      <a:pt x="17" y="30"/>
                      <a:pt x="15" y="38"/>
                    </a:cubicBezTo>
                    <a:cubicBezTo>
                      <a:pt x="15" y="39"/>
                      <a:pt x="15" y="40"/>
                      <a:pt x="15" y="41"/>
                    </a:cubicBezTo>
                    <a:cubicBezTo>
                      <a:pt x="14" y="43"/>
                      <a:pt x="14" y="44"/>
                      <a:pt x="13" y="48"/>
                    </a:cubicBezTo>
                    <a:cubicBezTo>
                      <a:pt x="13" y="48"/>
                      <a:pt x="13" y="49"/>
                      <a:pt x="13" y="50"/>
                    </a:cubicBezTo>
                    <a:cubicBezTo>
                      <a:pt x="12" y="56"/>
                      <a:pt x="10" y="65"/>
                      <a:pt x="4" y="67"/>
                    </a:cubicBezTo>
                    <a:cubicBezTo>
                      <a:pt x="4" y="68"/>
                      <a:pt x="4" y="68"/>
                      <a:pt x="4" y="68"/>
                    </a:cubicBezTo>
                    <a:cubicBezTo>
                      <a:pt x="3" y="67"/>
                      <a:pt x="3" y="67"/>
                      <a:pt x="3" y="67"/>
                    </a:cubicBezTo>
                    <a:cubicBezTo>
                      <a:pt x="3" y="67"/>
                      <a:pt x="4" y="65"/>
                      <a:pt x="4" y="63"/>
                    </a:cubicBezTo>
                    <a:cubicBezTo>
                      <a:pt x="5" y="59"/>
                      <a:pt x="7" y="53"/>
                      <a:pt x="7" y="50"/>
                    </a:cubicBezTo>
                    <a:cubicBezTo>
                      <a:pt x="8" y="41"/>
                      <a:pt x="11" y="33"/>
                      <a:pt x="17" y="25"/>
                    </a:cubicBezTo>
                    <a:cubicBezTo>
                      <a:pt x="27" y="14"/>
                      <a:pt x="47" y="6"/>
                      <a:pt x="57" y="5"/>
                    </a:cubicBezTo>
                    <a:cubicBezTo>
                      <a:pt x="59" y="5"/>
                      <a:pt x="64" y="3"/>
                      <a:pt x="67" y="2"/>
                    </a:cubicBezTo>
                    <a:cubicBezTo>
                      <a:pt x="67" y="2"/>
                      <a:pt x="67" y="2"/>
                      <a:pt x="67" y="2"/>
                    </a:cubicBezTo>
                    <a:cubicBezTo>
                      <a:pt x="65" y="2"/>
                      <a:pt x="64" y="2"/>
                      <a:pt x="63" y="1"/>
                    </a:cubicBezTo>
                    <a:cubicBezTo>
                      <a:pt x="62" y="1"/>
                      <a:pt x="61" y="1"/>
                      <a:pt x="56" y="3"/>
                    </a:cubicBezTo>
                    <a:cubicBezTo>
                      <a:pt x="54" y="3"/>
                      <a:pt x="53" y="4"/>
                      <a:pt x="51" y="4"/>
                    </a:cubicBezTo>
                    <a:cubicBezTo>
                      <a:pt x="47" y="6"/>
                      <a:pt x="43" y="7"/>
                      <a:pt x="39" y="10"/>
                    </a:cubicBezTo>
                    <a:cubicBezTo>
                      <a:pt x="37" y="11"/>
                      <a:pt x="35" y="11"/>
                      <a:pt x="33" y="12"/>
                    </a:cubicBezTo>
                    <a:cubicBezTo>
                      <a:pt x="30" y="13"/>
                      <a:pt x="26" y="15"/>
                      <a:pt x="22" y="18"/>
                    </a:cubicBezTo>
                    <a:cubicBezTo>
                      <a:pt x="14" y="25"/>
                      <a:pt x="11" y="31"/>
                      <a:pt x="6" y="41"/>
                    </a:cubicBezTo>
                    <a:cubicBezTo>
                      <a:pt x="6" y="42"/>
                      <a:pt x="6" y="42"/>
                      <a:pt x="6" y="42"/>
                    </a:cubicBezTo>
                    <a:cubicBezTo>
                      <a:pt x="3" y="49"/>
                      <a:pt x="3" y="50"/>
                      <a:pt x="2" y="57"/>
                    </a:cubicBezTo>
                    <a:cubicBezTo>
                      <a:pt x="2" y="58"/>
                      <a:pt x="2" y="58"/>
                      <a:pt x="2" y="58"/>
                    </a:cubicBezTo>
                    <a:cubicBezTo>
                      <a:pt x="2" y="59"/>
                      <a:pt x="2" y="59"/>
                      <a:pt x="2" y="59"/>
                    </a:cubicBezTo>
                    <a:cubicBezTo>
                      <a:pt x="2" y="61"/>
                      <a:pt x="2" y="61"/>
                      <a:pt x="1" y="63"/>
                    </a:cubicBezTo>
                    <a:cubicBezTo>
                      <a:pt x="0" y="62"/>
                      <a:pt x="0" y="62"/>
                      <a:pt x="0" y="62"/>
                    </a:cubicBezTo>
                    <a:cubicBezTo>
                      <a:pt x="1" y="61"/>
                      <a:pt x="1" y="60"/>
                      <a:pt x="1" y="59"/>
                    </a:cubicBezTo>
                    <a:cubicBezTo>
                      <a:pt x="1" y="59"/>
                      <a:pt x="1" y="59"/>
                      <a:pt x="1" y="58"/>
                    </a:cubicBezTo>
                    <a:cubicBezTo>
                      <a:pt x="1" y="57"/>
                      <a:pt x="1" y="57"/>
                      <a:pt x="1" y="57"/>
                    </a:cubicBezTo>
                    <a:cubicBezTo>
                      <a:pt x="1" y="50"/>
                      <a:pt x="2" y="49"/>
                      <a:pt x="5" y="41"/>
                    </a:cubicBezTo>
                    <a:cubicBezTo>
                      <a:pt x="5" y="41"/>
                      <a:pt x="5" y="41"/>
                      <a:pt x="5" y="41"/>
                    </a:cubicBezTo>
                    <a:cubicBezTo>
                      <a:pt x="10" y="31"/>
                      <a:pt x="13" y="24"/>
                      <a:pt x="22" y="17"/>
                    </a:cubicBezTo>
                    <a:cubicBezTo>
                      <a:pt x="26" y="14"/>
                      <a:pt x="29" y="12"/>
                      <a:pt x="33" y="11"/>
                    </a:cubicBezTo>
                    <a:cubicBezTo>
                      <a:pt x="35" y="10"/>
                      <a:pt x="37" y="10"/>
                      <a:pt x="38" y="9"/>
                    </a:cubicBezTo>
                    <a:cubicBezTo>
                      <a:pt x="43" y="6"/>
                      <a:pt x="47" y="5"/>
                      <a:pt x="51" y="3"/>
                    </a:cubicBezTo>
                    <a:cubicBezTo>
                      <a:pt x="52" y="3"/>
                      <a:pt x="54" y="2"/>
                      <a:pt x="56" y="2"/>
                    </a:cubicBezTo>
                    <a:cubicBezTo>
                      <a:pt x="61" y="0"/>
                      <a:pt x="62" y="0"/>
                      <a:pt x="64" y="0"/>
                    </a:cubicBezTo>
                    <a:cubicBezTo>
                      <a:pt x="65" y="1"/>
                      <a:pt x="65" y="1"/>
                      <a:pt x="67" y="0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70" y="1"/>
                      <a:pt x="70" y="1"/>
                      <a:pt x="70" y="1"/>
                    </a:cubicBezTo>
                    <a:cubicBezTo>
                      <a:pt x="70" y="1"/>
                      <a:pt x="70" y="1"/>
                      <a:pt x="70" y="1"/>
                    </a:cubicBezTo>
                    <a:cubicBezTo>
                      <a:pt x="70" y="2"/>
                      <a:pt x="59" y="6"/>
                      <a:pt x="57" y="6"/>
                    </a:cubicBezTo>
                    <a:cubicBezTo>
                      <a:pt x="47" y="8"/>
                      <a:pt x="27" y="15"/>
                      <a:pt x="18" y="26"/>
                    </a:cubicBezTo>
                    <a:cubicBezTo>
                      <a:pt x="12" y="33"/>
                      <a:pt x="9" y="41"/>
                      <a:pt x="8" y="50"/>
                    </a:cubicBezTo>
                    <a:cubicBezTo>
                      <a:pt x="8" y="53"/>
                      <a:pt x="7" y="59"/>
                      <a:pt x="6" y="63"/>
                    </a:cubicBezTo>
                    <a:cubicBezTo>
                      <a:pt x="5" y="64"/>
                      <a:pt x="5" y="65"/>
                      <a:pt x="5" y="66"/>
                    </a:cubicBezTo>
                    <a:cubicBezTo>
                      <a:pt x="9" y="63"/>
                      <a:pt x="11" y="55"/>
                      <a:pt x="12" y="50"/>
                    </a:cubicBezTo>
                    <a:cubicBezTo>
                      <a:pt x="12" y="49"/>
                      <a:pt x="12" y="48"/>
                      <a:pt x="12" y="47"/>
                    </a:cubicBezTo>
                    <a:cubicBezTo>
                      <a:pt x="13" y="43"/>
                      <a:pt x="13" y="42"/>
                      <a:pt x="14" y="40"/>
                    </a:cubicBezTo>
                    <a:cubicBezTo>
                      <a:pt x="14" y="40"/>
                      <a:pt x="14" y="39"/>
                      <a:pt x="14" y="37"/>
                    </a:cubicBezTo>
                    <a:cubicBezTo>
                      <a:pt x="16" y="29"/>
                      <a:pt x="19" y="27"/>
                      <a:pt x="23" y="24"/>
                    </a:cubicBezTo>
                    <a:cubicBezTo>
                      <a:pt x="24" y="23"/>
                      <a:pt x="26" y="22"/>
                      <a:pt x="27" y="21"/>
                    </a:cubicBezTo>
                    <a:cubicBezTo>
                      <a:pt x="30" y="18"/>
                      <a:pt x="33" y="17"/>
                      <a:pt x="35" y="15"/>
                    </a:cubicBezTo>
                    <a:cubicBezTo>
                      <a:pt x="37" y="15"/>
                      <a:pt x="38" y="14"/>
                      <a:pt x="39" y="14"/>
                    </a:cubicBezTo>
                    <a:cubicBezTo>
                      <a:pt x="44" y="11"/>
                      <a:pt x="49" y="9"/>
                      <a:pt x="54" y="8"/>
                    </a:cubicBezTo>
                    <a:cubicBezTo>
                      <a:pt x="56" y="7"/>
                      <a:pt x="59" y="7"/>
                      <a:pt x="61" y="6"/>
                    </a:cubicBezTo>
                    <a:cubicBezTo>
                      <a:pt x="64" y="5"/>
                      <a:pt x="66" y="4"/>
                      <a:pt x="68" y="3"/>
                    </a:cubicBezTo>
                    <a:cubicBezTo>
                      <a:pt x="71" y="2"/>
                      <a:pt x="73" y="1"/>
                      <a:pt x="81" y="0"/>
                    </a:cubicBezTo>
                    <a:cubicBezTo>
                      <a:pt x="83" y="0"/>
                      <a:pt x="84" y="0"/>
                      <a:pt x="84" y="1"/>
                    </a:cubicBezTo>
                    <a:cubicBezTo>
                      <a:pt x="84" y="2"/>
                      <a:pt x="76" y="4"/>
                      <a:pt x="76" y="4"/>
                    </a:cubicBezTo>
                    <a:cubicBezTo>
                      <a:pt x="74" y="4"/>
                      <a:pt x="71" y="6"/>
                      <a:pt x="69" y="7"/>
                    </a:cubicBezTo>
                    <a:cubicBezTo>
                      <a:pt x="68" y="7"/>
                      <a:pt x="68" y="7"/>
                      <a:pt x="68" y="7"/>
                    </a:cubicBezTo>
                    <a:cubicBezTo>
                      <a:pt x="63" y="8"/>
                      <a:pt x="58" y="10"/>
                      <a:pt x="53" y="13"/>
                    </a:cubicBezTo>
                    <a:cubicBezTo>
                      <a:pt x="49" y="14"/>
                      <a:pt x="45" y="16"/>
                      <a:pt x="42" y="17"/>
                    </a:cubicBezTo>
                    <a:cubicBezTo>
                      <a:pt x="36" y="19"/>
                      <a:pt x="31" y="22"/>
                      <a:pt x="25" y="30"/>
                    </a:cubicBezTo>
                    <a:cubicBezTo>
                      <a:pt x="22" y="34"/>
                      <a:pt x="22" y="35"/>
                      <a:pt x="22" y="35"/>
                    </a:cubicBezTo>
                    <a:cubicBezTo>
                      <a:pt x="22" y="36"/>
                      <a:pt x="22" y="36"/>
                      <a:pt x="21" y="38"/>
                    </a:cubicBezTo>
                    <a:cubicBezTo>
                      <a:pt x="20" y="41"/>
                      <a:pt x="19" y="44"/>
                      <a:pt x="18" y="48"/>
                    </a:cubicBezTo>
                    <a:cubicBezTo>
                      <a:pt x="17" y="53"/>
                      <a:pt x="16" y="58"/>
                      <a:pt x="14" y="62"/>
                    </a:cubicBezTo>
                    <a:cubicBezTo>
                      <a:pt x="12" y="66"/>
                      <a:pt x="11" y="67"/>
                      <a:pt x="9" y="68"/>
                    </a:cubicBezTo>
                    <a:cubicBezTo>
                      <a:pt x="8" y="68"/>
                      <a:pt x="8" y="68"/>
                      <a:pt x="7" y="69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6" name="Freeform 1061"/>
              <p:cNvSpPr/>
              <p:nvPr/>
            </p:nvSpPr>
            <p:spPr bwMode="auto">
              <a:xfrm>
                <a:off x="3816" y="2021"/>
                <a:ext cx="81" cy="221"/>
              </a:xfrm>
              <a:custGeom>
                <a:avLst/>
                <a:gdLst>
                  <a:gd name="T0" fmla="*/ 10 w 30"/>
                  <a:gd name="T1" fmla="*/ 73 h 82"/>
                  <a:gd name="T2" fmla="*/ 10 w 30"/>
                  <a:gd name="T3" fmla="*/ 73 h 82"/>
                  <a:gd name="T4" fmla="*/ 21 w 30"/>
                  <a:gd name="T5" fmla="*/ 82 h 82"/>
                  <a:gd name="T6" fmla="*/ 28 w 30"/>
                  <a:gd name="T7" fmla="*/ 76 h 82"/>
                  <a:gd name="T8" fmla="*/ 29 w 30"/>
                  <a:gd name="T9" fmla="*/ 75 h 82"/>
                  <a:gd name="T10" fmla="*/ 23 w 30"/>
                  <a:gd name="T11" fmla="*/ 61 h 82"/>
                  <a:gd name="T12" fmla="*/ 20 w 30"/>
                  <a:gd name="T13" fmla="*/ 16 h 82"/>
                  <a:gd name="T14" fmla="*/ 24 w 30"/>
                  <a:gd name="T15" fmla="*/ 5 h 82"/>
                  <a:gd name="T16" fmla="*/ 24 w 30"/>
                  <a:gd name="T17" fmla="*/ 1 h 82"/>
                  <a:gd name="T18" fmla="*/ 22 w 30"/>
                  <a:gd name="T19" fmla="*/ 1 h 82"/>
                  <a:gd name="T20" fmla="*/ 4 w 30"/>
                  <a:gd name="T21" fmla="*/ 37 h 82"/>
                  <a:gd name="T22" fmla="*/ 9 w 30"/>
                  <a:gd name="T23" fmla="*/ 72 h 82"/>
                  <a:gd name="T24" fmla="*/ 10 w 30"/>
                  <a:gd name="T25" fmla="*/ 73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0" h="82">
                    <a:moveTo>
                      <a:pt x="10" y="73"/>
                    </a:moveTo>
                    <a:cubicBezTo>
                      <a:pt x="10" y="73"/>
                      <a:pt x="10" y="73"/>
                      <a:pt x="10" y="73"/>
                    </a:cubicBezTo>
                    <a:cubicBezTo>
                      <a:pt x="21" y="82"/>
                      <a:pt x="21" y="82"/>
                      <a:pt x="21" y="82"/>
                    </a:cubicBezTo>
                    <a:cubicBezTo>
                      <a:pt x="28" y="76"/>
                      <a:pt x="28" y="76"/>
                      <a:pt x="28" y="76"/>
                    </a:cubicBezTo>
                    <a:cubicBezTo>
                      <a:pt x="29" y="75"/>
                      <a:pt x="29" y="75"/>
                      <a:pt x="29" y="75"/>
                    </a:cubicBezTo>
                    <a:cubicBezTo>
                      <a:pt x="30" y="72"/>
                      <a:pt x="25" y="64"/>
                      <a:pt x="23" y="61"/>
                    </a:cubicBezTo>
                    <a:cubicBezTo>
                      <a:pt x="6" y="41"/>
                      <a:pt x="16" y="41"/>
                      <a:pt x="20" y="16"/>
                    </a:cubicBezTo>
                    <a:cubicBezTo>
                      <a:pt x="20" y="13"/>
                      <a:pt x="23" y="8"/>
                      <a:pt x="24" y="5"/>
                    </a:cubicBezTo>
                    <a:cubicBezTo>
                      <a:pt x="24" y="4"/>
                      <a:pt x="25" y="2"/>
                      <a:pt x="24" y="1"/>
                    </a:cubicBezTo>
                    <a:cubicBezTo>
                      <a:pt x="23" y="0"/>
                      <a:pt x="23" y="0"/>
                      <a:pt x="22" y="1"/>
                    </a:cubicBezTo>
                    <a:cubicBezTo>
                      <a:pt x="11" y="15"/>
                      <a:pt x="9" y="18"/>
                      <a:pt x="4" y="37"/>
                    </a:cubicBezTo>
                    <a:cubicBezTo>
                      <a:pt x="0" y="49"/>
                      <a:pt x="2" y="61"/>
                      <a:pt x="9" y="72"/>
                    </a:cubicBezTo>
                    <a:cubicBezTo>
                      <a:pt x="9" y="72"/>
                      <a:pt x="9" y="72"/>
                      <a:pt x="10" y="73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7" name="Freeform 1062"/>
              <p:cNvSpPr/>
              <p:nvPr/>
            </p:nvSpPr>
            <p:spPr bwMode="auto">
              <a:xfrm>
                <a:off x="3813" y="2019"/>
                <a:ext cx="78" cy="218"/>
              </a:xfrm>
              <a:custGeom>
                <a:avLst/>
                <a:gdLst>
                  <a:gd name="T0" fmla="*/ 28 w 29"/>
                  <a:gd name="T1" fmla="*/ 75 h 81"/>
                  <a:gd name="T2" fmla="*/ 22 w 29"/>
                  <a:gd name="T3" fmla="*/ 81 h 81"/>
                  <a:gd name="T4" fmla="*/ 12 w 29"/>
                  <a:gd name="T5" fmla="*/ 73 h 81"/>
                  <a:gd name="T6" fmla="*/ 6 w 29"/>
                  <a:gd name="T7" fmla="*/ 39 h 81"/>
                  <a:gd name="T8" fmla="*/ 24 w 29"/>
                  <a:gd name="T9" fmla="*/ 3 h 81"/>
                  <a:gd name="T10" fmla="*/ 20 w 29"/>
                  <a:gd name="T11" fmla="*/ 17 h 81"/>
                  <a:gd name="T12" fmla="*/ 23 w 29"/>
                  <a:gd name="T13" fmla="*/ 63 h 81"/>
                  <a:gd name="T14" fmla="*/ 28 w 29"/>
                  <a:gd name="T15" fmla="*/ 75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" h="81">
                    <a:moveTo>
                      <a:pt x="28" y="75"/>
                    </a:moveTo>
                    <a:cubicBezTo>
                      <a:pt x="22" y="81"/>
                      <a:pt x="22" y="81"/>
                      <a:pt x="22" y="81"/>
                    </a:cubicBezTo>
                    <a:cubicBezTo>
                      <a:pt x="12" y="73"/>
                      <a:pt x="12" y="73"/>
                      <a:pt x="12" y="73"/>
                    </a:cubicBezTo>
                    <a:cubicBezTo>
                      <a:pt x="12" y="72"/>
                      <a:pt x="0" y="58"/>
                      <a:pt x="6" y="39"/>
                    </a:cubicBezTo>
                    <a:cubicBezTo>
                      <a:pt x="11" y="20"/>
                      <a:pt x="13" y="17"/>
                      <a:pt x="24" y="3"/>
                    </a:cubicBezTo>
                    <a:cubicBezTo>
                      <a:pt x="26" y="0"/>
                      <a:pt x="21" y="11"/>
                      <a:pt x="20" y="17"/>
                    </a:cubicBezTo>
                    <a:cubicBezTo>
                      <a:pt x="16" y="41"/>
                      <a:pt x="5" y="42"/>
                      <a:pt x="23" y="63"/>
                    </a:cubicBezTo>
                    <a:cubicBezTo>
                      <a:pt x="25" y="66"/>
                      <a:pt x="29" y="73"/>
                      <a:pt x="28" y="7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8" name="Freeform 1063"/>
              <p:cNvSpPr/>
              <p:nvPr/>
            </p:nvSpPr>
            <p:spPr bwMode="auto">
              <a:xfrm>
                <a:off x="3824" y="2024"/>
                <a:ext cx="62" cy="210"/>
              </a:xfrm>
              <a:custGeom>
                <a:avLst/>
                <a:gdLst>
                  <a:gd name="T0" fmla="*/ 19 w 23"/>
                  <a:gd name="T1" fmla="*/ 77 h 78"/>
                  <a:gd name="T2" fmla="*/ 12 w 23"/>
                  <a:gd name="T3" fmla="*/ 67 h 78"/>
                  <a:gd name="T4" fmla="*/ 10 w 23"/>
                  <a:gd name="T5" fmla="*/ 17 h 78"/>
                  <a:gd name="T6" fmla="*/ 11 w 23"/>
                  <a:gd name="T7" fmla="*/ 12 h 78"/>
                  <a:gd name="T8" fmla="*/ 7 w 23"/>
                  <a:gd name="T9" fmla="*/ 20 h 78"/>
                  <a:gd name="T10" fmla="*/ 3 w 23"/>
                  <a:gd name="T11" fmla="*/ 34 h 78"/>
                  <a:gd name="T12" fmla="*/ 7 w 23"/>
                  <a:gd name="T13" fmla="*/ 63 h 78"/>
                  <a:gd name="T14" fmla="*/ 13 w 23"/>
                  <a:gd name="T15" fmla="*/ 73 h 78"/>
                  <a:gd name="T16" fmla="*/ 15 w 23"/>
                  <a:gd name="T17" fmla="*/ 74 h 78"/>
                  <a:gd name="T18" fmla="*/ 15 w 23"/>
                  <a:gd name="T19" fmla="*/ 77 h 78"/>
                  <a:gd name="T20" fmla="*/ 13 w 23"/>
                  <a:gd name="T21" fmla="*/ 74 h 78"/>
                  <a:gd name="T22" fmla="*/ 6 w 23"/>
                  <a:gd name="T23" fmla="*/ 64 h 78"/>
                  <a:gd name="T24" fmla="*/ 0 w 23"/>
                  <a:gd name="T25" fmla="*/ 43 h 78"/>
                  <a:gd name="T26" fmla="*/ 3 w 23"/>
                  <a:gd name="T27" fmla="*/ 30 h 78"/>
                  <a:gd name="T28" fmla="*/ 8 w 23"/>
                  <a:gd name="T29" fmla="*/ 16 h 78"/>
                  <a:gd name="T30" fmla="*/ 12 w 23"/>
                  <a:gd name="T31" fmla="*/ 9 h 78"/>
                  <a:gd name="T32" fmla="*/ 14 w 23"/>
                  <a:gd name="T33" fmla="*/ 8 h 78"/>
                  <a:gd name="T34" fmla="*/ 11 w 23"/>
                  <a:gd name="T35" fmla="*/ 18 h 78"/>
                  <a:gd name="T36" fmla="*/ 13 w 23"/>
                  <a:gd name="T37" fmla="*/ 66 h 78"/>
                  <a:gd name="T38" fmla="*/ 19 w 23"/>
                  <a:gd name="T39" fmla="*/ 75 h 78"/>
                  <a:gd name="T40" fmla="*/ 12 w 23"/>
                  <a:gd name="T41" fmla="*/ 63 h 78"/>
                  <a:gd name="T42" fmla="*/ 8 w 23"/>
                  <a:gd name="T43" fmla="*/ 57 h 78"/>
                  <a:gd name="T44" fmla="*/ 5 w 23"/>
                  <a:gd name="T45" fmla="*/ 42 h 78"/>
                  <a:gd name="T46" fmla="*/ 6 w 23"/>
                  <a:gd name="T47" fmla="*/ 32 h 78"/>
                  <a:gd name="T48" fmla="*/ 12 w 23"/>
                  <a:gd name="T49" fmla="*/ 16 h 78"/>
                  <a:gd name="T50" fmla="*/ 19 w 23"/>
                  <a:gd name="T51" fmla="*/ 2 h 78"/>
                  <a:gd name="T52" fmla="*/ 19 w 23"/>
                  <a:gd name="T53" fmla="*/ 6 h 78"/>
                  <a:gd name="T54" fmla="*/ 17 w 23"/>
                  <a:gd name="T55" fmla="*/ 12 h 78"/>
                  <a:gd name="T56" fmla="*/ 10 w 23"/>
                  <a:gd name="T57" fmla="*/ 32 h 78"/>
                  <a:gd name="T58" fmla="*/ 11 w 23"/>
                  <a:gd name="T59" fmla="*/ 52 h 78"/>
                  <a:gd name="T60" fmla="*/ 16 w 23"/>
                  <a:gd name="T61" fmla="*/ 60 h 78"/>
                  <a:gd name="T62" fmla="*/ 23 w 23"/>
                  <a:gd name="T63" fmla="*/ 74 h 78"/>
                  <a:gd name="T64" fmla="*/ 21 w 23"/>
                  <a:gd name="T65" fmla="*/ 76 h 78"/>
                  <a:gd name="T66" fmla="*/ 21 w 23"/>
                  <a:gd name="T67" fmla="*/ 69 h 78"/>
                  <a:gd name="T68" fmla="*/ 11 w 23"/>
                  <a:gd name="T69" fmla="*/ 54 h 78"/>
                  <a:gd name="T70" fmla="*/ 8 w 23"/>
                  <a:gd name="T71" fmla="*/ 47 h 78"/>
                  <a:gd name="T72" fmla="*/ 12 w 23"/>
                  <a:gd name="T73" fmla="*/ 23 h 78"/>
                  <a:gd name="T74" fmla="*/ 16 w 23"/>
                  <a:gd name="T75" fmla="*/ 11 h 78"/>
                  <a:gd name="T76" fmla="*/ 19 w 23"/>
                  <a:gd name="T77" fmla="*/ 4 h 78"/>
                  <a:gd name="T78" fmla="*/ 14 w 23"/>
                  <a:gd name="T79" fmla="*/ 16 h 78"/>
                  <a:gd name="T80" fmla="*/ 7 w 23"/>
                  <a:gd name="T81" fmla="*/ 32 h 78"/>
                  <a:gd name="T82" fmla="*/ 6 w 23"/>
                  <a:gd name="T83" fmla="*/ 42 h 78"/>
                  <a:gd name="T84" fmla="*/ 9 w 23"/>
                  <a:gd name="T85" fmla="*/ 56 h 78"/>
                  <a:gd name="T86" fmla="*/ 13 w 23"/>
                  <a:gd name="T87" fmla="*/ 62 h 78"/>
                  <a:gd name="T88" fmla="*/ 20 w 23"/>
                  <a:gd name="T89" fmla="*/ 77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3" h="78">
                    <a:moveTo>
                      <a:pt x="20" y="78"/>
                    </a:moveTo>
                    <a:cubicBezTo>
                      <a:pt x="19" y="77"/>
                      <a:pt x="19" y="77"/>
                      <a:pt x="19" y="77"/>
                    </a:cubicBezTo>
                    <a:cubicBezTo>
                      <a:pt x="19" y="77"/>
                      <a:pt x="19" y="76"/>
                      <a:pt x="17" y="74"/>
                    </a:cubicBezTo>
                    <a:cubicBezTo>
                      <a:pt x="16" y="72"/>
                      <a:pt x="13" y="69"/>
                      <a:pt x="12" y="67"/>
                    </a:cubicBezTo>
                    <a:cubicBezTo>
                      <a:pt x="7" y="62"/>
                      <a:pt x="4" y="56"/>
                      <a:pt x="3" y="49"/>
                    </a:cubicBezTo>
                    <a:cubicBezTo>
                      <a:pt x="1" y="39"/>
                      <a:pt x="6" y="24"/>
                      <a:pt x="10" y="17"/>
                    </a:cubicBezTo>
                    <a:cubicBezTo>
                      <a:pt x="11" y="16"/>
                      <a:pt x="12" y="13"/>
                      <a:pt x="13" y="11"/>
                    </a:cubicBezTo>
                    <a:cubicBezTo>
                      <a:pt x="12" y="12"/>
                      <a:pt x="12" y="12"/>
                      <a:pt x="11" y="12"/>
                    </a:cubicBezTo>
                    <a:cubicBezTo>
                      <a:pt x="11" y="13"/>
                      <a:pt x="10" y="13"/>
                      <a:pt x="9" y="17"/>
                    </a:cubicBezTo>
                    <a:cubicBezTo>
                      <a:pt x="8" y="18"/>
                      <a:pt x="8" y="19"/>
                      <a:pt x="7" y="20"/>
                    </a:cubicBezTo>
                    <a:cubicBezTo>
                      <a:pt x="6" y="23"/>
                      <a:pt x="5" y="26"/>
                      <a:pt x="4" y="30"/>
                    </a:cubicBezTo>
                    <a:cubicBezTo>
                      <a:pt x="4" y="31"/>
                      <a:pt x="4" y="33"/>
                      <a:pt x="3" y="34"/>
                    </a:cubicBezTo>
                    <a:cubicBezTo>
                      <a:pt x="2" y="37"/>
                      <a:pt x="1" y="39"/>
                      <a:pt x="1" y="43"/>
                    </a:cubicBezTo>
                    <a:cubicBezTo>
                      <a:pt x="1" y="51"/>
                      <a:pt x="3" y="56"/>
                      <a:pt x="7" y="63"/>
                    </a:cubicBezTo>
                    <a:cubicBezTo>
                      <a:pt x="7" y="63"/>
                      <a:pt x="7" y="63"/>
                      <a:pt x="7" y="63"/>
                    </a:cubicBezTo>
                    <a:cubicBezTo>
                      <a:pt x="9" y="69"/>
                      <a:pt x="9" y="69"/>
                      <a:pt x="13" y="73"/>
                    </a:cubicBezTo>
                    <a:cubicBezTo>
                      <a:pt x="14" y="73"/>
                      <a:pt x="14" y="73"/>
                      <a:pt x="14" y="73"/>
                    </a:cubicBezTo>
                    <a:cubicBezTo>
                      <a:pt x="14" y="74"/>
                      <a:pt x="15" y="74"/>
                      <a:pt x="15" y="74"/>
                    </a:cubicBezTo>
                    <a:cubicBezTo>
                      <a:pt x="15" y="74"/>
                      <a:pt x="16" y="75"/>
                      <a:pt x="16" y="76"/>
                    </a:cubicBezTo>
                    <a:cubicBezTo>
                      <a:pt x="15" y="77"/>
                      <a:pt x="15" y="77"/>
                      <a:pt x="15" y="77"/>
                    </a:cubicBezTo>
                    <a:cubicBezTo>
                      <a:pt x="15" y="75"/>
                      <a:pt x="15" y="75"/>
                      <a:pt x="14" y="75"/>
                    </a:cubicBezTo>
                    <a:cubicBezTo>
                      <a:pt x="14" y="75"/>
                      <a:pt x="14" y="74"/>
                      <a:pt x="13" y="74"/>
                    </a:cubicBezTo>
                    <a:cubicBezTo>
                      <a:pt x="13" y="74"/>
                      <a:pt x="13" y="74"/>
                      <a:pt x="13" y="74"/>
                    </a:cubicBezTo>
                    <a:cubicBezTo>
                      <a:pt x="9" y="70"/>
                      <a:pt x="8" y="70"/>
                      <a:pt x="6" y="64"/>
                    </a:cubicBezTo>
                    <a:cubicBezTo>
                      <a:pt x="6" y="64"/>
                      <a:pt x="6" y="64"/>
                      <a:pt x="6" y="64"/>
                    </a:cubicBezTo>
                    <a:cubicBezTo>
                      <a:pt x="2" y="56"/>
                      <a:pt x="0" y="51"/>
                      <a:pt x="0" y="43"/>
                    </a:cubicBezTo>
                    <a:cubicBezTo>
                      <a:pt x="0" y="39"/>
                      <a:pt x="1" y="36"/>
                      <a:pt x="2" y="34"/>
                    </a:cubicBezTo>
                    <a:cubicBezTo>
                      <a:pt x="3" y="32"/>
                      <a:pt x="3" y="31"/>
                      <a:pt x="3" y="30"/>
                    </a:cubicBezTo>
                    <a:cubicBezTo>
                      <a:pt x="4" y="26"/>
                      <a:pt x="5" y="23"/>
                      <a:pt x="6" y="20"/>
                    </a:cubicBezTo>
                    <a:cubicBezTo>
                      <a:pt x="7" y="19"/>
                      <a:pt x="7" y="18"/>
                      <a:pt x="8" y="16"/>
                    </a:cubicBezTo>
                    <a:cubicBezTo>
                      <a:pt x="9" y="12"/>
                      <a:pt x="10" y="12"/>
                      <a:pt x="11" y="11"/>
                    </a:cubicBezTo>
                    <a:cubicBezTo>
                      <a:pt x="11" y="11"/>
                      <a:pt x="12" y="11"/>
                      <a:pt x="12" y="9"/>
                    </a:cubicBezTo>
                    <a:cubicBezTo>
                      <a:pt x="13" y="8"/>
                      <a:pt x="13" y="8"/>
                      <a:pt x="14" y="8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5" y="9"/>
                      <a:pt x="12" y="17"/>
                      <a:pt x="11" y="18"/>
                    </a:cubicBezTo>
                    <a:cubicBezTo>
                      <a:pt x="7" y="24"/>
                      <a:pt x="2" y="39"/>
                      <a:pt x="4" y="49"/>
                    </a:cubicBezTo>
                    <a:cubicBezTo>
                      <a:pt x="5" y="56"/>
                      <a:pt x="8" y="62"/>
                      <a:pt x="13" y="66"/>
                    </a:cubicBezTo>
                    <a:cubicBezTo>
                      <a:pt x="14" y="68"/>
                      <a:pt x="16" y="71"/>
                      <a:pt x="18" y="74"/>
                    </a:cubicBezTo>
                    <a:cubicBezTo>
                      <a:pt x="19" y="74"/>
                      <a:pt x="19" y="75"/>
                      <a:pt x="19" y="75"/>
                    </a:cubicBezTo>
                    <a:cubicBezTo>
                      <a:pt x="20" y="72"/>
                      <a:pt x="16" y="67"/>
                      <a:pt x="14" y="64"/>
                    </a:cubicBezTo>
                    <a:cubicBezTo>
                      <a:pt x="13" y="64"/>
                      <a:pt x="13" y="63"/>
                      <a:pt x="12" y="63"/>
                    </a:cubicBezTo>
                    <a:cubicBezTo>
                      <a:pt x="11" y="61"/>
                      <a:pt x="10" y="60"/>
                      <a:pt x="9" y="59"/>
                    </a:cubicBezTo>
                    <a:cubicBezTo>
                      <a:pt x="9" y="58"/>
                      <a:pt x="9" y="58"/>
                      <a:pt x="8" y="57"/>
                    </a:cubicBezTo>
                    <a:cubicBezTo>
                      <a:pt x="4" y="52"/>
                      <a:pt x="5" y="49"/>
                      <a:pt x="5" y="46"/>
                    </a:cubicBezTo>
                    <a:cubicBezTo>
                      <a:pt x="5" y="45"/>
                      <a:pt x="5" y="43"/>
                      <a:pt x="5" y="42"/>
                    </a:cubicBezTo>
                    <a:cubicBezTo>
                      <a:pt x="5" y="39"/>
                      <a:pt x="5" y="37"/>
                      <a:pt x="6" y="34"/>
                    </a:cubicBezTo>
                    <a:cubicBezTo>
                      <a:pt x="6" y="34"/>
                      <a:pt x="6" y="33"/>
                      <a:pt x="6" y="32"/>
                    </a:cubicBezTo>
                    <a:cubicBezTo>
                      <a:pt x="7" y="27"/>
                      <a:pt x="9" y="24"/>
                      <a:pt x="10" y="21"/>
                    </a:cubicBezTo>
                    <a:cubicBezTo>
                      <a:pt x="11" y="19"/>
                      <a:pt x="12" y="17"/>
                      <a:pt x="12" y="16"/>
                    </a:cubicBezTo>
                    <a:cubicBezTo>
                      <a:pt x="13" y="13"/>
                      <a:pt x="14" y="12"/>
                      <a:pt x="14" y="10"/>
                    </a:cubicBezTo>
                    <a:cubicBezTo>
                      <a:pt x="15" y="8"/>
                      <a:pt x="16" y="6"/>
                      <a:pt x="19" y="2"/>
                    </a:cubicBezTo>
                    <a:cubicBezTo>
                      <a:pt x="20" y="1"/>
                      <a:pt x="20" y="0"/>
                      <a:pt x="21" y="0"/>
                    </a:cubicBezTo>
                    <a:cubicBezTo>
                      <a:pt x="22" y="1"/>
                      <a:pt x="19" y="6"/>
                      <a:pt x="19" y="6"/>
                    </a:cubicBezTo>
                    <a:cubicBezTo>
                      <a:pt x="18" y="7"/>
                      <a:pt x="18" y="10"/>
                      <a:pt x="17" y="11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5" y="15"/>
                      <a:pt x="14" y="19"/>
                      <a:pt x="13" y="23"/>
                    </a:cubicBezTo>
                    <a:cubicBezTo>
                      <a:pt x="12" y="26"/>
                      <a:pt x="11" y="29"/>
                      <a:pt x="10" y="32"/>
                    </a:cubicBezTo>
                    <a:cubicBezTo>
                      <a:pt x="8" y="36"/>
                      <a:pt x="8" y="40"/>
                      <a:pt x="9" y="47"/>
                    </a:cubicBezTo>
                    <a:cubicBezTo>
                      <a:pt x="10" y="51"/>
                      <a:pt x="10" y="51"/>
                      <a:pt x="11" y="52"/>
                    </a:cubicBezTo>
                    <a:cubicBezTo>
                      <a:pt x="11" y="52"/>
                      <a:pt x="11" y="52"/>
                      <a:pt x="12" y="53"/>
                    </a:cubicBezTo>
                    <a:cubicBezTo>
                      <a:pt x="13" y="55"/>
                      <a:pt x="14" y="58"/>
                      <a:pt x="16" y="60"/>
                    </a:cubicBezTo>
                    <a:cubicBezTo>
                      <a:pt x="18" y="63"/>
                      <a:pt x="20" y="66"/>
                      <a:pt x="22" y="69"/>
                    </a:cubicBezTo>
                    <a:cubicBezTo>
                      <a:pt x="23" y="72"/>
                      <a:pt x="23" y="73"/>
                      <a:pt x="23" y="74"/>
                    </a:cubicBezTo>
                    <a:cubicBezTo>
                      <a:pt x="22" y="75"/>
                      <a:pt x="22" y="75"/>
                      <a:pt x="22" y="76"/>
                    </a:cubicBezTo>
                    <a:cubicBezTo>
                      <a:pt x="21" y="76"/>
                      <a:pt x="21" y="76"/>
                      <a:pt x="21" y="76"/>
                    </a:cubicBezTo>
                    <a:cubicBezTo>
                      <a:pt x="21" y="75"/>
                      <a:pt x="21" y="74"/>
                      <a:pt x="21" y="74"/>
                    </a:cubicBezTo>
                    <a:cubicBezTo>
                      <a:pt x="22" y="73"/>
                      <a:pt x="22" y="72"/>
                      <a:pt x="21" y="69"/>
                    </a:cubicBezTo>
                    <a:cubicBezTo>
                      <a:pt x="19" y="66"/>
                      <a:pt x="17" y="63"/>
                      <a:pt x="15" y="61"/>
                    </a:cubicBezTo>
                    <a:cubicBezTo>
                      <a:pt x="13" y="58"/>
                      <a:pt x="12" y="56"/>
                      <a:pt x="11" y="54"/>
                    </a:cubicBezTo>
                    <a:cubicBezTo>
                      <a:pt x="10" y="53"/>
                      <a:pt x="10" y="53"/>
                      <a:pt x="10" y="52"/>
                    </a:cubicBezTo>
                    <a:cubicBezTo>
                      <a:pt x="9" y="52"/>
                      <a:pt x="9" y="51"/>
                      <a:pt x="8" y="47"/>
                    </a:cubicBezTo>
                    <a:cubicBezTo>
                      <a:pt x="7" y="40"/>
                      <a:pt x="7" y="35"/>
                      <a:pt x="9" y="31"/>
                    </a:cubicBezTo>
                    <a:cubicBezTo>
                      <a:pt x="10" y="29"/>
                      <a:pt x="11" y="26"/>
                      <a:pt x="12" y="23"/>
                    </a:cubicBezTo>
                    <a:cubicBezTo>
                      <a:pt x="13" y="19"/>
                      <a:pt x="14" y="15"/>
                      <a:pt x="16" y="12"/>
                    </a:cubicBezTo>
                    <a:cubicBezTo>
                      <a:pt x="16" y="12"/>
                      <a:pt x="16" y="11"/>
                      <a:pt x="16" y="11"/>
                    </a:cubicBezTo>
                    <a:cubicBezTo>
                      <a:pt x="16" y="9"/>
                      <a:pt x="17" y="7"/>
                      <a:pt x="18" y="6"/>
                    </a:cubicBezTo>
                    <a:cubicBezTo>
                      <a:pt x="18" y="5"/>
                      <a:pt x="18" y="5"/>
                      <a:pt x="19" y="4"/>
                    </a:cubicBezTo>
                    <a:cubicBezTo>
                      <a:pt x="17" y="7"/>
                      <a:pt x="16" y="8"/>
                      <a:pt x="15" y="11"/>
                    </a:cubicBezTo>
                    <a:cubicBezTo>
                      <a:pt x="15" y="12"/>
                      <a:pt x="14" y="14"/>
                      <a:pt x="14" y="16"/>
                    </a:cubicBezTo>
                    <a:cubicBezTo>
                      <a:pt x="13" y="18"/>
                      <a:pt x="12" y="19"/>
                      <a:pt x="11" y="21"/>
                    </a:cubicBezTo>
                    <a:cubicBezTo>
                      <a:pt x="10" y="24"/>
                      <a:pt x="8" y="28"/>
                      <a:pt x="7" y="32"/>
                    </a:cubicBezTo>
                    <a:cubicBezTo>
                      <a:pt x="7" y="33"/>
                      <a:pt x="7" y="34"/>
                      <a:pt x="7" y="35"/>
                    </a:cubicBezTo>
                    <a:cubicBezTo>
                      <a:pt x="6" y="37"/>
                      <a:pt x="6" y="39"/>
                      <a:pt x="6" y="42"/>
                    </a:cubicBezTo>
                    <a:cubicBezTo>
                      <a:pt x="6" y="43"/>
                      <a:pt x="6" y="45"/>
                      <a:pt x="6" y="46"/>
                    </a:cubicBezTo>
                    <a:cubicBezTo>
                      <a:pt x="6" y="49"/>
                      <a:pt x="6" y="51"/>
                      <a:pt x="9" y="56"/>
                    </a:cubicBezTo>
                    <a:cubicBezTo>
                      <a:pt x="9" y="57"/>
                      <a:pt x="10" y="58"/>
                      <a:pt x="10" y="58"/>
                    </a:cubicBezTo>
                    <a:cubicBezTo>
                      <a:pt x="11" y="59"/>
                      <a:pt x="12" y="60"/>
                      <a:pt x="13" y="62"/>
                    </a:cubicBezTo>
                    <a:cubicBezTo>
                      <a:pt x="14" y="63"/>
                      <a:pt x="14" y="63"/>
                      <a:pt x="15" y="64"/>
                    </a:cubicBezTo>
                    <a:cubicBezTo>
                      <a:pt x="17" y="67"/>
                      <a:pt x="22" y="72"/>
                      <a:pt x="20" y="77"/>
                    </a:cubicBezTo>
                    <a:lnTo>
                      <a:pt x="20" y="78"/>
                    </a:ln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9" name="Freeform 1064"/>
              <p:cNvSpPr/>
              <p:nvPr/>
            </p:nvSpPr>
            <p:spPr bwMode="auto">
              <a:xfrm>
                <a:off x="3986" y="2361"/>
                <a:ext cx="164" cy="186"/>
              </a:xfrm>
              <a:custGeom>
                <a:avLst/>
                <a:gdLst>
                  <a:gd name="T0" fmla="*/ 16 w 61"/>
                  <a:gd name="T1" fmla="*/ 1 h 69"/>
                  <a:gd name="T2" fmla="*/ 16 w 61"/>
                  <a:gd name="T3" fmla="*/ 0 h 69"/>
                  <a:gd name="T4" fmla="*/ 0 w 61"/>
                  <a:gd name="T5" fmla="*/ 8 h 69"/>
                  <a:gd name="T6" fmla="*/ 0 w 61"/>
                  <a:gd name="T7" fmla="*/ 22 h 69"/>
                  <a:gd name="T8" fmla="*/ 0 w 61"/>
                  <a:gd name="T9" fmla="*/ 22 h 69"/>
                  <a:gd name="T10" fmla="*/ 15 w 61"/>
                  <a:gd name="T11" fmla="*/ 25 h 69"/>
                  <a:gd name="T12" fmla="*/ 51 w 61"/>
                  <a:gd name="T13" fmla="*/ 52 h 69"/>
                  <a:gd name="T14" fmla="*/ 56 w 61"/>
                  <a:gd name="T15" fmla="*/ 65 h 69"/>
                  <a:gd name="T16" fmla="*/ 59 w 61"/>
                  <a:gd name="T17" fmla="*/ 69 h 69"/>
                  <a:gd name="T18" fmla="*/ 60 w 61"/>
                  <a:gd name="T19" fmla="*/ 66 h 69"/>
                  <a:gd name="T20" fmla="*/ 47 w 61"/>
                  <a:gd name="T21" fmla="*/ 18 h 69"/>
                  <a:gd name="T22" fmla="*/ 17 w 61"/>
                  <a:gd name="T23" fmla="*/ 1 h 69"/>
                  <a:gd name="T24" fmla="*/ 16 w 61"/>
                  <a:gd name="T25" fmla="*/ 1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1" h="69">
                    <a:moveTo>
                      <a:pt x="16" y="1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2" y="26"/>
                      <a:pt x="11" y="26"/>
                      <a:pt x="15" y="25"/>
                    </a:cubicBezTo>
                    <a:cubicBezTo>
                      <a:pt x="42" y="18"/>
                      <a:pt x="35" y="30"/>
                      <a:pt x="51" y="52"/>
                    </a:cubicBezTo>
                    <a:cubicBezTo>
                      <a:pt x="53" y="55"/>
                      <a:pt x="55" y="61"/>
                      <a:pt x="56" y="65"/>
                    </a:cubicBezTo>
                    <a:cubicBezTo>
                      <a:pt x="56" y="66"/>
                      <a:pt x="57" y="69"/>
                      <a:pt x="59" y="69"/>
                    </a:cubicBezTo>
                    <a:cubicBezTo>
                      <a:pt x="61" y="68"/>
                      <a:pt x="61" y="67"/>
                      <a:pt x="60" y="66"/>
                    </a:cubicBezTo>
                    <a:cubicBezTo>
                      <a:pt x="58" y="43"/>
                      <a:pt x="58" y="38"/>
                      <a:pt x="47" y="18"/>
                    </a:cubicBezTo>
                    <a:cubicBezTo>
                      <a:pt x="41" y="5"/>
                      <a:pt x="30" y="0"/>
                      <a:pt x="17" y="1"/>
                    </a:cubicBezTo>
                    <a:cubicBezTo>
                      <a:pt x="17" y="1"/>
                      <a:pt x="17" y="1"/>
                      <a:pt x="16" y="1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0" name="Freeform 1065"/>
              <p:cNvSpPr/>
              <p:nvPr/>
            </p:nvSpPr>
            <p:spPr bwMode="auto">
              <a:xfrm>
                <a:off x="3988" y="2358"/>
                <a:ext cx="157" cy="194"/>
              </a:xfrm>
              <a:custGeom>
                <a:avLst/>
                <a:gdLst>
                  <a:gd name="T0" fmla="*/ 0 w 58"/>
                  <a:gd name="T1" fmla="*/ 23 h 72"/>
                  <a:gd name="T2" fmla="*/ 1 w 58"/>
                  <a:gd name="T3" fmla="*/ 11 h 72"/>
                  <a:gd name="T4" fmla="*/ 15 w 58"/>
                  <a:gd name="T5" fmla="*/ 3 h 72"/>
                  <a:gd name="T6" fmla="*/ 45 w 58"/>
                  <a:gd name="T7" fmla="*/ 20 h 72"/>
                  <a:gd name="T8" fmla="*/ 58 w 58"/>
                  <a:gd name="T9" fmla="*/ 67 h 72"/>
                  <a:gd name="T10" fmla="*/ 51 w 58"/>
                  <a:gd name="T11" fmla="*/ 52 h 72"/>
                  <a:gd name="T12" fmla="*/ 13 w 58"/>
                  <a:gd name="T13" fmla="*/ 25 h 72"/>
                  <a:gd name="T14" fmla="*/ 0 w 58"/>
                  <a:gd name="T15" fmla="*/ 2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8" h="72">
                    <a:moveTo>
                      <a:pt x="0" y="23"/>
                    </a:moveTo>
                    <a:cubicBezTo>
                      <a:pt x="1" y="11"/>
                      <a:pt x="1" y="11"/>
                      <a:pt x="1" y="11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5" y="4"/>
                      <a:pt x="34" y="0"/>
                      <a:pt x="45" y="20"/>
                    </a:cubicBezTo>
                    <a:cubicBezTo>
                      <a:pt x="55" y="40"/>
                      <a:pt x="56" y="45"/>
                      <a:pt x="58" y="67"/>
                    </a:cubicBezTo>
                    <a:cubicBezTo>
                      <a:pt x="58" y="72"/>
                      <a:pt x="54" y="57"/>
                      <a:pt x="51" y="52"/>
                    </a:cubicBezTo>
                    <a:cubicBezTo>
                      <a:pt x="35" y="30"/>
                      <a:pt x="42" y="17"/>
                      <a:pt x="13" y="25"/>
                    </a:cubicBezTo>
                    <a:cubicBezTo>
                      <a:pt x="10" y="26"/>
                      <a:pt x="2" y="25"/>
                      <a:pt x="0" y="2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1" name="Freeform 1066"/>
              <p:cNvSpPr/>
              <p:nvPr/>
            </p:nvSpPr>
            <p:spPr bwMode="auto">
              <a:xfrm>
                <a:off x="3988" y="2374"/>
                <a:ext cx="159" cy="170"/>
              </a:xfrm>
              <a:custGeom>
                <a:avLst/>
                <a:gdLst>
                  <a:gd name="T0" fmla="*/ 58 w 59"/>
                  <a:gd name="T1" fmla="*/ 63 h 63"/>
                  <a:gd name="T2" fmla="*/ 52 w 59"/>
                  <a:gd name="T3" fmla="*/ 50 h 63"/>
                  <a:gd name="T4" fmla="*/ 47 w 59"/>
                  <a:gd name="T5" fmla="*/ 36 h 63"/>
                  <a:gd name="T6" fmla="*/ 32 w 59"/>
                  <a:gd name="T7" fmla="*/ 16 h 63"/>
                  <a:gd name="T8" fmla="*/ 25 w 59"/>
                  <a:gd name="T9" fmla="*/ 14 h 63"/>
                  <a:gd name="T10" fmla="*/ 6 w 59"/>
                  <a:gd name="T11" fmla="*/ 16 h 63"/>
                  <a:gd name="T12" fmla="*/ 0 w 59"/>
                  <a:gd name="T13" fmla="*/ 12 h 63"/>
                  <a:gd name="T14" fmla="*/ 2 w 59"/>
                  <a:gd name="T15" fmla="*/ 13 h 63"/>
                  <a:gd name="T16" fmla="*/ 17 w 59"/>
                  <a:gd name="T17" fmla="*/ 14 h 63"/>
                  <a:gd name="T18" fmla="*/ 27 w 59"/>
                  <a:gd name="T19" fmla="*/ 13 h 63"/>
                  <a:gd name="T20" fmla="*/ 44 w 59"/>
                  <a:gd name="T21" fmla="*/ 27 h 63"/>
                  <a:gd name="T22" fmla="*/ 53 w 59"/>
                  <a:gd name="T23" fmla="*/ 49 h 63"/>
                  <a:gd name="T24" fmla="*/ 56 w 59"/>
                  <a:gd name="T25" fmla="*/ 56 h 63"/>
                  <a:gd name="T26" fmla="*/ 54 w 59"/>
                  <a:gd name="T27" fmla="*/ 48 h 63"/>
                  <a:gd name="T28" fmla="*/ 49 w 59"/>
                  <a:gd name="T29" fmla="*/ 36 h 63"/>
                  <a:gd name="T30" fmla="*/ 43 w 59"/>
                  <a:gd name="T31" fmla="*/ 21 h 63"/>
                  <a:gd name="T32" fmla="*/ 35 w 59"/>
                  <a:gd name="T33" fmla="*/ 12 h 63"/>
                  <a:gd name="T34" fmla="*/ 23 w 59"/>
                  <a:gd name="T35" fmla="*/ 9 h 63"/>
                  <a:gd name="T36" fmla="*/ 15 w 59"/>
                  <a:gd name="T37" fmla="*/ 11 h 63"/>
                  <a:gd name="T38" fmla="*/ 1 w 59"/>
                  <a:gd name="T39" fmla="*/ 8 h 63"/>
                  <a:gd name="T40" fmla="*/ 5 w 59"/>
                  <a:gd name="T41" fmla="*/ 7 h 63"/>
                  <a:gd name="T42" fmla="*/ 35 w 59"/>
                  <a:gd name="T43" fmla="*/ 6 h 63"/>
                  <a:gd name="T44" fmla="*/ 56 w 59"/>
                  <a:gd name="T45" fmla="*/ 46 h 63"/>
                  <a:gd name="T46" fmla="*/ 55 w 59"/>
                  <a:gd name="T47" fmla="*/ 36 h 63"/>
                  <a:gd name="T48" fmla="*/ 48 w 59"/>
                  <a:gd name="T49" fmla="*/ 22 h 63"/>
                  <a:gd name="T50" fmla="*/ 41 w 59"/>
                  <a:gd name="T51" fmla="*/ 9 h 63"/>
                  <a:gd name="T52" fmla="*/ 21 w 59"/>
                  <a:gd name="T53" fmla="*/ 1 h 63"/>
                  <a:gd name="T54" fmla="*/ 8 w 59"/>
                  <a:gd name="T55" fmla="*/ 4 h 63"/>
                  <a:gd name="T56" fmla="*/ 5 w 59"/>
                  <a:gd name="T57" fmla="*/ 4 h 63"/>
                  <a:gd name="T58" fmla="*/ 7 w 59"/>
                  <a:gd name="T59" fmla="*/ 3 h 63"/>
                  <a:gd name="T60" fmla="*/ 9 w 59"/>
                  <a:gd name="T61" fmla="*/ 2 h 63"/>
                  <a:gd name="T62" fmla="*/ 22 w 59"/>
                  <a:gd name="T63" fmla="*/ 0 h 63"/>
                  <a:gd name="T64" fmla="*/ 47 w 59"/>
                  <a:gd name="T65" fmla="*/ 16 h 63"/>
                  <a:gd name="T66" fmla="*/ 54 w 59"/>
                  <a:gd name="T67" fmla="*/ 31 h 63"/>
                  <a:gd name="T68" fmla="*/ 57 w 59"/>
                  <a:gd name="T69" fmla="*/ 43 h 63"/>
                  <a:gd name="T70" fmla="*/ 58 w 59"/>
                  <a:gd name="T71" fmla="*/ 49 h 63"/>
                  <a:gd name="T72" fmla="*/ 57 w 59"/>
                  <a:gd name="T73" fmla="*/ 49 h 63"/>
                  <a:gd name="T74" fmla="*/ 34 w 59"/>
                  <a:gd name="T75" fmla="*/ 7 h 63"/>
                  <a:gd name="T76" fmla="*/ 5 w 59"/>
                  <a:gd name="T77" fmla="*/ 8 h 63"/>
                  <a:gd name="T78" fmla="*/ 15 w 59"/>
                  <a:gd name="T79" fmla="*/ 10 h 63"/>
                  <a:gd name="T80" fmla="*/ 23 w 59"/>
                  <a:gd name="T81" fmla="*/ 8 h 63"/>
                  <a:gd name="T82" fmla="*/ 36 w 59"/>
                  <a:gd name="T83" fmla="*/ 12 h 63"/>
                  <a:gd name="T84" fmla="*/ 44 w 59"/>
                  <a:gd name="T85" fmla="*/ 21 h 63"/>
                  <a:gd name="T86" fmla="*/ 51 w 59"/>
                  <a:gd name="T87" fmla="*/ 36 h 63"/>
                  <a:gd name="T88" fmla="*/ 55 w 59"/>
                  <a:gd name="T89" fmla="*/ 48 h 63"/>
                  <a:gd name="T90" fmla="*/ 58 w 59"/>
                  <a:gd name="T91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59" h="63">
                    <a:moveTo>
                      <a:pt x="58" y="63"/>
                    </a:moveTo>
                    <a:cubicBezTo>
                      <a:pt x="58" y="63"/>
                      <a:pt x="58" y="63"/>
                      <a:pt x="58" y="63"/>
                    </a:cubicBezTo>
                    <a:cubicBezTo>
                      <a:pt x="57" y="63"/>
                      <a:pt x="55" y="56"/>
                      <a:pt x="55" y="56"/>
                    </a:cubicBezTo>
                    <a:cubicBezTo>
                      <a:pt x="55" y="54"/>
                      <a:pt x="53" y="52"/>
                      <a:pt x="52" y="50"/>
                    </a:cubicBezTo>
                    <a:cubicBezTo>
                      <a:pt x="52" y="50"/>
                      <a:pt x="52" y="49"/>
                      <a:pt x="52" y="49"/>
                    </a:cubicBezTo>
                    <a:cubicBezTo>
                      <a:pt x="51" y="45"/>
                      <a:pt x="49" y="40"/>
                      <a:pt x="47" y="36"/>
                    </a:cubicBezTo>
                    <a:cubicBezTo>
                      <a:pt x="45" y="33"/>
                      <a:pt x="44" y="30"/>
                      <a:pt x="43" y="27"/>
                    </a:cubicBezTo>
                    <a:cubicBezTo>
                      <a:pt x="41" y="22"/>
                      <a:pt x="38" y="19"/>
                      <a:pt x="32" y="16"/>
                    </a:cubicBezTo>
                    <a:cubicBezTo>
                      <a:pt x="28" y="14"/>
                      <a:pt x="28" y="14"/>
                      <a:pt x="27" y="14"/>
                    </a:cubicBezTo>
                    <a:cubicBezTo>
                      <a:pt x="27" y="14"/>
                      <a:pt x="26" y="15"/>
                      <a:pt x="25" y="14"/>
                    </a:cubicBezTo>
                    <a:cubicBezTo>
                      <a:pt x="23" y="14"/>
                      <a:pt x="20" y="15"/>
                      <a:pt x="17" y="15"/>
                    </a:cubicBezTo>
                    <a:cubicBezTo>
                      <a:pt x="13" y="16"/>
                      <a:pt x="9" y="17"/>
                      <a:pt x="6" y="16"/>
                    </a:cubicBezTo>
                    <a:cubicBezTo>
                      <a:pt x="2" y="16"/>
                      <a:pt x="2" y="15"/>
                      <a:pt x="1" y="13"/>
                    </a:cubicBezTo>
                    <a:cubicBezTo>
                      <a:pt x="1" y="13"/>
                      <a:pt x="1" y="12"/>
                      <a:pt x="0" y="12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2" y="12"/>
                      <a:pt x="2" y="12"/>
                      <a:pt x="2" y="13"/>
                    </a:cubicBezTo>
                    <a:cubicBezTo>
                      <a:pt x="3" y="14"/>
                      <a:pt x="3" y="15"/>
                      <a:pt x="6" y="15"/>
                    </a:cubicBezTo>
                    <a:cubicBezTo>
                      <a:pt x="9" y="15"/>
                      <a:pt x="13" y="15"/>
                      <a:pt x="17" y="14"/>
                    </a:cubicBezTo>
                    <a:cubicBezTo>
                      <a:pt x="20" y="14"/>
                      <a:pt x="23" y="13"/>
                      <a:pt x="25" y="13"/>
                    </a:cubicBezTo>
                    <a:cubicBezTo>
                      <a:pt x="26" y="13"/>
                      <a:pt x="27" y="13"/>
                      <a:pt x="27" y="13"/>
                    </a:cubicBezTo>
                    <a:cubicBezTo>
                      <a:pt x="28" y="13"/>
                      <a:pt x="28" y="13"/>
                      <a:pt x="32" y="15"/>
                    </a:cubicBezTo>
                    <a:cubicBezTo>
                      <a:pt x="37" y="17"/>
                      <a:pt x="42" y="20"/>
                      <a:pt x="44" y="27"/>
                    </a:cubicBezTo>
                    <a:cubicBezTo>
                      <a:pt x="45" y="30"/>
                      <a:pt x="46" y="33"/>
                      <a:pt x="48" y="36"/>
                    </a:cubicBezTo>
                    <a:cubicBezTo>
                      <a:pt x="50" y="40"/>
                      <a:pt x="52" y="44"/>
                      <a:pt x="53" y="49"/>
                    </a:cubicBezTo>
                    <a:cubicBezTo>
                      <a:pt x="53" y="49"/>
                      <a:pt x="53" y="49"/>
                      <a:pt x="53" y="50"/>
                    </a:cubicBezTo>
                    <a:cubicBezTo>
                      <a:pt x="54" y="51"/>
                      <a:pt x="56" y="54"/>
                      <a:pt x="56" y="56"/>
                    </a:cubicBezTo>
                    <a:cubicBezTo>
                      <a:pt x="56" y="56"/>
                      <a:pt x="56" y="57"/>
                      <a:pt x="57" y="59"/>
                    </a:cubicBezTo>
                    <a:cubicBezTo>
                      <a:pt x="56" y="52"/>
                      <a:pt x="55" y="51"/>
                      <a:pt x="54" y="48"/>
                    </a:cubicBezTo>
                    <a:cubicBezTo>
                      <a:pt x="53" y="47"/>
                      <a:pt x="53" y="45"/>
                      <a:pt x="52" y="43"/>
                    </a:cubicBezTo>
                    <a:cubicBezTo>
                      <a:pt x="51" y="40"/>
                      <a:pt x="50" y="38"/>
                      <a:pt x="49" y="36"/>
                    </a:cubicBezTo>
                    <a:cubicBezTo>
                      <a:pt x="48" y="32"/>
                      <a:pt x="47" y="27"/>
                      <a:pt x="44" y="24"/>
                    </a:cubicBezTo>
                    <a:cubicBezTo>
                      <a:pt x="44" y="23"/>
                      <a:pt x="43" y="22"/>
                      <a:pt x="43" y="21"/>
                    </a:cubicBezTo>
                    <a:cubicBezTo>
                      <a:pt x="41" y="19"/>
                      <a:pt x="40" y="17"/>
                      <a:pt x="38" y="15"/>
                    </a:cubicBezTo>
                    <a:cubicBezTo>
                      <a:pt x="37" y="14"/>
                      <a:pt x="36" y="13"/>
                      <a:pt x="35" y="12"/>
                    </a:cubicBezTo>
                    <a:cubicBezTo>
                      <a:pt x="33" y="10"/>
                      <a:pt x="31" y="8"/>
                      <a:pt x="25" y="9"/>
                    </a:cubicBezTo>
                    <a:cubicBezTo>
                      <a:pt x="24" y="9"/>
                      <a:pt x="23" y="9"/>
                      <a:pt x="23" y="9"/>
                    </a:cubicBezTo>
                    <a:cubicBezTo>
                      <a:pt x="21" y="10"/>
                      <a:pt x="20" y="10"/>
                      <a:pt x="17" y="10"/>
                    </a:cubicBezTo>
                    <a:cubicBezTo>
                      <a:pt x="17" y="10"/>
                      <a:pt x="16" y="11"/>
                      <a:pt x="15" y="11"/>
                    </a:cubicBezTo>
                    <a:cubicBezTo>
                      <a:pt x="10" y="12"/>
                      <a:pt x="3" y="14"/>
                      <a:pt x="1" y="9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2" y="8"/>
                      <a:pt x="2" y="8"/>
                      <a:pt x="5" y="7"/>
                    </a:cubicBezTo>
                    <a:cubicBezTo>
                      <a:pt x="8" y="7"/>
                      <a:pt x="12" y="6"/>
                      <a:pt x="14" y="5"/>
                    </a:cubicBezTo>
                    <a:cubicBezTo>
                      <a:pt x="22" y="2"/>
                      <a:pt x="29" y="3"/>
                      <a:pt x="35" y="6"/>
                    </a:cubicBezTo>
                    <a:cubicBezTo>
                      <a:pt x="44" y="12"/>
                      <a:pt x="51" y="28"/>
                      <a:pt x="53" y="38"/>
                    </a:cubicBezTo>
                    <a:cubicBezTo>
                      <a:pt x="53" y="40"/>
                      <a:pt x="55" y="44"/>
                      <a:pt x="56" y="46"/>
                    </a:cubicBezTo>
                    <a:cubicBezTo>
                      <a:pt x="56" y="44"/>
                      <a:pt x="56" y="44"/>
                      <a:pt x="56" y="43"/>
                    </a:cubicBezTo>
                    <a:cubicBezTo>
                      <a:pt x="56" y="41"/>
                      <a:pt x="56" y="40"/>
                      <a:pt x="55" y="36"/>
                    </a:cubicBezTo>
                    <a:cubicBezTo>
                      <a:pt x="54" y="34"/>
                      <a:pt x="54" y="33"/>
                      <a:pt x="53" y="32"/>
                    </a:cubicBezTo>
                    <a:cubicBezTo>
                      <a:pt x="52" y="28"/>
                      <a:pt x="51" y="25"/>
                      <a:pt x="48" y="22"/>
                    </a:cubicBezTo>
                    <a:cubicBezTo>
                      <a:pt x="47" y="20"/>
                      <a:pt x="47" y="19"/>
                      <a:pt x="46" y="17"/>
                    </a:cubicBezTo>
                    <a:cubicBezTo>
                      <a:pt x="45" y="14"/>
                      <a:pt x="43" y="11"/>
                      <a:pt x="41" y="9"/>
                    </a:cubicBezTo>
                    <a:cubicBezTo>
                      <a:pt x="35" y="3"/>
                      <a:pt x="30" y="2"/>
                      <a:pt x="22" y="1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15" y="1"/>
                      <a:pt x="15" y="1"/>
                      <a:pt x="9" y="3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8" y="4"/>
                      <a:pt x="7" y="4"/>
                    </a:cubicBezTo>
                    <a:cubicBezTo>
                      <a:pt x="6" y="4"/>
                      <a:pt x="6" y="4"/>
                      <a:pt x="5" y="4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3"/>
                      <a:pt x="6" y="3"/>
                      <a:pt x="7" y="3"/>
                    </a:cubicBezTo>
                    <a:cubicBezTo>
                      <a:pt x="7" y="3"/>
                      <a:pt x="7" y="3"/>
                      <a:pt x="8" y="3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15" y="0"/>
                      <a:pt x="15" y="0"/>
                      <a:pt x="21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30" y="1"/>
                      <a:pt x="35" y="2"/>
                      <a:pt x="41" y="8"/>
                    </a:cubicBezTo>
                    <a:cubicBezTo>
                      <a:pt x="44" y="11"/>
                      <a:pt x="46" y="14"/>
                      <a:pt x="47" y="16"/>
                    </a:cubicBezTo>
                    <a:cubicBezTo>
                      <a:pt x="48" y="18"/>
                      <a:pt x="48" y="20"/>
                      <a:pt x="49" y="21"/>
                    </a:cubicBezTo>
                    <a:cubicBezTo>
                      <a:pt x="52" y="25"/>
                      <a:pt x="53" y="28"/>
                      <a:pt x="54" y="31"/>
                    </a:cubicBezTo>
                    <a:cubicBezTo>
                      <a:pt x="55" y="33"/>
                      <a:pt x="55" y="34"/>
                      <a:pt x="56" y="35"/>
                    </a:cubicBezTo>
                    <a:cubicBezTo>
                      <a:pt x="58" y="40"/>
                      <a:pt x="57" y="41"/>
                      <a:pt x="57" y="43"/>
                    </a:cubicBezTo>
                    <a:cubicBezTo>
                      <a:pt x="57" y="44"/>
                      <a:pt x="57" y="44"/>
                      <a:pt x="57" y="46"/>
                    </a:cubicBezTo>
                    <a:cubicBezTo>
                      <a:pt x="58" y="49"/>
                      <a:pt x="58" y="49"/>
                      <a:pt x="58" y="49"/>
                    </a:cubicBezTo>
                    <a:cubicBezTo>
                      <a:pt x="57" y="49"/>
                      <a:pt x="57" y="49"/>
                      <a:pt x="57" y="49"/>
                    </a:cubicBezTo>
                    <a:cubicBezTo>
                      <a:pt x="57" y="49"/>
                      <a:pt x="57" y="49"/>
                      <a:pt x="57" y="49"/>
                    </a:cubicBezTo>
                    <a:cubicBezTo>
                      <a:pt x="56" y="49"/>
                      <a:pt x="52" y="40"/>
                      <a:pt x="52" y="38"/>
                    </a:cubicBezTo>
                    <a:cubicBezTo>
                      <a:pt x="50" y="29"/>
                      <a:pt x="43" y="12"/>
                      <a:pt x="34" y="7"/>
                    </a:cubicBezTo>
                    <a:cubicBezTo>
                      <a:pt x="28" y="4"/>
                      <a:pt x="22" y="4"/>
                      <a:pt x="15" y="6"/>
                    </a:cubicBezTo>
                    <a:cubicBezTo>
                      <a:pt x="13" y="7"/>
                      <a:pt x="8" y="8"/>
                      <a:pt x="5" y="8"/>
                    </a:cubicBezTo>
                    <a:cubicBezTo>
                      <a:pt x="4" y="9"/>
                      <a:pt x="3" y="9"/>
                      <a:pt x="2" y="9"/>
                    </a:cubicBezTo>
                    <a:cubicBezTo>
                      <a:pt x="5" y="12"/>
                      <a:pt x="11" y="11"/>
                      <a:pt x="15" y="10"/>
                    </a:cubicBezTo>
                    <a:cubicBezTo>
                      <a:pt x="16" y="9"/>
                      <a:pt x="16" y="9"/>
                      <a:pt x="17" y="9"/>
                    </a:cubicBezTo>
                    <a:cubicBezTo>
                      <a:pt x="20" y="8"/>
                      <a:pt x="21" y="8"/>
                      <a:pt x="23" y="8"/>
                    </a:cubicBezTo>
                    <a:cubicBezTo>
                      <a:pt x="23" y="8"/>
                      <a:pt x="24" y="8"/>
                      <a:pt x="25" y="8"/>
                    </a:cubicBezTo>
                    <a:cubicBezTo>
                      <a:pt x="31" y="7"/>
                      <a:pt x="33" y="9"/>
                      <a:pt x="36" y="12"/>
                    </a:cubicBezTo>
                    <a:cubicBezTo>
                      <a:pt x="37" y="12"/>
                      <a:pt x="38" y="13"/>
                      <a:pt x="39" y="14"/>
                    </a:cubicBezTo>
                    <a:cubicBezTo>
                      <a:pt x="41" y="16"/>
                      <a:pt x="42" y="19"/>
                      <a:pt x="44" y="21"/>
                    </a:cubicBezTo>
                    <a:cubicBezTo>
                      <a:pt x="44" y="22"/>
                      <a:pt x="45" y="22"/>
                      <a:pt x="45" y="23"/>
                    </a:cubicBezTo>
                    <a:cubicBezTo>
                      <a:pt x="48" y="27"/>
                      <a:pt x="49" y="32"/>
                      <a:pt x="51" y="36"/>
                    </a:cubicBezTo>
                    <a:cubicBezTo>
                      <a:pt x="51" y="38"/>
                      <a:pt x="52" y="40"/>
                      <a:pt x="53" y="42"/>
                    </a:cubicBezTo>
                    <a:cubicBezTo>
                      <a:pt x="54" y="45"/>
                      <a:pt x="54" y="46"/>
                      <a:pt x="55" y="48"/>
                    </a:cubicBezTo>
                    <a:cubicBezTo>
                      <a:pt x="57" y="51"/>
                      <a:pt x="57" y="52"/>
                      <a:pt x="58" y="60"/>
                    </a:cubicBezTo>
                    <a:cubicBezTo>
                      <a:pt x="58" y="62"/>
                      <a:pt x="59" y="62"/>
                      <a:pt x="58" y="63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2" name="Freeform 1067"/>
              <p:cNvSpPr/>
              <p:nvPr/>
            </p:nvSpPr>
            <p:spPr bwMode="auto">
              <a:xfrm>
                <a:off x="3845" y="2027"/>
                <a:ext cx="170" cy="382"/>
              </a:xfrm>
              <a:custGeom>
                <a:avLst/>
                <a:gdLst>
                  <a:gd name="T0" fmla="*/ 60 w 63"/>
                  <a:gd name="T1" fmla="*/ 4 h 142"/>
                  <a:gd name="T2" fmla="*/ 56 w 63"/>
                  <a:gd name="T3" fmla="*/ 16 h 142"/>
                  <a:gd name="T4" fmla="*/ 58 w 63"/>
                  <a:gd name="T5" fmla="*/ 54 h 142"/>
                  <a:gd name="T6" fmla="*/ 34 w 63"/>
                  <a:gd name="T7" fmla="*/ 136 h 142"/>
                  <a:gd name="T8" fmla="*/ 34 w 63"/>
                  <a:gd name="T9" fmla="*/ 141 h 142"/>
                  <a:gd name="T10" fmla="*/ 30 w 63"/>
                  <a:gd name="T11" fmla="*/ 138 h 142"/>
                  <a:gd name="T12" fmla="*/ 3 w 63"/>
                  <a:gd name="T13" fmla="*/ 79 h 142"/>
                  <a:gd name="T14" fmla="*/ 25 w 63"/>
                  <a:gd name="T15" fmla="*/ 26 h 142"/>
                  <a:gd name="T16" fmla="*/ 59 w 63"/>
                  <a:gd name="T17" fmla="*/ 1 h 142"/>
                  <a:gd name="T18" fmla="*/ 62 w 63"/>
                  <a:gd name="T19" fmla="*/ 0 h 142"/>
                  <a:gd name="T20" fmla="*/ 60 w 63"/>
                  <a:gd name="T21" fmla="*/ 4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3" h="142">
                    <a:moveTo>
                      <a:pt x="60" y="4"/>
                    </a:moveTo>
                    <a:cubicBezTo>
                      <a:pt x="56" y="6"/>
                      <a:pt x="55" y="12"/>
                      <a:pt x="56" y="16"/>
                    </a:cubicBezTo>
                    <a:cubicBezTo>
                      <a:pt x="57" y="28"/>
                      <a:pt x="52" y="30"/>
                      <a:pt x="58" y="54"/>
                    </a:cubicBezTo>
                    <a:cubicBezTo>
                      <a:pt x="63" y="76"/>
                      <a:pt x="24" y="102"/>
                      <a:pt x="34" y="136"/>
                    </a:cubicBezTo>
                    <a:cubicBezTo>
                      <a:pt x="35" y="137"/>
                      <a:pt x="36" y="140"/>
                      <a:pt x="34" y="141"/>
                    </a:cubicBezTo>
                    <a:cubicBezTo>
                      <a:pt x="32" y="142"/>
                      <a:pt x="31" y="140"/>
                      <a:pt x="30" y="138"/>
                    </a:cubicBezTo>
                    <a:cubicBezTo>
                      <a:pt x="18" y="120"/>
                      <a:pt x="5" y="100"/>
                      <a:pt x="3" y="79"/>
                    </a:cubicBezTo>
                    <a:cubicBezTo>
                      <a:pt x="0" y="57"/>
                      <a:pt x="9" y="40"/>
                      <a:pt x="25" y="26"/>
                    </a:cubicBezTo>
                    <a:cubicBezTo>
                      <a:pt x="37" y="15"/>
                      <a:pt x="42" y="5"/>
                      <a:pt x="59" y="1"/>
                    </a:cubicBezTo>
                    <a:cubicBezTo>
                      <a:pt x="62" y="0"/>
                      <a:pt x="62" y="0"/>
                      <a:pt x="62" y="0"/>
                    </a:cubicBezTo>
                    <a:lnTo>
                      <a:pt x="60" y="4"/>
                    </a:ln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3" name="Freeform 1068"/>
              <p:cNvSpPr/>
              <p:nvPr/>
            </p:nvSpPr>
            <p:spPr bwMode="auto">
              <a:xfrm>
                <a:off x="3805" y="2032"/>
                <a:ext cx="205" cy="366"/>
              </a:xfrm>
              <a:custGeom>
                <a:avLst/>
                <a:gdLst>
                  <a:gd name="T0" fmla="*/ 44 w 76"/>
                  <a:gd name="T1" fmla="*/ 125 h 136"/>
                  <a:gd name="T2" fmla="*/ 41 w 76"/>
                  <a:gd name="T3" fmla="*/ 25 h 136"/>
                  <a:gd name="T4" fmla="*/ 74 w 76"/>
                  <a:gd name="T5" fmla="*/ 0 h 136"/>
                  <a:gd name="T6" fmla="*/ 69 w 76"/>
                  <a:gd name="T7" fmla="*/ 14 h 136"/>
                  <a:gd name="T8" fmla="*/ 71 w 76"/>
                  <a:gd name="T9" fmla="*/ 53 h 136"/>
                  <a:gd name="T10" fmla="*/ 47 w 76"/>
                  <a:gd name="T11" fmla="*/ 133 h 136"/>
                  <a:gd name="T12" fmla="*/ 44 w 76"/>
                  <a:gd name="T13" fmla="*/ 125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6" h="136">
                    <a:moveTo>
                      <a:pt x="44" y="125"/>
                    </a:moveTo>
                    <a:cubicBezTo>
                      <a:pt x="27" y="99"/>
                      <a:pt x="0" y="64"/>
                      <a:pt x="41" y="25"/>
                    </a:cubicBezTo>
                    <a:cubicBezTo>
                      <a:pt x="52" y="14"/>
                      <a:pt x="57" y="6"/>
                      <a:pt x="74" y="0"/>
                    </a:cubicBezTo>
                    <a:cubicBezTo>
                      <a:pt x="72" y="1"/>
                      <a:pt x="68" y="6"/>
                      <a:pt x="69" y="14"/>
                    </a:cubicBezTo>
                    <a:cubicBezTo>
                      <a:pt x="70" y="25"/>
                      <a:pt x="65" y="29"/>
                      <a:pt x="71" y="53"/>
                    </a:cubicBezTo>
                    <a:cubicBezTo>
                      <a:pt x="76" y="73"/>
                      <a:pt x="38" y="99"/>
                      <a:pt x="47" y="133"/>
                    </a:cubicBezTo>
                    <a:cubicBezTo>
                      <a:pt x="48" y="136"/>
                      <a:pt x="47" y="129"/>
                      <a:pt x="44" y="1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4" name="Freeform 1069"/>
              <p:cNvSpPr/>
              <p:nvPr/>
            </p:nvSpPr>
            <p:spPr bwMode="auto">
              <a:xfrm>
                <a:off x="3630" y="2129"/>
                <a:ext cx="304" cy="267"/>
              </a:xfrm>
              <a:custGeom>
                <a:avLst/>
                <a:gdLst>
                  <a:gd name="T0" fmla="*/ 84 w 113"/>
                  <a:gd name="T1" fmla="*/ 36 h 99"/>
                  <a:gd name="T2" fmla="*/ 113 w 113"/>
                  <a:gd name="T3" fmla="*/ 99 h 99"/>
                  <a:gd name="T4" fmla="*/ 95 w 113"/>
                  <a:gd name="T5" fmla="*/ 84 h 99"/>
                  <a:gd name="T6" fmla="*/ 58 w 113"/>
                  <a:gd name="T7" fmla="*/ 63 h 99"/>
                  <a:gd name="T8" fmla="*/ 2 w 113"/>
                  <a:gd name="T9" fmla="*/ 16 h 99"/>
                  <a:gd name="T10" fmla="*/ 1 w 113"/>
                  <a:gd name="T11" fmla="*/ 14 h 99"/>
                  <a:gd name="T12" fmla="*/ 6 w 113"/>
                  <a:gd name="T13" fmla="*/ 9 h 99"/>
                  <a:gd name="T14" fmla="*/ 33 w 113"/>
                  <a:gd name="T15" fmla="*/ 3 h 99"/>
                  <a:gd name="T16" fmla="*/ 65 w 113"/>
                  <a:gd name="T17" fmla="*/ 8 h 99"/>
                  <a:gd name="T18" fmla="*/ 84 w 113"/>
                  <a:gd name="T19" fmla="*/ 33 h 99"/>
                  <a:gd name="T20" fmla="*/ 84 w 113"/>
                  <a:gd name="T21" fmla="*/ 3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3" h="99">
                    <a:moveTo>
                      <a:pt x="84" y="36"/>
                    </a:moveTo>
                    <a:cubicBezTo>
                      <a:pt x="85" y="59"/>
                      <a:pt x="101" y="80"/>
                      <a:pt x="113" y="99"/>
                    </a:cubicBezTo>
                    <a:cubicBezTo>
                      <a:pt x="105" y="93"/>
                      <a:pt x="103" y="91"/>
                      <a:pt x="95" y="84"/>
                    </a:cubicBezTo>
                    <a:cubicBezTo>
                      <a:pt x="85" y="75"/>
                      <a:pt x="74" y="65"/>
                      <a:pt x="58" y="63"/>
                    </a:cubicBezTo>
                    <a:cubicBezTo>
                      <a:pt x="8" y="59"/>
                      <a:pt x="26" y="32"/>
                      <a:pt x="2" y="16"/>
                    </a:cubicBezTo>
                    <a:cubicBezTo>
                      <a:pt x="1" y="15"/>
                      <a:pt x="1" y="15"/>
                      <a:pt x="1" y="14"/>
                    </a:cubicBezTo>
                    <a:cubicBezTo>
                      <a:pt x="0" y="11"/>
                      <a:pt x="5" y="10"/>
                      <a:pt x="6" y="9"/>
                    </a:cubicBezTo>
                    <a:cubicBezTo>
                      <a:pt x="14" y="7"/>
                      <a:pt x="25" y="4"/>
                      <a:pt x="33" y="3"/>
                    </a:cubicBezTo>
                    <a:cubicBezTo>
                      <a:pt x="44" y="0"/>
                      <a:pt x="55" y="1"/>
                      <a:pt x="65" y="8"/>
                    </a:cubicBezTo>
                    <a:cubicBezTo>
                      <a:pt x="73" y="15"/>
                      <a:pt x="77" y="24"/>
                      <a:pt x="84" y="33"/>
                    </a:cubicBezTo>
                    <a:lnTo>
                      <a:pt x="84" y="36"/>
                    </a:ln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5" name="Freeform 1070"/>
              <p:cNvSpPr/>
              <p:nvPr/>
            </p:nvSpPr>
            <p:spPr bwMode="auto">
              <a:xfrm>
                <a:off x="3627" y="2121"/>
                <a:ext cx="289" cy="256"/>
              </a:xfrm>
              <a:custGeom>
                <a:avLst/>
                <a:gdLst>
                  <a:gd name="T0" fmla="*/ 83 w 107"/>
                  <a:gd name="T1" fmla="*/ 39 h 95"/>
                  <a:gd name="T2" fmla="*/ 34 w 107"/>
                  <a:gd name="T3" fmla="*/ 7 h 95"/>
                  <a:gd name="T4" fmla="*/ 4 w 107"/>
                  <a:gd name="T5" fmla="*/ 17 h 95"/>
                  <a:gd name="T6" fmla="*/ 60 w 107"/>
                  <a:gd name="T7" fmla="*/ 65 h 95"/>
                  <a:gd name="T8" fmla="*/ 107 w 107"/>
                  <a:gd name="T9" fmla="*/ 95 h 95"/>
                  <a:gd name="T10" fmla="*/ 83 w 107"/>
                  <a:gd name="T11" fmla="*/ 39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7" h="95">
                    <a:moveTo>
                      <a:pt x="83" y="39"/>
                    </a:moveTo>
                    <a:cubicBezTo>
                      <a:pt x="71" y="23"/>
                      <a:pt x="64" y="0"/>
                      <a:pt x="34" y="7"/>
                    </a:cubicBezTo>
                    <a:cubicBezTo>
                      <a:pt x="30" y="8"/>
                      <a:pt x="0" y="15"/>
                      <a:pt x="4" y="17"/>
                    </a:cubicBezTo>
                    <a:cubicBezTo>
                      <a:pt x="29" y="34"/>
                      <a:pt x="10" y="60"/>
                      <a:pt x="60" y="65"/>
                    </a:cubicBezTo>
                    <a:cubicBezTo>
                      <a:pt x="81" y="66"/>
                      <a:pt x="94" y="85"/>
                      <a:pt x="107" y="95"/>
                    </a:cubicBezTo>
                    <a:cubicBezTo>
                      <a:pt x="97" y="79"/>
                      <a:pt x="84" y="60"/>
                      <a:pt x="83" y="3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6" name="Freeform 1071"/>
              <p:cNvSpPr/>
              <p:nvPr/>
            </p:nvSpPr>
            <p:spPr bwMode="auto">
              <a:xfrm>
                <a:off x="3641" y="2296"/>
                <a:ext cx="304" cy="213"/>
              </a:xfrm>
              <a:custGeom>
                <a:avLst/>
                <a:gdLst>
                  <a:gd name="T0" fmla="*/ 55 w 113"/>
                  <a:gd name="T1" fmla="*/ 0 h 79"/>
                  <a:gd name="T2" fmla="*/ 94 w 113"/>
                  <a:gd name="T3" fmla="*/ 20 h 79"/>
                  <a:gd name="T4" fmla="*/ 103 w 113"/>
                  <a:gd name="T5" fmla="*/ 28 h 79"/>
                  <a:gd name="T6" fmla="*/ 110 w 113"/>
                  <a:gd name="T7" fmla="*/ 38 h 79"/>
                  <a:gd name="T8" fmla="*/ 113 w 113"/>
                  <a:gd name="T9" fmla="*/ 41 h 79"/>
                  <a:gd name="T10" fmla="*/ 97 w 113"/>
                  <a:gd name="T11" fmla="*/ 43 h 79"/>
                  <a:gd name="T12" fmla="*/ 65 w 113"/>
                  <a:gd name="T13" fmla="*/ 50 h 79"/>
                  <a:gd name="T14" fmla="*/ 46 w 113"/>
                  <a:gd name="T15" fmla="*/ 49 h 79"/>
                  <a:gd name="T16" fmla="*/ 34 w 113"/>
                  <a:gd name="T17" fmla="*/ 50 h 79"/>
                  <a:gd name="T18" fmla="*/ 4 w 113"/>
                  <a:gd name="T19" fmla="*/ 72 h 79"/>
                  <a:gd name="T20" fmla="*/ 0 w 113"/>
                  <a:gd name="T21" fmla="*/ 79 h 79"/>
                  <a:gd name="T22" fmla="*/ 3 w 113"/>
                  <a:gd name="T23" fmla="*/ 57 h 79"/>
                  <a:gd name="T24" fmla="*/ 15 w 113"/>
                  <a:gd name="T25" fmla="*/ 20 h 79"/>
                  <a:gd name="T26" fmla="*/ 55 w 113"/>
                  <a:gd name="T27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3" h="79">
                    <a:moveTo>
                      <a:pt x="55" y="0"/>
                    </a:moveTo>
                    <a:cubicBezTo>
                      <a:pt x="71" y="1"/>
                      <a:pt x="82" y="9"/>
                      <a:pt x="94" y="20"/>
                    </a:cubicBezTo>
                    <a:cubicBezTo>
                      <a:pt x="97" y="23"/>
                      <a:pt x="100" y="26"/>
                      <a:pt x="103" y="28"/>
                    </a:cubicBezTo>
                    <a:cubicBezTo>
                      <a:pt x="104" y="29"/>
                      <a:pt x="108" y="36"/>
                      <a:pt x="110" y="38"/>
                    </a:cubicBezTo>
                    <a:cubicBezTo>
                      <a:pt x="113" y="41"/>
                      <a:pt x="113" y="41"/>
                      <a:pt x="113" y="41"/>
                    </a:cubicBezTo>
                    <a:cubicBezTo>
                      <a:pt x="105" y="40"/>
                      <a:pt x="105" y="40"/>
                      <a:pt x="97" y="43"/>
                    </a:cubicBezTo>
                    <a:cubicBezTo>
                      <a:pt x="84" y="48"/>
                      <a:pt x="78" y="50"/>
                      <a:pt x="65" y="50"/>
                    </a:cubicBezTo>
                    <a:cubicBezTo>
                      <a:pt x="58" y="50"/>
                      <a:pt x="52" y="50"/>
                      <a:pt x="46" y="49"/>
                    </a:cubicBezTo>
                    <a:cubicBezTo>
                      <a:pt x="43" y="49"/>
                      <a:pt x="37" y="49"/>
                      <a:pt x="34" y="50"/>
                    </a:cubicBezTo>
                    <a:cubicBezTo>
                      <a:pt x="17" y="56"/>
                      <a:pt x="16" y="58"/>
                      <a:pt x="4" y="72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3" y="57"/>
                      <a:pt x="3" y="57"/>
                      <a:pt x="3" y="57"/>
                    </a:cubicBezTo>
                    <a:cubicBezTo>
                      <a:pt x="5" y="45"/>
                      <a:pt x="8" y="30"/>
                      <a:pt x="15" y="20"/>
                    </a:cubicBezTo>
                    <a:cubicBezTo>
                      <a:pt x="20" y="12"/>
                      <a:pt x="37" y="1"/>
                      <a:pt x="55" y="0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7" name="Freeform 1072"/>
              <p:cNvSpPr/>
              <p:nvPr/>
            </p:nvSpPr>
            <p:spPr bwMode="auto">
              <a:xfrm>
                <a:off x="3643" y="2299"/>
                <a:ext cx="291" cy="196"/>
              </a:xfrm>
              <a:custGeom>
                <a:avLst/>
                <a:gdLst>
                  <a:gd name="T0" fmla="*/ 54 w 108"/>
                  <a:gd name="T1" fmla="*/ 0 h 73"/>
                  <a:gd name="T2" fmla="*/ 0 w 108"/>
                  <a:gd name="T3" fmla="*/ 73 h 73"/>
                  <a:gd name="T4" fmla="*/ 33 w 108"/>
                  <a:gd name="T5" fmla="*/ 47 h 73"/>
                  <a:gd name="T6" fmla="*/ 77 w 108"/>
                  <a:gd name="T7" fmla="*/ 46 h 73"/>
                  <a:gd name="T8" fmla="*/ 108 w 108"/>
                  <a:gd name="T9" fmla="*/ 38 h 73"/>
                  <a:gd name="T10" fmla="*/ 101 w 108"/>
                  <a:gd name="T11" fmla="*/ 29 h 73"/>
                  <a:gd name="T12" fmla="*/ 54 w 108"/>
                  <a:gd name="T13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8" h="73">
                    <a:moveTo>
                      <a:pt x="54" y="0"/>
                    </a:moveTo>
                    <a:cubicBezTo>
                      <a:pt x="7" y="12"/>
                      <a:pt x="10" y="28"/>
                      <a:pt x="0" y="73"/>
                    </a:cubicBezTo>
                    <a:cubicBezTo>
                      <a:pt x="10" y="56"/>
                      <a:pt x="16" y="53"/>
                      <a:pt x="33" y="47"/>
                    </a:cubicBezTo>
                    <a:cubicBezTo>
                      <a:pt x="40" y="45"/>
                      <a:pt x="61" y="49"/>
                      <a:pt x="77" y="46"/>
                    </a:cubicBezTo>
                    <a:cubicBezTo>
                      <a:pt x="91" y="44"/>
                      <a:pt x="101" y="37"/>
                      <a:pt x="108" y="38"/>
                    </a:cubicBezTo>
                    <a:cubicBezTo>
                      <a:pt x="101" y="29"/>
                      <a:pt x="101" y="29"/>
                      <a:pt x="101" y="29"/>
                    </a:cubicBezTo>
                    <a:cubicBezTo>
                      <a:pt x="88" y="19"/>
                      <a:pt x="75" y="2"/>
                      <a:pt x="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8" name="Freeform 1073"/>
              <p:cNvSpPr/>
              <p:nvPr/>
            </p:nvSpPr>
            <p:spPr bwMode="auto">
              <a:xfrm>
                <a:off x="3918" y="2213"/>
                <a:ext cx="307" cy="199"/>
              </a:xfrm>
              <a:custGeom>
                <a:avLst/>
                <a:gdLst>
                  <a:gd name="T0" fmla="*/ 5 w 114"/>
                  <a:gd name="T1" fmla="*/ 70 h 74"/>
                  <a:gd name="T2" fmla="*/ 4 w 114"/>
                  <a:gd name="T3" fmla="*/ 67 h 74"/>
                  <a:gd name="T4" fmla="*/ 10 w 114"/>
                  <a:gd name="T5" fmla="*/ 27 h 74"/>
                  <a:gd name="T6" fmla="*/ 27 w 114"/>
                  <a:gd name="T7" fmla="*/ 4 h 74"/>
                  <a:gd name="T8" fmla="*/ 44 w 114"/>
                  <a:gd name="T9" fmla="*/ 2 h 74"/>
                  <a:gd name="T10" fmla="*/ 111 w 114"/>
                  <a:gd name="T11" fmla="*/ 35 h 74"/>
                  <a:gd name="T12" fmla="*/ 114 w 114"/>
                  <a:gd name="T13" fmla="*/ 36 h 74"/>
                  <a:gd name="T14" fmla="*/ 109 w 114"/>
                  <a:gd name="T15" fmla="*/ 39 h 74"/>
                  <a:gd name="T16" fmla="*/ 76 w 114"/>
                  <a:gd name="T17" fmla="*/ 49 h 74"/>
                  <a:gd name="T18" fmla="*/ 15 w 114"/>
                  <a:gd name="T19" fmla="*/ 68 h 74"/>
                  <a:gd name="T20" fmla="*/ 6 w 114"/>
                  <a:gd name="T21" fmla="*/ 71 h 74"/>
                  <a:gd name="T22" fmla="*/ 5 w 114"/>
                  <a:gd name="T23" fmla="*/ 71 h 74"/>
                  <a:gd name="T24" fmla="*/ 5 w 114"/>
                  <a:gd name="T25" fmla="*/ 7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4" h="74">
                    <a:moveTo>
                      <a:pt x="5" y="70"/>
                    </a:moveTo>
                    <a:cubicBezTo>
                      <a:pt x="4" y="69"/>
                      <a:pt x="4" y="68"/>
                      <a:pt x="4" y="67"/>
                    </a:cubicBezTo>
                    <a:cubicBezTo>
                      <a:pt x="0" y="53"/>
                      <a:pt x="3" y="39"/>
                      <a:pt x="10" y="27"/>
                    </a:cubicBezTo>
                    <a:cubicBezTo>
                      <a:pt x="14" y="21"/>
                      <a:pt x="20" y="8"/>
                      <a:pt x="27" y="4"/>
                    </a:cubicBezTo>
                    <a:cubicBezTo>
                      <a:pt x="31" y="2"/>
                      <a:pt x="40" y="2"/>
                      <a:pt x="44" y="2"/>
                    </a:cubicBezTo>
                    <a:cubicBezTo>
                      <a:pt x="69" y="0"/>
                      <a:pt x="94" y="33"/>
                      <a:pt x="111" y="35"/>
                    </a:cubicBezTo>
                    <a:cubicBezTo>
                      <a:pt x="111" y="35"/>
                      <a:pt x="114" y="36"/>
                      <a:pt x="114" y="36"/>
                    </a:cubicBezTo>
                    <a:cubicBezTo>
                      <a:pt x="114" y="37"/>
                      <a:pt x="111" y="38"/>
                      <a:pt x="109" y="39"/>
                    </a:cubicBezTo>
                    <a:cubicBezTo>
                      <a:pt x="105" y="40"/>
                      <a:pt x="78" y="47"/>
                      <a:pt x="76" y="49"/>
                    </a:cubicBezTo>
                    <a:cubicBezTo>
                      <a:pt x="47" y="67"/>
                      <a:pt x="26" y="59"/>
                      <a:pt x="15" y="68"/>
                    </a:cubicBezTo>
                    <a:cubicBezTo>
                      <a:pt x="12" y="71"/>
                      <a:pt x="15" y="74"/>
                      <a:pt x="6" y="71"/>
                    </a:cubicBezTo>
                    <a:cubicBezTo>
                      <a:pt x="5" y="71"/>
                      <a:pt x="5" y="71"/>
                      <a:pt x="5" y="71"/>
                    </a:cubicBezTo>
                    <a:lnTo>
                      <a:pt x="5" y="70"/>
                    </a:ln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9" name="Freeform 1074"/>
              <p:cNvSpPr/>
              <p:nvPr/>
            </p:nvSpPr>
            <p:spPr bwMode="auto">
              <a:xfrm>
                <a:off x="3924" y="2213"/>
                <a:ext cx="291" cy="194"/>
              </a:xfrm>
              <a:custGeom>
                <a:avLst/>
                <a:gdLst>
                  <a:gd name="T0" fmla="*/ 38 w 108"/>
                  <a:gd name="T1" fmla="*/ 5 h 72"/>
                  <a:gd name="T2" fmla="*/ 9 w 108"/>
                  <a:gd name="T3" fmla="*/ 28 h 72"/>
                  <a:gd name="T4" fmla="*/ 3 w 108"/>
                  <a:gd name="T5" fmla="*/ 66 h 72"/>
                  <a:gd name="T6" fmla="*/ 4 w 108"/>
                  <a:gd name="T7" fmla="*/ 70 h 72"/>
                  <a:gd name="T8" fmla="*/ 14 w 108"/>
                  <a:gd name="T9" fmla="*/ 63 h 72"/>
                  <a:gd name="T10" fmla="*/ 73 w 108"/>
                  <a:gd name="T11" fmla="*/ 47 h 72"/>
                  <a:gd name="T12" fmla="*/ 108 w 108"/>
                  <a:gd name="T13" fmla="*/ 36 h 72"/>
                  <a:gd name="T14" fmla="*/ 38 w 108"/>
                  <a:gd name="T15" fmla="*/ 5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8" h="72">
                    <a:moveTo>
                      <a:pt x="38" y="5"/>
                    </a:moveTo>
                    <a:cubicBezTo>
                      <a:pt x="24" y="8"/>
                      <a:pt x="21" y="9"/>
                      <a:pt x="9" y="28"/>
                    </a:cubicBezTo>
                    <a:cubicBezTo>
                      <a:pt x="4" y="40"/>
                      <a:pt x="0" y="52"/>
                      <a:pt x="3" y="66"/>
                    </a:cubicBezTo>
                    <a:cubicBezTo>
                      <a:pt x="4" y="67"/>
                      <a:pt x="4" y="69"/>
                      <a:pt x="4" y="70"/>
                    </a:cubicBezTo>
                    <a:cubicBezTo>
                      <a:pt x="12" y="72"/>
                      <a:pt x="10" y="66"/>
                      <a:pt x="14" y="63"/>
                    </a:cubicBezTo>
                    <a:cubicBezTo>
                      <a:pt x="26" y="54"/>
                      <a:pt x="44" y="65"/>
                      <a:pt x="73" y="47"/>
                    </a:cubicBezTo>
                    <a:cubicBezTo>
                      <a:pt x="76" y="45"/>
                      <a:pt x="108" y="37"/>
                      <a:pt x="108" y="36"/>
                    </a:cubicBezTo>
                    <a:cubicBezTo>
                      <a:pt x="90" y="35"/>
                      <a:pt x="63" y="0"/>
                      <a:pt x="38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0" name="Freeform 1075"/>
              <p:cNvSpPr/>
              <p:nvPr/>
            </p:nvSpPr>
            <p:spPr bwMode="auto">
              <a:xfrm>
                <a:off x="3765" y="2307"/>
                <a:ext cx="272" cy="218"/>
              </a:xfrm>
              <a:custGeom>
                <a:avLst/>
                <a:gdLst>
                  <a:gd name="T0" fmla="*/ 72 w 101"/>
                  <a:gd name="T1" fmla="*/ 5 h 81"/>
                  <a:gd name="T2" fmla="*/ 99 w 101"/>
                  <a:gd name="T3" fmla="*/ 27 h 81"/>
                  <a:gd name="T4" fmla="*/ 68 w 101"/>
                  <a:gd name="T5" fmla="*/ 77 h 81"/>
                  <a:gd name="T6" fmla="*/ 68 w 101"/>
                  <a:gd name="T7" fmla="*/ 80 h 81"/>
                  <a:gd name="T8" fmla="*/ 32 w 101"/>
                  <a:gd name="T9" fmla="*/ 63 h 81"/>
                  <a:gd name="T10" fmla="*/ 29 w 101"/>
                  <a:gd name="T11" fmla="*/ 16 h 81"/>
                  <a:gd name="T12" fmla="*/ 72 w 101"/>
                  <a:gd name="T13" fmla="*/ 5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1" h="81">
                    <a:moveTo>
                      <a:pt x="72" y="5"/>
                    </a:moveTo>
                    <a:cubicBezTo>
                      <a:pt x="88" y="0"/>
                      <a:pt x="101" y="17"/>
                      <a:pt x="99" y="27"/>
                    </a:cubicBezTo>
                    <a:cubicBezTo>
                      <a:pt x="94" y="56"/>
                      <a:pt x="59" y="54"/>
                      <a:pt x="68" y="77"/>
                    </a:cubicBezTo>
                    <a:cubicBezTo>
                      <a:pt x="69" y="78"/>
                      <a:pt x="70" y="81"/>
                      <a:pt x="68" y="80"/>
                    </a:cubicBezTo>
                    <a:cubicBezTo>
                      <a:pt x="58" y="73"/>
                      <a:pt x="44" y="64"/>
                      <a:pt x="32" y="63"/>
                    </a:cubicBezTo>
                    <a:cubicBezTo>
                      <a:pt x="6" y="63"/>
                      <a:pt x="0" y="16"/>
                      <a:pt x="29" y="16"/>
                    </a:cubicBezTo>
                    <a:cubicBezTo>
                      <a:pt x="40" y="16"/>
                      <a:pt x="61" y="8"/>
                      <a:pt x="72" y="5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1" name="Freeform 1076"/>
              <p:cNvSpPr/>
              <p:nvPr/>
            </p:nvSpPr>
            <p:spPr bwMode="auto">
              <a:xfrm>
                <a:off x="3770" y="2312"/>
                <a:ext cx="261" cy="205"/>
              </a:xfrm>
              <a:custGeom>
                <a:avLst/>
                <a:gdLst>
                  <a:gd name="T0" fmla="*/ 70 w 97"/>
                  <a:gd name="T1" fmla="*/ 5 h 76"/>
                  <a:gd name="T2" fmla="*/ 27 w 97"/>
                  <a:gd name="T3" fmla="*/ 16 h 76"/>
                  <a:gd name="T4" fmla="*/ 29 w 97"/>
                  <a:gd name="T5" fmla="*/ 60 h 76"/>
                  <a:gd name="T6" fmla="*/ 65 w 97"/>
                  <a:gd name="T7" fmla="*/ 76 h 76"/>
                  <a:gd name="T8" fmla="*/ 96 w 97"/>
                  <a:gd name="T9" fmla="*/ 25 h 76"/>
                  <a:gd name="T10" fmla="*/ 70 w 97"/>
                  <a:gd name="T11" fmla="*/ 5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76">
                    <a:moveTo>
                      <a:pt x="70" y="5"/>
                    </a:moveTo>
                    <a:cubicBezTo>
                      <a:pt x="58" y="8"/>
                      <a:pt x="38" y="16"/>
                      <a:pt x="27" y="16"/>
                    </a:cubicBezTo>
                    <a:cubicBezTo>
                      <a:pt x="0" y="17"/>
                      <a:pt x="8" y="60"/>
                      <a:pt x="29" y="60"/>
                    </a:cubicBezTo>
                    <a:cubicBezTo>
                      <a:pt x="45" y="61"/>
                      <a:pt x="65" y="76"/>
                      <a:pt x="65" y="76"/>
                    </a:cubicBezTo>
                    <a:cubicBezTo>
                      <a:pt x="56" y="51"/>
                      <a:pt x="91" y="53"/>
                      <a:pt x="96" y="25"/>
                    </a:cubicBezTo>
                    <a:cubicBezTo>
                      <a:pt x="97" y="16"/>
                      <a:pt x="86" y="0"/>
                      <a:pt x="70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2" name="Freeform 1077"/>
              <p:cNvSpPr/>
              <p:nvPr/>
            </p:nvSpPr>
            <p:spPr bwMode="auto">
              <a:xfrm>
                <a:off x="3829" y="2326"/>
                <a:ext cx="167" cy="194"/>
              </a:xfrm>
              <a:custGeom>
                <a:avLst/>
                <a:gdLst>
                  <a:gd name="T0" fmla="*/ 43 w 62"/>
                  <a:gd name="T1" fmla="*/ 71 h 72"/>
                  <a:gd name="T2" fmla="*/ 33 w 62"/>
                  <a:gd name="T3" fmla="*/ 63 h 72"/>
                  <a:gd name="T4" fmla="*/ 13 w 62"/>
                  <a:gd name="T5" fmla="*/ 49 h 72"/>
                  <a:gd name="T6" fmla="*/ 2 w 62"/>
                  <a:gd name="T7" fmla="*/ 24 h 72"/>
                  <a:gd name="T8" fmla="*/ 19 w 62"/>
                  <a:gd name="T9" fmla="*/ 8 h 72"/>
                  <a:gd name="T10" fmla="*/ 19 w 62"/>
                  <a:gd name="T11" fmla="*/ 9 h 72"/>
                  <a:gd name="T12" fmla="*/ 4 w 62"/>
                  <a:gd name="T13" fmla="*/ 24 h 72"/>
                  <a:gd name="T14" fmla="*/ 13 w 62"/>
                  <a:gd name="T15" fmla="*/ 48 h 72"/>
                  <a:gd name="T16" fmla="*/ 34 w 62"/>
                  <a:gd name="T17" fmla="*/ 62 h 72"/>
                  <a:gd name="T18" fmla="*/ 42 w 62"/>
                  <a:gd name="T19" fmla="*/ 69 h 72"/>
                  <a:gd name="T20" fmla="*/ 41 w 62"/>
                  <a:gd name="T21" fmla="*/ 68 h 72"/>
                  <a:gd name="T22" fmla="*/ 20 w 62"/>
                  <a:gd name="T23" fmla="*/ 12 h 72"/>
                  <a:gd name="T24" fmla="*/ 28 w 62"/>
                  <a:gd name="T25" fmla="*/ 5 h 72"/>
                  <a:gd name="T26" fmla="*/ 32 w 62"/>
                  <a:gd name="T27" fmla="*/ 6 h 72"/>
                  <a:gd name="T28" fmla="*/ 39 w 62"/>
                  <a:gd name="T29" fmla="*/ 22 h 72"/>
                  <a:gd name="T30" fmla="*/ 41 w 62"/>
                  <a:gd name="T31" fmla="*/ 43 h 72"/>
                  <a:gd name="T32" fmla="*/ 41 w 62"/>
                  <a:gd name="T33" fmla="*/ 59 h 72"/>
                  <a:gd name="T34" fmla="*/ 45 w 62"/>
                  <a:gd name="T35" fmla="*/ 50 h 72"/>
                  <a:gd name="T36" fmla="*/ 57 w 62"/>
                  <a:gd name="T37" fmla="*/ 17 h 72"/>
                  <a:gd name="T38" fmla="*/ 48 w 62"/>
                  <a:gd name="T39" fmla="*/ 2 h 72"/>
                  <a:gd name="T40" fmla="*/ 41 w 62"/>
                  <a:gd name="T41" fmla="*/ 2 h 72"/>
                  <a:gd name="T42" fmla="*/ 41 w 62"/>
                  <a:gd name="T43" fmla="*/ 0 h 72"/>
                  <a:gd name="T44" fmla="*/ 49 w 62"/>
                  <a:gd name="T45" fmla="*/ 1 h 72"/>
                  <a:gd name="T46" fmla="*/ 59 w 62"/>
                  <a:gd name="T47" fmla="*/ 17 h 72"/>
                  <a:gd name="T48" fmla="*/ 46 w 62"/>
                  <a:gd name="T49" fmla="*/ 51 h 72"/>
                  <a:gd name="T50" fmla="*/ 42 w 62"/>
                  <a:gd name="T51" fmla="*/ 62 h 72"/>
                  <a:gd name="T52" fmla="*/ 42 w 62"/>
                  <a:gd name="T53" fmla="*/ 65 h 72"/>
                  <a:gd name="T54" fmla="*/ 41 w 62"/>
                  <a:gd name="T55" fmla="*/ 62 h 72"/>
                  <a:gd name="T56" fmla="*/ 39 w 62"/>
                  <a:gd name="T57" fmla="*/ 42 h 72"/>
                  <a:gd name="T58" fmla="*/ 38 w 62"/>
                  <a:gd name="T59" fmla="*/ 22 h 72"/>
                  <a:gd name="T60" fmla="*/ 32 w 62"/>
                  <a:gd name="T61" fmla="*/ 7 h 72"/>
                  <a:gd name="T62" fmla="*/ 28 w 62"/>
                  <a:gd name="T63" fmla="*/ 6 h 72"/>
                  <a:gd name="T64" fmla="*/ 21 w 62"/>
                  <a:gd name="T65" fmla="*/ 12 h 72"/>
                  <a:gd name="T66" fmla="*/ 42 w 62"/>
                  <a:gd name="T67" fmla="*/ 67 h 72"/>
                  <a:gd name="T68" fmla="*/ 44 w 62"/>
                  <a:gd name="T69" fmla="*/ 71 h 72"/>
                  <a:gd name="T70" fmla="*/ 44 w 62"/>
                  <a:gd name="T71" fmla="*/ 71 h 72"/>
                  <a:gd name="T72" fmla="*/ 43 w 62"/>
                  <a:gd name="T73" fmla="*/ 71 h 72"/>
                  <a:gd name="T74" fmla="*/ 43 w 62"/>
                  <a:gd name="T75" fmla="*/ 71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2" h="72">
                    <a:moveTo>
                      <a:pt x="43" y="71"/>
                    </a:moveTo>
                    <a:cubicBezTo>
                      <a:pt x="42" y="72"/>
                      <a:pt x="33" y="63"/>
                      <a:pt x="33" y="63"/>
                    </a:cubicBezTo>
                    <a:cubicBezTo>
                      <a:pt x="31" y="61"/>
                      <a:pt x="15" y="50"/>
                      <a:pt x="13" y="49"/>
                    </a:cubicBezTo>
                    <a:cubicBezTo>
                      <a:pt x="3" y="46"/>
                      <a:pt x="0" y="32"/>
                      <a:pt x="2" y="24"/>
                    </a:cubicBezTo>
                    <a:cubicBezTo>
                      <a:pt x="6" y="12"/>
                      <a:pt x="16" y="9"/>
                      <a:pt x="19" y="8"/>
                    </a:cubicBezTo>
                    <a:cubicBezTo>
                      <a:pt x="19" y="9"/>
                      <a:pt x="19" y="9"/>
                      <a:pt x="19" y="9"/>
                    </a:cubicBezTo>
                    <a:cubicBezTo>
                      <a:pt x="14" y="11"/>
                      <a:pt x="7" y="14"/>
                      <a:pt x="4" y="24"/>
                    </a:cubicBezTo>
                    <a:cubicBezTo>
                      <a:pt x="1" y="32"/>
                      <a:pt x="5" y="46"/>
                      <a:pt x="13" y="48"/>
                    </a:cubicBezTo>
                    <a:cubicBezTo>
                      <a:pt x="15" y="49"/>
                      <a:pt x="32" y="60"/>
                      <a:pt x="34" y="62"/>
                    </a:cubicBezTo>
                    <a:cubicBezTo>
                      <a:pt x="35" y="63"/>
                      <a:pt x="39" y="67"/>
                      <a:pt x="42" y="69"/>
                    </a:cubicBezTo>
                    <a:cubicBezTo>
                      <a:pt x="42" y="69"/>
                      <a:pt x="41" y="68"/>
                      <a:pt x="41" y="68"/>
                    </a:cubicBezTo>
                    <a:cubicBezTo>
                      <a:pt x="31" y="53"/>
                      <a:pt x="14" y="25"/>
                      <a:pt x="20" y="12"/>
                    </a:cubicBezTo>
                    <a:cubicBezTo>
                      <a:pt x="21" y="8"/>
                      <a:pt x="24" y="6"/>
                      <a:pt x="28" y="5"/>
                    </a:cubicBezTo>
                    <a:cubicBezTo>
                      <a:pt x="29" y="5"/>
                      <a:pt x="31" y="5"/>
                      <a:pt x="32" y="6"/>
                    </a:cubicBezTo>
                    <a:cubicBezTo>
                      <a:pt x="36" y="8"/>
                      <a:pt x="38" y="15"/>
                      <a:pt x="39" y="22"/>
                    </a:cubicBezTo>
                    <a:cubicBezTo>
                      <a:pt x="41" y="29"/>
                      <a:pt x="41" y="36"/>
                      <a:pt x="41" y="43"/>
                    </a:cubicBezTo>
                    <a:cubicBezTo>
                      <a:pt x="41" y="48"/>
                      <a:pt x="40" y="54"/>
                      <a:pt x="41" y="59"/>
                    </a:cubicBezTo>
                    <a:cubicBezTo>
                      <a:pt x="42" y="56"/>
                      <a:pt x="43" y="52"/>
                      <a:pt x="45" y="50"/>
                    </a:cubicBezTo>
                    <a:cubicBezTo>
                      <a:pt x="53" y="43"/>
                      <a:pt x="60" y="30"/>
                      <a:pt x="57" y="17"/>
                    </a:cubicBezTo>
                    <a:cubicBezTo>
                      <a:pt x="56" y="12"/>
                      <a:pt x="53" y="5"/>
                      <a:pt x="48" y="2"/>
                    </a:cubicBezTo>
                    <a:cubicBezTo>
                      <a:pt x="46" y="1"/>
                      <a:pt x="44" y="1"/>
                      <a:pt x="41" y="2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4" y="0"/>
                      <a:pt x="46" y="0"/>
                      <a:pt x="49" y="1"/>
                    </a:cubicBezTo>
                    <a:cubicBezTo>
                      <a:pt x="54" y="4"/>
                      <a:pt x="57" y="11"/>
                      <a:pt x="59" y="17"/>
                    </a:cubicBezTo>
                    <a:cubicBezTo>
                      <a:pt x="62" y="30"/>
                      <a:pt x="54" y="44"/>
                      <a:pt x="46" y="51"/>
                    </a:cubicBezTo>
                    <a:cubicBezTo>
                      <a:pt x="43" y="54"/>
                      <a:pt x="42" y="59"/>
                      <a:pt x="42" y="62"/>
                    </a:cubicBezTo>
                    <a:cubicBezTo>
                      <a:pt x="42" y="65"/>
                      <a:pt x="42" y="65"/>
                      <a:pt x="42" y="65"/>
                    </a:cubicBezTo>
                    <a:cubicBezTo>
                      <a:pt x="41" y="62"/>
                      <a:pt x="41" y="62"/>
                      <a:pt x="41" y="62"/>
                    </a:cubicBezTo>
                    <a:cubicBezTo>
                      <a:pt x="39" y="56"/>
                      <a:pt x="39" y="50"/>
                      <a:pt x="39" y="42"/>
                    </a:cubicBezTo>
                    <a:cubicBezTo>
                      <a:pt x="40" y="36"/>
                      <a:pt x="40" y="29"/>
                      <a:pt x="38" y="22"/>
                    </a:cubicBezTo>
                    <a:cubicBezTo>
                      <a:pt x="37" y="16"/>
                      <a:pt x="35" y="8"/>
                      <a:pt x="32" y="7"/>
                    </a:cubicBezTo>
                    <a:cubicBezTo>
                      <a:pt x="31" y="6"/>
                      <a:pt x="29" y="6"/>
                      <a:pt x="28" y="6"/>
                    </a:cubicBezTo>
                    <a:cubicBezTo>
                      <a:pt x="24" y="7"/>
                      <a:pt x="22" y="9"/>
                      <a:pt x="21" y="12"/>
                    </a:cubicBezTo>
                    <a:cubicBezTo>
                      <a:pt x="16" y="25"/>
                      <a:pt x="32" y="52"/>
                      <a:pt x="42" y="67"/>
                    </a:cubicBezTo>
                    <a:cubicBezTo>
                      <a:pt x="42" y="68"/>
                      <a:pt x="44" y="70"/>
                      <a:pt x="44" y="71"/>
                    </a:cubicBezTo>
                    <a:cubicBezTo>
                      <a:pt x="44" y="71"/>
                      <a:pt x="44" y="71"/>
                      <a:pt x="44" y="71"/>
                    </a:cubicBezTo>
                    <a:cubicBezTo>
                      <a:pt x="43" y="71"/>
                      <a:pt x="43" y="71"/>
                      <a:pt x="43" y="71"/>
                    </a:cubicBezTo>
                    <a:cubicBezTo>
                      <a:pt x="43" y="71"/>
                      <a:pt x="43" y="71"/>
                      <a:pt x="43" y="71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3" name="Freeform 1078"/>
              <p:cNvSpPr/>
              <p:nvPr/>
            </p:nvSpPr>
            <p:spPr bwMode="auto">
              <a:xfrm>
                <a:off x="3813" y="2353"/>
                <a:ext cx="62" cy="124"/>
              </a:xfrm>
              <a:custGeom>
                <a:avLst/>
                <a:gdLst>
                  <a:gd name="T0" fmla="*/ 22 w 23"/>
                  <a:gd name="T1" fmla="*/ 46 h 46"/>
                  <a:gd name="T2" fmla="*/ 22 w 23"/>
                  <a:gd name="T3" fmla="*/ 46 h 46"/>
                  <a:gd name="T4" fmla="*/ 17 w 23"/>
                  <a:gd name="T5" fmla="*/ 42 h 46"/>
                  <a:gd name="T6" fmla="*/ 5 w 23"/>
                  <a:gd name="T7" fmla="*/ 32 h 46"/>
                  <a:gd name="T8" fmla="*/ 5 w 23"/>
                  <a:gd name="T9" fmla="*/ 8 h 46"/>
                  <a:gd name="T10" fmla="*/ 16 w 23"/>
                  <a:gd name="T11" fmla="*/ 0 h 46"/>
                  <a:gd name="T12" fmla="*/ 16 w 23"/>
                  <a:gd name="T13" fmla="*/ 0 h 46"/>
                  <a:gd name="T14" fmla="*/ 16 w 23"/>
                  <a:gd name="T15" fmla="*/ 1 h 46"/>
                  <a:gd name="T16" fmla="*/ 5 w 23"/>
                  <a:gd name="T17" fmla="*/ 8 h 46"/>
                  <a:gd name="T18" fmla="*/ 5 w 23"/>
                  <a:gd name="T19" fmla="*/ 31 h 46"/>
                  <a:gd name="T20" fmla="*/ 17 w 23"/>
                  <a:gd name="T21" fmla="*/ 41 h 46"/>
                  <a:gd name="T22" fmla="*/ 22 w 23"/>
                  <a:gd name="T23" fmla="*/ 45 h 46"/>
                  <a:gd name="T24" fmla="*/ 23 w 23"/>
                  <a:gd name="T25" fmla="*/ 46 h 46"/>
                  <a:gd name="T26" fmla="*/ 22 w 23"/>
                  <a:gd name="T27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" h="46">
                    <a:moveTo>
                      <a:pt x="22" y="46"/>
                    </a:moveTo>
                    <a:cubicBezTo>
                      <a:pt x="22" y="46"/>
                      <a:pt x="22" y="46"/>
                      <a:pt x="22" y="46"/>
                    </a:cubicBezTo>
                    <a:cubicBezTo>
                      <a:pt x="20" y="44"/>
                      <a:pt x="18" y="43"/>
                      <a:pt x="17" y="42"/>
                    </a:cubicBezTo>
                    <a:cubicBezTo>
                      <a:pt x="12" y="39"/>
                      <a:pt x="8" y="37"/>
                      <a:pt x="5" y="32"/>
                    </a:cubicBezTo>
                    <a:cubicBezTo>
                      <a:pt x="0" y="25"/>
                      <a:pt x="0" y="14"/>
                      <a:pt x="5" y="8"/>
                    </a:cubicBezTo>
                    <a:cubicBezTo>
                      <a:pt x="9" y="2"/>
                      <a:pt x="12" y="1"/>
                      <a:pt x="16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2" y="2"/>
                      <a:pt x="10" y="3"/>
                      <a:pt x="5" y="8"/>
                    </a:cubicBezTo>
                    <a:cubicBezTo>
                      <a:pt x="1" y="14"/>
                      <a:pt x="1" y="25"/>
                      <a:pt x="5" y="31"/>
                    </a:cubicBezTo>
                    <a:cubicBezTo>
                      <a:pt x="9" y="36"/>
                      <a:pt x="13" y="39"/>
                      <a:pt x="17" y="41"/>
                    </a:cubicBezTo>
                    <a:cubicBezTo>
                      <a:pt x="19" y="42"/>
                      <a:pt x="21" y="43"/>
                      <a:pt x="22" y="45"/>
                    </a:cubicBezTo>
                    <a:cubicBezTo>
                      <a:pt x="23" y="45"/>
                      <a:pt x="23" y="45"/>
                      <a:pt x="23" y="46"/>
                    </a:cubicBezTo>
                    <a:cubicBezTo>
                      <a:pt x="23" y="46"/>
                      <a:pt x="22" y="46"/>
                      <a:pt x="22" y="46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4" name="Freeform 1079"/>
              <p:cNvSpPr/>
              <p:nvPr/>
            </p:nvSpPr>
            <p:spPr bwMode="auto">
              <a:xfrm>
                <a:off x="3851" y="2345"/>
                <a:ext cx="78" cy="153"/>
              </a:xfrm>
              <a:custGeom>
                <a:avLst/>
                <a:gdLst>
                  <a:gd name="T0" fmla="*/ 28 w 29"/>
                  <a:gd name="T1" fmla="*/ 57 h 57"/>
                  <a:gd name="T2" fmla="*/ 28 w 29"/>
                  <a:gd name="T3" fmla="*/ 56 h 57"/>
                  <a:gd name="T4" fmla="*/ 23 w 29"/>
                  <a:gd name="T5" fmla="*/ 50 h 57"/>
                  <a:gd name="T6" fmla="*/ 21 w 29"/>
                  <a:gd name="T7" fmla="*/ 46 h 57"/>
                  <a:gd name="T8" fmla="*/ 13 w 29"/>
                  <a:gd name="T9" fmla="*/ 39 h 57"/>
                  <a:gd name="T10" fmla="*/ 3 w 29"/>
                  <a:gd name="T11" fmla="*/ 14 h 57"/>
                  <a:gd name="T12" fmla="*/ 12 w 29"/>
                  <a:gd name="T13" fmla="*/ 0 h 57"/>
                  <a:gd name="T14" fmla="*/ 13 w 29"/>
                  <a:gd name="T15" fmla="*/ 1 h 57"/>
                  <a:gd name="T16" fmla="*/ 13 w 29"/>
                  <a:gd name="T17" fmla="*/ 1 h 57"/>
                  <a:gd name="T18" fmla="*/ 4 w 29"/>
                  <a:gd name="T19" fmla="*/ 14 h 57"/>
                  <a:gd name="T20" fmla="*/ 14 w 29"/>
                  <a:gd name="T21" fmla="*/ 38 h 57"/>
                  <a:gd name="T22" fmla="*/ 21 w 29"/>
                  <a:gd name="T23" fmla="*/ 45 h 57"/>
                  <a:gd name="T24" fmla="*/ 24 w 29"/>
                  <a:gd name="T25" fmla="*/ 50 h 57"/>
                  <a:gd name="T26" fmla="*/ 29 w 29"/>
                  <a:gd name="T27" fmla="*/ 56 h 57"/>
                  <a:gd name="T28" fmla="*/ 29 w 29"/>
                  <a:gd name="T29" fmla="*/ 56 h 57"/>
                  <a:gd name="T30" fmla="*/ 28 w 29"/>
                  <a:gd name="T31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9" h="57">
                    <a:moveTo>
                      <a:pt x="28" y="57"/>
                    </a:moveTo>
                    <a:cubicBezTo>
                      <a:pt x="28" y="57"/>
                      <a:pt x="28" y="57"/>
                      <a:pt x="28" y="56"/>
                    </a:cubicBezTo>
                    <a:cubicBezTo>
                      <a:pt x="25" y="52"/>
                      <a:pt x="24" y="51"/>
                      <a:pt x="23" y="50"/>
                    </a:cubicBezTo>
                    <a:cubicBezTo>
                      <a:pt x="23" y="49"/>
                      <a:pt x="23" y="49"/>
                      <a:pt x="21" y="46"/>
                    </a:cubicBezTo>
                    <a:cubicBezTo>
                      <a:pt x="18" y="43"/>
                      <a:pt x="16" y="41"/>
                      <a:pt x="13" y="39"/>
                    </a:cubicBezTo>
                    <a:cubicBezTo>
                      <a:pt x="6" y="34"/>
                      <a:pt x="0" y="29"/>
                      <a:pt x="3" y="14"/>
                    </a:cubicBezTo>
                    <a:cubicBezTo>
                      <a:pt x="3" y="10"/>
                      <a:pt x="10" y="2"/>
                      <a:pt x="12" y="0"/>
                    </a:cubicBezTo>
                    <a:cubicBezTo>
                      <a:pt x="13" y="0"/>
                      <a:pt x="13" y="0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1" y="2"/>
                      <a:pt x="4" y="11"/>
                      <a:pt x="4" y="14"/>
                    </a:cubicBezTo>
                    <a:cubicBezTo>
                      <a:pt x="1" y="29"/>
                      <a:pt x="7" y="33"/>
                      <a:pt x="14" y="38"/>
                    </a:cubicBezTo>
                    <a:cubicBezTo>
                      <a:pt x="16" y="40"/>
                      <a:pt x="19" y="43"/>
                      <a:pt x="21" y="45"/>
                    </a:cubicBezTo>
                    <a:cubicBezTo>
                      <a:pt x="24" y="48"/>
                      <a:pt x="24" y="49"/>
                      <a:pt x="24" y="50"/>
                    </a:cubicBezTo>
                    <a:cubicBezTo>
                      <a:pt x="25" y="51"/>
                      <a:pt x="26" y="52"/>
                      <a:pt x="29" y="56"/>
                    </a:cubicBezTo>
                    <a:cubicBezTo>
                      <a:pt x="29" y="56"/>
                      <a:pt x="29" y="56"/>
                      <a:pt x="29" y="56"/>
                    </a:cubicBezTo>
                    <a:cubicBezTo>
                      <a:pt x="29" y="56"/>
                      <a:pt x="28" y="57"/>
                      <a:pt x="28" y="57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5" name="Freeform 1080"/>
              <p:cNvSpPr/>
              <p:nvPr/>
            </p:nvSpPr>
            <p:spPr bwMode="auto">
              <a:xfrm>
                <a:off x="3897" y="2339"/>
                <a:ext cx="27" cy="119"/>
              </a:xfrm>
              <a:custGeom>
                <a:avLst/>
                <a:gdLst>
                  <a:gd name="T0" fmla="*/ 9 w 10"/>
                  <a:gd name="T1" fmla="*/ 44 h 44"/>
                  <a:gd name="T2" fmla="*/ 9 w 10"/>
                  <a:gd name="T3" fmla="*/ 43 h 44"/>
                  <a:gd name="T4" fmla="*/ 0 w 10"/>
                  <a:gd name="T5" fmla="*/ 10 h 44"/>
                  <a:gd name="T6" fmla="*/ 1 w 10"/>
                  <a:gd name="T7" fmla="*/ 3 h 44"/>
                  <a:gd name="T8" fmla="*/ 1 w 10"/>
                  <a:gd name="T9" fmla="*/ 1 h 44"/>
                  <a:gd name="T10" fmla="*/ 1 w 10"/>
                  <a:gd name="T11" fmla="*/ 1 h 44"/>
                  <a:gd name="T12" fmla="*/ 2 w 10"/>
                  <a:gd name="T13" fmla="*/ 0 h 44"/>
                  <a:gd name="T14" fmla="*/ 2 w 10"/>
                  <a:gd name="T15" fmla="*/ 3 h 44"/>
                  <a:gd name="T16" fmla="*/ 1 w 10"/>
                  <a:gd name="T17" fmla="*/ 10 h 44"/>
                  <a:gd name="T18" fmla="*/ 10 w 10"/>
                  <a:gd name="T19" fmla="*/ 43 h 44"/>
                  <a:gd name="T20" fmla="*/ 9 w 10"/>
                  <a:gd name="T21" fmla="*/ 44 h 44"/>
                  <a:gd name="T22" fmla="*/ 9 w 10"/>
                  <a:gd name="T23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" h="44">
                    <a:moveTo>
                      <a:pt x="9" y="44"/>
                    </a:moveTo>
                    <a:cubicBezTo>
                      <a:pt x="9" y="44"/>
                      <a:pt x="9" y="44"/>
                      <a:pt x="9" y="43"/>
                    </a:cubicBezTo>
                    <a:cubicBezTo>
                      <a:pt x="0" y="27"/>
                      <a:pt x="0" y="11"/>
                      <a:pt x="0" y="10"/>
                    </a:cubicBezTo>
                    <a:cubicBezTo>
                      <a:pt x="0" y="9"/>
                      <a:pt x="1" y="6"/>
                      <a:pt x="1" y="3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1"/>
                      <a:pt x="3" y="1"/>
                      <a:pt x="2" y="3"/>
                    </a:cubicBezTo>
                    <a:cubicBezTo>
                      <a:pt x="2" y="5"/>
                      <a:pt x="1" y="9"/>
                      <a:pt x="1" y="10"/>
                    </a:cubicBezTo>
                    <a:cubicBezTo>
                      <a:pt x="1" y="11"/>
                      <a:pt x="1" y="27"/>
                      <a:pt x="10" y="43"/>
                    </a:cubicBezTo>
                    <a:cubicBezTo>
                      <a:pt x="10" y="43"/>
                      <a:pt x="10" y="43"/>
                      <a:pt x="9" y="44"/>
                    </a:cubicBezTo>
                    <a:cubicBezTo>
                      <a:pt x="9" y="44"/>
                      <a:pt x="9" y="44"/>
                      <a:pt x="9" y="44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6" name="Freeform 1081"/>
              <p:cNvSpPr/>
              <p:nvPr/>
            </p:nvSpPr>
            <p:spPr bwMode="auto">
              <a:xfrm>
                <a:off x="3921" y="2331"/>
                <a:ext cx="38" cy="92"/>
              </a:xfrm>
              <a:custGeom>
                <a:avLst/>
                <a:gdLst>
                  <a:gd name="T0" fmla="*/ 12 w 14"/>
                  <a:gd name="T1" fmla="*/ 34 h 34"/>
                  <a:gd name="T2" fmla="*/ 12 w 14"/>
                  <a:gd name="T3" fmla="*/ 34 h 34"/>
                  <a:gd name="T4" fmla="*/ 12 w 14"/>
                  <a:gd name="T5" fmla="*/ 33 h 34"/>
                  <a:gd name="T6" fmla="*/ 8 w 14"/>
                  <a:gd name="T7" fmla="*/ 11 h 34"/>
                  <a:gd name="T8" fmla="*/ 8 w 14"/>
                  <a:gd name="T9" fmla="*/ 11 h 34"/>
                  <a:gd name="T10" fmla="*/ 0 w 14"/>
                  <a:gd name="T11" fmla="*/ 2 h 34"/>
                  <a:gd name="T12" fmla="*/ 0 w 14"/>
                  <a:gd name="T13" fmla="*/ 2 h 34"/>
                  <a:gd name="T14" fmla="*/ 0 w 14"/>
                  <a:gd name="T15" fmla="*/ 2 h 34"/>
                  <a:gd name="T16" fmla="*/ 0 w 14"/>
                  <a:gd name="T17" fmla="*/ 1 h 34"/>
                  <a:gd name="T18" fmla="*/ 0 w 14"/>
                  <a:gd name="T19" fmla="*/ 1 h 34"/>
                  <a:gd name="T20" fmla="*/ 9 w 14"/>
                  <a:gd name="T21" fmla="*/ 10 h 34"/>
                  <a:gd name="T22" fmla="*/ 9 w 14"/>
                  <a:gd name="T23" fmla="*/ 11 h 34"/>
                  <a:gd name="T24" fmla="*/ 13 w 14"/>
                  <a:gd name="T25" fmla="*/ 33 h 34"/>
                  <a:gd name="T26" fmla="*/ 12 w 14"/>
                  <a:gd name="T27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" h="34">
                    <a:moveTo>
                      <a:pt x="12" y="34"/>
                    </a:moveTo>
                    <a:cubicBezTo>
                      <a:pt x="12" y="34"/>
                      <a:pt x="12" y="34"/>
                      <a:pt x="12" y="34"/>
                    </a:cubicBezTo>
                    <a:cubicBezTo>
                      <a:pt x="12" y="34"/>
                      <a:pt x="12" y="34"/>
                      <a:pt x="12" y="33"/>
                    </a:cubicBezTo>
                    <a:cubicBezTo>
                      <a:pt x="13" y="25"/>
                      <a:pt x="12" y="19"/>
                      <a:pt x="8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5" y="3"/>
                      <a:pt x="2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3" y="0"/>
                      <a:pt x="6" y="4"/>
                      <a:pt x="9" y="10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13" y="19"/>
                      <a:pt x="14" y="24"/>
                      <a:pt x="13" y="33"/>
                    </a:cubicBezTo>
                    <a:cubicBezTo>
                      <a:pt x="13" y="34"/>
                      <a:pt x="13" y="34"/>
                      <a:pt x="12" y="34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7" name="Freeform 1082"/>
              <p:cNvSpPr/>
              <p:nvPr/>
            </p:nvSpPr>
            <p:spPr bwMode="auto">
              <a:xfrm>
                <a:off x="3934" y="2326"/>
                <a:ext cx="41" cy="110"/>
              </a:xfrm>
              <a:custGeom>
                <a:avLst/>
                <a:gdLst>
                  <a:gd name="T0" fmla="*/ 12 w 15"/>
                  <a:gd name="T1" fmla="*/ 41 h 41"/>
                  <a:gd name="T2" fmla="*/ 12 w 15"/>
                  <a:gd name="T3" fmla="*/ 41 h 41"/>
                  <a:gd name="T4" fmla="*/ 12 w 15"/>
                  <a:gd name="T5" fmla="*/ 40 h 41"/>
                  <a:gd name="T6" fmla="*/ 11 w 15"/>
                  <a:gd name="T7" fmla="*/ 15 h 41"/>
                  <a:gd name="T8" fmla="*/ 1 w 15"/>
                  <a:gd name="T9" fmla="*/ 2 h 41"/>
                  <a:gd name="T10" fmla="*/ 1 w 15"/>
                  <a:gd name="T11" fmla="*/ 2 h 41"/>
                  <a:gd name="T12" fmla="*/ 0 w 15"/>
                  <a:gd name="T13" fmla="*/ 2 h 41"/>
                  <a:gd name="T14" fmla="*/ 1 w 15"/>
                  <a:gd name="T15" fmla="*/ 1 h 41"/>
                  <a:gd name="T16" fmla="*/ 1 w 15"/>
                  <a:gd name="T17" fmla="*/ 1 h 41"/>
                  <a:gd name="T18" fmla="*/ 12 w 15"/>
                  <a:gd name="T19" fmla="*/ 14 h 41"/>
                  <a:gd name="T20" fmla="*/ 13 w 15"/>
                  <a:gd name="T21" fmla="*/ 40 h 41"/>
                  <a:gd name="T22" fmla="*/ 12 w 15"/>
                  <a:gd name="T23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5" h="41">
                    <a:moveTo>
                      <a:pt x="12" y="41"/>
                    </a:moveTo>
                    <a:cubicBezTo>
                      <a:pt x="12" y="41"/>
                      <a:pt x="12" y="41"/>
                      <a:pt x="12" y="41"/>
                    </a:cubicBezTo>
                    <a:cubicBezTo>
                      <a:pt x="12" y="41"/>
                      <a:pt x="12" y="40"/>
                      <a:pt x="12" y="40"/>
                    </a:cubicBezTo>
                    <a:cubicBezTo>
                      <a:pt x="14" y="29"/>
                      <a:pt x="13" y="21"/>
                      <a:pt x="11" y="15"/>
                    </a:cubicBezTo>
                    <a:cubicBezTo>
                      <a:pt x="10" y="12"/>
                      <a:pt x="3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5" y="0"/>
                      <a:pt x="11" y="13"/>
                      <a:pt x="12" y="14"/>
                    </a:cubicBezTo>
                    <a:cubicBezTo>
                      <a:pt x="15" y="23"/>
                      <a:pt x="14" y="33"/>
                      <a:pt x="13" y="40"/>
                    </a:cubicBezTo>
                    <a:cubicBezTo>
                      <a:pt x="13" y="40"/>
                      <a:pt x="13" y="41"/>
                      <a:pt x="12" y="41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8" name="Freeform 1083"/>
              <p:cNvSpPr/>
              <p:nvPr/>
            </p:nvSpPr>
            <p:spPr bwMode="auto">
              <a:xfrm>
                <a:off x="3959" y="2320"/>
                <a:ext cx="56" cy="114"/>
              </a:xfrm>
              <a:custGeom>
                <a:avLst/>
                <a:gdLst>
                  <a:gd name="T0" fmla="*/ 11 w 21"/>
                  <a:gd name="T1" fmla="*/ 42 h 42"/>
                  <a:gd name="T2" fmla="*/ 10 w 21"/>
                  <a:gd name="T3" fmla="*/ 42 h 42"/>
                  <a:gd name="T4" fmla="*/ 10 w 21"/>
                  <a:gd name="T5" fmla="*/ 41 h 42"/>
                  <a:gd name="T6" fmla="*/ 12 w 21"/>
                  <a:gd name="T7" fmla="*/ 40 h 42"/>
                  <a:gd name="T8" fmla="*/ 13 w 21"/>
                  <a:gd name="T9" fmla="*/ 10 h 42"/>
                  <a:gd name="T10" fmla="*/ 1 w 21"/>
                  <a:gd name="T11" fmla="*/ 1 h 42"/>
                  <a:gd name="T12" fmla="*/ 1 w 21"/>
                  <a:gd name="T13" fmla="*/ 1 h 42"/>
                  <a:gd name="T14" fmla="*/ 1 w 21"/>
                  <a:gd name="T15" fmla="*/ 0 h 42"/>
                  <a:gd name="T16" fmla="*/ 14 w 21"/>
                  <a:gd name="T17" fmla="*/ 9 h 42"/>
                  <a:gd name="T18" fmla="*/ 12 w 21"/>
                  <a:gd name="T19" fmla="*/ 41 h 42"/>
                  <a:gd name="T20" fmla="*/ 11 w 21"/>
                  <a:gd name="T21" fmla="*/ 42 h 42"/>
                  <a:gd name="T22" fmla="*/ 11 w 21"/>
                  <a:gd name="T23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" h="42">
                    <a:moveTo>
                      <a:pt x="11" y="42"/>
                    </a:moveTo>
                    <a:cubicBezTo>
                      <a:pt x="11" y="42"/>
                      <a:pt x="10" y="42"/>
                      <a:pt x="10" y="42"/>
                    </a:cubicBezTo>
                    <a:cubicBezTo>
                      <a:pt x="10" y="42"/>
                      <a:pt x="10" y="41"/>
                      <a:pt x="10" y="41"/>
                    </a:cubicBezTo>
                    <a:cubicBezTo>
                      <a:pt x="12" y="40"/>
                      <a:pt x="12" y="40"/>
                      <a:pt x="12" y="40"/>
                    </a:cubicBezTo>
                    <a:cubicBezTo>
                      <a:pt x="19" y="33"/>
                      <a:pt x="18" y="19"/>
                      <a:pt x="13" y="10"/>
                    </a:cubicBezTo>
                    <a:cubicBezTo>
                      <a:pt x="8" y="3"/>
                      <a:pt x="2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3" y="0"/>
                      <a:pt x="9" y="1"/>
                      <a:pt x="14" y="9"/>
                    </a:cubicBezTo>
                    <a:cubicBezTo>
                      <a:pt x="19" y="19"/>
                      <a:pt x="21" y="33"/>
                      <a:pt x="12" y="41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11" y="42"/>
                      <a:pt x="11" y="42"/>
                      <a:pt x="11" y="42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9" name="Freeform 1084"/>
              <p:cNvSpPr/>
              <p:nvPr/>
            </p:nvSpPr>
            <p:spPr bwMode="auto">
              <a:xfrm>
                <a:off x="3784" y="2342"/>
                <a:ext cx="99" cy="89"/>
              </a:xfrm>
              <a:custGeom>
                <a:avLst/>
                <a:gdLst>
                  <a:gd name="T0" fmla="*/ 1 w 37"/>
                  <a:gd name="T1" fmla="*/ 32 h 33"/>
                  <a:gd name="T2" fmla="*/ 0 w 37"/>
                  <a:gd name="T3" fmla="*/ 32 h 33"/>
                  <a:gd name="T4" fmla="*/ 0 w 37"/>
                  <a:gd name="T5" fmla="*/ 32 h 33"/>
                  <a:gd name="T6" fmla="*/ 2 w 37"/>
                  <a:gd name="T7" fmla="*/ 24 h 33"/>
                  <a:gd name="T8" fmla="*/ 8 w 37"/>
                  <a:gd name="T9" fmla="*/ 7 h 33"/>
                  <a:gd name="T10" fmla="*/ 26 w 37"/>
                  <a:gd name="T11" fmla="*/ 1 h 33"/>
                  <a:gd name="T12" fmla="*/ 36 w 37"/>
                  <a:gd name="T13" fmla="*/ 1 h 33"/>
                  <a:gd name="T14" fmla="*/ 37 w 37"/>
                  <a:gd name="T15" fmla="*/ 1 h 33"/>
                  <a:gd name="T16" fmla="*/ 37 w 37"/>
                  <a:gd name="T17" fmla="*/ 2 h 33"/>
                  <a:gd name="T18" fmla="*/ 26 w 37"/>
                  <a:gd name="T19" fmla="*/ 2 h 33"/>
                  <a:gd name="T20" fmla="*/ 9 w 37"/>
                  <a:gd name="T21" fmla="*/ 8 h 33"/>
                  <a:gd name="T22" fmla="*/ 3 w 37"/>
                  <a:gd name="T23" fmla="*/ 24 h 33"/>
                  <a:gd name="T24" fmla="*/ 1 w 37"/>
                  <a:gd name="T25" fmla="*/ 32 h 33"/>
                  <a:gd name="T26" fmla="*/ 1 w 37"/>
                  <a:gd name="T27" fmla="*/ 3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7" h="33">
                    <a:moveTo>
                      <a:pt x="1" y="32"/>
                    </a:moveTo>
                    <a:cubicBezTo>
                      <a:pt x="0" y="33"/>
                      <a:pt x="0" y="32"/>
                      <a:pt x="0" y="3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1" y="31"/>
                      <a:pt x="1" y="28"/>
                      <a:pt x="2" y="24"/>
                    </a:cubicBezTo>
                    <a:cubicBezTo>
                      <a:pt x="3" y="19"/>
                      <a:pt x="4" y="11"/>
                      <a:pt x="8" y="7"/>
                    </a:cubicBezTo>
                    <a:cubicBezTo>
                      <a:pt x="15" y="0"/>
                      <a:pt x="21" y="0"/>
                      <a:pt x="26" y="1"/>
                    </a:cubicBezTo>
                    <a:cubicBezTo>
                      <a:pt x="30" y="2"/>
                      <a:pt x="33" y="2"/>
                      <a:pt x="36" y="1"/>
                    </a:cubicBezTo>
                    <a:cubicBezTo>
                      <a:pt x="37" y="1"/>
                      <a:pt x="37" y="1"/>
                      <a:pt x="37" y="1"/>
                    </a:cubicBezTo>
                    <a:cubicBezTo>
                      <a:pt x="37" y="1"/>
                      <a:pt x="37" y="2"/>
                      <a:pt x="37" y="2"/>
                    </a:cubicBezTo>
                    <a:cubicBezTo>
                      <a:pt x="33" y="3"/>
                      <a:pt x="30" y="3"/>
                      <a:pt x="26" y="2"/>
                    </a:cubicBezTo>
                    <a:cubicBezTo>
                      <a:pt x="21" y="2"/>
                      <a:pt x="16" y="1"/>
                      <a:pt x="9" y="8"/>
                    </a:cubicBezTo>
                    <a:cubicBezTo>
                      <a:pt x="5" y="12"/>
                      <a:pt x="4" y="19"/>
                      <a:pt x="3" y="24"/>
                    </a:cubicBezTo>
                    <a:cubicBezTo>
                      <a:pt x="2" y="28"/>
                      <a:pt x="2" y="31"/>
                      <a:pt x="1" y="32"/>
                    </a:cubicBezTo>
                    <a:cubicBezTo>
                      <a:pt x="1" y="32"/>
                      <a:pt x="1" y="32"/>
                      <a:pt x="1" y="32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0" name="Freeform 1085"/>
              <p:cNvSpPr/>
              <p:nvPr/>
            </p:nvSpPr>
            <p:spPr bwMode="auto">
              <a:xfrm>
                <a:off x="3746" y="2345"/>
                <a:ext cx="129" cy="83"/>
              </a:xfrm>
              <a:custGeom>
                <a:avLst/>
                <a:gdLst>
                  <a:gd name="T0" fmla="*/ 1 w 48"/>
                  <a:gd name="T1" fmla="*/ 31 h 31"/>
                  <a:gd name="T2" fmla="*/ 0 w 48"/>
                  <a:gd name="T3" fmla="*/ 30 h 31"/>
                  <a:gd name="T4" fmla="*/ 1 w 48"/>
                  <a:gd name="T5" fmla="*/ 30 h 31"/>
                  <a:gd name="T6" fmla="*/ 12 w 48"/>
                  <a:gd name="T7" fmla="*/ 19 h 31"/>
                  <a:gd name="T8" fmla="*/ 14 w 48"/>
                  <a:gd name="T9" fmla="*/ 15 h 31"/>
                  <a:gd name="T10" fmla="*/ 29 w 48"/>
                  <a:gd name="T11" fmla="*/ 1 h 31"/>
                  <a:gd name="T12" fmla="*/ 38 w 48"/>
                  <a:gd name="T13" fmla="*/ 1 h 31"/>
                  <a:gd name="T14" fmla="*/ 47 w 48"/>
                  <a:gd name="T15" fmla="*/ 2 h 31"/>
                  <a:gd name="T16" fmla="*/ 48 w 48"/>
                  <a:gd name="T17" fmla="*/ 2 h 31"/>
                  <a:gd name="T18" fmla="*/ 48 w 48"/>
                  <a:gd name="T19" fmla="*/ 3 h 31"/>
                  <a:gd name="T20" fmla="*/ 48 w 48"/>
                  <a:gd name="T21" fmla="*/ 3 h 31"/>
                  <a:gd name="T22" fmla="*/ 37 w 48"/>
                  <a:gd name="T23" fmla="*/ 2 h 31"/>
                  <a:gd name="T24" fmla="*/ 29 w 48"/>
                  <a:gd name="T25" fmla="*/ 2 h 31"/>
                  <a:gd name="T26" fmla="*/ 15 w 48"/>
                  <a:gd name="T27" fmla="*/ 15 h 31"/>
                  <a:gd name="T28" fmla="*/ 14 w 48"/>
                  <a:gd name="T29" fmla="*/ 19 h 31"/>
                  <a:gd name="T30" fmla="*/ 1 w 48"/>
                  <a:gd name="T31" fmla="*/ 31 h 31"/>
                  <a:gd name="T32" fmla="*/ 1 w 48"/>
                  <a:gd name="T33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8" h="31">
                    <a:moveTo>
                      <a:pt x="1" y="31"/>
                    </a:moveTo>
                    <a:cubicBezTo>
                      <a:pt x="1" y="31"/>
                      <a:pt x="1" y="31"/>
                      <a:pt x="0" y="30"/>
                    </a:cubicBezTo>
                    <a:cubicBezTo>
                      <a:pt x="0" y="30"/>
                      <a:pt x="1" y="30"/>
                      <a:pt x="1" y="30"/>
                    </a:cubicBezTo>
                    <a:cubicBezTo>
                      <a:pt x="10" y="27"/>
                      <a:pt x="11" y="24"/>
                      <a:pt x="12" y="19"/>
                    </a:cubicBezTo>
                    <a:cubicBezTo>
                      <a:pt x="13" y="18"/>
                      <a:pt x="13" y="16"/>
                      <a:pt x="14" y="15"/>
                    </a:cubicBezTo>
                    <a:cubicBezTo>
                      <a:pt x="17" y="7"/>
                      <a:pt x="20" y="2"/>
                      <a:pt x="29" y="1"/>
                    </a:cubicBezTo>
                    <a:cubicBezTo>
                      <a:pt x="32" y="0"/>
                      <a:pt x="35" y="1"/>
                      <a:pt x="38" y="1"/>
                    </a:cubicBezTo>
                    <a:cubicBezTo>
                      <a:pt x="41" y="2"/>
                      <a:pt x="44" y="2"/>
                      <a:pt x="47" y="2"/>
                    </a:cubicBezTo>
                    <a:cubicBezTo>
                      <a:pt x="48" y="2"/>
                      <a:pt x="48" y="2"/>
                      <a:pt x="48" y="2"/>
                    </a:cubicBezTo>
                    <a:cubicBezTo>
                      <a:pt x="48" y="2"/>
                      <a:pt x="48" y="3"/>
                      <a:pt x="48" y="3"/>
                    </a:cubicBezTo>
                    <a:cubicBezTo>
                      <a:pt x="48" y="3"/>
                      <a:pt x="48" y="3"/>
                      <a:pt x="48" y="3"/>
                    </a:cubicBezTo>
                    <a:cubicBezTo>
                      <a:pt x="44" y="3"/>
                      <a:pt x="41" y="3"/>
                      <a:pt x="37" y="2"/>
                    </a:cubicBezTo>
                    <a:cubicBezTo>
                      <a:pt x="34" y="2"/>
                      <a:pt x="32" y="2"/>
                      <a:pt x="29" y="2"/>
                    </a:cubicBezTo>
                    <a:cubicBezTo>
                      <a:pt x="21" y="3"/>
                      <a:pt x="18" y="7"/>
                      <a:pt x="15" y="15"/>
                    </a:cubicBezTo>
                    <a:cubicBezTo>
                      <a:pt x="14" y="17"/>
                      <a:pt x="14" y="18"/>
                      <a:pt x="14" y="19"/>
                    </a:cubicBezTo>
                    <a:cubicBezTo>
                      <a:pt x="12" y="25"/>
                      <a:pt x="11" y="28"/>
                      <a:pt x="1" y="31"/>
                    </a:cubicBezTo>
                    <a:cubicBezTo>
                      <a:pt x="1" y="31"/>
                      <a:pt x="1" y="31"/>
                      <a:pt x="1" y="31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1" name="Freeform 1086"/>
              <p:cNvSpPr/>
              <p:nvPr/>
            </p:nvSpPr>
            <p:spPr bwMode="auto">
              <a:xfrm>
                <a:off x="3751" y="2363"/>
                <a:ext cx="62" cy="65"/>
              </a:xfrm>
              <a:custGeom>
                <a:avLst/>
                <a:gdLst>
                  <a:gd name="T0" fmla="*/ 6 w 23"/>
                  <a:gd name="T1" fmla="*/ 23 h 24"/>
                  <a:gd name="T2" fmla="*/ 1 w 23"/>
                  <a:gd name="T3" fmla="*/ 24 h 24"/>
                  <a:gd name="T4" fmla="*/ 0 w 23"/>
                  <a:gd name="T5" fmla="*/ 24 h 24"/>
                  <a:gd name="T6" fmla="*/ 0 w 23"/>
                  <a:gd name="T7" fmla="*/ 23 h 24"/>
                  <a:gd name="T8" fmla="*/ 0 w 23"/>
                  <a:gd name="T9" fmla="*/ 23 h 24"/>
                  <a:gd name="T10" fmla="*/ 1 w 23"/>
                  <a:gd name="T11" fmla="*/ 23 h 24"/>
                  <a:gd name="T12" fmla="*/ 10 w 23"/>
                  <a:gd name="T13" fmla="*/ 21 h 24"/>
                  <a:gd name="T14" fmla="*/ 12 w 23"/>
                  <a:gd name="T15" fmla="*/ 16 h 24"/>
                  <a:gd name="T16" fmla="*/ 22 w 23"/>
                  <a:gd name="T17" fmla="*/ 0 h 24"/>
                  <a:gd name="T18" fmla="*/ 23 w 23"/>
                  <a:gd name="T19" fmla="*/ 0 h 24"/>
                  <a:gd name="T20" fmla="*/ 23 w 23"/>
                  <a:gd name="T21" fmla="*/ 1 h 24"/>
                  <a:gd name="T22" fmla="*/ 13 w 23"/>
                  <a:gd name="T23" fmla="*/ 16 h 24"/>
                  <a:gd name="T24" fmla="*/ 10 w 23"/>
                  <a:gd name="T25" fmla="*/ 22 h 24"/>
                  <a:gd name="T26" fmla="*/ 6 w 23"/>
                  <a:gd name="T27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" h="24">
                    <a:moveTo>
                      <a:pt x="6" y="23"/>
                    </a:moveTo>
                    <a:cubicBezTo>
                      <a:pt x="5" y="24"/>
                      <a:pt x="3" y="24"/>
                      <a:pt x="1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4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5" y="22"/>
                      <a:pt x="7" y="22"/>
                      <a:pt x="10" y="21"/>
                    </a:cubicBezTo>
                    <a:cubicBezTo>
                      <a:pt x="11" y="20"/>
                      <a:pt x="11" y="18"/>
                      <a:pt x="12" y="16"/>
                    </a:cubicBezTo>
                    <a:cubicBezTo>
                      <a:pt x="13" y="12"/>
                      <a:pt x="14" y="5"/>
                      <a:pt x="22" y="0"/>
                    </a:cubicBezTo>
                    <a:cubicBezTo>
                      <a:pt x="22" y="0"/>
                      <a:pt x="23" y="0"/>
                      <a:pt x="23" y="0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15" y="6"/>
                      <a:pt x="14" y="12"/>
                      <a:pt x="13" y="16"/>
                    </a:cubicBezTo>
                    <a:cubicBezTo>
                      <a:pt x="12" y="19"/>
                      <a:pt x="12" y="21"/>
                      <a:pt x="10" y="22"/>
                    </a:cubicBezTo>
                    <a:cubicBezTo>
                      <a:pt x="9" y="22"/>
                      <a:pt x="8" y="23"/>
                      <a:pt x="6" y="23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2" name="Freeform 1087"/>
              <p:cNvSpPr/>
              <p:nvPr/>
            </p:nvSpPr>
            <p:spPr bwMode="auto">
              <a:xfrm>
                <a:off x="3668" y="2353"/>
                <a:ext cx="167" cy="116"/>
              </a:xfrm>
              <a:custGeom>
                <a:avLst/>
                <a:gdLst>
                  <a:gd name="T0" fmla="*/ 1 w 62"/>
                  <a:gd name="T1" fmla="*/ 43 h 43"/>
                  <a:gd name="T2" fmla="*/ 0 w 62"/>
                  <a:gd name="T3" fmla="*/ 42 h 43"/>
                  <a:gd name="T4" fmla="*/ 8 w 62"/>
                  <a:gd name="T5" fmla="*/ 33 h 43"/>
                  <a:gd name="T6" fmla="*/ 15 w 62"/>
                  <a:gd name="T7" fmla="*/ 29 h 43"/>
                  <a:gd name="T8" fmla="*/ 18 w 62"/>
                  <a:gd name="T9" fmla="*/ 27 h 43"/>
                  <a:gd name="T10" fmla="*/ 35 w 62"/>
                  <a:gd name="T11" fmla="*/ 11 h 43"/>
                  <a:gd name="T12" fmla="*/ 59 w 62"/>
                  <a:gd name="T13" fmla="*/ 0 h 43"/>
                  <a:gd name="T14" fmla="*/ 62 w 62"/>
                  <a:gd name="T15" fmla="*/ 0 h 43"/>
                  <a:gd name="T16" fmla="*/ 62 w 62"/>
                  <a:gd name="T17" fmla="*/ 2 h 43"/>
                  <a:gd name="T18" fmla="*/ 59 w 62"/>
                  <a:gd name="T19" fmla="*/ 1 h 43"/>
                  <a:gd name="T20" fmla="*/ 36 w 62"/>
                  <a:gd name="T21" fmla="*/ 12 h 43"/>
                  <a:gd name="T22" fmla="*/ 18 w 62"/>
                  <a:gd name="T23" fmla="*/ 27 h 43"/>
                  <a:gd name="T24" fmla="*/ 16 w 62"/>
                  <a:gd name="T25" fmla="*/ 30 h 43"/>
                  <a:gd name="T26" fmla="*/ 9 w 62"/>
                  <a:gd name="T27" fmla="*/ 34 h 43"/>
                  <a:gd name="T28" fmla="*/ 1 w 62"/>
                  <a:gd name="T29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2" h="43">
                    <a:moveTo>
                      <a:pt x="1" y="43"/>
                    </a:moveTo>
                    <a:cubicBezTo>
                      <a:pt x="0" y="42"/>
                      <a:pt x="0" y="42"/>
                      <a:pt x="0" y="42"/>
                    </a:cubicBezTo>
                    <a:cubicBezTo>
                      <a:pt x="4" y="35"/>
                      <a:pt x="6" y="34"/>
                      <a:pt x="8" y="33"/>
                    </a:cubicBezTo>
                    <a:cubicBezTo>
                      <a:pt x="10" y="32"/>
                      <a:pt x="12" y="31"/>
                      <a:pt x="15" y="29"/>
                    </a:cubicBezTo>
                    <a:cubicBezTo>
                      <a:pt x="16" y="28"/>
                      <a:pt x="17" y="27"/>
                      <a:pt x="18" y="27"/>
                    </a:cubicBezTo>
                    <a:cubicBezTo>
                      <a:pt x="23" y="22"/>
                      <a:pt x="32" y="15"/>
                      <a:pt x="35" y="11"/>
                    </a:cubicBezTo>
                    <a:cubicBezTo>
                      <a:pt x="41" y="0"/>
                      <a:pt x="53" y="0"/>
                      <a:pt x="59" y="0"/>
                    </a:cubicBezTo>
                    <a:cubicBezTo>
                      <a:pt x="61" y="0"/>
                      <a:pt x="61" y="0"/>
                      <a:pt x="62" y="0"/>
                    </a:cubicBezTo>
                    <a:cubicBezTo>
                      <a:pt x="62" y="2"/>
                      <a:pt x="62" y="2"/>
                      <a:pt x="62" y="2"/>
                    </a:cubicBezTo>
                    <a:cubicBezTo>
                      <a:pt x="61" y="2"/>
                      <a:pt x="61" y="2"/>
                      <a:pt x="59" y="1"/>
                    </a:cubicBezTo>
                    <a:cubicBezTo>
                      <a:pt x="54" y="1"/>
                      <a:pt x="41" y="1"/>
                      <a:pt x="36" y="12"/>
                    </a:cubicBezTo>
                    <a:cubicBezTo>
                      <a:pt x="33" y="16"/>
                      <a:pt x="24" y="23"/>
                      <a:pt x="18" y="27"/>
                    </a:cubicBezTo>
                    <a:cubicBezTo>
                      <a:pt x="17" y="28"/>
                      <a:pt x="16" y="29"/>
                      <a:pt x="16" y="30"/>
                    </a:cubicBezTo>
                    <a:cubicBezTo>
                      <a:pt x="13" y="32"/>
                      <a:pt x="10" y="33"/>
                      <a:pt x="9" y="34"/>
                    </a:cubicBezTo>
                    <a:cubicBezTo>
                      <a:pt x="6" y="35"/>
                      <a:pt x="5" y="36"/>
                      <a:pt x="1" y="43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3" name="Freeform 1088"/>
              <p:cNvSpPr/>
              <p:nvPr/>
            </p:nvSpPr>
            <p:spPr bwMode="auto">
              <a:xfrm>
                <a:off x="3660" y="2342"/>
                <a:ext cx="221" cy="137"/>
              </a:xfrm>
              <a:custGeom>
                <a:avLst/>
                <a:gdLst>
                  <a:gd name="T0" fmla="*/ 1 w 82"/>
                  <a:gd name="T1" fmla="*/ 51 h 51"/>
                  <a:gd name="T2" fmla="*/ 0 w 82"/>
                  <a:gd name="T3" fmla="*/ 51 h 51"/>
                  <a:gd name="T4" fmla="*/ 2 w 82"/>
                  <a:gd name="T5" fmla="*/ 44 h 51"/>
                  <a:gd name="T6" fmla="*/ 2 w 82"/>
                  <a:gd name="T7" fmla="*/ 44 h 51"/>
                  <a:gd name="T8" fmla="*/ 12 w 82"/>
                  <a:gd name="T9" fmla="*/ 32 h 51"/>
                  <a:gd name="T10" fmla="*/ 25 w 82"/>
                  <a:gd name="T11" fmla="*/ 17 h 51"/>
                  <a:gd name="T12" fmla="*/ 48 w 82"/>
                  <a:gd name="T13" fmla="*/ 1 h 51"/>
                  <a:gd name="T14" fmla="*/ 63 w 82"/>
                  <a:gd name="T15" fmla="*/ 1 h 51"/>
                  <a:gd name="T16" fmla="*/ 81 w 82"/>
                  <a:gd name="T17" fmla="*/ 1 h 51"/>
                  <a:gd name="T18" fmla="*/ 82 w 82"/>
                  <a:gd name="T19" fmla="*/ 2 h 51"/>
                  <a:gd name="T20" fmla="*/ 63 w 82"/>
                  <a:gd name="T21" fmla="*/ 2 h 51"/>
                  <a:gd name="T22" fmla="*/ 48 w 82"/>
                  <a:gd name="T23" fmla="*/ 2 h 51"/>
                  <a:gd name="T24" fmla="*/ 26 w 82"/>
                  <a:gd name="T25" fmla="*/ 17 h 51"/>
                  <a:gd name="T26" fmla="*/ 13 w 82"/>
                  <a:gd name="T27" fmla="*/ 33 h 51"/>
                  <a:gd name="T28" fmla="*/ 3 w 82"/>
                  <a:gd name="T29" fmla="*/ 45 h 51"/>
                  <a:gd name="T30" fmla="*/ 3 w 82"/>
                  <a:gd name="T31" fmla="*/ 45 h 51"/>
                  <a:gd name="T32" fmla="*/ 1 w 82"/>
                  <a:gd name="T33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2" h="51">
                    <a:moveTo>
                      <a:pt x="1" y="51"/>
                    </a:moveTo>
                    <a:cubicBezTo>
                      <a:pt x="0" y="51"/>
                      <a:pt x="0" y="51"/>
                      <a:pt x="0" y="51"/>
                    </a:cubicBezTo>
                    <a:cubicBezTo>
                      <a:pt x="1" y="46"/>
                      <a:pt x="1" y="45"/>
                      <a:pt x="2" y="44"/>
                    </a:cubicBezTo>
                    <a:cubicBezTo>
                      <a:pt x="2" y="44"/>
                      <a:pt x="2" y="44"/>
                      <a:pt x="2" y="44"/>
                    </a:cubicBezTo>
                    <a:cubicBezTo>
                      <a:pt x="4" y="41"/>
                      <a:pt x="10" y="33"/>
                      <a:pt x="12" y="32"/>
                    </a:cubicBezTo>
                    <a:cubicBezTo>
                      <a:pt x="18" y="27"/>
                      <a:pt x="23" y="20"/>
                      <a:pt x="25" y="17"/>
                    </a:cubicBezTo>
                    <a:cubicBezTo>
                      <a:pt x="28" y="12"/>
                      <a:pt x="42" y="2"/>
                      <a:pt x="48" y="1"/>
                    </a:cubicBezTo>
                    <a:cubicBezTo>
                      <a:pt x="51" y="0"/>
                      <a:pt x="57" y="1"/>
                      <a:pt x="63" y="1"/>
                    </a:cubicBezTo>
                    <a:cubicBezTo>
                      <a:pt x="70" y="2"/>
                      <a:pt x="78" y="3"/>
                      <a:pt x="81" y="1"/>
                    </a:cubicBezTo>
                    <a:cubicBezTo>
                      <a:pt x="82" y="2"/>
                      <a:pt x="82" y="2"/>
                      <a:pt x="82" y="2"/>
                    </a:cubicBezTo>
                    <a:cubicBezTo>
                      <a:pt x="78" y="4"/>
                      <a:pt x="70" y="3"/>
                      <a:pt x="63" y="2"/>
                    </a:cubicBezTo>
                    <a:cubicBezTo>
                      <a:pt x="57" y="2"/>
                      <a:pt x="52" y="1"/>
                      <a:pt x="48" y="2"/>
                    </a:cubicBezTo>
                    <a:cubicBezTo>
                      <a:pt x="43" y="3"/>
                      <a:pt x="29" y="13"/>
                      <a:pt x="26" y="17"/>
                    </a:cubicBezTo>
                    <a:cubicBezTo>
                      <a:pt x="24" y="21"/>
                      <a:pt x="19" y="28"/>
                      <a:pt x="13" y="33"/>
                    </a:cubicBezTo>
                    <a:cubicBezTo>
                      <a:pt x="10" y="34"/>
                      <a:pt x="5" y="41"/>
                      <a:pt x="3" y="45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2" y="46"/>
                      <a:pt x="2" y="47"/>
                      <a:pt x="1" y="51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4" name="Freeform 1089"/>
              <p:cNvSpPr/>
              <p:nvPr/>
            </p:nvSpPr>
            <p:spPr bwMode="auto">
              <a:xfrm>
                <a:off x="3649" y="2320"/>
                <a:ext cx="234" cy="173"/>
              </a:xfrm>
              <a:custGeom>
                <a:avLst/>
                <a:gdLst>
                  <a:gd name="T0" fmla="*/ 1 w 87"/>
                  <a:gd name="T1" fmla="*/ 64 h 64"/>
                  <a:gd name="T2" fmla="*/ 0 w 87"/>
                  <a:gd name="T3" fmla="*/ 63 h 64"/>
                  <a:gd name="T4" fmla="*/ 1 w 87"/>
                  <a:gd name="T5" fmla="*/ 61 h 64"/>
                  <a:gd name="T6" fmla="*/ 1 w 87"/>
                  <a:gd name="T7" fmla="*/ 59 h 64"/>
                  <a:gd name="T8" fmla="*/ 5 w 87"/>
                  <a:gd name="T9" fmla="*/ 46 h 64"/>
                  <a:gd name="T10" fmla="*/ 7 w 87"/>
                  <a:gd name="T11" fmla="*/ 40 h 64"/>
                  <a:gd name="T12" fmla="*/ 13 w 87"/>
                  <a:gd name="T13" fmla="*/ 28 h 64"/>
                  <a:gd name="T14" fmla="*/ 15 w 87"/>
                  <a:gd name="T15" fmla="*/ 26 h 64"/>
                  <a:gd name="T16" fmla="*/ 62 w 87"/>
                  <a:gd name="T17" fmla="*/ 3 h 64"/>
                  <a:gd name="T18" fmla="*/ 67 w 87"/>
                  <a:gd name="T19" fmla="*/ 3 h 64"/>
                  <a:gd name="T20" fmla="*/ 87 w 87"/>
                  <a:gd name="T21" fmla="*/ 8 h 64"/>
                  <a:gd name="T22" fmla="*/ 86 w 87"/>
                  <a:gd name="T23" fmla="*/ 9 h 64"/>
                  <a:gd name="T24" fmla="*/ 67 w 87"/>
                  <a:gd name="T25" fmla="*/ 4 h 64"/>
                  <a:gd name="T26" fmla="*/ 62 w 87"/>
                  <a:gd name="T27" fmla="*/ 4 h 64"/>
                  <a:gd name="T28" fmla="*/ 16 w 87"/>
                  <a:gd name="T29" fmla="*/ 26 h 64"/>
                  <a:gd name="T30" fmla="*/ 14 w 87"/>
                  <a:gd name="T31" fmla="*/ 29 h 64"/>
                  <a:gd name="T32" fmla="*/ 9 w 87"/>
                  <a:gd name="T33" fmla="*/ 40 h 64"/>
                  <a:gd name="T34" fmla="*/ 6 w 87"/>
                  <a:gd name="T35" fmla="*/ 47 h 64"/>
                  <a:gd name="T36" fmla="*/ 2 w 87"/>
                  <a:gd name="T37" fmla="*/ 59 h 64"/>
                  <a:gd name="T38" fmla="*/ 2 w 87"/>
                  <a:gd name="T39" fmla="*/ 61 h 64"/>
                  <a:gd name="T40" fmla="*/ 1 w 87"/>
                  <a:gd name="T41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7" h="64">
                    <a:moveTo>
                      <a:pt x="1" y="64"/>
                    </a:moveTo>
                    <a:cubicBezTo>
                      <a:pt x="0" y="63"/>
                      <a:pt x="0" y="63"/>
                      <a:pt x="0" y="63"/>
                    </a:cubicBezTo>
                    <a:cubicBezTo>
                      <a:pt x="0" y="62"/>
                      <a:pt x="1" y="61"/>
                      <a:pt x="1" y="61"/>
                    </a:cubicBezTo>
                    <a:cubicBezTo>
                      <a:pt x="1" y="60"/>
                      <a:pt x="1" y="60"/>
                      <a:pt x="1" y="59"/>
                    </a:cubicBezTo>
                    <a:cubicBezTo>
                      <a:pt x="1" y="55"/>
                      <a:pt x="3" y="50"/>
                      <a:pt x="5" y="46"/>
                    </a:cubicBezTo>
                    <a:cubicBezTo>
                      <a:pt x="6" y="44"/>
                      <a:pt x="8" y="41"/>
                      <a:pt x="7" y="40"/>
                    </a:cubicBezTo>
                    <a:cubicBezTo>
                      <a:pt x="7" y="38"/>
                      <a:pt x="10" y="33"/>
                      <a:pt x="13" y="28"/>
                    </a:cubicBezTo>
                    <a:cubicBezTo>
                      <a:pt x="14" y="27"/>
                      <a:pt x="15" y="26"/>
                      <a:pt x="15" y="26"/>
                    </a:cubicBezTo>
                    <a:cubicBezTo>
                      <a:pt x="27" y="7"/>
                      <a:pt x="42" y="0"/>
                      <a:pt x="62" y="3"/>
                    </a:cubicBezTo>
                    <a:cubicBezTo>
                      <a:pt x="64" y="3"/>
                      <a:pt x="65" y="3"/>
                      <a:pt x="67" y="3"/>
                    </a:cubicBezTo>
                    <a:cubicBezTo>
                      <a:pt x="73" y="4"/>
                      <a:pt x="80" y="4"/>
                      <a:pt x="87" y="8"/>
                    </a:cubicBezTo>
                    <a:cubicBezTo>
                      <a:pt x="86" y="9"/>
                      <a:pt x="86" y="9"/>
                      <a:pt x="86" y="9"/>
                    </a:cubicBezTo>
                    <a:cubicBezTo>
                      <a:pt x="79" y="5"/>
                      <a:pt x="73" y="5"/>
                      <a:pt x="67" y="4"/>
                    </a:cubicBezTo>
                    <a:cubicBezTo>
                      <a:pt x="65" y="4"/>
                      <a:pt x="63" y="4"/>
                      <a:pt x="62" y="4"/>
                    </a:cubicBezTo>
                    <a:cubicBezTo>
                      <a:pt x="42" y="1"/>
                      <a:pt x="27" y="8"/>
                      <a:pt x="16" y="26"/>
                    </a:cubicBezTo>
                    <a:cubicBezTo>
                      <a:pt x="16" y="27"/>
                      <a:pt x="15" y="28"/>
                      <a:pt x="14" y="29"/>
                    </a:cubicBezTo>
                    <a:cubicBezTo>
                      <a:pt x="12" y="32"/>
                      <a:pt x="8" y="38"/>
                      <a:pt x="9" y="40"/>
                    </a:cubicBezTo>
                    <a:cubicBezTo>
                      <a:pt x="9" y="41"/>
                      <a:pt x="8" y="44"/>
                      <a:pt x="6" y="47"/>
                    </a:cubicBezTo>
                    <a:cubicBezTo>
                      <a:pt x="4" y="51"/>
                      <a:pt x="2" y="55"/>
                      <a:pt x="2" y="59"/>
                    </a:cubicBezTo>
                    <a:cubicBezTo>
                      <a:pt x="2" y="60"/>
                      <a:pt x="2" y="61"/>
                      <a:pt x="2" y="61"/>
                    </a:cubicBezTo>
                    <a:cubicBezTo>
                      <a:pt x="2" y="62"/>
                      <a:pt x="1" y="62"/>
                      <a:pt x="1" y="64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5" name="Freeform 1090"/>
              <p:cNvSpPr/>
              <p:nvPr/>
            </p:nvSpPr>
            <p:spPr bwMode="auto">
              <a:xfrm>
                <a:off x="3665" y="2310"/>
                <a:ext cx="197" cy="78"/>
              </a:xfrm>
              <a:custGeom>
                <a:avLst/>
                <a:gdLst>
                  <a:gd name="T0" fmla="*/ 1 w 73"/>
                  <a:gd name="T1" fmla="*/ 29 h 29"/>
                  <a:gd name="T2" fmla="*/ 0 w 73"/>
                  <a:gd name="T3" fmla="*/ 28 h 29"/>
                  <a:gd name="T4" fmla="*/ 40 w 73"/>
                  <a:gd name="T5" fmla="*/ 3 h 29"/>
                  <a:gd name="T6" fmla="*/ 70 w 73"/>
                  <a:gd name="T7" fmla="*/ 4 h 29"/>
                  <a:gd name="T8" fmla="*/ 73 w 73"/>
                  <a:gd name="T9" fmla="*/ 5 h 29"/>
                  <a:gd name="T10" fmla="*/ 72 w 73"/>
                  <a:gd name="T11" fmla="*/ 6 h 29"/>
                  <a:gd name="T12" fmla="*/ 69 w 73"/>
                  <a:gd name="T13" fmla="*/ 5 h 29"/>
                  <a:gd name="T14" fmla="*/ 40 w 73"/>
                  <a:gd name="T15" fmla="*/ 4 h 29"/>
                  <a:gd name="T16" fmla="*/ 1 w 73"/>
                  <a:gd name="T17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3" h="29">
                    <a:moveTo>
                      <a:pt x="1" y="29"/>
                    </a:moveTo>
                    <a:cubicBezTo>
                      <a:pt x="0" y="28"/>
                      <a:pt x="0" y="28"/>
                      <a:pt x="0" y="28"/>
                    </a:cubicBezTo>
                    <a:cubicBezTo>
                      <a:pt x="12" y="10"/>
                      <a:pt x="21" y="5"/>
                      <a:pt x="40" y="3"/>
                    </a:cubicBezTo>
                    <a:cubicBezTo>
                      <a:pt x="62" y="0"/>
                      <a:pt x="63" y="1"/>
                      <a:pt x="70" y="4"/>
                    </a:cubicBezTo>
                    <a:cubicBezTo>
                      <a:pt x="71" y="4"/>
                      <a:pt x="72" y="4"/>
                      <a:pt x="73" y="5"/>
                    </a:cubicBezTo>
                    <a:cubicBezTo>
                      <a:pt x="72" y="6"/>
                      <a:pt x="72" y="6"/>
                      <a:pt x="72" y="6"/>
                    </a:cubicBezTo>
                    <a:cubicBezTo>
                      <a:pt x="71" y="5"/>
                      <a:pt x="70" y="5"/>
                      <a:pt x="69" y="5"/>
                    </a:cubicBezTo>
                    <a:cubicBezTo>
                      <a:pt x="63" y="2"/>
                      <a:pt x="62" y="1"/>
                      <a:pt x="40" y="4"/>
                    </a:cubicBezTo>
                    <a:cubicBezTo>
                      <a:pt x="21" y="7"/>
                      <a:pt x="13" y="10"/>
                      <a:pt x="1" y="29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6" name="Freeform 1091"/>
              <p:cNvSpPr/>
              <p:nvPr/>
            </p:nvSpPr>
            <p:spPr bwMode="auto">
              <a:xfrm>
                <a:off x="3722" y="2301"/>
                <a:ext cx="113" cy="22"/>
              </a:xfrm>
              <a:custGeom>
                <a:avLst/>
                <a:gdLst>
                  <a:gd name="T0" fmla="*/ 42 w 42"/>
                  <a:gd name="T1" fmla="*/ 3 h 8"/>
                  <a:gd name="T2" fmla="*/ 25 w 42"/>
                  <a:gd name="T3" fmla="*/ 2 h 8"/>
                  <a:gd name="T4" fmla="*/ 18 w 42"/>
                  <a:gd name="T5" fmla="*/ 2 h 8"/>
                  <a:gd name="T6" fmla="*/ 0 w 42"/>
                  <a:gd name="T7" fmla="*/ 8 h 8"/>
                  <a:gd name="T8" fmla="*/ 0 w 42"/>
                  <a:gd name="T9" fmla="*/ 7 h 8"/>
                  <a:gd name="T10" fmla="*/ 18 w 42"/>
                  <a:gd name="T11" fmla="*/ 1 h 8"/>
                  <a:gd name="T12" fmla="*/ 25 w 42"/>
                  <a:gd name="T13" fmla="*/ 1 h 8"/>
                  <a:gd name="T14" fmla="*/ 42 w 42"/>
                  <a:gd name="T15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8">
                    <a:moveTo>
                      <a:pt x="42" y="3"/>
                    </a:moveTo>
                    <a:cubicBezTo>
                      <a:pt x="40" y="2"/>
                      <a:pt x="31" y="2"/>
                      <a:pt x="25" y="2"/>
                    </a:cubicBezTo>
                    <a:cubicBezTo>
                      <a:pt x="22" y="2"/>
                      <a:pt x="19" y="2"/>
                      <a:pt x="18" y="2"/>
                    </a:cubicBezTo>
                    <a:cubicBezTo>
                      <a:pt x="16" y="1"/>
                      <a:pt x="4" y="6"/>
                      <a:pt x="0" y="8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3" y="5"/>
                      <a:pt x="16" y="0"/>
                      <a:pt x="18" y="1"/>
                    </a:cubicBezTo>
                    <a:cubicBezTo>
                      <a:pt x="20" y="1"/>
                      <a:pt x="22" y="1"/>
                      <a:pt x="25" y="1"/>
                    </a:cubicBezTo>
                    <a:cubicBezTo>
                      <a:pt x="34" y="1"/>
                      <a:pt x="41" y="1"/>
                      <a:pt x="42" y="3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7" name="Freeform 1092"/>
              <p:cNvSpPr/>
              <p:nvPr/>
            </p:nvSpPr>
            <p:spPr bwMode="auto">
              <a:xfrm>
                <a:off x="3867" y="2331"/>
                <a:ext cx="11" cy="22"/>
              </a:xfrm>
              <a:custGeom>
                <a:avLst/>
                <a:gdLst>
                  <a:gd name="T0" fmla="*/ 1 w 4"/>
                  <a:gd name="T1" fmla="*/ 8 h 8"/>
                  <a:gd name="T2" fmla="*/ 0 w 4"/>
                  <a:gd name="T3" fmla="*/ 8 h 8"/>
                  <a:gd name="T4" fmla="*/ 1 w 4"/>
                  <a:gd name="T5" fmla="*/ 7 h 8"/>
                  <a:gd name="T6" fmla="*/ 0 w 4"/>
                  <a:gd name="T7" fmla="*/ 0 h 8"/>
                  <a:gd name="T8" fmla="*/ 1 w 4"/>
                  <a:gd name="T9" fmla="*/ 0 h 8"/>
                  <a:gd name="T10" fmla="*/ 1 w 4"/>
                  <a:gd name="T11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8">
                    <a:moveTo>
                      <a:pt x="1" y="8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3" y="5"/>
                      <a:pt x="2" y="3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3" y="2"/>
                      <a:pt x="4" y="5"/>
                      <a:pt x="1" y="8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8" name="Freeform 1093"/>
              <p:cNvSpPr/>
              <p:nvPr/>
            </p:nvSpPr>
            <p:spPr bwMode="auto">
              <a:xfrm>
                <a:off x="3848" y="2323"/>
                <a:ext cx="16" cy="32"/>
              </a:xfrm>
              <a:custGeom>
                <a:avLst/>
                <a:gdLst>
                  <a:gd name="T0" fmla="*/ 1 w 6"/>
                  <a:gd name="T1" fmla="*/ 12 h 12"/>
                  <a:gd name="T2" fmla="*/ 0 w 6"/>
                  <a:gd name="T3" fmla="*/ 12 h 12"/>
                  <a:gd name="T4" fmla="*/ 0 w 6"/>
                  <a:gd name="T5" fmla="*/ 11 h 12"/>
                  <a:gd name="T6" fmla="*/ 3 w 6"/>
                  <a:gd name="T7" fmla="*/ 9 h 12"/>
                  <a:gd name="T8" fmla="*/ 4 w 6"/>
                  <a:gd name="T9" fmla="*/ 0 h 12"/>
                  <a:gd name="T10" fmla="*/ 5 w 6"/>
                  <a:gd name="T11" fmla="*/ 0 h 12"/>
                  <a:gd name="T12" fmla="*/ 4 w 6"/>
                  <a:gd name="T13" fmla="*/ 10 h 12"/>
                  <a:gd name="T14" fmla="*/ 1 w 6"/>
                  <a:gd name="T15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12">
                    <a:moveTo>
                      <a:pt x="1" y="12"/>
                    </a:moveTo>
                    <a:cubicBezTo>
                      <a:pt x="1" y="12"/>
                      <a:pt x="1" y="12"/>
                      <a:pt x="0" y="12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" y="11"/>
                      <a:pt x="2" y="10"/>
                      <a:pt x="3" y="9"/>
                    </a:cubicBezTo>
                    <a:cubicBezTo>
                      <a:pt x="5" y="7"/>
                      <a:pt x="5" y="2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2"/>
                      <a:pt x="6" y="7"/>
                      <a:pt x="4" y="10"/>
                    </a:cubicBezTo>
                    <a:cubicBezTo>
                      <a:pt x="3" y="11"/>
                      <a:pt x="2" y="12"/>
                      <a:pt x="1" y="12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9" name="Freeform 1094"/>
              <p:cNvSpPr/>
              <p:nvPr/>
            </p:nvSpPr>
            <p:spPr bwMode="auto">
              <a:xfrm>
                <a:off x="3829" y="2318"/>
                <a:ext cx="33" cy="37"/>
              </a:xfrm>
              <a:custGeom>
                <a:avLst/>
                <a:gdLst>
                  <a:gd name="T0" fmla="*/ 0 w 12"/>
                  <a:gd name="T1" fmla="*/ 14 h 14"/>
                  <a:gd name="T2" fmla="*/ 0 w 12"/>
                  <a:gd name="T3" fmla="*/ 13 h 14"/>
                  <a:gd name="T4" fmla="*/ 8 w 12"/>
                  <a:gd name="T5" fmla="*/ 2 h 14"/>
                  <a:gd name="T6" fmla="*/ 7 w 12"/>
                  <a:gd name="T7" fmla="*/ 0 h 14"/>
                  <a:gd name="T8" fmla="*/ 8 w 12"/>
                  <a:gd name="T9" fmla="*/ 0 h 14"/>
                  <a:gd name="T10" fmla="*/ 9 w 12"/>
                  <a:gd name="T11" fmla="*/ 2 h 14"/>
                  <a:gd name="T12" fmla="*/ 0 w 12"/>
                  <a:gd name="T1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4">
                    <a:moveTo>
                      <a:pt x="0" y="14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10" y="9"/>
                      <a:pt x="9" y="5"/>
                      <a:pt x="8" y="2"/>
                    </a:cubicBezTo>
                    <a:cubicBezTo>
                      <a:pt x="7" y="1"/>
                      <a:pt x="7" y="0"/>
                      <a:pt x="7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1"/>
                      <a:pt x="9" y="2"/>
                    </a:cubicBezTo>
                    <a:cubicBezTo>
                      <a:pt x="10" y="5"/>
                      <a:pt x="12" y="10"/>
                      <a:pt x="0" y="14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0" name="Freeform 1095"/>
              <p:cNvSpPr/>
              <p:nvPr/>
            </p:nvSpPr>
            <p:spPr bwMode="auto">
              <a:xfrm>
                <a:off x="3800" y="2310"/>
                <a:ext cx="54" cy="64"/>
              </a:xfrm>
              <a:custGeom>
                <a:avLst/>
                <a:gdLst>
                  <a:gd name="T0" fmla="*/ 1 w 20"/>
                  <a:gd name="T1" fmla="*/ 24 h 24"/>
                  <a:gd name="T2" fmla="*/ 0 w 20"/>
                  <a:gd name="T3" fmla="*/ 23 h 24"/>
                  <a:gd name="T4" fmla="*/ 1 w 20"/>
                  <a:gd name="T5" fmla="*/ 23 h 24"/>
                  <a:gd name="T6" fmla="*/ 3 w 20"/>
                  <a:gd name="T7" fmla="*/ 20 h 24"/>
                  <a:gd name="T8" fmla="*/ 5 w 20"/>
                  <a:gd name="T9" fmla="*/ 18 h 24"/>
                  <a:gd name="T10" fmla="*/ 14 w 20"/>
                  <a:gd name="T11" fmla="*/ 1 h 24"/>
                  <a:gd name="T12" fmla="*/ 15 w 20"/>
                  <a:gd name="T13" fmla="*/ 0 h 24"/>
                  <a:gd name="T14" fmla="*/ 6 w 20"/>
                  <a:gd name="T15" fmla="*/ 19 h 24"/>
                  <a:gd name="T16" fmla="*/ 3 w 20"/>
                  <a:gd name="T17" fmla="*/ 21 h 24"/>
                  <a:gd name="T18" fmla="*/ 2 w 20"/>
                  <a:gd name="T19" fmla="*/ 23 h 24"/>
                  <a:gd name="T20" fmla="*/ 1 w 20"/>
                  <a:gd name="T21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" h="24">
                    <a:moveTo>
                      <a:pt x="1" y="24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1" y="22"/>
                      <a:pt x="2" y="21"/>
                      <a:pt x="3" y="20"/>
                    </a:cubicBezTo>
                    <a:cubicBezTo>
                      <a:pt x="3" y="20"/>
                      <a:pt x="4" y="19"/>
                      <a:pt x="5" y="18"/>
                    </a:cubicBezTo>
                    <a:cubicBezTo>
                      <a:pt x="11" y="14"/>
                      <a:pt x="18" y="8"/>
                      <a:pt x="14" y="1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20" y="9"/>
                      <a:pt x="11" y="15"/>
                      <a:pt x="6" y="19"/>
                    </a:cubicBezTo>
                    <a:cubicBezTo>
                      <a:pt x="5" y="20"/>
                      <a:pt x="4" y="20"/>
                      <a:pt x="3" y="21"/>
                    </a:cubicBezTo>
                    <a:cubicBezTo>
                      <a:pt x="3" y="22"/>
                      <a:pt x="2" y="22"/>
                      <a:pt x="2" y="23"/>
                    </a:cubicBezTo>
                    <a:lnTo>
                      <a:pt x="1" y="24"/>
                    </a:ln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1" name="Freeform 1096"/>
              <p:cNvSpPr/>
              <p:nvPr/>
            </p:nvSpPr>
            <p:spPr bwMode="auto">
              <a:xfrm>
                <a:off x="3843" y="2312"/>
                <a:ext cx="8" cy="27"/>
              </a:xfrm>
              <a:custGeom>
                <a:avLst/>
                <a:gdLst>
                  <a:gd name="T0" fmla="*/ 1 w 3"/>
                  <a:gd name="T1" fmla="*/ 10 h 10"/>
                  <a:gd name="T2" fmla="*/ 0 w 3"/>
                  <a:gd name="T3" fmla="*/ 10 h 10"/>
                  <a:gd name="T4" fmla="*/ 0 w 3"/>
                  <a:gd name="T5" fmla="*/ 9 h 10"/>
                  <a:gd name="T6" fmla="*/ 0 w 3"/>
                  <a:gd name="T7" fmla="*/ 1 h 10"/>
                  <a:gd name="T8" fmla="*/ 0 w 3"/>
                  <a:gd name="T9" fmla="*/ 0 h 10"/>
                  <a:gd name="T10" fmla="*/ 1 w 3"/>
                  <a:gd name="T11" fmla="*/ 0 h 10"/>
                  <a:gd name="T12" fmla="*/ 1 w 3"/>
                  <a:gd name="T13" fmla="*/ 9 h 10"/>
                  <a:gd name="T14" fmla="*/ 1 w 3"/>
                  <a:gd name="T1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10">
                    <a:moveTo>
                      <a:pt x="1" y="10"/>
                    </a:moveTo>
                    <a:cubicBezTo>
                      <a:pt x="1" y="10"/>
                      <a:pt x="0" y="10"/>
                      <a:pt x="0" y="10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" y="7"/>
                      <a:pt x="1" y="3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3" y="3"/>
                      <a:pt x="2" y="7"/>
                      <a:pt x="1" y="9"/>
                    </a:cubicBezTo>
                    <a:cubicBezTo>
                      <a:pt x="1" y="9"/>
                      <a:pt x="1" y="10"/>
                      <a:pt x="1" y="10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2" name="Freeform 1097"/>
              <p:cNvSpPr/>
              <p:nvPr/>
            </p:nvSpPr>
            <p:spPr bwMode="auto">
              <a:xfrm>
                <a:off x="3851" y="2318"/>
                <a:ext cx="8" cy="27"/>
              </a:xfrm>
              <a:custGeom>
                <a:avLst/>
                <a:gdLst>
                  <a:gd name="T0" fmla="*/ 1 w 3"/>
                  <a:gd name="T1" fmla="*/ 10 h 10"/>
                  <a:gd name="T2" fmla="*/ 1 w 3"/>
                  <a:gd name="T3" fmla="*/ 10 h 10"/>
                  <a:gd name="T4" fmla="*/ 1 w 3"/>
                  <a:gd name="T5" fmla="*/ 9 h 10"/>
                  <a:gd name="T6" fmla="*/ 1 w 3"/>
                  <a:gd name="T7" fmla="*/ 1 h 10"/>
                  <a:gd name="T8" fmla="*/ 1 w 3"/>
                  <a:gd name="T9" fmla="*/ 0 h 10"/>
                  <a:gd name="T10" fmla="*/ 2 w 3"/>
                  <a:gd name="T11" fmla="*/ 1 h 10"/>
                  <a:gd name="T12" fmla="*/ 2 w 3"/>
                  <a:gd name="T13" fmla="*/ 10 h 10"/>
                  <a:gd name="T14" fmla="*/ 1 w 3"/>
                  <a:gd name="T1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10">
                    <a:moveTo>
                      <a:pt x="1" y="10"/>
                    </a:move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0" y="10"/>
                      <a:pt x="1" y="9"/>
                    </a:cubicBezTo>
                    <a:cubicBezTo>
                      <a:pt x="2" y="7"/>
                      <a:pt x="2" y="4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3" y="4"/>
                      <a:pt x="3" y="7"/>
                      <a:pt x="2" y="10"/>
                    </a:cubicBezTo>
                    <a:cubicBezTo>
                      <a:pt x="2" y="10"/>
                      <a:pt x="1" y="10"/>
                      <a:pt x="1" y="10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3" name="Freeform 1098"/>
              <p:cNvSpPr/>
              <p:nvPr/>
            </p:nvSpPr>
            <p:spPr bwMode="auto">
              <a:xfrm>
                <a:off x="3862" y="2326"/>
                <a:ext cx="8" cy="19"/>
              </a:xfrm>
              <a:custGeom>
                <a:avLst/>
                <a:gdLst>
                  <a:gd name="T0" fmla="*/ 1 w 3"/>
                  <a:gd name="T1" fmla="*/ 7 h 7"/>
                  <a:gd name="T2" fmla="*/ 1 w 3"/>
                  <a:gd name="T3" fmla="*/ 7 h 7"/>
                  <a:gd name="T4" fmla="*/ 1 w 3"/>
                  <a:gd name="T5" fmla="*/ 6 h 7"/>
                  <a:gd name="T6" fmla="*/ 1 w 3"/>
                  <a:gd name="T7" fmla="*/ 2 h 7"/>
                  <a:gd name="T8" fmla="*/ 0 w 3"/>
                  <a:gd name="T9" fmla="*/ 1 h 7"/>
                  <a:gd name="T10" fmla="*/ 1 w 3"/>
                  <a:gd name="T11" fmla="*/ 1 h 7"/>
                  <a:gd name="T12" fmla="*/ 1 w 3"/>
                  <a:gd name="T13" fmla="*/ 1 h 7"/>
                  <a:gd name="T14" fmla="*/ 1 w 3"/>
                  <a:gd name="T15" fmla="*/ 1 h 7"/>
                  <a:gd name="T16" fmla="*/ 2 w 3"/>
                  <a:gd name="T17" fmla="*/ 2 h 7"/>
                  <a:gd name="T18" fmla="*/ 2 w 3"/>
                  <a:gd name="T19" fmla="*/ 7 h 7"/>
                  <a:gd name="T20" fmla="*/ 1 w 3"/>
                  <a:gd name="T21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7">
                    <a:moveTo>
                      <a:pt x="1" y="7"/>
                    </a:move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0" y="6"/>
                      <a:pt x="1" y="6"/>
                    </a:cubicBezTo>
                    <a:cubicBezTo>
                      <a:pt x="2" y="4"/>
                      <a:pt x="1" y="4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1"/>
                      <a:pt x="2" y="2"/>
                      <a:pt x="2" y="2"/>
                    </a:cubicBezTo>
                    <a:cubicBezTo>
                      <a:pt x="2" y="3"/>
                      <a:pt x="3" y="5"/>
                      <a:pt x="2" y="7"/>
                    </a:cubicBezTo>
                    <a:cubicBezTo>
                      <a:pt x="2" y="7"/>
                      <a:pt x="1" y="7"/>
                      <a:pt x="1" y="7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4" name="Freeform 1099"/>
              <p:cNvSpPr/>
              <p:nvPr/>
            </p:nvSpPr>
            <p:spPr bwMode="auto">
              <a:xfrm>
                <a:off x="3899" y="2339"/>
                <a:ext cx="38" cy="151"/>
              </a:xfrm>
              <a:custGeom>
                <a:avLst/>
                <a:gdLst>
                  <a:gd name="T0" fmla="*/ 14 w 14"/>
                  <a:gd name="T1" fmla="*/ 56 h 56"/>
                  <a:gd name="T2" fmla="*/ 13 w 14"/>
                  <a:gd name="T3" fmla="*/ 56 h 56"/>
                  <a:gd name="T4" fmla="*/ 12 w 14"/>
                  <a:gd name="T5" fmla="*/ 53 h 56"/>
                  <a:gd name="T6" fmla="*/ 9 w 14"/>
                  <a:gd name="T7" fmla="*/ 37 h 56"/>
                  <a:gd name="T8" fmla="*/ 4 w 14"/>
                  <a:gd name="T9" fmla="*/ 7 h 56"/>
                  <a:gd name="T10" fmla="*/ 4 w 14"/>
                  <a:gd name="T11" fmla="*/ 6 h 56"/>
                  <a:gd name="T12" fmla="*/ 2 w 14"/>
                  <a:gd name="T13" fmla="*/ 1 h 56"/>
                  <a:gd name="T14" fmla="*/ 1 w 14"/>
                  <a:gd name="T15" fmla="*/ 1 h 56"/>
                  <a:gd name="T16" fmla="*/ 1 w 14"/>
                  <a:gd name="T17" fmla="*/ 1 h 56"/>
                  <a:gd name="T18" fmla="*/ 0 w 14"/>
                  <a:gd name="T19" fmla="*/ 1 h 56"/>
                  <a:gd name="T20" fmla="*/ 2 w 14"/>
                  <a:gd name="T21" fmla="*/ 0 h 56"/>
                  <a:gd name="T22" fmla="*/ 5 w 14"/>
                  <a:gd name="T23" fmla="*/ 5 h 56"/>
                  <a:gd name="T24" fmla="*/ 5 w 14"/>
                  <a:gd name="T25" fmla="*/ 6 h 56"/>
                  <a:gd name="T26" fmla="*/ 10 w 14"/>
                  <a:gd name="T27" fmla="*/ 37 h 56"/>
                  <a:gd name="T28" fmla="*/ 13 w 14"/>
                  <a:gd name="T29" fmla="*/ 53 h 56"/>
                  <a:gd name="T30" fmla="*/ 14 w 14"/>
                  <a:gd name="T31" fmla="*/ 56 h 56"/>
                  <a:gd name="T32" fmla="*/ 14 w 14"/>
                  <a:gd name="T33" fmla="*/ 56 h 56"/>
                  <a:gd name="T34" fmla="*/ 14 w 14"/>
                  <a:gd name="T35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" h="56">
                    <a:moveTo>
                      <a:pt x="14" y="56"/>
                    </a:moveTo>
                    <a:cubicBezTo>
                      <a:pt x="14" y="56"/>
                      <a:pt x="13" y="56"/>
                      <a:pt x="13" y="56"/>
                    </a:cubicBezTo>
                    <a:cubicBezTo>
                      <a:pt x="12" y="53"/>
                      <a:pt x="12" y="53"/>
                      <a:pt x="12" y="53"/>
                    </a:cubicBezTo>
                    <a:cubicBezTo>
                      <a:pt x="10" y="46"/>
                      <a:pt x="9" y="41"/>
                      <a:pt x="9" y="37"/>
                    </a:cubicBezTo>
                    <a:cubicBezTo>
                      <a:pt x="9" y="33"/>
                      <a:pt x="6" y="11"/>
                      <a:pt x="4" y="7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3" y="3"/>
                      <a:pt x="2" y="1"/>
                      <a:pt x="2" y="1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3" y="0"/>
                      <a:pt x="4" y="2"/>
                      <a:pt x="5" y="5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7" y="11"/>
                      <a:pt x="11" y="32"/>
                      <a:pt x="10" y="37"/>
                    </a:cubicBezTo>
                    <a:cubicBezTo>
                      <a:pt x="10" y="41"/>
                      <a:pt x="11" y="46"/>
                      <a:pt x="13" y="53"/>
                    </a:cubicBezTo>
                    <a:cubicBezTo>
                      <a:pt x="14" y="56"/>
                      <a:pt x="14" y="56"/>
                      <a:pt x="14" y="56"/>
                    </a:cubicBezTo>
                    <a:cubicBezTo>
                      <a:pt x="14" y="56"/>
                      <a:pt x="14" y="56"/>
                      <a:pt x="14" y="56"/>
                    </a:cubicBezTo>
                    <a:cubicBezTo>
                      <a:pt x="14" y="56"/>
                      <a:pt x="14" y="56"/>
                      <a:pt x="14" y="56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5" name="Freeform 1100"/>
              <p:cNvSpPr/>
              <p:nvPr/>
            </p:nvSpPr>
            <p:spPr bwMode="auto">
              <a:xfrm>
                <a:off x="3883" y="2054"/>
                <a:ext cx="89" cy="285"/>
              </a:xfrm>
              <a:custGeom>
                <a:avLst/>
                <a:gdLst>
                  <a:gd name="T0" fmla="*/ 10 w 33"/>
                  <a:gd name="T1" fmla="*/ 105 h 106"/>
                  <a:gd name="T2" fmla="*/ 9 w 33"/>
                  <a:gd name="T3" fmla="*/ 106 h 106"/>
                  <a:gd name="T4" fmla="*/ 5 w 33"/>
                  <a:gd name="T5" fmla="*/ 92 h 106"/>
                  <a:gd name="T6" fmla="*/ 0 w 33"/>
                  <a:gd name="T7" fmla="*/ 67 h 106"/>
                  <a:gd name="T8" fmla="*/ 3 w 33"/>
                  <a:gd name="T9" fmla="*/ 58 h 106"/>
                  <a:gd name="T10" fmla="*/ 6 w 33"/>
                  <a:gd name="T11" fmla="*/ 47 h 106"/>
                  <a:gd name="T12" fmla="*/ 20 w 33"/>
                  <a:gd name="T13" fmla="*/ 12 h 106"/>
                  <a:gd name="T14" fmla="*/ 32 w 33"/>
                  <a:gd name="T15" fmla="*/ 0 h 106"/>
                  <a:gd name="T16" fmla="*/ 33 w 33"/>
                  <a:gd name="T17" fmla="*/ 0 h 106"/>
                  <a:gd name="T18" fmla="*/ 21 w 33"/>
                  <a:gd name="T19" fmla="*/ 13 h 106"/>
                  <a:gd name="T20" fmla="*/ 8 w 33"/>
                  <a:gd name="T21" fmla="*/ 47 h 106"/>
                  <a:gd name="T22" fmla="*/ 4 w 33"/>
                  <a:gd name="T23" fmla="*/ 59 h 106"/>
                  <a:gd name="T24" fmla="*/ 2 w 33"/>
                  <a:gd name="T25" fmla="*/ 67 h 106"/>
                  <a:gd name="T26" fmla="*/ 7 w 33"/>
                  <a:gd name="T27" fmla="*/ 92 h 106"/>
                  <a:gd name="T28" fmla="*/ 10 w 33"/>
                  <a:gd name="T29" fmla="*/ 105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3" h="106">
                    <a:moveTo>
                      <a:pt x="10" y="105"/>
                    </a:moveTo>
                    <a:cubicBezTo>
                      <a:pt x="9" y="106"/>
                      <a:pt x="9" y="106"/>
                      <a:pt x="9" y="106"/>
                    </a:cubicBezTo>
                    <a:cubicBezTo>
                      <a:pt x="8" y="101"/>
                      <a:pt x="7" y="97"/>
                      <a:pt x="5" y="92"/>
                    </a:cubicBezTo>
                    <a:cubicBezTo>
                      <a:pt x="3" y="84"/>
                      <a:pt x="0" y="76"/>
                      <a:pt x="0" y="67"/>
                    </a:cubicBezTo>
                    <a:cubicBezTo>
                      <a:pt x="1" y="63"/>
                      <a:pt x="2" y="61"/>
                      <a:pt x="3" y="58"/>
                    </a:cubicBezTo>
                    <a:cubicBezTo>
                      <a:pt x="4" y="56"/>
                      <a:pt x="6" y="53"/>
                      <a:pt x="6" y="47"/>
                    </a:cubicBezTo>
                    <a:cubicBezTo>
                      <a:pt x="7" y="40"/>
                      <a:pt x="16" y="16"/>
                      <a:pt x="20" y="12"/>
                    </a:cubicBezTo>
                    <a:cubicBezTo>
                      <a:pt x="24" y="9"/>
                      <a:pt x="31" y="3"/>
                      <a:pt x="32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1" y="5"/>
                      <a:pt x="21" y="13"/>
                      <a:pt x="21" y="13"/>
                    </a:cubicBezTo>
                    <a:cubicBezTo>
                      <a:pt x="17" y="16"/>
                      <a:pt x="9" y="40"/>
                      <a:pt x="8" y="47"/>
                    </a:cubicBezTo>
                    <a:cubicBezTo>
                      <a:pt x="7" y="54"/>
                      <a:pt x="5" y="57"/>
                      <a:pt x="4" y="59"/>
                    </a:cubicBezTo>
                    <a:cubicBezTo>
                      <a:pt x="3" y="61"/>
                      <a:pt x="2" y="63"/>
                      <a:pt x="2" y="67"/>
                    </a:cubicBezTo>
                    <a:cubicBezTo>
                      <a:pt x="1" y="75"/>
                      <a:pt x="4" y="84"/>
                      <a:pt x="7" y="92"/>
                    </a:cubicBezTo>
                    <a:cubicBezTo>
                      <a:pt x="8" y="97"/>
                      <a:pt x="10" y="101"/>
                      <a:pt x="10" y="105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6" name="Freeform 1101"/>
              <p:cNvSpPr/>
              <p:nvPr/>
            </p:nvSpPr>
            <p:spPr bwMode="auto">
              <a:xfrm>
                <a:off x="3913" y="2029"/>
                <a:ext cx="89" cy="307"/>
              </a:xfrm>
              <a:custGeom>
                <a:avLst/>
                <a:gdLst>
                  <a:gd name="T0" fmla="*/ 4 w 33"/>
                  <a:gd name="T1" fmla="*/ 114 h 114"/>
                  <a:gd name="T2" fmla="*/ 3 w 33"/>
                  <a:gd name="T3" fmla="*/ 114 h 114"/>
                  <a:gd name="T4" fmla="*/ 2 w 33"/>
                  <a:gd name="T5" fmla="*/ 107 h 114"/>
                  <a:gd name="T6" fmla="*/ 3 w 33"/>
                  <a:gd name="T7" fmla="*/ 87 h 114"/>
                  <a:gd name="T8" fmla="*/ 6 w 33"/>
                  <a:gd name="T9" fmla="*/ 71 h 114"/>
                  <a:gd name="T10" fmla="*/ 11 w 33"/>
                  <a:gd name="T11" fmla="*/ 45 h 114"/>
                  <a:gd name="T12" fmla="*/ 14 w 33"/>
                  <a:gd name="T13" fmla="*/ 39 h 114"/>
                  <a:gd name="T14" fmla="*/ 18 w 33"/>
                  <a:gd name="T15" fmla="*/ 27 h 114"/>
                  <a:gd name="T16" fmla="*/ 20 w 33"/>
                  <a:gd name="T17" fmla="*/ 23 h 114"/>
                  <a:gd name="T18" fmla="*/ 22 w 33"/>
                  <a:gd name="T19" fmla="*/ 14 h 114"/>
                  <a:gd name="T20" fmla="*/ 32 w 33"/>
                  <a:gd name="T21" fmla="*/ 0 h 114"/>
                  <a:gd name="T22" fmla="*/ 33 w 33"/>
                  <a:gd name="T23" fmla="*/ 1 h 114"/>
                  <a:gd name="T24" fmla="*/ 24 w 33"/>
                  <a:gd name="T25" fmla="*/ 14 h 114"/>
                  <a:gd name="T26" fmla="*/ 21 w 33"/>
                  <a:gd name="T27" fmla="*/ 24 h 114"/>
                  <a:gd name="T28" fmla="*/ 20 w 33"/>
                  <a:gd name="T29" fmla="*/ 27 h 114"/>
                  <a:gd name="T30" fmla="*/ 15 w 33"/>
                  <a:gd name="T31" fmla="*/ 39 h 114"/>
                  <a:gd name="T32" fmla="*/ 12 w 33"/>
                  <a:gd name="T33" fmla="*/ 46 h 114"/>
                  <a:gd name="T34" fmla="*/ 7 w 33"/>
                  <a:gd name="T35" fmla="*/ 71 h 114"/>
                  <a:gd name="T36" fmla="*/ 4 w 33"/>
                  <a:gd name="T37" fmla="*/ 88 h 114"/>
                  <a:gd name="T38" fmla="*/ 3 w 33"/>
                  <a:gd name="T39" fmla="*/ 106 h 114"/>
                  <a:gd name="T40" fmla="*/ 4 w 33"/>
                  <a:gd name="T41" fmla="*/ 114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3" h="114">
                    <a:moveTo>
                      <a:pt x="4" y="114"/>
                    </a:moveTo>
                    <a:cubicBezTo>
                      <a:pt x="3" y="114"/>
                      <a:pt x="3" y="114"/>
                      <a:pt x="3" y="114"/>
                    </a:cubicBezTo>
                    <a:cubicBezTo>
                      <a:pt x="2" y="111"/>
                      <a:pt x="2" y="109"/>
                      <a:pt x="2" y="107"/>
                    </a:cubicBezTo>
                    <a:cubicBezTo>
                      <a:pt x="1" y="101"/>
                      <a:pt x="0" y="98"/>
                      <a:pt x="3" y="87"/>
                    </a:cubicBezTo>
                    <a:cubicBezTo>
                      <a:pt x="4" y="83"/>
                      <a:pt x="5" y="77"/>
                      <a:pt x="6" y="71"/>
                    </a:cubicBezTo>
                    <a:cubicBezTo>
                      <a:pt x="7" y="61"/>
                      <a:pt x="8" y="52"/>
                      <a:pt x="11" y="45"/>
                    </a:cubicBezTo>
                    <a:cubicBezTo>
                      <a:pt x="12" y="42"/>
                      <a:pt x="13" y="41"/>
                      <a:pt x="14" y="39"/>
                    </a:cubicBezTo>
                    <a:cubicBezTo>
                      <a:pt x="15" y="36"/>
                      <a:pt x="17" y="34"/>
                      <a:pt x="18" y="27"/>
                    </a:cubicBezTo>
                    <a:cubicBezTo>
                      <a:pt x="19" y="25"/>
                      <a:pt x="19" y="24"/>
                      <a:pt x="20" y="23"/>
                    </a:cubicBezTo>
                    <a:cubicBezTo>
                      <a:pt x="21" y="21"/>
                      <a:pt x="21" y="19"/>
                      <a:pt x="22" y="14"/>
                    </a:cubicBezTo>
                    <a:cubicBezTo>
                      <a:pt x="23" y="13"/>
                      <a:pt x="28" y="3"/>
                      <a:pt x="32" y="0"/>
                    </a:cubicBezTo>
                    <a:cubicBezTo>
                      <a:pt x="33" y="1"/>
                      <a:pt x="33" y="1"/>
                      <a:pt x="33" y="1"/>
                    </a:cubicBezTo>
                    <a:cubicBezTo>
                      <a:pt x="29" y="3"/>
                      <a:pt x="24" y="13"/>
                      <a:pt x="24" y="14"/>
                    </a:cubicBezTo>
                    <a:cubicBezTo>
                      <a:pt x="23" y="20"/>
                      <a:pt x="22" y="22"/>
                      <a:pt x="21" y="24"/>
                    </a:cubicBezTo>
                    <a:cubicBezTo>
                      <a:pt x="20" y="25"/>
                      <a:pt x="20" y="26"/>
                      <a:pt x="20" y="27"/>
                    </a:cubicBezTo>
                    <a:cubicBezTo>
                      <a:pt x="18" y="34"/>
                      <a:pt x="16" y="37"/>
                      <a:pt x="15" y="39"/>
                    </a:cubicBezTo>
                    <a:cubicBezTo>
                      <a:pt x="14" y="41"/>
                      <a:pt x="13" y="43"/>
                      <a:pt x="12" y="46"/>
                    </a:cubicBezTo>
                    <a:cubicBezTo>
                      <a:pt x="9" y="52"/>
                      <a:pt x="8" y="61"/>
                      <a:pt x="7" y="71"/>
                    </a:cubicBezTo>
                    <a:cubicBezTo>
                      <a:pt x="6" y="77"/>
                      <a:pt x="5" y="83"/>
                      <a:pt x="4" y="88"/>
                    </a:cubicBezTo>
                    <a:cubicBezTo>
                      <a:pt x="1" y="98"/>
                      <a:pt x="2" y="101"/>
                      <a:pt x="3" y="106"/>
                    </a:cubicBezTo>
                    <a:cubicBezTo>
                      <a:pt x="3" y="108"/>
                      <a:pt x="3" y="111"/>
                      <a:pt x="4" y="114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7" name="Freeform 1102"/>
              <p:cNvSpPr/>
              <p:nvPr/>
            </p:nvSpPr>
            <p:spPr bwMode="auto">
              <a:xfrm>
                <a:off x="3924" y="2102"/>
                <a:ext cx="70" cy="232"/>
              </a:xfrm>
              <a:custGeom>
                <a:avLst/>
                <a:gdLst>
                  <a:gd name="T0" fmla="*/ 2 w 26"/>
                  <a:gd name="T1" fmla="*/ 86 h 86"/>
                  <a:gd name="T2" fmla="*/ 1 w 26"/>
                  <a:gd name="T3" fmla="*/ 86 h 86"/>
                  <a:gd name="T4" fmla="*/ 3 w 26"/>
                  <a:gd name="T5" fmla="*/ 75 h 86"/>
                  <a:gd name="T6" fmla="*/ 6 w 26"/>
                  <a:gd name="T7" fmla="*/ 65 h 86"/>
                  <a:gd name="T8" fmla="*/ 13 w 26"/>
                  <a:gd name="T9" fmla="*/ 42 h 86"/>
                  <a:gd name="T10" fmla="*/ 22 w 26"/>
                  <a:gd name="T11" fmla="*/ 14 h 86"/>
                  <a:gd name="T12" fmla="*/ 23 w 26"/>
                  <a:gd name="T13" fmla="*/ 9 h 86"/>
                  <a:gd name="T14" fmla="*/ 25 w 26"/>
                  <a:gd name="T15" fmla="*/ 0 h 86"/>
                  <a:gd name="T16" fmla="*/ 26 w 26"/>
                  <a:gd name="T17" fmla="*/ 0 h 86"/>
                  <a:gd name="T18" fmla="*/ 25 w 26"/>
                  <a:gd name="T19" fmla="*/ 9 h 86"/>
                  <a:gd name="T20" fmla="*/ 23 w 26"/>
                  <a:gd name="T21" fmla="*/ 14 h 86"/>
                  <a:gd name="T22" fmla="*/ 14 w 26"/>
                  <a:gd name="T23" fmla="*/ 43 h 86"/>
                  <a:gd name="T24" fmla="*/ 7 w 26"/>
                  <a:gd name="T25" fmla="*/ 65 h 86"/>
                  <a:gd name="T26" fmla="*/ 4 w 26"/>
                  <a:gd name="T27" fmla="*/ 75 h 86"/>
                  <a:gd name="T28" fmla="*/ 2 w 26"/>
                  <a:gd name="T29" fmla="*/ 8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" h="86">
                    <a:moveTo>
                      <a:pt x="2" y="86"/>
                    </a:moveTo>
                    <a:cubicBezTo>
                      <a:pt x="1" y="86"/>
                      <a:pt x="1" y="86"/>
                      <a:pt x="1" y="86"/>
                    </a:cubicBezTo>
                    <a:cubicBezTo>
                      <a:pt x="0" y="82"/>
                      <a:pt x="1" y="79"/>
                      <a:pt x="3" y="75"/>
                    </a:cubicBezTo>
                    <a:cubicBezTo>
                      <a:pt x="4" y="72"/>
                      <a:pt x="5" y="69"/>
                      <a:pt x="6" y="65"/>
                    </a:cubicBezTo>
                    <a:cubicBezTo>
                      <a:pt x="7" y="57"/>
                      <a:pt x="10" y="50"/>
                      <a:pt x="13" y="42"/>
                    </a:cubicBezTo>
                    <a:cubicBezTo>
                      <a:pt x="17" y="34"/>
                      <a:pt x="21" y="25"/>
                      <a:pt x="22" y="14"/>
                    </a:cubicBezTo>
                    <a:cubicBezTo>
                      <a:pt x="22" y="12"/>
                      <a:pt x="23" y="10"/>
                      <a:pt x="23" y="9"/>
                    </a:cubicBezTo>
                    <a:cubicBezTo>
                      <a:pt x="24" y="6"/>
                      <a:pt x="25" y="4"/>
                      <a:pt x="25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6" y="4"/>
                      <a:pt x="25" y="6"/>
                      <a:pt x="25" y="9"/>
                    </a:cubicBezTo>
                    <a:cubicBezTo>
                      <a:pt x="24" y="10"/>
                      <a:pt x="24" y="12"/>
                      <a:pt x="23" y="14"/>
                    </a:cubicBezTo>
                    <a:cubicBezTo>
                      <a:pt x="22" y="25"/>
                      <a:pt x="18" y="34"/>
                      <a:pt x="14" y="43"/>
                    </a:cubicBezTo>
                    <a:cubicBezTo>
                      <a:pt x="11" y="50"/>
                      <a:pt x="8" y="58"/>
                      <a:pt x="7" y="65"/>
                    </a:cubicBezTo>
                    <a:cubicBezTo>
                      <a:pt x="6" y="69"/>
                      <a:pt x="5" y="72"/>
                      <a:pt x="4" y="75"/>
                    </a:cubicBezTo>
                    <a:cubicBezTo>
                      <a:pt x="3" y="79"/>
                      <a:pt x="1" y="82"/>
                      <a:pt x="2" y="86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8" name="Freeform 1103"/>
              <p:cNvSpPr/>
              <p:nvPr/>
            </p:nvSpPr>
            <p:spPr bwMode="auto">
              <a:xfrm>
                <a:off x="3864" y="2107"/>
                <a:ext cx="41" cy="232"/>
              </a:xfrm>
              <a:custGeom>
                <a:avLst/>
                <a:gdLst>
                  <a:gd name="T0" fmla="*/ 13 w 15"/>
                  <a:gd name="T1" fmla="*/ 86 h 86"/>
                  <a:gd name="T2" fmla="*/ 11 w 15"/>
                  <a:gd name="T3" fmla="*/ 78 h 86"/>
                  <a:gd name="T4" fmla="*/ 5 w 15"/>
                  <a:gd name="T5" fmla="*/ 23 h 86"/>
                  <a:gd name="T6" fmla="*/ 7 w 15"/>
                  <a:gd name="T7" fmla="*/ 17 h 86"/>
                  <a:gd name="T8" fmla="*/ 13 w 15"/>
                  <a:gd name="T9" fmla="*/ 0 h 86"/>
                  <a:gd name="T10" fmla="*/ 15 w 15"/>
                  <a:gd name="T11" fmla="*/ 0 h 86"/>
                  <a:gd name="T12" fmla="*/ 15 w 15"/>
                  <a:gd name="T13" fmla="*/ 0 h 86"/>
                  <a:gd name="T14" fmla="*/ 14 w 15"/>
                  <a:gd name="T15" fmla="*/ 1 h 86"/>
                  <a:gd name="T16" fmla="*/ 8 w 15"/>
                  <a:gd name="T17" fmla="*/ 18 h 86"/>
                  <a:gd name="T18" fmla="*/ 6 w 15"/>
                  <a:gd name="T19" fmla="*/ 24 h 86"/>
                  <a:gd name="T20" fmla="*/ 12 w 15"/>
                  <a:gd name="T21" fmla="*/ 77 h 86"/>
                  <a:gd name="T22" fmla="*/ 14 w 15"/>
                  <a:gd name="T23" fmla="*/ 85 h 86"/>
                  <a:gd name="T24" fmla="*/ 13 w 15"/>
                  <a:gd name="T25" fmla="*/ 8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" h="86">
                    <a:moveTo>
                      <a:pt x="13" y="86"/>
                    </a:moveTo>
                    <a:cubicBezTo>
                      <a:pt x="13" y="83"/>
                      <a:pt x="12" y="80"/>
                      <a:pt x="11" y="78"/>
                    </a:cubicBezTo>
                    <a:cubicBezTo>
                      <a:pt x="6" y="61"/>
                      <a:pt x="0" y="40"/>
                      <a:pt x="5" y="23"/>
                    </a:cubicBezTo>
                    <a:cubicBezTo>
                      <a:pt x="6" y="22"/>
                      <a:pt x="6" y="20"/>
                      <a:pt x="7" y="17"/>
                    </a:cubicBezTo>
                    <a:cubicBezTo>
                      <a:pt x="9" y="9"/>
                      <a:pt x="11" y="1"/>
                      <a:pt x="13" y="0"/>
                    </a:cubicBezTo>
                    <a:cubicBezTo>
                      <a:pt x="14" y="0"/>
                      <a:pt x="15" y="0"/>
                      <a:pt x="15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4" y="0"/>
                      <a:pt x="14" y="1"/>
                      <a:pt x="14" y="1"/>
                    </a:cubicBezTo>
                    <a:cubicBezTo>
                      <a:pt x="11" y="2"/>
                      <a:pt x="9" y="11"/>
                      <a:pt x="8" y="18"/>
                    </a:cubicBezTo>
                    <a:cubicBezTo>
                      <a:pt x="7" y="20"/>
                      <a:pt x="7" y="23"/>
                      <a:pt x="6" y="24"/>
                    </a:cubicBezTo>
                    <a:cubicBezTo>
                      <a:pt x="1" y="40"/>
                      <a:pt x="7" y="61"/>
                      <a:pt x="12" y="77"/>
                    </a:cubicBezTo>
                    <a:cubicBezTo>
                      <a:pt x="13" y="80"/>
                      <a:pt x="14" y="83"/>
                      <a:pt x="14" y="85"/>
                    </a:cubicBezTo>
                    <a:lnTo>
                      <a:pt x="13" y="86"/>
                    </a:ln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9" name="Freeform 1104"/>
              <p:cNvSpPr/>
              <p:nvPr/>
            </p:nvSpPr>
            <p:spPr bwMode="auto">
              <a:xfrm>
                <a:off x="3845" y="2156"/>
                <a:ext cx="49" cy="172"/>
              </a:xfrm>
              <a:custGeom>
                <a:avLst/>
                <a:gdLst>
                  <a:gd name="T0" fmla="*/ 17 w 18"/>
                  <a:gd name="T1" fmla="*/ 64 h 64"/>
                  <a:gd name="T2" fmla="*/ 15 w 18"/>
                  <a:gd name="T3" fmla="*/ 57 h 64"/>
                  <a:gd name="T4" fmla="*/ 11 w 18"/>
                  <a:gd name="T5" fmla="*/ 0 h 64"/>
                  <a:gd name="T6" fmla="*/ 11 w 18"/>
                  <a:gd name="T7" fmla="*/ 0 h 64"/>
                  <a:gd name="T8" fmla="*/ 12 w 18"/>
                  <a:gd name="T9" fmla="*/ 1 h 64"/>
                  <a:gd name="T10" fmla="*/ 12 w 18"/>
                  <a:gd name="T11" fmla="*/ 1 h 64"/>
                  <a:gd name="T12" fmla="*/ 16 w 18"/>
                  <a:gd name="T13" fmla="*/ 56 h 64"/>
                  <a:gd name="T14" fmla="*/ 18 w 18"/>
                  <a:gd name="T15" fmla="*/ 63 h 64"/>
                  <a:gd name="T16" fmla="*/ 17 w 18"/>
                  <a:gd name="T17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64">
                    <a:moveTo>
                      <a:pt x="17" y="64"/>
                    </a:moveTo>
                    <a:cubicBezTo>
                      <a:pt x="17" y="61"/>
                      <a:pt x="16" y="59"/>
                      <a:pt x="15" y="57"/>
                    </a:cubicBezTo>
                    <a:cubicBezTo>
                      <a:pt x="8" y="40"/>
                      <a:pt x="0" y="19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" y="19"/>
                      <a:pt x="9" y="40"/>
                      <a:pt x="16" y="56"/>
                    </a:cubicBezTo>
                    <a:cubicBezTo>
                      <a:pt x="17" y="59"/>
                      <a:pt x="18" y="61"/>
                      <a:pt x="18" y="63"/>
                    </a:cubicBezTo>
                    <a:lnTo>
                      <a:pt x="17" y="64"/>
                    </a:ln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0" name="Freeform 1105"/>
              <p:cNvSpPr/>
              <p:nvPr/>
            </p:nvSpPr>
            <p:spPr bwMode="auto">
              <a:xfrm>
                <a:off x="3905" y="2091"/>
                <a:ext cx="51" cy="245"/>
              </a:xfrm>
              <a:custGeom>
                <a:avLst/>
                <a:gdLst>
                  <a:gd name="T0" fmla="*/ 4 w 19"/>
                  <a:gd name="T1" fmla="*/ 91 h 91"/>
                  <a:gd name="T2" fmla="*/ 2 w 19"/>
                  <a:gd name="T3" fmla="*/ 51 h 91"/>
                  <a:gd name="T4" fmla="*/ 3 w 19"/>
                  <a:gd name="T5" fmla="*/ 42 h 91"/>
                  <a:gd name="T6" fmla="*/ 7 w 19"/>
                  <a:gd name="T7" fmla="*/ 28 h 91"/>
                  <a:gd name="T8" fmla="*/ 10 w 19"/>
                  <a:gd name="T9" fmla="*/ 17 h 91"/>
                  <a:gd name="T10" fmla="*/ 19 w 19"/>
                  <a:gd name="T11" fmla="*/ 0 h 91"/>
                  <a:gd name="T12" fmla="*/ 19 w 19"/>
                  <a:gd name="T13" fmla="*/ 1 h 91"/>
                  <a:gd name="T14" fmla="*/ 11 w 19"/>
                  <a:gd name="T15" fmla="*/ 17 h 91"/>
                  <a:gd name="T16" fmla="*/ 8 w 19"/>
                  <a:gd name="T17" fmla="*/ 28 h 91"/>
                  <a:gd name="T18" fmla="*/ 5 w 19"/>
                  <a:gd name="T19" fmla="*/ 43 h 91"/>
                  <a:gd name="T20" fmla="*/ 3 w 19"/>
                  <a:gd name="T21" fmla="*/ 51 h 91"/>
                  <a:gd name="T22" fmla="*/ 5 w 19"/>
                  <a:gd name="T23" fmla="*/ 91 h 91"/>
                  <a:gd name="T24" fmla="*/ 4 w 19"/>
                  <a:gd name="T25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9" h="91">
                    <a:moveTo>
                      <a:pt x="4" y="91"/>
                    </a:moveTo>
                    <a:cubicBezTo>
                      <a:pt x="1" y="81"/>
                      <a:pt x="0" y="61"/>
                      <a:pt x="2" y="51"/>
                    </a:cubicBezTo>
                    <a:cubicBezTo>
                      <a:pt x="3" y="47"/>
                      <a:pt x="3" y="45"/>
                      <a:pt x="3" y="42"/>
                    </a:cubicBezTo>
                    <a:cubicBezTo>
                      <a:pt x="3" y="39"/>
                      <a:pt x="4" y="36"/>
                      <a:pt x="7" y="28"/>
                    </a:cubicBezTo>
                    <a:cubicBezTo>
                      <a:pt x="8" y="24"/>
                      <a:pt x="9" y="20"/>
                      <a:pt x="10" y="17"/>
                    </a:cubicBezTo>
                    <a:cubicBezTo>
                      <a:pt x="11" y="10"/>
                      <a:pt x="12" y="4"/>
                      <a:pt x="19" y="0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13" y="5"/>
                      <a:pt x="12" y="11"/>
                      <a:pt x="11" y="17"/>
                    </a:cubicBezTo>
                    <a:cubicBezTo>
                      <a:pt x="10" y="21"/>
                      <a:pt x="9" y="24"/>
                      <a:pt x="8" y="28"/>
                    </a:cubicBezTo>
                    <a:cubicBezTo>
                      <a:pt x="5" y="36"/>
                      <a:pt x="5" y="39"/>
                      <a:pt x="5" y="43"/>
                    </a:cubicBezTo>
                    <a:cubicBezTo>
                      <a:pt x="4" y="45"/>
                      <a:pt x="4" y="47"/>
                      <a:pt x="3" y="51"/>
                    </a:cubicBezTo>
                    <a:cubicBezTo>
                      <a:pt x="1" y="61"/>
                      <a:pt x="2" y="81"/>
                      <a:pt x="5" y="91"/>
                    </a:cubicBezTo>
                    <a:lnTo>
                      <a:pt x="4" y="91"/>
                    </a:ln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1" name="Freeform 1106"/>
              <p:cNvSpPr/>
              <p:nvPr/>
            </p:nvSpPr>
            <p:spPr bwMode="auto">
              <a:xfrm>
                <a:off x="3921" y="2134"/>
                <a:ext cx="48" cy="200"/>
              </a:xfrm>
              <a:custGeom>
                <a:avLst/>
                <a:gdLst>
                  <a:gd name="T0" fmla="*/ 2 w 18"/>
                  <a:gd name="T1" fmla="*/ 74 h 74"/>
                  <a:gd name="T2" fmla="*/ 0 w 18"/>
                  <a:gd name="T3" fmla="*/ 74 h 74"/>
                  <a:gd name="T4" fmla="*/ 1 w 18"/>
                  <a:gd name="T5" fmla="*/ 66 h 74"/>
                  <a:gd name="T6" fmla="*/ 4 w 18"/>
                  <a:gd name="T7" fmla="*/ 49 h 74"/>
                  <a:gd name="T8" fmla="*/ 10 w 18"/>
                  <a:gd name="T9" fmla="*/ 17 h 74"/>
                  <a:gd name="T10" fmla="*/ 17 w 18"/>
                  <a:gd name="T11" fmla="*/ 0 h 74"/>
                  <a:gd name="T12" fmla="*/ 18 w 18"/>
                  <a:gd name="T13" fmla="*/ 1 h 74"/>
                  <a:gd name="T14" fmla="*/ 17 w 18"/>
                  <a:gd name="T15" fmla="*/ 0 h 74"/>
                  <a:gd name="T16" fmla="*/ 18 w 18"/>
                  <a:gd name="T17" fmla="*/ 0 h 74"/>
                  <a:gd name="T18" fmla="*/ 11 w 18"/>
                  <a:gd name="T19" fmla="*/ 17 h 74"/>
                  <a:gd name="T20" fmla="*/ 6 w 18"/>
                  <a:gd name="T21" fmla="*/ 49 h 74"/>
                  <a:gd name="T22" fmla="*/ 2 w 18"/>
                  <a:gd name="T23" fmla="*/ 66 h 74"/>
                  <a:gd name="T24" fmla="*/ 2 w 18"/>
                  <a:gd name="T25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74">
                    <a:moveTo>
                      <a:pt x="2" y="74"/>
                    </a:moveTo>
                    <a:cubicBezTo>
                      <a:pt x="0" y="74"/>
                      <a:pt x="0" y="74"/>
                      <a:pt x="0" y="74"/>
                    </a:cubicBezTo>
                    <a:cubicBezTo>
                      <a:pt x="1" y="70"/>
                      <a:pt x="1" y="68"/>
                      <a:pt x="1" y="66"/>
                    </a:cubicBezTo>
                    <a:cubicBezTo>
                      <a:pt x="1" y="61"/>
                      <a:pt x="1" y="59"/>
                      <a:pt x="4" y="49"/>
                    </a:cubicBezTo>
                    <a:cubicBezTo>
                      <a:pt x="6" y="46"/>
                      <a:pt x="12" y="29"/>
                      <a:pt x="10" y="17"/>
                    </a:cubicBezTo>
                    <a:cubicBezTo>
                      <a:pt x="10" y="16"/>
                      <a:pt x="16" y="0"/>
                      <a:pt x="17" y="0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7" y="1"/>
                      <a:pt x="11" y="16"/>
                      <a:pt x="11" y="17"/>
                    </a:cubicBezTo>
                    <a:cubicBezTo>
                      <a:pt x="13" y="29"/>
                      <a:pt x="7" y="46"/>
                      <a:pt x="6" y="49"/>
                    </a:cubicBezTo>
                    <a:cubicBezTo>
                      <a:pt x="2" y="59"/>
                      <a:pt x="2" y="61"/>
                      <a:pt x="2" y="66"/>
                    </a:cubicBezTo>
                    <a:cubicBezTo>
                      <a:pt x="2" y="68"/>
                      <a:pt x="2" y="70"/>
                      <a:pt x="2" y="74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2" name="Freeform 1107"/>
              <p:cNvSpPr/>
              <p:nvPr/>
            </p:nvSpPr>
            <p:spPr bwMode="auto">
              <a:xfrm>
                <a:off x="3942" y="2186"/>
                <a:ext cx="44" cy="107"/>
              </a:xfrm>
              <a:custGeom>
                <a:avLst/>
                <a:gdLst>
                  <a:gd name="T0" fmla="*/ 1 w 16"/>
                  <a:gd name="T1" fmla="*/ 40 h 40"/>
                  <a:gd name="T2" fmla="*/ 0 w 16"/>
                  <a:gd name="T3" fmla="*/ 40 h 40"/>
                  <a:gd name="T4" fmla="*/ 8 w 16"/>
                  <a:gd name="T5" fmla="*/ 22 h 40"/>
                  <a:gd name="T6" fmla="*/ 9 w 16"/>
                  <a:gd name="T7" fmla="*/ 18 h 40"/>
                  <a:gd name="T8" fmla="*/ 13 w 16"/>
                  <a:gd name="T9" fmla="*/ 8 h 40"/>
                  <a:gd name="T10" fmla="*/ 14 w 16"/>
                  <a:gd name="T11" fmla="*/ 4 h 40"/>
                  <a:gd name="T12" fmla="*/ 15 w 16"/>
                  <a:gd name="T13" fmla="*/ 0 h 40"/>
                  <a:gd name="T14" fmla="*/ 16 w 16"/>
                  <a:gd name="T15" fmla="*/ 0 h 40"/>
                  <a:gd name="T16" fmla="*/ 16 w 16"/>
                  <a:gd name="T17" fmla="*/ 4 h 40"/>
                  <a:gd name="T18" fmla="*/ 14 w 16"/>
                  <a:gd name="T19" fmla="*/ 9 h 40"/>
                  <a:gd name="T20" fmla="*/ 10 w 16"/>
                  <a:gd name="T21" fmla="*/ 18 h 40"/>
                  <a:gd name="T22" fmla="*/ 9 w 16"/>
                  <a:gd name="T23" fmla="*/ 23 h 40"/>
                  <a:gd name="T24" fmla="*/ 1 w 16"/>
                  <a:gd name="T25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" h="40">
                    <a:moveTo>
                      <a:pt x="1" y="40"/>
                    </a:moveTo>
                    <a:cubicBezTo>
                      <a:pt x="0" y="40"/>
                      <a:pt x="0" y="40"/>
                      <a:pt x="0" y="40"/>
                    </a:cubicBezTo>
                    <a:cubicBezTo>
                      <a:pt x="3" y="33"/>
                      <a:pt x="5" y="29"/>
                      <a:pt x="8" y="22"/>
                    </a:cubicBezTo>
                    <a:cubicBezTo>
                      <a:pt x="9" y="21"/>
                      <a:pt x="9" y="19"/>
                      <a:pt x="9" y="18"/>
                    </a:cubicBezTo>
                    <a:cubicBezTo>
                      <a:pt x="10" y="15"/>
                      <a:pt x="11" y="12"/>
                      <a:pt x="13" y="8"/>
                    </a:cubicBezTo>
                    <a:cubicBezTo>
                      <a:pt x="13" y="7"/>
                      <a:pt x="14" y="5"/>
                      <a:pt x="14" y="4"/>
                    </a:cubicBezTo>
                    <a:cubicBezTo>
                      <a:pt x="15" y="2"/>
                      <a:pt x="15" y="1"/>
                      <a:pt x="15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1"/>
                      <a:pt x="16" y="2"/>
                      <a:pt x="16" y="4"/>
                    </a:cubicBezTo>
                    <a:cubicBezTo>
                      <a:pt x="15" y="6"/>
                      <a:pt x="15" y="8"/>
                      <a:pt x="14" y="9"/>
                    </a:cubicBezTo>
                    <a:cubicBezTo>
                      <a:pt x="12" y="12"/>
                      <a:pt x="11" y="15"/>
                      <a:pt x="10" y="18"/>
                    </a:cubicBezTo>
                    <a:cubicBezTo>
                      <a:pt x="10" y="20"/>
                      <a:pt x="10" y="21"/>
                      <a:pt x="9" y="23"/>
                    </a:cubicBezTo>
                    <a:cubicBezTo>
                      <a:pt x="6" y="29"/>
                      <a:pt x="4" y="33"/>
                      <a:pt x="1" y="40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3" name="Freeform 1108"/>
              <p:cNvSpPr/>
              <p:nvPr/>
            </p:nvSpPr>
            <p:spPr bwMode="auto">
              <a:xfrm>
                <a:off x="3641" y="2172"/>
                <a:ext cx="248" cy="173"/>
              </a:xfrm>
              <a:custGeom>
                <a:avLst/>
                <a:gdLst>
                  <a:gd name="T0" fmla="*/ 91 w 92"/>
                  <a:gd name="T1" fmla="*/ 64 h 64"/>
                  <a:gd name="T2" fmla="*/ 81 w 92"/>
                  <a:gd name="T3" fmla="*/ 51 h 64"/>
                  <a:gd name="T4" fmla="*/ 72 w 92"/>
                  <a:gd name="T5" fmla="*/ 46 h 64"/>
                  <a:gd name="T6" fmla="*/ 66 w 92"/>
                  <a:gd name="T7" fmla="*/ 43 h 64"/>
                  <a:gd name="T8" fmla="*/ 61 w 92"/>
                  <a:gd name="T9" fmla="*/ 41 h 64"/>
                  <a:gd name="T10" fmla="*/ 50 w 92"/>
                  <a:gd name="T11" fmla="*/ 37 h 64"/>
                  <a:gd name="T12" fmla="*/ 17 w 92"/>
                  <a:gd name="T13" fmla="*/ 18 h 64"/>
                  <a:gd name="T14" fmla="*/ 0 w 92"/>
                  <a:gd name="T15" fmla="*/ 1 h 64"/>
                  <a:gd name="T16" fmla="*/ 1 w 92"/>
                  <a:gd name="T17" fmla="*/ 0 h 64"/>
                  <a:gd name="T18" fmla="*/ 18 w 92"/>
                  <a:gd name="T19" fmla="*/ 17 h 64"/>
                  <a:gd name="T20" fmla="*/ 50 w 92"/>
                  <a:gd name="T21" fmla="*/ 36 h 64"/>
                  <a:gd name="T22" fmla="*/ 62 w 92"/>
                  <a:gd name="T23" fmla="*/ 40 h 64"/>
                  <a:gd name="T24" fmla="*/ 66 w 92"/>
                  <a:gd name="T25" fmla="*/ 42 h 64"/>
                  <a:gd name="T26" fmla="*/ 72 w 92"/>
                  <a:gd name="T27" fmla="*/ 45 h 64"/>
                  <a:gd name="T28" fmla="*/ 81 w 92"/>
                  <a:gd name="T29" fmla="*/ 50 h 64"/>
                  <a:gd name="T30" fmla="*/ 92 w 92"/>
                  <a:gd name="T31" fmla="*/ 64 h 64"/>
                  <a:gd name="T32" fmla="*/ 91 w 92"/>
                  <a:gd name="T33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2" h="64">
                    <a:moveTo>
                      <a:pt x="91" y="64"/>
                    </a:moveTo>
                    <a:cubicBezTo>
                      <a:pt x="89" y="59"/>
                      <a:pt x="86" y="53"/>
                      <a:pt x="81" y="51"/>
                    </a:cubicBezTo>
                    <a:cubicBezTo>
                      <a:pt x="77" y="50"/>
                      <a:pt x="74" y="48"/>
                      <a:pt x="72" y="46"/>
                    </a:cubicBezTo>
                    <a:cubicBezTo>
                      <a:pt x="70" y="44"/>
                      <a:pt x="68" y="43"/>
                      <a:pt x="66" y="43"/>
                    </a:cubicBezTo>
                    <a:cubicBezTo>
                      <a:pt x="64" y="42"/>
                      <a:pt x="63" y="41"/>
                      <a:pt x="61" y="41"/>
                    </a:cubicBezTo>
                    <a:cubicBezTo>
                      <a:pt x="57" y="39"/>
                      <a:pt x="54" y="38"/>
                      <a:pt x="50" y="37"/>
                    </a:cubicBezTo>
                    <a:cubicBezTo>
                      <a:pt x="44" y="36"/>
                      <a:pt x="21" y="23"/>
                      <a:pt x="17" y="18"/>
                    </a:cubicBezTo>
                    <a:cubicBezTo>
                      <a:pt x="12" y="11"/>
                      <a:pt x="6" y="5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7" y="4"/>
                      <a:pt x="13" y="10"/>
                      <a:pt x="18" y="17"/>
                    </a:cubicBezTo>
                    <a:cubicBezTo>
                      <a:pt x="22" y="22"/>
                      <a:pt x="45" y="35"/>
                      <a:pt x="50" y="36"/>
                    </a:cubicBezTo>
                    <a:cubicBezTo>
                      <a:pt x="55" y="37"/>
                      <a:pt x="58" y="38"/>
                      <a:pt x="62" y="40"/>
                    </a:cubicBezTo>
                    <a:cubicBezTo>
                      <a:pt x="63" y="40"/>
                      <a:pt x="65" y="41"/>
                      <a:pt x="66" y="42"/>
                    </a:cubicBezTo>
                    <a:cubicBezTo>
                      <a:pt x="68" y="42"/>
                      <a:pt x="70" y="43"/>
                      <a:pt x="72" y="45"/>
                    </a:cubicBezTo>
                    <a:cubicBezTo>
                      <a:pt x="75" y="47"/>
                      <a:pt x="78" y="49"/>
                      <a:pt x="81" y="50"/>
                    </a:cubicBezTo>
                    <a:cubicBezTo>
                      <a:pt x="87" y="53"/>
                      <a:pt x="90" y="58"/>
                      <a:pt x="92" y="64"/>
                    </a:cubicBezTo>
                    <a:lnTo>
                      <a:pt x="91" y="64"/>
                    </a:ln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4" name="Freeform 1109"/>
              <p:cNvSpPr/>
              <p:nvPr/>
            </p:nvSpPr>
            <p:spPr bwMode="auto">
              <a:xfrm>
                <a:off x="3635" y="2161"/>
                <a:ext cx="262" cy="184"/>
              </a:xfrm>
              <a:custGeom>
                <a:avLst/>
                <a:gdLst>
                  <a:gd name="T0" fmla="*/ 97 w 97"/>
                  <a:gd name="T1" fmla="*/ 68 h 68"/>
                  <a:gd name="T2" fmla="*/ 96 w 97"/>
                  <a:gd name="T3" fmla="*/ 67 h 68"/>
                  <a:gd name="T4" fmla="*/ 85 w 97"/>
                  <a:gd name="T5" fmla="*/ 53 h 68"/>
                  <a:gd name="T6" fmla="*/ 78 w 97"/>
                  <a:gd name="T7" fmla="*/ 46 h 68"/>
                  <a:gd name="T8" fmla="*/ 66 w 97"/>
                  <a:gd name="T9" fmla="*/ 40 h 68"/>
                  <a:gd name="T10" fmla="*/ 52 w 97"/>
                  <a:gd name="T11" fmla="*/ 33 h 68"/>
                  <a:gd name="T12" fmla="*/ 42 w 97"/>
                  <a:gd name="T13" fmla="*/ 24 h 68"/>
                  <a:gd name="T14" fmla="*/ 1 w 97"/>
                  <a:gd name="T15" fmla="*/ 1 h 68"/>
                  <a:gd name="T16" fmla="*/ 0 w 97"/>
                  <a:gd name="T17" fmla="*/ 0 h 68"/>
                  <a:gd name="T18" fmla="*/ 1 w 97"/>
                  <a:gd name="T19" fmla="*/ 0 h 68"/>
                  <a:gd name="T20" fmla="*/ 43 w 97"/>
                  <a:gd name="T21" fmla="*/ 24 h 68"/>
                  <a:gd name="T22" fmla="*/ 53 w 97"/>
                  <a:gd name="T23" fmla="*/ 32 h 68"/>
                  <a:gd name="T24" fmla="*/ 66 w 97"/>
                  <a:gd name="T25" fmla="*/ 39 h 68"/>
                  <a:gd name="T26" fmla="*/ 79 w 97"/>
                  <a:gd name="T27" fmla="*/ 46 h 68"/>
                  <a:gd name="T28" fmla="*/ 86 w 97"/>
                  <a:gd name="T29" fmla="*/ 53 h 68"/>
                  <a:gd name="T30" fmla="*/ 97 w 97"/>
                  <a:gd name="T31" fmla="*/ 67 h 68"/>
                  <a:gd name="T32" fmla="*/ 97 w 97"/>
                  <a:gd name="T33" fmla="*/ 68 h 68"/>
                  <a:gd name="T34" fmla="*/ 97 w 97"/>
                  <a:gd name="T35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7" h="68">
                    <a:moveTo>
                      <a:pt x="97" y="68"/>
                    </a:moveTo>
                    <a:cubicBezTo>
                      <a:pt x="96" y="68"/>
                      <a:pt x="96" y="68"/>
                      <a:pt x="96" y="67"/>
                    </a:cubicBezTo>
                    <a:cubicBezTo>
                      <a:pt x="92" y="59"/>
                      <a:pt x="90" y="58"/>
                      <a:pt x="85" y="53"/>
                    </a:cubicBezTo>
                    <a:cubicBezTo>
                      <a:pt x="83" y="52"/>
                      <a:pt x="81" y="50"/>
                      <a:pt x="78" y="46"/>
                    </a:cubicBezTo>
                    <a:cubicBezTo>
                      <a:pt x="76" y="45"/>
                      <a:pt x="71" y="42"/>
                      <a:pt x="66" y="40"/>
                    </a:cubicBezTo>
                    <a:cubicBezTo>
                      <a:pt x="60" y="37"/>
                      <a:pt x="55" y="35"/>
                      <a:pt x="52" y="33"/>
                    </a:cubicBezTo>
                    <a:cubicBezTo>
                      <a:pt x="49" y="30"/>
                      <a:pt x="46" y="27"/>
                      <a:pt x="42" y="24"/>
                    </a:cubicBezTo>
                    <a:cubicBezTo>
                      <a:pt x="33" y="15"/>
                      <a:pt x="21" y="5"/>
                      <a:pt x="1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22" y="4"/>
                      <a:pt x="33" y="14"/>
                      <a:pt x="43" y="24"/>
                    </a:cubicBezTo>
                    <a:cubicBezTo>
                      <a:pt x="46" y="26"/>
                      <a:pt x="49" y="29"/>
                      <a:pt x="53" y="32"/>
                    </a:cubicBezTo>
                    <a:cubicBezTo>
                      <a:pt x="55" y="34"/>
                      <a:pt x="61" y="36"/>
                      <a:pt x="66" y="39"/>
                    </a:cubicBezTo>
                    <a:cubicBezTo>
                      <a:pt x="72" y="42"/>
                      <a:pt x="77" y="44"/>
                      <a:pt x="79" y="46"/>
                    </a:cubicBezTo>
                    <a:cubicBezTo>
                      <a:pt x="82" y="49"/>
                      <a:pt x="84" y="51"/>
                      <a:pt x="86" y="53"/>
                    </a:cubicBezTo>
                    <a:cubicBezTo>
                      <a:pt x="91" y="57"/>
                      <a:pt x="92" y="58"/>
                      <a:pt x="97" y="67"/>
                    </a:cubicBezTo>
                    <a:cubicBezTo>
                      <a:pt x="97" y="67"/>
                      <a:pt x="97" y="68"/>
                      <a:pt x="97" y="68"/>
                    </a:cubicBezTo>
                    <a:cubicBezTo>
                      <a:pt x="97" y="68"/>
                      <a:pt x="97" y="68"/>
                      <a:pt x="97" y="68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5" name="Freeform 1110"/>
              <p:cNvSpPr/>
              <p:nvPr/>
            </p:nvSpPr>
            <p:spPr bwMode="auto">
              <a:xfrm>
                <a:off x="3635" y="2156"/>
                <a:ext cx="243" cy="151"/>
              </a:xfrm>
              <a:custGeom>
                <a:avLst/>
                <a:gdLst>
                  <a:gd name="T0" fmla="*/ 89 w 90"/>
                  <a:gd name="T1" fmla="*/ 56 h 56"/>
                  <a:gd name="T2" fmla="*/ 89 w 90"/>
                  <a:gd name="T3" fmla="*/ 56 h 56"/>
                  <a:gd name="T4" fmla="*/ 89 w 90"/>
                  <a:gd name="T5" fmla="*/ 55 h 56"/>
                  <a:gd name="T6" fmla="*/ 86 w 90"/>
                  <a:gd name="T7" fmla="*/ 50 h 56"/>
                  <a:gd name="T8" fmla="*/ 84 w 90"/>
                  <a:gd name="T9" fmla="*/ 47 h 56"/>
                  <a:gd name="T10" fmla="*/ 68 w 90"/>
                  <a:gd name="T11" fmla="*/ 28 h 56"/>
                  <a:gd name="T12" fmla="*/ 58 w 90"/>
                  <a:gd name="T13" fmla="*/ 21 h 56"/>
                  <a:gd name="T14" fmla="*/ 43 w 90"/>
                  <a:gd name="T15" fmla="*/ 11 h 56"/>
                  <a:gd name="T16" fmla="*/ 24 w 90"/>
                  <a:gd name="T17" fmla="*/ 2 h 56"/>
                  <a:gd name="T18" fmla="*/ 14 w 90"/>
                  <a:gd name="T19" fmla="*/ 2 h 56"/>
                  <a:gd name="T20" fmla="*/ 10 w 90"/>
                  <a:gd name="T21" fmla="*/ 2 h 56"/>
                  <a:gd name="T22" fmla="*/ 1 w 90"/>
                  <a:gd name="T23" fmla="*/ 3 h 56"/>
                  <a:gd name="T24" fmla="*/ 0 w 90"/>
                  <a:gd name="T25" fmla="*/ 3 h 56"/>
                  <a:gd name="T26" fmla="*/ 0 w 90"/>
                  <a:gd name="T27" fmla="*/ 2 h 56"/>
                  <a:gd name="T28" fmla="*/ 10 w 90"/>
                  <a:gd name="T29" fmla="*/ 1 h 56"/>
                  <a:gd name="T30" fmla="*/ 14 w 90"/>
                  <a:gd name="T31" fmla="*/ 1 h 56"/>
                  <a:gd name="T32" fmla="*/ 24 w 90"/>
                  <a:gd name="T33" fmla="*/ 0 h 56"/>
                  <a:gd name="T34" fmla="*/ 44 w 90"/>
                  <a:gd name="T35" fmla="*/ 10 h 56"/>
                  <a:gd name="T36" fmla="*/ 58 w 90"/>
                  <a:gd name="T37" fmla="*/ 20 h 56"/>
                  <a:gd name="T38" fmla="*/ 69 w 90"/>
                  <a:gd name="T39" fmla="*/ 27 h 56"/>
                  <a:gd name="T40" fmla="*/ 85 w 90"/>
                  <a:gd name="T41" fmla="*/ 47 h 56"/>
                  <a:gd name="T42" fmla="*/ 86 w 90"/>
                  <a:gd name="T43" fmla="*/ 49 h 56"/>
                  <a:gd name="T44" fmla="*/ 90 w 90"/>
                  <a:gd name="T45" fmla="*/ 55 h 56"/>
                  <a:gd name="T46" fmla="*/ 89 w 90"/>
                  <a:gd name="T47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0" h="56">
                    <a:moveTo>
                      <a:pt x="89" y="56"/>
                    </a:moveTo>
                    <a:cubicBezTo>
                      <a:pt x="89" y="56"/>
                      <a:pt x="89" y="56"/>
                      <a:pt x="89" y="56"/>
                    </a:cubicBezTo>
                    <a:cubicBezTo>
                      <a:pt x="89" y="56"/>
                      <a:pt x="89" y="56"/>
                      <a:pt x="89" y="55"/>
                    </a:cubicBezTo>
                    <a:cubicBezTo>
                      <a:pt x="89" y="54"/>
                      <a:pt x="87" y="51"/>
                      <a:pt x="86" y="50"/>
                    </a:cubicBezTo>
                    <a:cubicBezTo>
                      <a:pt x="85" y="49"/>
                      <a:pt x="84" y="48"/>
                      <a:pt x="84" y="47"/>
                    </a:cubicBezTo>
                    <a:cubicBezTo>
                      <a:pt x="82" y="44"/>
                      <a:pt x="71" y="31"/>
                      <a:pt x="68" y="28"/>
                    </a:cubicBezTo>
                    <a:cubicBezTo>
                      <a:pt x="65" y="26"/>
                      <a:pt x="61" y="24"/>
                      <a:pt x="58" y="21"/>
                    </a:cubicBezTo>
                    <a:cubicBezTo>
                      <a:pt x="53" y="18"/>
                      <a:pt x="47" y="14"/>
                      <a:pt x="43" y="11"/>
                    </a:cubicBezTo>
                    <a:cubicBezTo>
                      <a:pt x="31" y="1"/>
                      <a:pt x="31" y="1"/>
                      <a:pt x="24" y="2"/>
                    </a:cubicBezTo>
                    <a:cubicBezTo>
                      <a:pt x="22" y="2"/>
                      <a:pt x="18" y="2"/>
                      <a:pt x="14" y="2"/>
                    </a:cubicBezTo>
                    <a:cubicBezTo>
                      <a:pt x="13" y="2"/>
                      <a:pt x="11" y="2"/>
                      <a:pt x="10" y="2"/>
                    </a:cubicBezTo>
                    <a:cubicBezTo>
                      <a:pt x="7" y="2"/>
                      <a:pt x="3" y="1"/>
                      <a:pt x="1" y="3"/>
                    </a:cubicBezTo>
                    <a:cubicBezTo>
                      <a:pt x="1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3" y="0"/>
                      <a:pt x="7" y="1"/>
                      <a:pt x="10" y="1"/>
                    </a:cubicBezTo>
                    <a:cubicBezTo>
                      <a:pt x="12" y="1"/>
                      <a:pt x="13" y="1"/>
                      <a:pt x="14" y="1"/>
                    </a:cubicBezTo>
                    <a:cubicBezTo>
                      <a:pt x="18" y="1"/>
                      <a:pt x="21" y="1"/>
                      <a:pt x="24" y="0"/>
                    </a:cubicBezTo>
                    <a:cubicBezTo>
                      <a:pt x="31" y="0"/>
                      <a:pt x="32" y="0"/>
                      <a:pt x="44" y="10"/>
                    </a:cubicBezTo>
                    <a:cubicBezTo>
                      <a:pt x="48" y="13"/>
                      <a:pt x="53" y="17"/>
                      <a:pt x="58" y="20"/>
                    </a:cubicBezTo>
                    <a:cubicBezTo>
                      <a:pt x="62" y="23"/>
                      <a:pt x="66" y="25"/>
                      <a:pt x="69" y="27"/>
                    </a:cubicBezTo>
                    <a:cubicBezTo>
                      <a:pt x="72" y="30"/>
                      <a:pt x="83" y="44"/>
                      <a:pt x="85" y="47"/>
                    </a:cubicBezTo>
                    <a:cubicBezTo>
                      <a:pt x="85" y="47"/>
                      <a:pt x="86" y="48"/>
                      <a:pt x="86" y="49"/>
                    </a:cubicBezTo>
                    <a:cubicBezTo>
                      <a:pt x="88" y="51"/>
                      <a:pt x="90" y="53"/>
                      <a:pt x="90" y="55"/>
                    </a:cubicBezTo>
                    <a:cubicBezTo>
                      <a:pt x="90" y="56"/>
                      <a:pt x="90" y="56"/>
                      <a:pt x="89" y="56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6" name="Freeform 1111"/>
              <p:cNvSpPr/>
              <p:nvPr/>
            </p:nvSpPr>
            <p:spPr bwMode="auto">
              <a:xfrm>
                <a:off x="3740" y="2151"/>
                <a:ext cx="124" cy="113"/>
              </a:xfrm>
              <a:custGeom>
                <a:avLst/>
                <a:gdLst>
                  <a:gd name="T0" fmla="*/ 45 w 46"/>
                  <a:gd name="T1" fmla="*/ 42 h 42"/>
                  <a:gd name="T2" fmla="*/ 20 w 46"/>
                  <a:gd name="T3" fmla="*/ 13 h 42"/>
                  <a:gd name="T4" fmla="*/ 17 w 46"/>
                  <a:gd name="T5" fmla="*/ 12 h 42"/>
                  <a:gd name="T6" fmla="*/ 10 w 46"/>
                  <a:gd name="T7" fmla="*/ 7 h 42"/>
                  <a:gd name="T8" fmla="*/ 8 w 46"/>
                  <a:gd name="T9" fmla="*/ 6 h 42"/>
                  <a:gd name="T10" fmla="*/ 0 w 46"/>
                  <a:gd name="T11" fmla="*/ 1 h 42"/>
                  <a:gd name="T12" fmla="*/ 0 w 46"/>
                  <a:gd name="T13" fmla="*/ 0 h 42"/>
                  <a:gd name="T14" fmla="*/ 9 w 46"/>
                  <a:gd name="T15" fmla="*/ 5 h 42"/>
                  <a:gd name="T16" fmla="*/ 10 w 46"/>
                  <a:gd name="T17" fmla="*/ 6 h 42"/>
                  <a:gd name="T18" fmla="*/ 17 w 46"/>
                  <a:gd name="T19" fmla="*/ 11 h 42"/>
                  <a:gd name="T20" fmla="*/ 20 w 46"/>
                  <a:gd name="T21" fmla="*/ 12 h 42"/>
                  <a:gd name="T22" fmla="*/ 46 w 46"/>
                  <a:gd name="T23" fmla="*/ 41 h 42"/>
                  <a:gd name="T24" fmla="*/ 45 w 46"/>
                  <a:gd name="T25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6" h="42">
                    <a:moveTo>
                      <a:pt x="45" y="42"/>
                    </a:moveTo>
                    <a:cubicBezTo>
                      <a:pt x="38" y="29"/>
                      <a:pt x="30" y="20"/>
                      <a:pt x="20" y="13"/>
                    </a:cubicBezTo>
                    <a:cubicBezTo>
                      <a:pt x="18" y="12"/>
                      <a:pt x="18" y="12"/>
                      <a:pt x="17" y="12"/>
                    </a:cubicBezTo>
                    <a:cubicBezTo>
                      <a:pt x="16" y="11"/>
                      <a:pt x="15" y="11"/>
                      <a:pt x="10" y="7"/>
                    </a:cubicBezTo>
                    <a:cubicBezTo>
                      <a:pt x="9" y="6"/>
                      <a:pt x="9" y="6"/>
                      <a:pt x="8" y="6"/>
                    </a:cubicBezTo>
                    <a:cubicBezTo>
                      <a:pt x="5" y="3"/>
                      <a:pt x="4" y="2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1"/>
                      <a:pt x="6" y="2"/>
                      <a:pt x="9" y="5"/>
                    </a:cubicBezTo>
                    <a:cubicBezTo>
                      <a:pt x="9" y="5"/>
                      <a:pt x="10" y="5"/>
                      <a:pt x="10" y="6"/>
                    </a:cubicBezTo>
                    <a:cubicBezTo>
                      <a:pt x="15" y="10"/>
                      <a:pt x="16" y="10"/>
                      <a:pt x="17" y="11"/>
                    </a:cubicBezTo>
                    <a:cubicBezTo>
                      <a:pt x="18" y="11"/>
                      <a:pt x="19" y="11"/>
                      <a:pt x="20" y="12"/>
                    </a:cubicBezTo>
                    <a:cubicBezTo>
                      <a:pt x="31" y="19"/>
                      <a:pt x="39" y="28"/>
                      <a:pt x="46" y="41"/>
                    </a:cubicBezTo>
                    <a:lnTo>
                      <a:pt x="45" y="42"/>
                    </a:ln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7" name="Freeform 1112"/>
              <p:cNvSpPr/>
              <p:nvPr/>
            </p:nvSpPr>
            <p:spPr bwMode="auto">
              <a:xfrm>
                <a:off x="3743" y="2196"/>
                <a:ext cx="129" cy="103"/>
              </a:xfrm>
              <a:custGeom>
                <a:avLst/>
                <a:gdLst>
                  <a:gd name="T0" fmla="*/ 47 w 48"/>
                  <a:gd name="T1" fmla="*/ 38 h 38"/>
                  <a:gd name="T2" fmla="*/ 39 w 48"/>
                  <a:gd name="T3" fmla="*/ 31 h 38"/>
                  <a:gd name="T4" fmla="*/ 33 w 48"/>
                  <a:gd name="T5" fmla="*/ 25 h 38"/>
                  <a:gd name="T6" fmla="*/ 18 w 48"/>
                  <a:gd name="T7" fmla="*/ 14 h 38"/>
                  <a:gd name="T8" fmla="*/ 3 w 48"/>
                  <a:gd name="T9" fmla="*/ 3 h 38"/>
                  <a:gd name="T10" fmla="*/ 0 w 48"/>
                  <a:gd name="T11" fmla="*/ 1 h 38"/>
                  <a:gd name="T12" fmla="*/ 1 w 48"/>
                  <a:gd name="T13" fmla="*/ 0 h 38"/>
                  <a:gd name="T14" fmla="*/ 4 w 48"/>
                  <a:gd name="T15" fmla="*/ 2 h 38"/>
                  <a:gd name="T16" fmla="*/ 19 w 48"/>
                  <a:gd name="T17" fmla="*/ 13 h 38"/>
                  <a:gd name="T18" fmla="*/ 34 w 48"/>
                  <a:gd name="T19" fmla="*/ 24 h 38"/>
                  <a:gd name="T20" fmla="*/ 40 w 48"/>
                  <a:gd name="T21" fmla="*/ 30 h 38"/>
                  <a:gd name="T22" fmla="*/ 48 w 48"/>
                  <a:gd name="T23" fmla="*/ 37 h 38"/>
                  <a:gd name="T24" fmla="*/ 47 w 48"/>
                  <a:gd name="T25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8" h="38">
                    <a:moveTo>
                      <a:pt x="47" y="38"/>
                    </a:moveTo>
                    <a:cubicBezTo>
                      <a:pt x="43" y="35"/>
                      <a:pt x="42" y="34"/>
                      <a:pt x="39" y="31"/>
                    </a:cubicBezTo>
                    <a:cubicBezTo>
                      <a:pt x="37" y="29"/>
                      <a:pt x="36" y="28"/>
                      <a:pt x="33" y="25"/>
                    </a:cubicBezTo>
                    <a:cubicBezTo>
                      <a:pt x="29" y="21"/>
                      <a:pt x="24" y="18"/>
                      <a:pt x="18" y="14"/>
                    </a:cubicBezTo>
                    <a:cubicBezTo>
                      <a:pt x="13" y="11"/>
                      <a:pt x="8" y="7"/>
                      <a:pt x="3" y="3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9" y="6"/>
                      <a:pt x="14" y="10"/>
                      <a:pt x="19" y="13"/>
                    </a:cubicBezTo>
                    <a:cubicBezTo>
                      <a:pt x="24" y="17"/>
                      <a:pt x="30" y="20"/>
                      <a:pt x="34" y="24"/>
                    </a:cubicBezTo>
                    <a:cubicBezTo>
                      <a:pt x="37" y="27"/>
                      <a:pt x="38" y="28"/>
                      <a:pt x="40" y="30"/>
                    </a:cubicBezTo>
                    <a:cubicBezTo>
                      <a:pt x="43" y="33"/>
                      <a:pt x="44" y="34"/>
                      <a:pt x="48" y="37"/>
                    </a:cubicBezTo>
                    <a:lnTo>
                      <a:pt x="47" y="38"/>
                    </a:ln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8" name="Freeform 1113"/>
              <p:cNvSpPr/>
              <p:nvPr/>
            </p:nvSpPr>
            <p:spPr bwMode="auto">
              <a:xfrm>
                <a:off x="3708" y="2256"/>
                <a:ext cx="129" cy="56"/>
              </a:xfrm>
              <a:custGeom>
                <a:avLst/>
                <a:gdLst>
                  <a:gd name="T0" fmla="*/ 47 w 48"/>
                  <a:gd name="T1" fmla="*/ 21 h 21"/>
                  <a:gd name="T2" fmla="*/ 25 w 48"/>
                  <a:gd name="T3" fmla="*/ 11 h 21"/>
                  <a:gd name="T4" fmla="*/ 0 w 48"/>
                  <a:gd name="T5" fmla="*/ 1 h 21"/>
                  <a:gd name="T6" fmla="*/ 1 w 48"/>
                  <a:gd name="T7" fmla="*/ 0 h 21"/>
                  <a:gd name="T8" fmla="*/ 25 w 48"/>
                  <a:gd name="T9" fmla="*/ 10 h 21"/>
                  <a:gd name="T10" fmla="*/ 48 w 48"/>
                  <a:gd name="T11" fmla="*/ 20 h 21"/>
                  <a:gd name="T12" fmla="*/ 47 w 48"/>
                  <a:gd name="T13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21">
                    <a:moveTo>
                      <a:pt x="47" y="21"/>
                    </a:moveTo>
                    <a:cubicBezTo>
                      <a:pt x="42" y="16"/>
                      <a:pt x="34" y="14"/>
                      <a:pt x="25" y="11"/>
                    </a:cubicBezTo>
                    <a:cubicBezTo>
                      <a:pt x="16" y="9"/>
                      <a:pt x="7" y="7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7" y="6"/>
                      <a:pt x="16" y="8"/>
                      <a:pt x="25" y="10"/>
                    </a:cubicBezTo>
                    <a:cubicBezTo>
                      <a:pt x="34" y="13"/>
                      <a:pt x="43" y="15"/>
                      <a:pt x="48" y="20"/>
                    </a:cubicBezTo>
                    <a:lnTo>
                      <a:pt x="47" y="21"/>
                    </a:ln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9" name="Freeform 1114"/>
              <p:cNvSpPr/>
              <p:nvPr/>
            </p:nvSpPr>
            <p:spPr bwMode="auto">
              <a:xfrm>
                <a:off x="3767" y="2304"/>
                <a:ext cx="84" cy="16"/>
              </a:xfrm>
              <a:custGeom>
                <a:avLst/>
                <a:gdLst>
                  <a:gd name="T0" fmla="*/ 30 w 31"/>
                  <a:gd name="T1" fmla="*/ 6 h 6"/>
                  <a:gd name="T2" fmla="*/ 16 w 31"/>
                  <a:gd name="T3" fmla="*/ 2 h 6"/>
                  <a:gd name="T4" fmla="*/ 2 w 31"/>
                  <a:gd name="T5" fmla="*/ 3 h 6"/>
                  <a:gd name="T6" fmla="*/ 0 w 31"/>
                  <a:gd name="T7" fmla="*/ 3 h 6"/>
                  <a:gd name="T8" fmla="*/ 0 w 31"/>
                  <a:gd name="T9" fmla="*/ 2 h 6"/>
                  <a:gd name="T10" fmla="*/ 2 w 31"/>
                  <a:gd name="T11" fmla="*/ 2 h 6"/>
                  <a:gd name="T12" fmla="*/ 16 w 31"/>
                  <a:gd name="T13" fmla="*/ 1 h 6"/>
                  <a:gd name="T14" fmla="*/ 31 w 31"/>
                  <a:gd name="T15" fmla="*/ 5 h 6"/>
                  <a:gd name="T16" fmla="*/ 30 w 31"/>
                  <a:gd name="T1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" h="6">
                    <a:moveTo>
                      <a:pt x="30" y="6"/>
                    </a:moveTo>
                    <a:cubicBezTo>
                      <a:pt x="28" y="5"/>
                      <a:pt x="19" y="2"/>
                      <a:pt x="16" y="2"/>
                    </a:cubicBezTo>
                    <a:cubicBezTo>
                      <a:pt x="13" y="3"/>
                      <a:pt x="5" y="3"/>
                      <a:pt x="2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5" y="2"/>
                      <a:pt x="13" y="2"/>
                      <a:pt x="16" y="1"/>
                    </a:cubicBezTo>
                    <a:cubicBezTo>
                      <a:pt x="20" y="0"/>
                      <a:pt x="29" y="4"/>
                      <a:pt x="31" y="5"/>
                    </a:cubicBez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0" name="Freeform 1115"/>
              <p:cNvSpPr/>
              <p:nvPr/>
            </p:nvSpPr>
            <p:spPr bwMode="auto">
              <a:xfrm>
                <a:off x="3778" y="2320"/>
                <a:ext cx="92" cy="16"/>
              </a:xfrm>
              <a:custGeom>
                <a:avLst/>
                <a:gdLst>
                  <a:gd name="T0" fmla="*/ 34 w 34"/>
                  <a:gd name="T1" fmla="*/ 6 h 6"/>
                  <a:gd name="T2" fmla="*/ 21 w 34"/>
                  <a:gd name="T3" fmla="*/ 3 h 6"/>
                  <a:gd name="T4" fmla="*/ 19 w 34"/>
                  <a:gd name="T5" fmla="*/ 3 h 6"/>
                  <a:gd name="T6" fmla="*/ 16 w 34"/>
                  <a:gd name="T7" fmla="*/ 2 h 6"/>
                  <a:gd name="T8" fmla="*/ 12 w 34"/>
                  <a:gd name="T9" fmla="*/ 2 h 6"/>
                  <a:gd name="T10" fmla="*/ 9 w 34"/>
                  <a:gd name="T11" fmla="*/ 2 h 6"/>
                  <a:gd name="T12" fmla="*/ 0 w 34"/>
                  <a:gd name="T13" fmla="*/ 1 h 6"/>
                  <a:gd name="T14" fmla="*/ 0 w 34"/>
                  <a:gd name="T15" fmla="*/ 0 h 6"/>
                  <a:gd name="T16" fmla="*/ 9 w 34"/>
                  <a:gd name="T17" fmla="*/ 0 h 6"/>
                  <a:gd name="T18" fmla="*/ 12 w 34"/>
                  <a:gd name="T19" fmla="*/ 0 h 6"/>
                  <a:gd name="T20" fmla="*/ 17 w 34"/>
                  <a:gd name="T21" fmla="*/ 1 h 6"/>
                  <a:gd name="T22" fmla="*/ 19 w 34"/>
                  <a:gd name="T23" fmla="*/ 1 h 6"/>
                  <a:gd name="T24" fmla="*/ 21 w 34"/>
                  <a:gd name="T25" fmla="*/ 2 h 6"/>
                  <a:gd name="T26" fmla="*/ 34 w 34"/>
                  <a:gd name="T27" fmla="*/ 5 h 6"/>
                  <a:gd name="T28" fmla="*/ 34 w 34"/>
                  <a:gd name="T2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4" h="6">
                    <a:moveTo>
                      <a:pt x="34" y="6"/>
                    </a:moveTo>
                    <a:cubicBezTo>
                      <a:pt x="29" y="4"/>
                      <a:pt x="25" y="4"/>
                      <a:pt x="21" y="3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17" y="2"/>
                      <a:pt x="17" y="2"/>
                      <a:pt x="16" y="2"/>
                    </a:cubicBezTo>
                    <a:cubicBezTo>
                      <a:pt x="16" y="2"/>
                      <a:pt x="15" y="2"/>
                      <a:pt x="12" y="2"/>
                    </a:cubicBezTo>
                    <a:cubicBezTo>
                      <a:pt x="11" y="2"/>
                      <a:pt x="10" y="2"/>
                      <a:pt x="9" y="2"/>
                    </a:cubicBezTo>
                    <a:cubicBezTo>
                      <a:pt x="6" y="2"/>
                      <a:pt x="3" y="2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1"/>
                      <a:pt x="6" y="1"/>
                      <a:pt x="9" y="0"/>
                    </a:cubicBezTo>
                    <a:cubicBezTo>
                      <a:pt x="10" y="0"/>
                      <a:pt x="11" y="0"/>
                      <a:pt x="12" y="0"/>
                    </a:cubicBezTo>
                    <a:cubicBezTo>
                      <a:pt x="15" y="0"/>
                      <a:pt x="16" y="1"/>
                      <a:pt x="17" y="1"/>
                    </a:cubicBezTo>
                    <a:cubicBezTo>
                      <a:pt x="17" y="1"/>
                      <a:pt x="18" y="1"/>
                      <a:pt x="19" y="1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25" y="3"/>
                      <a:pt x="29" y="3"/>
                      <a:pt x="34" y="5"/>
                    </a:cubicBezTo>
                    <a:lnTo>
                      <a:pt x="34" y="6"/>
                    </a:ln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1" name="Freeform 1116"/>
              <p:cNvSpPr/>
              <p:nvPr/>
            </p:nvSpPr>
            <p:spPr bwMode="auto">
              <a:xfrm>
                <a:off x="3708" y="2334"/>
                <a:ext cx="175" cy="54"/>
              </a:xfrm>
              <a:custGeom>
                <a:avLst/>
                <a:gdLst>
                  <a:gd name="T0" fmla="*/ 0 w 65"/>
                  <a:gd name="T1" fmla="*/ 20 h 20"/>
                  <a:gd name="T2" fmla="*/ 0 w 65"/>
                  <a:gd name="T3" fmla="*/ 20 h 20"/>
                  <a:gd name="T4" fmla="*/ 0 w 65"/>
                  <a:gd name="T5" fmla="*/ 19 h 20"/>
                  <a:gd name="T6" fmla="*/ 19 w 65"/>
                  <a:gd name="T7" fmla="*/ 5 h 20"/>
                  <a:gd name="T8" fmla="*/ 39 w 65"/>
                  <a:gd name="T9" fmla="*/ 0 h 20"/>
                  <a:gd name="T10" fmla="*/ 45 w 65"/>
                  <a:gd name="T11" fmla="*/ 0 h 20"/>
                  <a:gd name="T12" fmla="*/ 51 w 65"/>
                  <a:gd name="T13" fmla="*/ 0 h 20"/>
                  <a:gd name="T14" fmla="*/ 51 w 65"/>
                  <a:gd name="T15" fmla="*/ 1 h 20"/>
                  <a:gd name="T16" fmla="*/ 65 w 65"/>
                  <a:gd name="T17" fmla="*/ 3 h 20"/>
                  <a:gd name="T18" fmla="*/ 65 w 65"/>
                  <a:gd name="T19" fmla="*/ 4 h 20"/>
                  <a:gd name="T20" fmla="*/ 64 w 65"/>
                  <a:gd name="T21" fmla="*/ 4 h 20"/>
                  <a:gd name="T22" fmla="*/ 51 w 65"/>
                  <a:gd name="T23" fmla="*/ 2 h 20"/>
                  <a:gd name="T24" fmla="*/ 51 w 65"/>
                  <a:gd name="T25" fmla="*/ 2 h 20"/>
                  <a:gd name="T26" fmla="*/ 45 w 65"/>
                  <a:gd name="T27" fmla="*/ 1 h 20"/>
                  <a:gd name="T28" fmla="*/ 39 w 65"/>
                  <a:gd name="T29" fmla="*/ 1 h 20"/>
                  <a:gd name="T30" fmla="*/ 19 w 65"/>
                  <a:gd name="T31" fmla="*/ 6 h 20"/>
                  <a:gd name="T32" fmla="*/ 1 w 65"/>
                  <a:gd name="T33" fmla="*/ 20 h 20"/>
                  <a:gd name="T34" fmla="*/ 0 w 65"/>
                  <a:gd name="T3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5" h="20">
                    <a:moveTo>
                      <a:pt x="0" y="20"/>
                    </a:move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19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24" y="0"/>
                      <a:pt x="32" y="0"/>
                      <a:pt x="39" y="0"/>
                    </a:cubicBezTo>
                    <a:cubicBezTo>
                      <a:pt x="41" y="0"/>
                      <a:pt x="43" y="0"/>
                      <a:pt x="45" y="0"/>
                    </a:cubicBezTo>
                    <a:cubicBezTo>
                      <a:pt x="46" y="0"/>
                      <a:pt x="48" y="0"/>
                      <a:pt x="51" y="0"/>
                    </a:cubicBezTo>
                    <a:cubicBezTo>
                      <a:pt x="51" y="1"/>
                      <a:pt x="51" y="1"/>
                      <a:pt x="51" y="1"/>
                    </a:cubicBezTo>
                    <a:cubicBezTo>
                      <a:pt x="52" y="0"/>
                      <a:pt x="63" y="2"/>
                      <a:pt x="65" y="3"/>
                    </a:cubicBezTo>
                    <a:cubicBezTo>
                      <a:pt x="65" y="3"/>
                      <a:pt x="65" y="3"/>
                      <a:pt x="65" y="4"/>
                    </a:cubicBezTo>
                    <a:cubicBezTo>
                      <a:pt x="65" y="4"/>
                      <a:pt x="65" y="4"/>
                      <a:pt x="64" y="4"/>
                    </a:cubicBezTo>
                    <a:cubicBezTo>
                      <a:pt x="62" y="3"/>
                      <a:pt x="52" y="1"/>
                      <a:pt x="51" y="2"/>
                    </a:cubicBezTo>
                    <a:cubicBezTo>
                      <a:pt x="51" y="2"/>
                      <a:pt x="51" y="2"/>
                      <a:pt x="51" y="2"/>
                    </a:cubicBezTo>
                    <a:cubicBezTo>
                      <a:pt x="49" y="2"/>
                      <a:pt x="46" y="1"/>
                      <a:pt x="45" y="1"/>
                    </a:cubicBezTo>
                    <a:cubicBezTo>
                      <a:pt x="43" y="1"/>
                      <a:pt x="41" y="1"/>
                      <a:pt x="39" y="1"/>
                    </a:cubicBezTo>
                    <a:cubicBezTo>
                      <a:pt x="32" y="1"/>
                      <a:pt x="25" y="1"/>
                      <a:pt x="19" y="6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0"/>
                      <a:pt x="1" y="20"/>
                      <a:pt x="0" y="20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2" name="Freeform 1117"/>
              <p:cNvSpPr/>
              <p:nvPr/>
            </p:nvSpPr>
            <p:spPr bwMode="auto">
              <a:xfrm>
                <a:off x="3808" y="2315"/>
                <a:ext cx="54" cy="11"/>
              </a:xfrm>
              <a:custGeom>
                <a:avLst/>
                <a:gdLst>
                  <a:gd name="T0" fmla="*/ 19 w 20"/>
                  <a:gd name="T1" fmla="*/ 4 h 4"/>
                  <a:gd name="T2" fmla="*/ 14 w 20"/>
                  <a:gd name="T3" fmla="*/ 4 h 4"/>
                  <a:gd name="T4" fmla="*/ 12 w 20"/>
                  <a:gd name="T5" fmla="*/ 3 h 4"/>
                  <a:gd name="T6" fmla="*/ 10 w 20"/>
                  <a:gd name="T7" fmla="*/ 3 h 4"/>
                  <a:gd name="T8" fmla="*/ 7 w 20"/>
                  <a:gd name="T9" fmla="*/ 2 h 4"/>
                  <a:gd name="T10" fmla="*/ 7 w 20"/>
                  <a:gd name="T11" fmla="*/ 2 h 4"/>
                  <a:gd name="T12" fmla="*/ 0 w 20"/>
                  <a:gd name="T13" fmla="*/ 0 h 4"/>
                  <a:gd name="T14" fmla="*/ 1 w 20"/>
                  <a:gd name="T15" fmla="*/ 0 h 4"/>
                  <a:gd name="T16" fmla="*/ 7 w 20"/>
                  <a:gd name="T17" fmla="*/ 1 h 4"/>
                  <a:gd name="T18" fmla="*/ 7 w 20"/>
                  <a:gd name="T19" fmla="*/ 1 h 4"/>
                  <a:gd name="T20" fmla="*/ 10 w 20"/>
                  <a:gd name="T21" fmla="*/ 2 h 4"/>
                  <a:gd name="T22" fmla="*/ 12 w 20"/>
                  <a:gd name="T23" fmla="*/ 2 h 4"/>
                  <a:gd name="T24" fmla="*/ 14 w 20"/>
                  <a:gd name="T25" fmla="*/ 2 h 4"/>
                  <a:gd name="T26" fmla="*/ 19 w 20"/>
                  <a:gd name="T27" fmla="*/ 3 h 4"/>
                  <a:gd name="T28" fmla="*/ 20 w 20"/>
                  <a:gd name="T29" fmla="*/ 4 h 4"/>
                  <a:gd name="T30" fmla="*/ 19 w 20"/>
                  <a:gd name="T3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" h="4">
                    <a:moveTo>
                      <a:pt x="19" y="4"/>
                    </a:moveTo>
                    <a:cubicBezTo>
                      <a:pt x="17" y="4"/>
                      <a:pt x="15" y="4"/>
                      <a:pt x="14" y="4"/>
                    </a:cubicBezTo>
                    <a:cubicBezTo>
                      <a:pt x="13" y="3"/>
                      <a:pt x="12" y="3"/>
                      <a:pt x="12" y="3"/>
                    </a:cubicBezTo>
                    <a:cubicBezTo>
                      <a:pt x="11" y="3"/>
                      <a:pt x="11" y="3"/>
                      <a:pt x="10" y="3"/>
                    </a:cubicBezTo>
                    <a:cubicBezTo>
                      <a:pt x="9" y="3"/>
                      <a:pt x="8" y="2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4" y="2"/>
                      <a:pt x="1" y="2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1"/>
                      <a:pt x="5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8" y="1"/>
                      <a:pt x="10" y="1"/>
                      <a:pt x="10" y="2"/>
                    </a:cubicBezTo>
                    <a:cubicBezTo>
                      <a:pt x="11" y="2"/>
                      <a:pt x="11" y="2"/>
                      <a:pt x="12" y="2"/>
                    </a:cubicBezTo>
                    <a:cubicBezTo>
                      <a:pt x="12" y="2"/>
                      <a:pt x="13" y="2"/>
                      <a:pt x="14" y="2"/>
                    </a:cubicBezTo>
                    <a:cubicBezTo>
                      <a:pt x="16" y="3"/>
                      <a:pt x="18" y="3"/>
                      <a:pt x="19" y="3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19" y="4"/>
                      <a:pt x="19" y="4"/>
                      <a:pt x="19" y="4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3" name="Freeform 1118"/>
              <p:cNvSpPr/>
              <p:nvPr/>
            </p:nvSpPr>
            <p:spPr bwMode="auto">
              <a:xfrm>
                <a:off x="3794" y="2334"/>
                <a:ext cx="87" cy="13"/>
              </a:xfrm>
              <a:custGeom>
                <a:avLst/>
                <a:gdLst>
                  <a:gd name="T0" fmla="*/ 32 w 32"/>
                  <a:gd name="T1" fmla="*/ 4 h 5"/>
                  <a:gd name="T2" fmla="*/ 20 w 32"/>
                  <a:gd name="T3" fmla="*/ 4 h 5"/>
                  <a:gd name="T4" fmla="*/ 11 w 32"/>
                  <a:gd name="T5" fmla="*/ 3 h 5"/>
                  <a:gd name="T6" fmla="*/ 10 w 32"/>
                  <a:gd name="T7" fmla="*/ 2 h 5"/>
                  <a:gd name="T8" fmla="*/ 4 w 32"/>
                  <a:gd name="T9" fmla="*/ 2 h 5"/>
                  <a:gd name="T10" fmla="*/ 0 w 32"/>
                  <a:gd name="T11" fmla="*/ 1 h 5"/>
                  <a:gd name="T12" fmla="*/ 0 w 32"/>
                  <a:gd name="T13" fmla="*/ 0 h 5"/>
                  <a:gd name="T14" fmla="*/ 4 w 32"/>
                  <a:gd name="T15" fmla="*/ 1 h 5"/>
                  <a:gd name="T16" fmla="*/ 10 w 32"/>
                  <a:gd name="T17" fmla="*/ 1 h 5"/>
                  <a:gd name="T18" fmla="*/ 11 w 32"/>
                  <a:gd name="T19" fmla="*/ 2 h 5"/>
                  <a:gd name="T20" fmla="*/ 20 w 32"/>
                  <a:gd name="T21" fmla="*/ 2 h 5"/>
                  <a:gd name="T22" fmla="*/ 31 w 32"/>
                  <a:gd name="T23" fmla="*/ 3 h 5"/>
                  <a:gd name="T24" fmla="*/ 32 w 32"/>
                  <a:gd name="T25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" h="5">
                    <a:moveTo>
                      <a:pt x="32" y="4"/>
                    </a:moveTo>
                    <a:cubicBezTo>
                      <a:pt x="28" y="5"/>
                      <a:pt x="24" y="4"/>
                      <a:pt x="20" y="4"/>
                    </a:cubicBezTo>
                    <a:cubicBezTo>
                      <a:pt x="17" y="3"/>
                      <a:pt x="14" y="2"/>
                      <a:pt x="11" y="3"/>
                    </a:cubicBezTo>
                    <a:cubicBezTo>
                      <a:pt x="11" y="3"/>
                      <a:pt x="11" y="3"/>
                      <a:pt x="10" y="2"/>
                    </a:cubicBezTo>
                    <a:cubicBezTo>
                      <a:pt x="8" y="2"/>
                      <a:pt x="6" y="2"/>
                      <a:pt x="4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6" y="0"/>
                      <a:pt x="8" y="1"/>
                      <a:pt x="10" y="1"/>
                    </a:cubicBezTo>
                    <a:cubicBezTo>
                      <a:pt x="10" y="1"/>
                      <a:pt x="11" y="2"/>
                      <a:pt x="11" y="2"/>
                    </a:cubicBezTo>
                    <a:cubicBezTo>
                      <a:pt x="14" y="1"/>
                      <a:pt x="17" y="2"/>
                      <a:pt x="20" y="2"/>
                    </a:cubicBezTo>
                    <a:cubicBezTo>
                      <a:pt x="24" y="3"/>
                      <a:pt x="28" y="4"/>
                      <a:pt x="31" y="3"/>
                    </a:cubicBezTo>
                    <a:lnTo>
                      <a:pt x="32" y="4"/>
                    </a:ln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4" name="Freeform 1119"/>
              <p:cNvSpPr/>
              <p:nvPr/>
            </p:nvSpPr>
            <p:spPr bwMode="auto">
              <a:xfrm>
                <a:off x="3743" y="2347"/>
                <a:ext cx="92" cy="41"/>
              </a:xfrm>
              <a:custGeom>
                <a:avLst/>
                <a:gdLst>
                  <a:gd name="T0" fmla="*/ 0 w 34"/>
                  <a:gd name="T1" fmla="*/ 15 h 15"/>
                  <a:gd name="T2" fmla="*/ 0 w 34"/>
                  <a:gd name="T3" fmla="*/ 14 h 15"/>
                  <a:gd name="T4" fmla="*/ 0 w 34"/>
                  <a:gd name="T5" fmla="*/ 13 h 15"/>
                  <a:gd name="T6" fmla="*/ 7 w 34"/>
                  <a:gd name="T7" fmla="*/ 7 h 15"/>
                  <a:gd name="T8" fmla="*/ 16 w 34"/>
                  <a:gd name="T9" fmla="*/ 2 h 15"/>
                  <a:gd name="T10" fmla="*/ 20 w 34"/>
                  <a:gd name="T11" fmla="*/ 1 h 15"/>
                  <a:gd name="T12" fmla="*/ 34 w 34"/>
                  <a:gd name="T13" fmla="*/ 1 h 15"/>
                  <a:gd name="T14" fmla="*/ 34 w 34"/>
                  <a:gd name="T15" fmla="*/ 2 h 15"/>
                  <a:gd name="T16" fmla="*/ 20 w 34"/>
                  <a:gd name="T17" fmla="*/ 2 h 15"/>
                  <a:gd name="T18" fmla="*/ 17 w 34"/>
                  <a:gd name="T19" fmla="*/ 3 h 15"/>
                  <a:gd name="T20" fmla="*/ 8 w 34"/>
                  <a:gd name="T21" fmla="*/ 8 h 15"/>
                  <a:gd name="T22" fmla="*/ 1 w 34"/>
                  <a:gd name="T23" fmla="*/ 14 h 15"/>
                  <a:gd name="T24" fmla="*/ 0 w 34"/>
                  <a:gd name="T2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4" h="15">
                    <a:moveTo>
                      <a:pt x="0" y="15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3" y="11"/>
                      <a:pt x="5" y="9"/>
                      <a:pt x="7" y="7"/>
                    </a:cubicBezTo>
                    <a:cubicBezTo>
                      <a:pt x="12" y="2"/>
                      <a:pt x="14" y="2"/>
                      <a:pt x="16" y="2"/>
                    </a:cubicBezTo>
                    <a:cubicBezTo>
                      <a:pt x="17" y="2"/>
                      <a:pt x="19" y="2"/>
                      <a:pt x="20" y="1"/>
                    </a:cubicBezTo>
                    <a:cubicBezTo>
                      <a:pt x="22" y="0"/>
                      <a:pt x="31" y="0"/>
                      <a:pt x="34" y="1"/>
                    </a:cubicBezTo>
                    <a:cubicBezTo>
                      <a:pt x="34" y="2"/>
                      <a:pt x="34" y="2"/>
                      <a:pt x="34" y="2"/>
                    </a:cubicBezTo>
                    <a:cubicBezTo>
                      <a:pt x="31" y="1"/>
                      <a:pt x="22" y="1"/>
                      <a:pt x="20" y="2"/>
                    </a:cubicBezTo>
                    <a:cubicBezTo>
                      <a:pt x="19" y="3"/>
                      <a:pt x="18" y="3"/>
                      <a:pt x="17" y="3"/>
                    </a:cubicBezTo>
                    <a:cubicBezTo>
                      <a:pt x="15" y="3"/>
                      <a:pt x="12" y="3"/>
                      <a:pt x="8" y="8"/>
                    </a:cubicBezTo>
                    <a:cubicBezTo>
                      <a:pt x="5" y="10"/>
                      <a:pt x="3" y="12"/>
                      <a:pt x="1" y="14"/>
                    </a:cubicBez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5" name="Freeform 1120"/>
              <p:cNvSpPr/>
              <p:nvPr/>
            </p:nvSpPr>
            <p:spPr bwMode="auto">
              <a:xfrm>
                <a:off x="3751" y="2355"/>
                <a:ext cx="59" cy="57"/>
              </a:xfrm>
              <a:custGeom>
                <a:avLst/>
                <a:gdLst>
                  <a:gd name="T0" fmla="*/ 0 w 22"/>
                  <a:gd name="T1" fmla="*/ 21 h 21"/>
                  <a:gd name="T2" fmla="*/ 0 w 22"/>
                  <a:gd name="T3" fmla="*/ 20 h 21"/>
                  <a:gd name="T4" fmla="*/ 6 w 22"/>
                  <a:gd name="T5" fmla="*/ 12 h 21"/>
                  <a:gd name="T6" fmla="*/ 9 w 22"/>
                  <a:gd name="T7" fmla="*/ 8 h 21"/>
                  <a:gd name="T8" fmla="*/ 22 w 22"/>
                  <a:gd name="T9" fmla="*/ 1 h 21"/>
                  <a:gd name="T10" fmla="*/ 22 w 22"/>
                  <a:gd name="T11" fmla="*/ 2 h 21"/>
                  <a:gd name="T12" fmla="*/ 10 w 22"/>
                  <a:gd name="T13" fmla="*/ 8 h 21"/>
                  <a:gd name="T14" fmla="*/ 7 w 22"/>
                  <a:gd name="T15" fmla="*/ 12 h 21"/>
                  <a:gd name="T16" fmla="*/ 0 w 22"/>
                  <a:gd name="T17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21">
                    <a:moveTo>
                      <a:pt x="0" y="21"/>
                    </a:moveTo>
                    <a:cubicBezTo>
                      <a:pt x="0" y="20"/>
                      <a:pt x="0" y="20"/>
                      <a:pt x="0" y="20"/>
                    </a:cubicBezTo>
                    <a:cubicBezTo>
                      <a:pt x="5" y="15"/>
                      <a:pt x="5" y="14"/>
                      <a:pt x="6" y="12"/>
                    </a:cubicBezTo>
                    <a:cubicBezTo>
                      <a:pt x="7" y="11"/>
                      <a:pt x="8" y="10"/>
                      <a:pt x="9" y="8"/>
                    </a:cubicBezTo>
                    <a:cubicBezTo>
                      <a:pt x="11" y="4"/>
                      <a:pt x="17" y="0"/>
                      <a:pt x="22" y="1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18" y="2"/>
                      <a:pt x="12" y="5"/>
                      <a:pt x="10" y="8"/>
                    </a:cubicBezTo>
                    <a:cubicBezTo>
                      <a:pt x="9" y="10"/>
                      <a:pt x="8" y="11"/>
                      <a:pt x="7" y="12"/>
                    </a:cubicBezTo>
                    <a:cubicBezTo>
                      <a:pt x="6" y="15"/>
                      <a:pt x="6" y="16"/>
                      <a:pt x="0" y="21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6" name="Freeform 1121"/>
              <p:cNvSpPr/>
              <p:nvPr/>
            </p:nvSpPr>
            <p:spPr bwMode="auto">
              <a:xfrm>
                <a:off x="3848" y="2310"/>
                <a:ext cx="51" cy="29"/>
              </a:xfrm>
              <a:custGeom>
                <a:avLst/>
                <a:gdLst>
                  <a:gd name="T0" fmla="*/ 18 w 19"/>
                  <a:gd name="T1" fmla="*/ 11 h 11"/>
                  <a:gd name="T2" fmla="*/ 17 w 19"/>
                  <a:gd name="T3" fmla="*/ 11 h 11"/>
                  <a:gd name="T4" fmla="*/ 7 w 19"/>
                  <a:gd name="T5" fmla="*/ 6 h 11"/>
                  <a:gd name="T6" fmla="*/ 3 w 19"/>
                  <a:gd name="T7" fmla="*/ 2 h 11"/>
                  <a:gd name="T8" fmla="*/ 0 w 19"/>
                  <a:gd name="T9" fmla="*/ 1 h 11"/>
                  <a:gd name="T10" fmla="*/ 1 w 19"/>
                  <a:gd name="T11" fmla="*/ 0 h 11"/>
                  <a:gd name="T12" fmla="*/ 4 w 19"/>
                  <a:gd name="T13" fmla="*/ 1 h 11"/>
                  <a:gd name="T14" fmla="*/ 8 w 19"/>
                  <a:gd name="T15" fmla="*/ 5 h 11"/>
                  <a:gd name="T16" fmla="*/ 17 w 19"/>
                  <a:gd name="T17" fmla="*/ 10 h 11"/>
                  <a:gd name="T18" fmla="*/ 19 w 19"/>
                  <a:gd name="T19" fmla="*/ 10 h 11"/>
                  <a:gd name="T20" fmla="*/ 18 w 19"/>
                  <a:gd name="T21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" h="11">
                    <a:moveTo>
                      <a:pt x="18" y="11"/>
                    </a:moveTo>
                    <a:cubicBezTo>
                      <a:pt x="17" y="11"/>
                      <a:pt x="17" y="11"/>
                      <a:pt x="17" y="11"/>
                    </a:cubicBezTo>
                    <a:cubicBezTo>
                      <a:pt x="13" y="10"/>
                      <a:pt x="10" y="10"/>
                      <a:pt x="7" y="6"/>
                    </a:cubicBezTo>
                    <a:cubicBezTo>
                      <a:pt x="6" y="4"/>
                      <a:pt x="5" y="3"/>
                      <a:pt x="3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5" y="2"/>
                      <a:pt x="7" y="3"/>
                      <a:pt x="8" y="5"/>
                    </a:cubicBezTo>
                    <a:cubicBezTo>
                      <a:pt x="11" y="9"/>
                      <a:pt x="13" y="9"/>
                      <a:pt x="17" y="10"/>
                    </a:cubicBezTo>
                    <a:cubicBezTo>
                      <a:pt x="19" y="10"/>
                      <a:pt x="19" y="10"/>
                      <a:pt x="19" y="10"/>
                    </a:cubicBez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7" name="Freeform 1122"/>
              <p:cNvSpPr/>
              <p:nvPr/>
            </p:nvSpPr>
            <p:spPr bwMode="auto">
              <a:xfrm>
                <a:off x="3821" y="2277"/>
                <a:ext cx="70" cy="51"/>
              </a:xfrm>
              <a:custGeom>
                <a:avLst/>
                <a:gdLst>
                  <a:gd name="T0" fmla="*/ 25 w 26"/>
                  <a:gd name="T1" fmla="*/ 19 h 19"/>
                  <a:gd name="T2" fmla="*/ 25 w 26"/>
                  <a:gd name="T3" fmla="*/ 19 h 19"/>
                  <a:gd name="T4" fmla="*/ 17 w 26"/>
                  <a:gd name="T5" fmla="*/ 14 h 19"/>
                  <a:gd name="T6" fmla="*/ 16 w 26"/>
                  <a:gd name="T7" fmla="*/ 13 h 19"/>
                  <a:gd name="T8" fmla="*/ 13 w 26"/>
                  <a:gd name="T9" fmla="*/ 10 h 19"/>
                  <a:gd name="T10" fmla="*/ 6 w 26"/>
                  <a:gd name="T11" fmla="*/ 5 h 19"/>
                  <a:gd name="T12" fmla="*/ 1 w 26"/>
                  <a:gd name="T13" fmla="*/ 1 h 19"/>
                  <a:gd name="T14" fmla="*/ 0 w 26"/>
                  <a:gd name="T15" fmla="*/ 1 h 19"/>
                  <a:gd name="T16" fmla="*/ 0 w 26"/>
                  <a:gd name="T17" fmla="*/ 0 h 19"/>
                  <a:gd name="T18" fmla="*/ 2 w 26"/>
                  <a:gd name="T19" fmla="*/ 1 h 19"/>
                  <a:gd name="T20" fmla="*/ 6 w 26"/>
                  <a:gd name="T21" fmla="*/ 4 h 19"/>
                  <a:gd name="T22" fmla="*/ 14 w 26"/>
                  <a:gd name="T23" fmla="*/ 10 h 19"/>
                  <a:gd name="T24" fmla="*/ 17 w 26"/>
                  <a:gd name="T25" fmla="*/ 12 h 19"/>
                  <a:gd name="T26" fmla="*/ 18 w 26"/>
                  <a:gd name="T27" fmla="*/ 13 h 19"/>
                  <a:gd name="T28" fmla="*/ 25 w 26"/>
                  <a:gd name="T29" fmla="*/ 17 h 19"/>
                  <a:gd name="T30" fmla="*/ 25 w 26"/>
                  <a:gd name="T31" fmla="*/ 17 h 19"/>
                  <a:gd name="T32" fmla="*/ 26 w 26"/>
                  <a:gd name="T33" fmla="*/ 18 h 19"/>
                  <a:gd name="T34" fmla="*/ 25 w 26"/>
                  <a:gd name="T35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6" h="19">
                    <a:moveTo>
                      <a:pt x="25" y="19"/>
                    </a:moveTo>
                    <a:cubicBezTo>
                      <a:pt x="25" y="19"/>
                      <a:pt x="25" y="19"/>
                      <a:pt x="25" y="19"/>
                    </a:cubicBezTo>
                    <a:cubicBezTo>
                      <a:pt x="24" y="19"/>
                      <a:pt x="22" y="17"/>
                      <a:pt x="17" y="14"/>
                    </a:cubicBezTo>
                    <a:cubicBezTo>
                      <a:pt x="17" y="14"/>
                      <a:pt x="16" y="13"/>
                      <a:pt x="16" y="13"/>
                    </a:cubicBezTo>
                    <a:cubicBezTo>
                      <a:pt x="15" y="13"/>
                      <a:pt x="14" y="12"/>
                      <a:pt x="13" y="10"/>
                    </a:cubicBezTo>
                    <a:cubicBezTo>
                      <a:pt x="11" y="8"/>
                      <a:pt x="9" y="6"/>
                      <a:pt x="6" y="5"/>
                    </a:cubicBezTo>
                    <a:cubicBezTo>
                      <a:pt x="4" y="4"/>
                      <a:pt x="2" y="3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1"/>
                    </a:cubicBezTo>
                    <a:cubicBezTo>
                      <a:pt x="3" y="2"/>
                      <a:pt x="5" y="3"/>
                      <a:pt x="6" y="4"/>
                    </a:cubicBezTo>
                    <a:cubicBezTo>
                      <a:pt x="10" y="5"/>
                      <a:pt x="12" y="8"/>
                      <a:pt x="14" y="10"/>
                    </a:cubicBezTo>
                    <a:cubicBezTo>
                      <a:pt x="15" y="11"/>
                      <a:pt x="16" y="12"/>
                      <a:pt x="17" y="12"/>
                    </a:cubicBezTo>
                    <a:cubicBezTo>
                      <a:pt x="17" y="12"/>
                      <a:pt x="17" y="12"/>
                      <a:pt x="18" y="13"/>
                    </a:cubicBezTo>
                    <a:cubicBezTo>
                      <a:pt x="22" y="16"/>
                      <a:pt x="24" y="18"/>
                      <a:pt x="25" y="17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6" y="18"/>
                      <a:pt x="26" y="18"/>
                      <a:pt x="26" y="18"/>
                    </a:cubicBezTo>
                    <a:cubicBezTo>
                      <a:pt x="26" y="18"/>
                      <a:pt x="26" y="18"/>
                      <a:pt x="25" y="19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8" name="Freeform 1123"/>
              <p:cNvSpPr/>
              <p:nvPr/>
            </p:nvSpPr>
            <p:spPr bwMode="auto">
              <a:xfrm>
                <a:off x="3810" y="2256"/>
                <a:ext cx="76" cy="54"/>
              </a:xfrm>
              <a:custGeom>
                <a:avLst/>
                <a:gdLst>
                  <a:gd name="T0" fmla="*/ 28 w 28"/>
                  <a:gd name="T1" fmla="*/ 19 h 20"/>
                  <a:gd name="T2" fmla="*/ 14 w 28"/>
                  <a:gd name="T3" fmla="*/ 11 h 20"/>
                  <a:gd name="T4" fmla="*/ 8 w 28"/>
                  <a:gd name="T5" fmla="*/ 5 h 20"/>
                  <a:gd name="T6" fmla="*/ 5 w 28"/>
                  <a:gd name="T7" fmla="*/ 4 h 20"/>
                  <a:gd name="T8" fmla="*/ 0 w 28"/>
                  <a:gd name="T9" fmla="*/ 1 h 20"/>
                  <a:gd name="T10" fmla="*/ 1 w 28"/>
                  <a:gd name="T11" fmla="*/ 0 h 20"/>
                  <a:gd name="T12" fmla="*/ 5 w 28"/>
                  <a:gd name="T13" fmla="*/ 3 h 20"/>
                  <a:gd name="T14" fmla="*/ 8 w 28"/>
                  <a:gd name="T15" fmla="*/ 4 h 20"/>
                  <a:gd name="T16" fmla="*/ 15 w 28"/>
                  <a:gd name="T17" fmla="*/ 10 h 20"/>
                  <a:gd name="T18" fmla="*/ 28 w 28"/>
                  <a:gd name="T19" fmla="*/ 18 h 20"/>
                  <a:gd name="T20" fmla="*/ 28 w 28"/>
                  <a:gd name="T21" fmla="*/ 1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20">
                    <a:moveTo>
                      <a:pt x="28" y="19"/>
                    </a:moveTo>
                    <a:cubicBezTo>
                      <a:pt x="23" y="20"/>
                      <a:pt x="19" y="15"/>
                      <a:pt x="14" y="11"/>
                    </a:cubicBezTo>
                    <a:cubicBezTo>
                      <a:pt x="12" y="9"/>
                      <a:pt x="10" y="7"/>
                      <a:pt x="8" y="5"/>
                    </a:cubicBezTo>
                    <a:cubicBezTo>
                      <a:pt x="7" y="5"/>
                      <a:pt x="6" y="4"/>
                      <a:pt x="5" y="4"/>
                    </a:cubicBezTo>
                    <a:cubicBezTo>
                      <a:pt x="3" y="3"/>
                      <a:pt x="2" y="2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3" y="1"/>
                      <a:pt x="4" y="2"/>
                      <a:pt x="5" y="3"/>
                    </a:cubicBezTo>
                    <a:cubicBezTo>
                      <a:pt x="6" y="3"/>
                      <a:pt x="7" y="4"/>
                      <a:pt x="8" y="4"/>
                    </a:cubicBezTo>
                    <a:cubicBezTo>
                      <a:pt x="10" y="6"/>
                      <a:pt x="13" y="8"/>
                      <a:pt x="15" y="10"/>
                    </a:cubicBezTo>
                    <a:cubicBezTo>
                      <a:pt x="19" y="14"/>
                      <a:pt x="24" y="19"/>
                      <a:pt x="28" y="18"/>
                    </a:cubicBezTo>
                    <a:lnTo>
                      <a:pt x="28" y="19"/>
                    </a:ln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9" name="Freeform 1124"/>
              <p:cNvSpPr/>
              <p:nvPr/>
            </p:nvSpPr>
            <p:spPr bwMode="auto">
              <a:xfrm>
                <a:off x="3840" y="2207"/>
                <a:ext cx="38" cy="119"/>
              </a:xfrm>
              <a:custGeom>
                <a:avLst/>
                <a:gdLst>
                  <a:gd name="T0" fmla="*/ 14 w 14"/>
                  <a:gd name="T1" fmla="*/ 44 h 44"/>
                  <a:gd name="T2" fmla="*/ 10 w 14"/>
                  <a:gd name="T3" fmla="*/ 34 h 44"/>
                  <a:gd name="T4" fmla="*/ 6 w 14"/>
                  <a:gd name="T5" fmla="*/ 26 h 44"/>
                  <a:gd name="T6" fmla="*/ 2 w 14"/>
                  <a:gd name="T7" fmla="*/ 8 h 44"/>
                  <a:gd name="T8" fmla="*/ 0 w 14"/>
                  <a:gd name="T9" fmla="*/ 0 h 44"/>
                  <a:gd name="T10" fmla="*/ 1 w 14"/>
                  <a:gd name="T11" fmla="*/ 0 h 44"/>
                  <a:gd name="T12" fmla="*/ 3 w 14"/>
                  <a:gd name="T13" fmla="*/ 8 h 44"/>
                  <a:gd name="T14" fmla="*/ 7 w 14"/>
                  <a:gd name="T15" fmla="*/ 25 h 44"/>
                  <a:gd name="T16" fmla="*/ 11 w 14"/>
                  <a:gd name="T17" fmla="*/ 34 h 44"/>
                  <a:gd name="T18" fmla="*/ 14 w 14"/>
                  <a:gd name="T19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44">
                    <a:moveTo>
                      <a:pt x="14" y="44"/>
                    </a:moveTo>
                    <a:cubicBezTo>
                      <a:pt x="13" y="44"/>
                      <a:pt x="10" y="34"/>
                      <a:pt x="10" y="34"/>
                    </a:cubicBezTo>
                    <a:cubicBezTo>
                      <a:pt x="10" y="33"/>
                      <a:pt x="7" y="27"/>
                      <a:pt x="6" y="26"/>
                    </a:cubicBezTo>
                    <a:cubicBezTo>
                      <a:pt x="3" y="22"/>
                      <a:pt x="2" y="14"/>
                      <a:pt x="2" y="8"/>
                    </a:cubicBezTo>
                    <a:cubicBezTo>
                      <a:pt x="1" y="5"/>
                      <a:pt x="1" y="2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2"/>
                      <a:pt x="2" y="5"/>
                      <a:pt x="3" y="8"/>
                    </a:cubicBezTo>
                    <a:cubicBezTo>
                      <a:pt x="4" y="14"/>
                      <a:pt x="5" y="21"/>
                      <a:pt x="7" y="25"/>
                    </a:cubicBezTo>
                    <a:cubicBezTo>
                      <a:pt x="8" y="26"/>
                      <a:pt x="11" y="32"/>
                      <a:pt x="11" y="34"/>
                    </a:cubicBezTo>
                    <a:cubicBezTo>
                      <a:pt x="12" y="34"/>
                      <a:pt x="14" y="43"/>
                      <a:pt x="14" y="44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0" name="Freeform 1125"/>
              <p:cNvSpPr/>
              <p:nvPr/>
            </p:nvSpPr>
            <p:spPr bwMode="auto">
              <a:xfrm>
                <a:off x="3808" y="2285"/>
                <a:ext cx="75" cy="57"/>
              </a:xfrm>
              <a:custGeom>
                <a:avLst/>
                <a:gdLst>
                  <a:gd name="T0" fmla="*/ 27 w 28"/>
                  <a:gd name="T1" fmla="*/ 21 h 21"/>
                  <a:gd name="T2" fmla="*/ 14 w 28"/>
                  <a:gd name="T3" fmla="*/ 6 h 21"/>
                  <a:gd name="T4" fmla="*/ 12 w 28"/>
                  <a:gd name="T5" fmla="*/ 5 h 21"/>
                  <a:gd name="T6" fmla="*/ 5 w 28"/>
                  <a:gd name="T7" fmla="*/ 2 h 21"/>
                  <a:gd name="T8" fmla="*/ 0 w 28"/>
                  <a:gd name="T9" fmla="*/ 1 h 21"/>
                  <a:gd name="T10" fmla="*/ 0 w 28"/>
                  <a:gd name="T11" fmla="*/ 0 h 21"/>
                  <a:gd name="T12" fmla="*/ 5 w 28"/>
                  <a:gd name="T13" fmla="*/ 1 h 21"/>
                  <a:gd name="T14" fmla="*/ 13 w 28"/>
                  <a:gd name="T15" fmla="*/ 4 h 21"/>
                  <a:gd name="T16" fmla="*/ 14 w 28"/>
                  <a:gd name="T17" fmla="*/ 4 h 21"/>
                  <a:gd name="T18" fmla="*/ 28 w 28"/>
                  <a:gd name="T19" fmla="*/ 21 h 21"/>
                  <a:gd name="T20" fmla="*/ 27 w 28"/>
                  <a:gd name="T21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21">
                    <a:moveTo>
                      <a:pt x="27" y="21"/>
                    </a:moveTo>
                    <a:cubicBezTo>
                      <a:pt x="26" y="17"/>
                      <a:pt x="17" y="6"/>
                      <a:pt x="14" y="6"/>
                    </a:cubicBezTo>
                    <a:cubicBezTo>
                      <a:pt x="13" y="5"/>
                      <a:pt x="13" y="5"/>
                      <a:pt x="12" y="5"/>
                    </a:cubicBezTo>
                    <a:cubicBezTo>
                      <a:pt x="11" y="4"/>
                      <a:pt x="8" y="3"/>
                      <a:pt x="5" y="2"/>
                    </a:cubicBezTo>
                    <a:cubicBezTo>
                      <a:pt x="3" y="2"/>
                      <a:pt x="2" y="2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3" y="1"/>
                      <a:pt x="5" y="1"/>
                    </a:cubicBezTo>
                    <a:cubicBezTo>
                      <a:pt x="9" y="2"/>
                      <a:pt x="11" y="3"/>
                      <a:pt x="13" y="4"/>
                    </a:cubicBezTo>
                    <a:cubicBezTo>
                      <a:pt x="13" y="4"/>
                      <a:pt x="14" y="4"/>
                      <a:pt x="14" y="4"/>
                    </a:cubicBezTo>
                    <a:cubicBezTo>
                      <a:pt x="18" y="5"/>
                      <a:pt x="27" y="17"/>
                      <a:pt x="28" y="21"/>
                    </a:cubicBezTo>
                    <a:lnTo>
                      <a:pt x="27" y="21"/>
                    </a:ln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1" name="Freeform 1126"/>
              <p:cNvSpPr/>
              <p:nvPr/>
            </p:nvSpPr>
            <p:spPr bwMode="auto">
              <a:xfrm>
                <a:off x="3759" y="2256"/>
                <a:ext cx="100" cy="67"/>
              </a:xfrm>
              <a:custGeom>
                <a:avLst/>
                <a:gdLst>
                  <a:gd name="T0" fmla="*/ 37 w 37"/>
                  <a:gd name="T1" fmla="*/ 25 h 25"/>
                  <a:gd name="T2" fmla="*/ 36 w 37"/>
                  <a:gd name="T3" fmla="*/ 25 h 25"/>
                  <a:gd name="T4" fmla="*/ 29 w 37"/>
                  <a:gd name="T5" fmla="*/ 17 h 25"/>
                  <a:gd name="T6" fmla="*/ 24 w 37"/>
                  <a:gd name="T7" fmla="*/ 13 h 25"/>
                  <a:gd name="T8" fmla="*/ 12 w 37"/>
                  <a:gd name="T9" fmla="*/ 5 h 25"/>
                  <a:gd name="T10" fmla="*/ 5 w 37"/>
                  <a:gd name="T11" fmla="*/ 3 h 25"/>
                  <a:gd name="T12" fmla="*/ 0 w 37"/>
                  <a:gd name="T13" fmla="*/ 1 h 25"/>
                  <a:gd name="T14" fmla="*/ 1 w 37"/>
                  <a:gd name="T15" fmla="*/ 0 h 25"/>
                  <a:gd name="T16" fmla="*/ 6 w 37"/>
                  <a:gd name="T17" fmla="*/ 2 h 25"/>
                  <a:gd name="T18" fmla="*/ 13 w 37"/>
                  <a:gd name="T19" fmla="*/ 4 h 25"/>
                  <a:gd name="T20" fmla="*/ 25 w 37"/>
                  <a:gd name="T21" fmla="*/ 12 h 25"/>
                  <a:gd name="T22" fmla="*/ 30 w 37"/>
                  <a:gd name="T23" fmla="*/ 16 h 25"/>
                  <a:gd name="T24" fmla="*/ 37 w 37"/>
                  <a:gd name="T25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25">
                    <a:moveTo>
                      <a:pt x="37" y="25"/>
                    </a:moveTo>
                    <a:cubicBezTo>
                      <a:pt x="36" y="25"/>
                      <a:pt x="36" y="25"/>
                      <a:pt x="36" y="25"/>
                    </a:cubicBezTo>
                    <a:cubicBezTo>
                      <a:pt x="36" y="23"/>
                      <a:pt x="32" y="20"/>
                      <a:pt x="29" y="17"/>
                    </a:cubicBezTo>
                    <a:cubicBezTo>
                      <a:pt x="27" y="16"/>
                      <a:pt x="25" y="14"/>
                      <a:pt x="24" y="13"/>
                    </a:cubicBezTo>
                    <a:cubicBezTo>
                      <a:pt x="20" y="8"/>
                      <a:pt x="18" y="6"/>
                      <a:pt x="12" y="5"/>
                    </a:cubicBezTo>
                    <a:cubicBezTo>
                      <a:pt x="11" y="5"/>
                      <a:pt x="8" y="4"/>
                      <a:pt x="5" y="3"/>
                    </a:cubicBezTo>
                    <a:cubicBezTo>
                      <a:pt x="3" y="2"/>
                      <a:pt x="2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4" y="1"/>
                      <a:pt x="6" y="2"/>
                    </a:cubicBezTo>
                    <a:cubicBezTo>
                      <a:pt x="8" y="3"/>
                      <a:pt x="11" y="4"/>
                      <a:pt x="13" y="4"/>
                    </a:cubicBezTo>
                    <a:cubicBezTo>
                      <a:pt x="18" y="5"/>
                      <a:pt x="21" y="7"/>
                      <a:pt x="25" y="12"/>
                    </a:cubicBezTo>
                    <a:cubicBezTo>
                      <a:pt x="26" y="13"/>
                      <a:pt x="28" y="15"/>
                      <a:pt x="30" y="16"/>
                    </a:cubicBezTo>
                    <a:cubicBezTo>
                      <a:pt x="34" y="20"/>
                      <a:pt x="37" y="22"/>
                      <a:pt x="37" y="25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2" name="Freeform 1127"/>
              <p:cNvSpPr/>
              <p:nvPr/>
            </p:nvSpPr>
            <p:spPr bwMode="auto">
              <a:xfrm>
                <a:off x="3878" y="2310"/>
                <a:ext cx="13" cy="35"/>
              </a:xfrm>
              <a:custGeom>
                <a:avLst/>
                <a:gdLst>
                  <a:gd name="T0" fmla="*/ 4 w 5"/>
                  <a:gd name="T1" fmla="*/ 13 h 13"/>
                  <a:gd name="T2" fmla="*/ 2 w 5"/>
                  <a:gd name="T3" fmla="*/ 6 h 13"/>
                  <a:gd name="T4" fmla="*/ 0 w 5"/>
                  <a:gd name="T5" fmla="*/ 0 h 13"/>
                  <a:gd name="T6" fmla="*/ 1 w 5"/>
                  <a:gd name="T7" fmla="*/ 0 h 13"/>
                  <a:gd name="T8" fmla="*/ 3 w 5"/>
                  <a:gd name="T9" fmla="*/ 6 h 13"/>
                  <a:gd name="T10" fmla="*/ 5 w 5"/>
                  <a:gd name="T11" fmla="*/ 12 h 13"/>
                  <a:gd name="T12" fmla="*/ 4 w 5"/>
                  <a:gd name="T13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13">
                    <a:moveTo>
                      <a:pt x="4" y="13"/>
                    </a:moveTo>
                    <a:cubicBezTo>
                      <a:pt x="4" y="12"/>
                      <a:pt x="2" y="7"/>
                      <a:pt x="2" y="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7"/>
                      <a:pt x="5" y="11"/>
                      <a:pt x="5" y="12"/>
                    </a:cubicBezTo>
                    <a:lnTo>
                      <a:pt x="4" y="13"/>
                    </a:ln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3" name="Freeform 1128"/>
              <p:cNvSpPr/>
              <p:nvPr/>
            </p:nvSpPr>
            <p:spPr bwMode="auto">
              <a:xfrm>
                <a:off x="3851" y="2304"/>
                <a:ext cx="19" cy="27"/>
              </a:xfrm>
              <a:custGeom>
                <a:avLst/>
                <a:gdLst>
                  <a:gd name="T0" fmla="*/ 7 w 7"/>
                  <a:gd name="T1" fmla="*/ 9 h 10"/>
                  <a:gd name="T2" fmla="*/ 6 w 7"/>
                  <a:gd name="T3" fmla="*/ 10 h 10"/>
                  <a:gd name="T4" fmla="*/ 4 w 7"/>
                  <a:gd name="T5" fmla="*/ 6 h 10"/>
                  <a:gd name="T6" fmla="*/ 1 w 7"/>
                  <a:gd name="T7" fmla="*/ 3 h 10"/>
                  <a:gd name="T8" fmla="*/ 0 w 7"/>
                  <a:gd name="T9" fmla="*/ 1 h 10"/>
                  <a:gd name="T10" fmla="*/ 1 w 7"/>
                  <a:gd name="T11" fmla="*/ 0 h 10"/>
                  <a:gd name="T12" fmla="*/ 2 w 7"/>
                  <a:gd name="T13" fmla="*/ 2 h 10"/>
                  <a:gd name="T14" fmla="*/ 5 w 7"/>
                  <a:gd name="T15" fmla="*/ 5 h 10"/>
                  <a:gd name="T16" fmla="*/ 7 w 7"/>
                  <a:gd name="T17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10">
                    <a:moveTo>
                      <a:pt x="7" y="9"/>
                    </a:moveTo>
                    <a:cubicBezTo>
                      <a:pt x="6" y="10"/>
                      <a:pt x="6" y="10"/>
                      <a:pt x="6" y="10"/>
                    </a:cubicBezTo>
                    <a:cubicBezTo>
                      <a:pt x="6" y="9"/>
                      <a:pt x="5" y="7"/>
                      <a:pt x="4" y="6"/>
                    </a:cubicBezTo>
                    <a:cubicBezTo>
                      <a:pt x="4" y="6"/>
                      <a:pt x="1" y="3"/>
                      <a:pt x="1" y="3"/>
                    </a:cubicBezTo>
                    <a:cubicBezTo>
                      <a:pt x="1" y="2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2" y="2"/>
                      <a:pt x="2" y="2"/>
                    </a:cubicBezTo>
                    <a:cubicBezTo>
                      <a:pt x="2" y="2"/>
                      <a:pt x="5" y="5"/>
                      <a:pt x="5" y="5"/>
                    </a:cubicBezTo>
                    <a:cubicBezTo>
                      <a:pt x="6" y="7"/>
                      <a:pt x="7" y="9"/>
                      <a:pt x="7" y="9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4" name="Freeform 1129"/>
              <p:cNvSpPr/>
              <p:nvPr/>
            </p:nvSpPr>
            <p:spPr bwMode="auto">
              <a:xfrm>
                <a:off x="3889" y="2283"/>
                <a:ext cx="21" cy="59"/>
              </a:xfrm>
              <a:custGeom>
                <a:avLst/>
                <a:gdLst>
                  <a:gd name="T0" fmla="*/ 7 w 8"/>
                  <a:gd name="T1" fmla="*/ 22 h 22"/>
                  <a:gd name="T2" fmla="*/ 7 w 8"/>
                  <a:gd name="T3" fmla="*/ 22 h 22"/>
                  <a:gd name="T4" fmla="*/ 6 w 8"/>
                  <a:gd name="T5" fmla="*/ 21 h 22"/>
                  <a:gd name="T6" fmla="*/ 6 w 8"/>
                  <a:gd name="T7" fmla="*/ 18 h 22"/>
                  <a:gd name="T8" fmla="*/ 4 w 8"/>
                  <a:gd name="T9" fmla="*/ 13 h 22"/>
                  <a:gd name="T10" fmla="*/ 3 w 8"/>
                  <a:gd name="T11" fmla="*/ 11 h 22"/>
                  <a:gd name="T12" fmla="*/ 3 w 8"/>
                  <a:gd name="T13" fmla="*/ 9 h 22"/>
                  <a:gd name="T14" fmla="*/ 2 w 8"/>
                  <a:gd name="T15" fmla="*/ 6 h 22"/>
                  <a:gd name="T16" fmla="*/ 0 w 8"/>
                  <a:gd name="T17" fmla="*/ 1 h 22"/>
                  <a:gd name="T18" fmla="*/ 0 w 8"/>
                  <a:gd name="T19" fmla="*/ 0 h 22"/>
                  <a:gd name="T20" fmla="*/ 0 w 8"/>
                  <a:gd name="T21" fmla="*/ 0 h 22"/>
                  <a:gd name="T22" fmla="*/ 1 w 8"/>
                  <a:gd name="T23" fmla="*/ 1 h 22"/>
                  <a:gd name="T24" fmla="*/ 3 w 8"/>
                  <a:gd name="T25" fmla="*/ 6 h 22"/>
                  <a:gd name="T26" fmla="*/ 4 w 8"/>
                  <a:gd name="T27" fmla="*/ 9 h 22"/>
                  <a:gd name="T28" fmla="*/ 4 w 8"/>
                  <a:gd name="T29" fmla="*/ 11 h 22"/>
                  <a:gd name="T30" fmla="*/ 6 w 8"/>
                  <a:gd name="T31" fmla="*/ 13 h 22"/>
                  <a:gd name="T32" fmla="*/ 7 w 8"/>
                  <a:gd name="T33" fmla="*/ 18 h 22"/>
                  <a:gd name="T34" fmla="*/ 8 w 8"/>
                  <a:gd name="T35" fmla="*/ 21 h 22"/>
                  <a:gd name="T36" fmla="*/ 7 w 8"/>
                  <a:gd name="T37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" h="22">
                    <a:moveTo>
                      <a:pt x="7" y="22"/>
                    </a:moveTo>
                    <a:cubicBezTo>
                      <a:pt x="7" y="22"/>
                      <a:pt x="7" y="22"/>
                      <a:pt x="7" y="22"/>
                    </a:cubicBezTo>
                    <a:cubicBezTo>
                      <a:pt x="7" y="22"/>
                      <a:pt x="6" y="21"/>
                      <a:pt x="6" y="21"/>
                    </a:cubicBezTo>
                    <a:cubicBezTo>
                      <a:pt x="6" y="21"/>
                      <a:pt x="6" y="19"/>
                      <a:pt x="6" y="18"/>
                    </a:cubicBezTo>
                    <a:cubicBezTo>
                      <a:pt x="5" y="16"/>
                      <a:pt x="5" y="15"/>
                      <a:pt x="4" y="13"/>
                    </a:cubicBezTo>
                    <a:cubicBezTo>
                      <a:pt x="4" y="12"/>
                      <a:pt x="4" y="12"/>
                      <a:pt x="3" y="11"/>
                    </a:cubicBezTo>
                    <a:cubicBezTo>
                      <a:pt x="3" y="11"/>
                      <a:pt x="2" y="10"/>
                      <a:pt x="3" y="9"/>
                    </a:cubicBezTo>
                    <a:cubicBezTo>
                      <a:pt x="3" y="8"/>
                      <a:pt x="2" y="7"/>
                      <a:pt x="2" y="6"/>
                    </a:cubicBezTo>
                    <a:cubicBezTo>
                      <a:pt x="1" y="5"/>
                      <a:pt x="0" y="3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ubicBezTo>
                      <a:pt x="1" y="3"/>
                      <a:pt x="2" y="4"/>
                      <a:pt x="3" y="6"/>
                    </a:cubicBezTo>
                    <a:cubicBezTo>
                      <a:pt x="3" y="7"/>
                      <a:pt x="4" y="8"/>
                      <a:pt x="4" y="9"/>
                    </a:cubicBezTo>
                    <a:cubicBezTo>
                      <a:pt x="4" y="10"/>
                      <a:pt x="4" y="10"/>
                      <a:pt x="4" y="11"/>
                    </a:cubicBezTo>
                    <a:cubicBezTo>
                      <a:pt x="5" y="11"/>
                      <a:pt x="5" y="12"/>
                      <a:pt x="6" y="13"/>
                    </a:cubicBezTo>
                    <a:cubicBezTo>
                      <a:pt x="6" y="14"/>
                      <a:pt x="6" y="16"/>
                      <a:pt x="7" y="18"/>
                    </a:cubicBezTo>
                    <a:cubicBezTo>
                      <a:pt x="7" y="20"/>
                      <a:pt x="8" y="21"/>
                      <a:pt x="8" y="21"/>
                    </a:cubicBezTo>
                    <a:cubicBezTo>
                      <a:pt x="8" y="21"/>
                      <a:pt x="7" y="22"/>
                      <a:pt x="7" y="22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5" name="Freeform 1130"/>
              <p:cNvSpPr/>
              <p:nvPr/>
            </p:nvSpPr>
            <p:spPr bwMode="auto">
              <a:xfrm>
                <a:off x="3897" y="2258"/>
                <a:ext cx="16" cy="81"/>
              </a:xfrm>
              <a:custGeom>
                <a:avLst/>
                <a:gdLst>
                  <a:gd name="T0" fmla="*/ 6 w 6"/>
                  <a:gd name="T1" fmla="*/ 30 h 30"/>
                  <a:gd name="T2" fmla="*/ 6 w 6"/>
                  <a:gd name="T3" fmla="*/ 30 h 30"/>
                  <a:gd name="T4" fmla="*/ 5 w 6"/>
                  <a:gd name="T5" fmla="*/ 29 h 30"/>
                  <a:gd name="T6" fmla="*/ 1 w 6"/>
                  <a:gd name="T7" fmla="*/ 5 h 30"/>
                  <a:gd name="T8" fmla="*/ 0 w 6"/>
                  <a:gd name="T9" fmla="*/ 0 h 30"/>
                  <a:gd name="T10" fmla="*/ 1 w 6"/>
                  <a:gd name="T11" fmla="*/ 0 h 30"/>
                  <a:gd name="T12" fmla="*/ 1 w 6"/>
                  <a:gd name="T13" fmla="*/ 0 h 30"/>
                  <a:gd name="T14" fmla="*/ 2 w 6"/>
                  <a:gd name="T15" fmla="*/ 4 h 30"/>
                  <a:gd name="T16" fmla="*/ 6 w 6"/>
                  <a:gd name="T17" fmla="*/ 29 h 30"/>
                  <a:gd name="T18" fmla="*/ 6 w 6"/>
                  <a:gd name="T1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30">
                    <a:moveTo>
                      <a:pt x="6" y="30"/>
                    </a:moveTo>
                    <a:cubicBezTo>
                      <a:pt x="6" y="30"/>
                      <a:pt x="6" y="30"/>
                      <a:pt x="6" y="30"/>
                    </a:cubicBezTo>
                    <a:cubicBezTo>
                      <a:pt x="5" y="30"/>
                      <a:pt x="5" y="29"/>
                      <a:pt x="5" y="29"/>
                    </a:cubicBezTo>
                    <a:cubicBezTo>
                      <a:pt x="5" y="27"/>
                      <a:pt x="1" y="8"/>
                      <a:pt x="1" y="5"/>
                    </a:cubicBezTo>
                    <a:cubicBezTo>
                      <a:pt x="0" y="3"/>
                      <a:pt x="0" y="2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2"/>
                      <a:pt x="1" y="3"/>
                      <a:pt x="2" y="4"/>
                    </a:cubicBezTo>
                    <a:cubicBezTo>
                      <a:pt x="2" y="7"/>
                      <a:pt x="6" y="27"/>
                      <a:pt x="6" y="29"/>
                    </a:cubicBezTo>
                    <a:cubicBezTo>
                      <a:pt x="6" y="29"/>
                      <a:pt x="6" y="29"/>
                      <a:pt x="6" y="30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6" name="Freeform 1131"/>
              <p:cNvSpPr/>
              <p:nvPr/>
            </p:nvSpPr>
            <p:spPr bwMode="auto">
              <a:xfrm>
                <a:off x="3913" y="2256"/>
                <a:ext cx="8" cy="78"/>
              </a:xfrm>
              <a:custGeom>
                <a:avLst/>
                <a:gdLst>
                  <a:gd name="T0" fmla="*/ 3 w 3"/>
                  <a:gd name="T1" fmla="*/ 29 h 29"/>
                  <a:gd name="T2" fmla="*/ 2 w 3"/>
                  <a:gd name="T3" fmla="*/ 29 h 29"/>
                  <a:gd name="T4" fmla="*/ 1 w 3"/>
                  <a:gd name="T5" fmla="*/ 24 h 29"/>
                  <a:gd name="T6" fmla="*/ 1 w 3"/>
                  <a:gd name="T7" fmla="*/ 17 h 29"/>
                  <a:gd name="T8" fmla="*/ 1 w 3"/>
                  <a:gd name="T9" fmla="*/ 15 h 29"/>
                  <a:gd name="T10" fmla="*/ 1 w 3"/>
                  <a:gd name="T11" fmla="*/ 12 h 29"/>
                  <a:gd name="T12" fmla="*/ 1 w 3"/>
                  <a:gd name="T13" fmla="*/ 8 h 29"/>
                  <a:gd name="T14" fmla="*/ 2 w 3"/>
                  <a:gd name="T15" fmla="*/ 0 h 29"/>
                  <a:gd name="T16" fmla="*/ 3 w 3"/>
                  <a:gd name="T17" fmla="*/ 0 h 29"/>
                  <a:gd name="T18" fmla="*/ 2 w 3"/>
                  <a:gd name="T19" fmla="*/ 8 h 29"/>
                  <a:gd name="T20" fmla="*/ 2 w 3"/>
                  <a:gd name="T21" fmla="*/ 12 h 29"/>
                  <a:gd name="T22" fmla="*/ 2 w 3"/>
                  <a:gd name="T23" fmla="*/ 15 h 29"/>
                  <a:gd name="T24" fmla="*/ 2 w 3"/>
                  <a:gd name="T25" fmla="*/ 17 h 29"/>
                  <a:gd name="T26" fmla="*/ 2 w 3"/>
                  <a:gd name="T27" fmla="*/ 24 h 29"/>
                  <a:gd name="T28" fmla="*/ 3 w 3"/>
                  <a:gd name="T29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" h="29">
                    <a:moveTo>
                      <a:pt x="3" y="29"/>
                    </a:moveTo>
                    <a:cubicBezTo>
                      <a:pt x="2" y="29"/>
                      <a:pt x="2" y="29"/>
                      <a:pt x="2" y="29"/>
                    </a:cubicBezTo>
                    <a:cubicBezTo>
                      <a:pt x="2" y="28"/>
                      <a:pt x="2" y="26"/>
                      <a:pt x="1" y="24"/>
                    </a:cubicBezTo>
                    <a:cubicBezTo>
                      <a:pt x="1" y="22"/>
                      <a:pt x="1" y="19"/>
                      <a:pt x="1" y="17"/>
                    </a:cubicBezTo>
                    <a:cubicBezTo>
                      <a:pt x="1" y="16"/>
                      <a:pt x="1" y="16"/>
                      <a:pt x="1" y="15"/>
                    </a:cubicBezTo>
                    <a:cubicBezTo>
                      <a:pt x="1" y="14"/>
                      <a:pt x="0" y="14"/>
                      <a:pt x="1" y="12"/>
                    </a:cubicBezTo>
                    <a:cubicBezTo>
                      <a:pt x="1" y="10"/>
                      <a:pt x="1" y="9"/>
                      <a:pt x="1" y="8"/>
                    </a:cubicBezTo>
                    <a:cubicBezTo>
                      <a:pt x="2" y="5"/>
                      <a:pt x="2" y="3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3"/>
                      <a:pt x="3" y="5"/>
                      <a:pt x="2" y="8"/>
                    </a:cubicBezTo>
                    <a:cubicBezTo>
                      <a:pt x="2" y="9"/>
                      <a:pt x="2" y="10"/>
                      <a:pt x="2" y="12"/>
                    </a:cubicBezTo>
                    <a:cubicBezTo>
                      <a:pt x="2" y="14"/>
                      <a:pt x="2" y="14"/>
                      <a:pt x="2" y="15"/>
                    </a:cubicBezTo>
                    <a:cubicBezTo>
                      <a:pt x="2" y="16"/>
                      <a:pt x="2" y="16"/>
                      <a:pt x="2" y="17"/>
                    </a:cubicBezTo>
                    <a:cubicBezTo>
                      <a:pt x="2" y="19"/>
                      <a:pt x="2" y="22"/>
                      <a:pt x="2" y="24"/>
                    </a:cubicBezTo>
                    <a:cubicBezTo>
                      <a:pt x="3" y="26"/>
                      <a:pt x="3" y="28"/>
                      <a:pt x="3" y="29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7" name="Freeform 1132"/>
              <p:cNvSpPr/>
              <p:nvPr/>
            </p:nvSpPr>
            <p:spPr bwMode="auto">
              <a:xfrm>
                <a:off x="3921" y="2269"/>
                <a:ext cx="8" cy="65"/>
              </a:xfrm>
              <a:custGeom>
                <a:avLst/>
                <a:gdLst>
                  <a:gd name="T0" fmla="*/ 2 w 3"/>
                  <a:gd name="T1" fmla="*/ 24 h 24"/>
                  <a:gd name="T2" fmla="*/ 1 w 3"/>
                  <a:gd name="T3" fmla="*/ 24 h 24"/>
                  <a:gd name="T4" fmla="*/ 2 w 3"/>
                  <a:gd name="T5" fmla="*/ 24 h 24"/>
                  <a:gd name="T6" fmla="*/ 1 w 3"/>
                  <a:gd name="T7" fmla="*/ 24 h 24"/>
                  <a:gd name="T8" fmla="*/ 0 w 3"/>
                  <a:gd name="T9" fmla="*/ 12 h 24"/>
                  <a:gd name="T10" fmla="*/ 2 w 3"/>
                  <a:gd name="T11" fmla="*/ 0 h 24"/>
                  <a:gd name="T12" fmla="*/ 3 w 3"/>
                  <a:gd name="T13" fmla="*/ 0 h 24"/>
                  <a:gd name="T14" fmla="*/ 1 w 3"/>
                  <a:gd name="T15" fmla="*/ 11 h 24"/>
                  <a:gd name="T16" fmla="*/ 2 w 3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24">
                    <a:moveTo>
                      <a:pt x="2" y="24"/>
                    </a:moveTo>
                    <a:cubicBezTo>
                      <a:pt x="1" y="24"/>
                      <a:pt x="1" y="24"/>
                      <a:pt x="1" y="24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1" y="24"/>
                      <a:pt x="0" y="12"/>
                      <a:pt x="0" y="12"/>
                    </a:cubicBezTo>
                    <a:cubicBezTo>
                      <a:pt x="0" y="10"/>
                      <a:pt x="1" y="1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2"/>
                      <a:pt x="1" y="10"/>
                      <a:pt x="1" y="11"/>
                    </a:cubicBezTo>
                    <a:cubicBezTo>
                      <a:pt x="1" y="12"/>
                      <a:pt x="2" y="24"/>
                      <a:pt x="2" y="24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8" name="Freeform 1133"/>
              <p:cNvSpPr/>
              <p:nvPr/>
            </p:nvSpPr>
            <p:spPr bwMode="auto">
              <a:xfrm>
                <a:off x="3929" y="2277"/>
                <a:ext cx="11" cy="54"/>
              </a:xfrm>
              <a:custGeom>
                <a:avLst/>
                <a:gdLst>
                  <a:gd name="T0" fmla="*/ 1 w 4"/>
                  <a:gd name="T1" fmla="*/ 20 h 20"/>
                  <a:gd name="T2" fmla="*/ 0 w 4"/>
                  <a:gd name="T3" fmla="*/ 19 h 20"/>
                  <a:gd name="T4" fmla="*/ 0 w 4"/>
                  <a:gd name="T5" fmla="*/ 16 h 20"/>
                  <a:gd name="T6" fmla="*/ 0 w 4"/>
                  <a:gd name="T7" fmla="*/ 10 h 20"/>
                  <a:gd name="T8" fmla="*/ 0 w 4"/>
                  <a:gd name="T9" fmla="*/ 8 h 20"/>
                  <a:gd name="T10" fmla="*/ 1 w 4"/>
                  <a:gd name="T11" fmla="*/ 3 h 20"/>
                  <a:gd name="T12" fmla="*/ 3 w 4"/>
                  <a:gd name="T13" fmla="*/ 0 h 20"/>
                  <a:gd name="T14" fmla="*/ 4 w 4"/>
                  <a:gd name="T15" fmla="*/ 0 h 20"/>
                  <a:gd name="T16" fmla="*/ 2 w 4"/>
                  <a:gd name="T17" fmla="*/ 4 h 20"/>
                  <a:gd name="T18" fmla="*/ 1 w 4"/>
                  <a:gd name="T19" fmla="*/ 8 h 20"/>
                  <a:gd name="T20" fmla="*/ 1 w 4"/>
                  <a:gd name="T21" fmla="*/ 11 h 20"/>
                  <a:gd name="T22" fmla="*/ 1 w 4"/>
                  <a:gd name="T23" fmla="*/ 16 h 20"/>
                  <a:gd name="T24" fmla="*/ 1 w 4"/>
                  <a:gd name="T2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" h="20">
                    <a:moveTo>
                      <a:pt x="1" y="20"/>
                    </a:move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7"/>
                      <a:pt x="0" y="16"/>
                    </a:cubicBezTo>
                    <a:cubicBezTo>
                      <a:pt x="0" y="14"/>
                      <a:pt x="0" y="12"/>
                      <a:pt x="0" y="10"/>
                    </a:cubicBezTo>
                    <a:cubicBezTo>
                      <a:pt x="0" y="9"/>
                      <a:pt x="0" y="8"/>
                      <a:pt x="0" y="8"/>
                    </a:cubicBezTo>
                    <a:cubicBezTo>
                      <a:pt x="0" y="7"/>
                      <a:pt x="0" y="6"/>
                      <a:pt x="1" y="3"/>
                    </a:cubicBezTo>
                    <a:cubicBezTo>
                      <a:pt x="2" y="2"/>
                      <a:pt x="2" y="1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1"/>
                      <a:pt x="3" y="3"/>
                      <a:pt x="2" y="4"/>
                    </a:cubicBezTo>
                    <a:cubicBezTo>
                      <a:pt x="1" y="6"/>
                      <a:pt x="1" y="7"/>
                      <a:pt x="1" y="8"/>
                    </a:cubicBezTo>
                    <a:cubicBezTo>
                      <a:pt x="1" y="8"/>
                      <a:pt x="1" y="9"/>
                      <a:pt x="1" y="11"/>
                    </a:cubicBezTo>
                    <a:cubicBezTo>
                      <a:pt x="1" y="12"/>
                      <a:pt x="1" y="14"/>
                      <a:pt x="1" y="16"/>
                    </a:cubicBezTo>
                    <a:cubicBezTo>
                      <a:pt x="1" y="18"/>
                      <a:pt x="1" y="19"/>
                      <a:pt x="1" y="20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9" name="Freeform 1134"/>
              <p:cNvSpPr/>
              <p:nvPr/>
            </p:nvSpPr>
            <p:spPr bwMode="auto">
              <a:xfrm>
                <a:off x="3937" y="2245"/>
                <a:ext cx="22" cy="59"/>
              </a:xfrm>
              <a:custGeom>
                <a:avLst/>
                <a:gdLst>
                  <a:gd name="T0" fmla="*/ 1 w 8"/>
                  <a:gd name="T1" fmla="*/ 22 h 22"/>
                  <a:gd name="T2" fmla="*/ 0 w 8"/>
                  <a:gd name="T3" fmla="*/ 22 h 22"/>
                  <a:gd name="T4" fmla="*/ 7 w 8"/>
                  <a:gd name="T5" fmla="*/ 0 h 22"/>
                  <a:gd name="T6" fmla="*/ 8 w 8"/>
                  <a:gd name="T7" fmla="*/ 1 h 22"/>
                  <a:gd name="T8" fmla="*/ 1 w 8"/>
                  <a:gd name="T9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22">
                    <a:moveTo>
                      <a:pt x="1" y="22"/>
                    </a:moveTo>
                    <a:cubicBezTo>
                      <a:pt x="0" y="22"/>
                      <a:pt x="0" y="22"/>
                      <a:pt x="0" y="22"/>
                    </a:cubicBezTo>
                    <a:cubicBezTo>
                      <a:pt x="0" y="20"/>
                      <a:pt x="7" y="1"/>
                      <a:pt x="7" y="0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3"/>
                      <a:pt x="2" y="20"/>
                      <a:pt x="1" y="22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0" name="Freeform 1135"/>
              <p:cNvSpPr/>
              <p:nvPr/>
            </p:nvSpPr>
            <p:spPr bwMode="auto">
              <a:xfrm>
                <a:off x="3872" y="2258"/>
                <a:ext cx="22" cy="68"/>
              </a:xfrm>
              <a:custGeom>
                <a:avLst/>
                <a:gdLst>
                  <a:gd name="T0" fmla="*/ 7 w 8"/>
                  <a:gd name="T1" fmla="*/ 25 h 25"/>
                  <a:gd name="T2" fmla="*/ 6 w 8"/>
                  <a:gd name="T3" fmla="*/ 20 h 25"/>
                  <a:gd name="T4" fmla="*/ 6 w 8"/>
                  <a:gd name="T5" fmla="*/ 18 h 25"/>
                  <a:gd name="T6" fmla="*/ 3 w 8"/>
                  <a:gd name="T7" fmla="*/ 10 h 25"/>
                  <a:gd name="T8" fmla="*/ 3 w 8"/>
                  <a:gd name="T9" fmla="*/ 8 h 25"/>
                  <a:gd name="T10" fmla="*/ 1 w 8"/>
                  <a:gd name="T11" fmla="*/ 4 h 25"/>
                  <a:gd name="T12" fmla="*/ 0 w 8"/>
                  <a:gd name="T13" fmla="*/ 0 h 25"/>
                  <a:gd name="T14" fmla="*/ 1 w 8"/>
                  <a:gd name="T15" fmla="*/ 0 h 25"/>
                  <a:gd name="T16" fmla="*/ 2 w 8"/>
                  <a:gd name="T17" fmla="*/ 3 h 25"/>
                  <a:gd name="T18" fmla="*/ 4 w 8"/>
                  <a:gd name="T19" fmla="*/ 8 h 25"/>
                  <a:gd name="T20" fmla="*/ 5 w 8"/>
                  <a:gd name="T21" fmla="*/ 10 h 25"/>
                  <a:gd name="T22" fmla="*/ 7 w 8"/>
                  <a:gd name="T23" fmla="*/ 18 h 25"/>
                  <a:gd name="T24" fmla="*/ 8 w 8"/>
                  <a:gd name="T25" fmla="*/ 20 h 25"/>
                  <a:gd name="T26" fmla="*/ 8 w 8"/>
                  <a:gd name="T27" fmla="*/ 24 h 25"/>
                  <a:gd name="T28" fmla="*/ 8 w 8"/>
                  <a:gd name="T29" fmla="*/ 25 h 25"/>
                  <a:gd name="T30" fmla="*/ 7 w 8"/>
                  <a:gd name="T31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" h="25">
                    <a:moveTo>
                      <a:pt x="7" y="25"/>
                    </a:moveTo>
                    <a:cubicBezTo>
                      <a:pt x="7" y="25"/>
                      <a:pt x="7" y="25"/>
                      <a:pt x="6" y="20"/>
                    </a:cubicBezTo>
                    <a:cubicBezTo>
                      <a:pt x="6" y="19"/>
                      <a:pt x="6" y="18"/>
                      <a:pt x="6" y="18"/>
                    </a:cubicBezTo>
                    <a:cubicBezTo>
                      <a:pt x="5" y="14"/>
                      <a:pt x="5" y="13"/>
                      <a:pt x="3" y="10"/>
                    </a:cubicBezTo>
                    <a:cubicBezTo>
                      <a:pt x="3" y="9"/>
                      <a:pt x="3" y="9"/>
                      <a:pt x="3" y="8"/>
                    </a:cubicBezTo>
                    <a:cubicBezTo>
                      <a:pt x="3" y="7"/>
                      <a:pt x="3" y="6"/>
                      <a:pt x="1" y="4"/>
                    </a:cubicBezTo>
                    <a:cubicBezTo>
                      <a:pt x="1" y="2"/>
                      <a:pt x="0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1"/>
                      <a:pt x="2" y="2"/>
                      <a:pt x="2" y="3"/>
                    </a:cubicBezTo>
                    <a:cubicBezTo>
                      <a:pt x="4" y="6"/>
                      <a:pt x="4" y="7"/>
                      <a:pt x="4" y="8"/>
                    </a:cubicBezTo>
                    <a:cubicBezTo>
                      <a:pt x="4" y="8"/>
                      <a:pt x="4" y="9"/>
                      <a:pt x="5" y="10"/>
                    </a:cubicBezTo>
                    <a:cubicBezTo>
                      <a:pt x="6" y="13"/>
                      <a:pt x="6" y="14"/>
                      <a:pt x="7" y="18"/>
                    </a:cubicBezTo>
                    <a:cubicBezTo>
                      <a:pt x="7" y="18"/>
                      <a:pt x="7" y="19"/>
                      <a:pt x="8" y="20"/>
                    </a:cubicBezTo>
                    <a:cubicBezTo>
                      <a:pt x="8" y="21"/>
                      <a:pt x="8" y="24"/>
                      <a:pt x="8" y="24"/>
                    </a:cubicBezTo>
                    <a:cubicBezTo>
                      <a:pt x="8" y="25"/>
                      <a:pt x="8" y="25"/>
                      <a:pt x="8" y="25"/>
                    </a:cubicBezTo>
                    <a:lnTo>
                      <a:pt x="7" y="25"/>
                    </a:ln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1" name="Freeform 1136"/>
              <p:cNvSpPr/>
              <p:nvPr/>
            </p:nvSpPr>
            <p:spPr bwMode="auto">
              <a:xfrm>
                <a:off x="3932" y="2253"/>
                <a:ext cx="245" cy="75"/>
              </a:xfrm>
              <a:custGeom>
                <a:avLst/>
                <a:gdLst>
                  <a:gd name="T0" fmla="*/ 90 w 91"/>
                  <a:gd name="T1" fmla="*/ 15 h 28"/>
                  <a:gd name="T2" fmla="*/ 85 w 91"/>
                  <a:gd name="T3" fmla="*/ 13 h 28"/>
                  <a:gd name="T4" fmla="*/ 50 w 91"/>
                  <a:gd name="T5" fmla="*/ 2 h 28"/>
                  <a:gd name="T6" fmla="*/ 43 w 91"/>
                  <a:gd name="T7" fmla="*/ 2 h 28"/>
                  <a:gd name="T8" fmla="*/ 30 w 91"/>
                  <a:gd name="T9" fmla="*/ 4 h 28"/>
                  <a:gd name="T10" fmla="*/ 20 w 91"/>
                  <a:gd name="T11" fmla="*/ 10 h 28"/>
                  <a:gd name="T12" fmla="*/ 15 w 91"/>
                  <a:gd name="T13" fmla="*/ 12 h 28"/>
                  <a:gd name="T14" fmla="*/ 1 w 91"/>
                  <a:gd name="T15" fmla="*/ 28 h 28"/>
                  <a:gd name="T16" fmla="*/ 0 w 91"/>
                  <a:gd name="T17" fmla="*/ 28 h 28"/>
                  <a:gd name="T18" fmla="*/ 15 w 91"/>
                  <a:gd name="T19" fmla="*/ 11 h 28"/>
                  <a:gd name="T20" fmla="*/ 20 w 91"/>
                  <a:gd name="T21" fmla="*/ 9 h 28"/>
                  <a:gd name="T22" fmla="*/ 30 w 91"/>
                  <a:gd name="T23" fmla="*/ 3 h 28"/>
                  <a:gd name="T24" fmla="*/ 43 w 91"/>
                  <a:gd name="T25" fmla="*/ 1 h 28"/>
                  <a:gd name="T26" fmla="*/ 50 w 91"/>
                  <a:gd name="T27" fmla="*/ 1 h 28"/>
                  <a:gd name="T28" fmla="*/ 85 w 91"/>
                  <a:gd name="T29" fmla="*/ 11 h 28"/>
                  <a:gd name="T30" fmla="*/ 91 w 91"/>
                  <a:gd name="T31" fmla="*/ 14 h 28"/>
                  <a:gd name="T32" fmla="*/ 90 w 91"/>
                  <a:gd name="T33" fmla="*/ 1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1" h="28">
                    <a:moveTo>
                      <a:pt x="90" y="15"/>
                    </a:moveTo>
                    <a:cubicBezTo>
                      <a:pt x="89" y="14"/>
                      <a:pt x="87" y="13"/>
                      <a:pt x="85" y="13"/>
                    </a:cubicBezTo>
                    <a:cubicBezTo>
                      <a:pt x="73" y="8"/>
                      <a:pt x="57" y="1"/>
                      <a:pt x="50" y="2"/>
                    </a:cubicBezTo>
                    <a:cubicBezTo>
                      <a:pt x="48" y="2"/>
                      <a:pt x="45" y="2"/>
                      <a:pt x="43" y="2"/>
                    </a:cubicBezTo>
                    <a:cubicBezTo>
                      <a:pt x="38" y="2"/>
                      <a:pt x="33" y="2"/>
                      <a:pt x="30" y="4"/>
                    </a:cubicBezTo>
                    <a:cubicBezTo>
                      <a:pt x="24" y="8"/>
                      <a:pt x="23" y="9"/>
                      <a:pt x="20" y="10"/>
                    </a:cubicBezTo>
                    <a:cubicBezTo>
                      <a:pt x="19" y="11"/>
                      <a:pt x="17" y="11"/>
                      <a:pt x="15" y="12"/>
                    </a:cubicBezTo>
                    <a:cubicBezTo>
                      <a:pt x="11" y="14"/>
                      <a:pt x="1" y="24"/>
                      <a:pt x="1" y="2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3"/>
                      <a:pt x="10" y="13"/>
                      <a:pt x="15" y="11"/>
                    </a:cubicBezTo>
                    <a:cubicBezTo>
                      <a:pt x="17" y="10"/>
                      <a:pt x="18" y="9"/>
                      <a:pt x="20" y="9"/>
                    </a:cubicBezTo>
                    <a:cubicBezTo>
                      <a:pt x="23" y="8"/>
                      <a:pt x="24" y="7"/>
                      <a:pt x="30" y="3"/>
                    </a:cubicBezTo>
                    <a:cubicBezTo>
                      <a:pt x="32" y="1"/>
                      <a:pt x="38" y="1"/>
                      <a:pt x="43" y="1"/>
                    </a:cubicBezTo>
                    <a:cubicBezTo>
                      <a:pt x="45" y="1"/>
                      <a:pt x="48" y="1"/>
                      <a:pt x="50" y="1"/>
                    </a:cubicBezTo>
                    <a:cubicBezTo>
                      <a:pt x="57" y="0"/>
                      <a:pt x="73" y="6"/>
                      <a:pt x="85" y="11"/>
                    </a:cubicBezTo>
                    <a:cubicBezTo>
                      <a:pt x="87" y="12"/>
                      <a:pt x="89" y="13"/>
                      <a:pt x="91" y="14"/>
                    </a:cubicBezTo>
                    <a:lnTo>
                      <a:pt x="90" y="15"/>
                    </a:ln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2" name="Freeform 1137"/>
              <p:cNvSpPr/>
              <p:nvPr/>
            </p:nvSpPr>
            <p:spPr bwMode="auto">
              <a:xfrm>
                <a:off x="3940" y="2242"/>
                <a:ext cx="172" cy="57"/>
              </a:xfrm>
              <a:custGeom>
                <a:avLst/>
                <a:gdLst>
                  <a:gd name="T0" fmla="*/ 1 w 64"/>
                  <a:gd name="T1" fmla="*/ 21 h 21"/>
                  <a:gd name="T2" fmla="*/ 9 w 64"/>
                  <a:gd name="T3" fmla="*/ 14 h 21"/>
                  <a:gd name="T4" fmla="*/ 15 w 64"/>
                  <a:gd name="T5" fmla="*/ 10 h 21"/>
                  <a:gd name="T6" fmla="*/ 27 w 64"/>
                  <a:gd name="T7" fmla="*/ 2 h 21"/>
                  <a:gd name="T8" fmla="*/ 45 w 64"/>
                  <a:gd name="T9" fmla="*/ 1 h 21"/>
                  <a:gd name="T10" fmla="*/ 48 w 64"/>
                  <a:gd name="T11" fmla="*/ 1 h 21"/>
                  <a:gd name="T12" fmla="*/ 64 w 64"/>
                  <a:gd name="T13" fmla="*/ 6 h 21"/>
                  <a:gd name="T14" fmla="*/ 64 w 64"/>
                  <a:gd name="T15" fmla="*/ 7 h 21"/>
                  <a:gd name="T16" fmla="*/ 48 w 64"/>
                  <a:gd name="T17" fmla="*/ 3 h 21"/>
                  <a:gd name="T18" fmla="*/ 45 w 64"/>
                  <a:gd name="T19" fmla="*/ 2 h 21"/>
                  <a:gd name="T20" fmla="*/ 27 w 64"/>
                  <a:gd name="T21" fmla="*/ 3 h 21"/>
                  <a:gd name="T22" fmla="*/ 16 w 64"/>
                  <a:gd name="T23" fmla="*/ 10 h 21"/>
                  <a:gd name="T24" fmla="*/ 10 w 64"/>
                  <a:gd name="T25" fmla="*/ 15 h 21"/>
                  <a:gd name="T26" fmla="*/ 2 w 64"/>
                  <a:gd name="T27" fmla="*/ 21 h 21"/>
                  <a:gd name="T28" fmla="*/ 1 w 64"/>
                  <a:gd name="T2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4" h="21">
                    <a:moveTo>
                      <a:pt x="1" y="21"/>
                    </a:moveTo>
                    <a:cubicBezTo>
                      <a:pt x="0" y="19"/>
                      <a:pt x="8" y="14"/>
                      <a:pt x="9" y="14"/>
                    </a:cubicBezTo>
                    <a:cubicBezTo>
                      <a:pt x="11" y="13"/>
                      <a:pt x="13" y="12"/>
                      <a:pt x="15" y="10"/>
                    </a:cubicBezTo>
                    <a:cubicBezTo>
                      <a:pt x="17" y="7"/>
                      <a:pt x="21" y="3"/>
                      <a:pt x="27" y="2"/>
                    </a:cubicBezTo>
                    <a:cubicBezTo>
                      <a:pt x="33" y="0"/>
                      <a:pt x="39" y="0"/>
                      <a:pt x="45" y="1"/>
                    </a:cubicBezTo>
                    <a:cubicBezTo>
                      <a:pt x="46" y="1"/>
                      <a:pt x="47" y="1"/>
                      <a:pt x="48" y="1"/>
                    </a:cubicBezTo>
                    <a:cubicBezTo>
                      <a:pt x="53" y="2"/>
                      <a:pt x="62" y="3"/>
                      <a:pt x="64" y="6"/>
                    </a:cubicBezTo>
                    <a:cubicBezTo>
                      <a:pt x="64" y="7"/>
                      <a:pt x="64" y="7"/>
                      <a:pt x="64" y="7"/>
                    </a:cubicBezTo>
                    <a:cubicBezTo>
                      <a:pt x="61" y="5"/>
                      <a:pt x="53" y="3"/>
                      <a:pt x="48" y="3"/>
                    </a:cubicBezTo>
                    <a:cubicBezTo>
                      <a:pt x="47" y="2"/>
                      <a:pt x="45" y="2"/>
                      <a:pt x="45" y="2"/>
                    </a:cubicBezTo>
                    <a:cubicBezTo>
                      <a:pt x="39" y="1"/>
                      <a:pt x="34" y="1"/>
                      <a:pt x="27" y="3"/>
                    </a:cubicBezTo>
                    <a:cubicBezTo>
                      <a:pt x="21" y="4"/>
                      <a:pt x="18" y="8"/>
                      <a:pt x="16" y="10"/>
                    </a:cubicBezTo>
                    <a:cubicBezTo>
                      <a:pt x="14" y="12"/>
                      <a:pt x="12" y="14"/>
                      <a:pt x="10" y="15"/>
                    </a:cubicBezTo>
                    <a:cubicBezTo>
                      <a:pt x="8" y="15"/>
                      <a:pt x="2" y="20"/>
                      <a:pt x="2" y="21"/>
                    </a:cubicBez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3" name="Freeform 1138"/>
              <p:cNvSpPr/>
              <p:nvPr/>
            </p:nvSpPr>
            <p:spPr bwMode="auto">
              <a:xfrm>
                <a:off x="3956" y="2229"/>
                <a:ext cx="113" cy="46"/>
              </a:xfrm>
              <a:custGeom>
                <a:avLst/>
                <a:gdLst>
                  <a:gd name="T0" fmla="*/ 1 w 42"/>
                  <a:gd name="T1" fmla="*/ 17 h 17"/>
                  <a:gd name="T2" fmla="*/ 0 w 42"/>
                  <a:gd name="T3" fmla="*/ 17 h 17"/>
                  <a:gd name="T4" fmla="*/ 3 w 42"/>
                  <a:gd name="T5" fmla="*/ 14 h 17"/>
                  <a:gd name="T6" fmla="*/ 7 w 42"/>
                  <a:gd name="T7" fmla="*/ 12 h 17"/>
                  <a:gd name="T8" fmla="*/ 9 w 42"/>
                  <a:gd name="T9" fmla="*/ 10 h 17"/>
                  <a:gd name="T10" fmla="*/ 21 w 42"/>
                  <a:gd name="T11" fmla="*/ 3 h 17"/>
                  <a:gd name="T12" fmla="*/ 42 w 42"/>
                  <a:gd name="T13" fmla="*/ 1 h 17"/>
                  <a:gd name="T14" fmla="*/ 42 w 42"/>
                  <a:gd name="T15" fmla="*/ 2 h 17"/>
                  <a:gd name="T16" fmla="*/ 21 w 42"/>
                  <a:gd name="T17" fmla="*/ 4 h 17"/>
                  <a:gd name="T18" fmla="*/ 10 w 42"/>
                  <a:gd name="T19" fmla="*/ 11 h 17"/>
                  <a:gd name="T20" fmla="*/ 8 w 42"/>
                  <a:gd name="T21" fmla="*/ 13 h 17"/>
                  <a:gd name="T22" fmla="*/ 4 w 42"/>
                  <a:gd name="T23" fmla="*/ 15 h 17"/>
                  <a:gd name="T24" fmla="*/ 1 w 42"/>
                  <a:gd name="T25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17">
                    <a:moveTo>
                      <a:pt x="1" y="17"/>
                    </a:moveTo>
                    <a:cubicBezTo>
                      <a:pt x="0" y="17"/>
                      <a:pt x="0" y="17"/>
                      <a:pt x="0" y="17"/>
                    </a:cubicBezTo>
                    <a:cubicBezTo>
                      <a:pt x="0" y="15"/>
                      <a:pt x="2" y="15"/>
                      <a:pt x="3" y="14"/>
                    </a:cubicBezTo>
                    <a:cubicBezTo>
                      <a:pt x="5" y="13"/>
                      <a:pt x="6" y="13"/>
                      <a:pt x="7" y="12"/>
                    </a:cubicBezTo>
                    <a:cubicBezTo>
                      <a:pt x="8" y="11"/>
                      <a:pt x="8" y="11"/>
                      <a:pt x="9" y="10"/>
                    </a:cubicBezTo>
                    <a:cubicBezTo>
                      <a:pt x="12" y="8"/>
                      <a:pt x="16" y="4"/>
                      <a:pt x="21" y="3"/>
                    </a:cubicBezTo>
                    <a:cubicBezTo>
                      <a:pt x="28" y="0"/>
                      <a:pt x="38" y="0"/>
                      <a:pt x="42" y="1"/>
                    </a:cubicBezTo>
                    <a:cubicBezTo>
                      <a:pt x="42" y="2"/>
                      <a:pt x="42" y="2"/>
                      <a:pt x="42" y="2"/>
                    </a:cubicBezTo>
                    <a:cubicBezTo>
                      <a:pt x="38" y="1"/>
                      <a:pt x="28" y="1"/>
                      <a:pt x="21" y="4"/>
                    </a:cubicBezTo>
                    <a:cubicBezTo>
                      <a:pt x="16" y="5"/>
                      <a:pt x="12" y="9"/>
                      <a:pt x="10" y="11"/>
                    </a:cubicBezTo>
                    <a:cubicBezTo>
                      <a:pt x="9" y="12"/>
                      <a:pt x="8" y="12"/>
                      <a:pt x="8" y="13"/>
                    </a:cubicBezTo>
                    <a:cubicBezTo>
                      <a:pt x="7" y="14"/>
                      <a:pt x="5" y="14"/>
                      <a:pt x="4" y="15"/>
                    </a:cubicBezTo>
                    <a:cubicBezTo>
                      <a:pt x="2" y="16"/>
                      <a:pt x="1" y="16"/>
                      <a:pt x="1" y="17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4" name="Freeform 1139"/>
              <p:cNvSpPr/>
              <p:nvPr/>
            </p:nvSpPr>
            <p:spPr bwMode="auto">
              <a:xfrm>
                <a:off x="3934" y="2277"/>
                <a:ext cx="270" cy="51"/>
              </a:xfrm>
              <a:custGeom>
                <a:avLst/>
                <a:gdLst>
                  <a:gd name="T0" fmla="*/ 100 w 100"/>
                  <a:gd name="T1" fmla="*/ 11 h 19"/>
                  <a:gd name="T2" fmla="*/ 99 w 100"/>
                  <a:gd name="T3" fmla="*/ 11 h 19"/>
                  <a:gd name="T4" fmla="*/ 96 w 100"/>
                  <a:gd name="T5" fmla="*/ 10 h 19"/>
                  <a:gd name="T6" fmla="*/ 59 w 100"/>
                  <a:gd name="T7" fmla="*/ 4 h 19"/>
                  <a:gd name="T8" fmla="*/ 54 w 100"/>
                  <a:gd name="T9" fmla="*/ 3 h 19"/>
                  <a:gd name="T10" fmla="*/ 42 w 100"/>
                  <a:gd name="T11" fmla="*/ 2 h 19"/>
                  <a:gd name="T12" fmla="*/ 40 w 100"/>
                  <a:gd name="T13" fmla="*/ 2 h 19"/>
                  <a:gd name="T14" fmla="*/ 27 w 100"/>
                  <a:gd name="T15" fmla="*/ 5 h 19"/>
                  <a:gd name="T16" fmla="*/ 19 w 100"/>
                  <a:gd name="T17" fmla="*/ 8 h 19"/>
                  <a:gd name="T18" fmla="*/ 1 w 100"/>
                  <a:gd name="T19" fmla="*/ 19 h 19"/>
                  <a:gd name="T20" fmla="*/ 0 w 100"/>
                  <a:gd name="T21" fmla="*/ 19 h 19"/>
                  <a:gd name="T22" fmla="*/ 19 w 100"/>
                  <a:gd name="T23" fmla="*/ 7 h 19"/>
                  <a:gd name="T24" fmla="*/ 27 w 100"/>
                  <a:gd name="T25" fmla="*/ 4 h 19"/>
                  <a:gd name="T26" fmla="*/ 40 w 100"/>
                  <a:gd name="T27" fmla="*/ 1 h 19"/>
                  <a:gd name="T28" fmla="*/ 42 w 100"/>
                  <a:gd name="T29" fmla="*/ 1 h 19"/>
                  <a:gd name="T30" fmla="*/ 54 w 100"/>
                  <a:gd name="T31" fmla="*/ 2 h 19"/>
                  <a:gd name="T32" fmla="*/ 59 w 100"/>
                  <a:gd name="T33" fmla="*/ 3 h 19"/>
                  <a:gd name="T34" fmla="*/ 96 w 100"/>
                  <a:gd name="T35" fmla="*/ 9 h 19"/>
                  <a:gd name="T36" fmla="*/ 100 w 100"/>
                  <a:gd name="T37" fmla="*/ 10 h 19"/>
                  <a:gd name="T38" fmla="*/ 100 w 100"/>
                  <a:gd name="T39" fmla="*/ 10 h 19"/>
                  <a:gd name="T40" fmla="*/ 100 w 100"/>
                  <a:gd name="T41" fmla="*/ 1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00" h="19">
                    <a:moveTo>
                      <a:pt x="100" y="11"/>
                    </a:moveTo>
                    <a:cubicBezTo>
                      <a:pt x="100" y="11"/>
                      <a:pt x="100" y="11"/>
                      <a:pt x="99" y="11"/>
                    </a:cubicBezTo>
                    <a:cubicBezTo>
                      <a:pt x="99" y="11"/>
                      <a:pt x="97" y="10"/>
                      <a:pt x="96" y="10"/>
                    </a:cubicBezTo>
                    <a:cubicBezTo>
                      <a:pt x="90" y="10"/>
                      <a:pt x="65" y="5"/>
                      <a:pt x="59" y="4"/>
                    </a:cubicBezTo>
                    <a:cubicBezTo>
                      <a:pt x="57" y="3"/>
                      <a:pt x="55" y="3"/>
                      <a:pt x="54" y="3"/>
                    </a:cubicBezTo>
                    <a:cubicBezTo>
                      <a:pt x="49" y="1"/>
                      <a:pt x="49" y="1"/>
                      <a:pt x="42" y="2"/>
                    </a:cubicBezTo>
                    <a:cubicBezTo>
                      <a:pt x="40" y="2"/>
                      <a:pt x="40" y="2"/>
                      <a:pt x="40" y="2"/>
                    </a:cubicBezTo>
                    <a:cubicBezTo>
                      <a:pt x="32" y="3"/>
                      <a:pt x="30" y="4"/>
                      <a:pt x="27" y="5"/>
                    </a:cubicBezTo>
                    <a:cubicBezTo>
                      <a:pt x="26" y="6"/>
                      <a:pt x="24" y="7"/>
                      <a:pt x="19" y="8"/>
                    </a:cubicBezTo>
                    <a:cubicBezTo>
                      <a:pt x="13" y="9"/>
                      <a:pt x="5" y="14"/>
                      <a:pt x="1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4" y="13"/>
                      <a:pt x="13" y="8"/>
                      <a:pt x="19" y="7"/>
                    </a:cubicBezTo>
                    <a:cubicBezTo>
                      <a:pt x="24" y="6"/>
                      <a:pt x="25" y="5"/>
                      <a:pt x="27" y="4"/>
                    </a:cubicBezTo>
                    <a:cubicBezTo>
                      <a:pt x="29" y="3"/>
                      <a:pt x="31" y="2"/>
                      <a:pt x="40" y="1"/>
                    </a:cubicBezTo>
                    <a:cubicBezTo>
                      <a:pt x="42" y="1"/>
                      <a:pt x="42" y="1"/>
                      <a:pt x="42" y="1"/>
                    </a:cubicBezTo>
                    <a:cubicBezTo>
                      <a:pt x="49" y="0"/>
                      <a:pt x="49" y="0"/>
                      <a:pt x="54" y="2"/>
                    </a:cubicBezTo>
                    <a:cubicBezTo>
                      <a:pt x="55" y="2"/>
                      <a:pt x="57" y="2"/>
                      <a:pt x="59" y="3"/>
                    </a:cubicBezTo>
                    <a:cubicBezTo>
                      <a:pt x="65" y="4"/>
                      <a:pt x="91" y="9"/>
                      <a:pt x="96" y="9"/>
                    </a:cubicBezTo>
                    <a:cubicBezTo>
                      <a:pt x="98" y="9"/>
                      <a:pt x="99" y="10"/>
                      <a:pt x="100" y="10"/>
                    </a:cubicBezTo>
                    <a:cubicBezTo>
                      <a:pt x="100" y="10"/>
                      <a:pt x="100" y="10"/>
                      <a:pt x="100" y="10"/>
                    </a:cubicBezTo>
                    <a:lnTo>
                      <a:pt x="100" y="11"/>
                    </a:ln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5" name="Freeform 1140"/>
              <p:cNvSpPr/>
              <p:nvPr/>
            </p:nvSpPr>
            <p:spPr bwMode="auto">
              <a:xfrm>
                <a:off x="3948" y="2307"/>
                <a:ext cx="261" cy="19"/>
              </a:xfrm>
              <a:custGeom>
                <a:avLst/>
                <a:gdLst>
                  <a:gd name="T0" fmla="*/ 97 w 97"/>
                  <a:gd name="T1" fmla="*/ 4 h 7"/>
                  <a:gd name="T2" fmla="*/ 60 w 97"/>
                  <a:gd name="T3" fmla="*/ 2 h 7"/>
                  <a:gd name="T4" fmla="*/ 44 w 97"/>
                  <a:gd name="T5" fmla="*/ 2 h 7"/>
                  <a:gd name="T6" fmla="*/ 34 w 97"/>
                  <a:gd name="T7" fmla="*/ 2 h 7"/>
                  <a:gd name="T8" fmla="*/ 29 w 97"/>
                  <a:gd name="T9" fmla="*/ 2 h 7"/>
                  <a:gd name="T10" fmla="*/ 26 w 97"/>
                  <a:gd name="T11" fmla="*/ 2 h 7"/>
                  <a:gd name="T12" fmla="*/ 1 w 97"/>
                  <a:gd name="T13" fmla="*/ 7 h 7"/>
                  <a:gd name="T14" fmla="*/ 0 w 97"/>
                  <a:gd name="T15" fmla="*/ 6 h 7"/>
                  <a:gd name="T16" fmla="*/ 26 w 97"/>
                  <a:gd name="T17" fmla="*/ 1 h 7"/>
                  <a:gd name="T18" fmla="*/ 29 w 97"/>
                  <a:gd name="T19" fmla="*/ 1 h 7"/>
                  <a:gd name="T20" fmla="*/ 34 w 97"/>
                  <a:gd name="T21" fmla="*/ 1 h 7"/>
                  <a:gd name="T22" fmla="*/ 44 w 97"/>
                  <a:gd name="T23" fmla="*/ 0 h 7"/>
                  <a:gd name="T24" fmla="*/ 60 w 97"/>
                  <a:gd name="T25" fmla="*/ 1 h 7"/>
                  <a:gd name="T26" fmla="*/ 97 w 97"/>
                  <a:gd name="T27" fmla="*/ 2 h 7"/>
                  <a:gd name="T28" fmla="*/ 97 w 97"/>
                  <a:gd name="T29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7" h="7">
                    <a:moveTo>
                      <a:pt x="97" y="4"/>
                    </a:moveTo>
                    <a:cubicBezTo>
                      <a:pt x="92" y="5"/>
                      <a:pt x="65" y="4"/>
                      <a:pt x="60" y="2"/>
                    </a:cubicBezTo>
                    <a:cubicBezTo>
                      <a:pt x="55" y="1"/>
                      <a:pt x="50" y="1"/>
                      <a:pt x="44" y="2"/>
                    </a:cubicBezTo>
                    <a:cubicBezTo>
                      <a:pt x="41" y="2"/>
                      <a:pt x="37" y="2"/>
                      <a:pt x="34" y="2"/>
                    </a:cubicBezTo>
                    <a:cubicBezTo>
                      <a:pt x="32" y="2"/>
                      <a:pt x="31" y="2"/>
                      <a:pt x="29" y="2"/>
                    </a:cubicBezTo>
                    <a:cubicBezTo>
                      <a:pt x="28" y="2"/>
                      <a:pt x="27" y="2"/>
                      <a:pt x="26" y="2"/>
                    </a:cubicBezTo>
                    <a:cubicBezTo>
                      <a:pt x="19" y="2"/>
                      <a:pt x="6" y="4"/>
                      <a:pt x="1" y="7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6" y="3"/>
                      <a:pt x="19" y="1"/>
                      <a:pt x="26" y="1"/>
                    </a:cubicBezTo>
                    <a:cubicBezTo>
                      <a:pt x="27" y="1"/>
                      <a:pt x="28" y="1"/>
                      <a:pt x="29" y="1"/>
                    </a:cubicBezTo>
                    <a:cubicBezTo>
                      <a:pt x="30" y="1"/>
                      <a:pt x="32" y="0"/>
                      <a:pt x="34" y="1"/>
                    </a:cubicBezTo>
                    <a:cubicBezTo>
                      <a:pt x="37" y="1"/>
                      <a:pt x="41" y="1"/>
                      <a:pt x="44" y="0"/>
                    </a:cubicBezTo>
                    <a:cubicBezTo>
                      <a:pt x="50" y="0"/>
                      <a:pt x="55" y="0"/>
                      <a:pt x="60" y="1"/>
                    </a:cubicBezTo>
                    <a:cubicBezTo>
                      <a:pt x="65" y="3"/>
                      <a:pt x="92" y="3"/>
                      <a:pt x="97" y="2"/>
                    </a:cubicBezTo>
                    <a:lnTo>
                      <a:pt x="97" y="4"/>
                    </a:ln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6" name="Freeform 1141"/>
              <p:cNvSpPr/>
              <p:nvPr/>
            </p:nvSpPr>
            <p:spPr bwMode="auto">
              <a:xfrm>
                <a:off x="3999" y="2326"/>
                <a:ext cx="164" cy="13"/>
              </a:xfrm>
              <a:custGeom>
                <a:avLst/>
                <a:gdLst>
                  <a:gd name="T0" fmla="*/ 59 w 61"/>
                  <a:gd name="T1" fmla="*/ 2 h 5"/>
                  <a:gd name="T2" fmla="*/ 42 w 61"/>
                  <a:gd name="T3" fmla="*/ 3 h 5"/>
                  <a:gd name="T4" fmla="*/ 37 w 61"/>
                  <a:gd name="T5" fmla="*/ 3 h 5"/>
                  <a:gd name="T6" fmla="*/ 27 w 61"/>
                  <a:gd name="T7" fmla="*/ 4 h 5"/>
                  <a:gd name="T8" fmla="*/ 22 w 61"/>
                  <a:gd name="T9" fmla="*/ 4 h 5"/>
                  <a:gd name="T10" fmla="*/ 0 w 61"/>
                  <a:gd name="T11" fmla="*/ 1 h 5"/>
                  <a:gd name="T12" fmla="*/ 1 w 61"/>
                  <a:gd name="T13" fmla="*/ 0 h 5"/>
                  <a:gd name="T14" fmla="*/ 22 w 61"/>
                  <a:gd name="T15" fmla="*/ 3 h 5"/>
                  <a:gd name="T16" fmla="*/ 27 w 61"/>
                  <a:gd name="T17" fmla="*/ 3 h 5"/>
                  <a:gd name="T18" fmla="*/ 37 w 61"/>
                  <a:gd name="T19" fmla="*/ 2 h 5"/>
                  <a:gd name="T20" fmla="*/ 42 w 61"/>
                  <a:gd name="T21" fmla="*/ 2 h 5"/>
                  <a:gd name="T22" fmla="*/ 61 w 61"/>
                  <a:gd name="T23" fmla="*/ 0 h 5"/>
                  <a:gd name="T24" fmla="*/ 61 w 61"/>
                  <a:gd name="T25" fmla="*/ 1 h 5"/>
                  <a:gd name="T26" fmla="*/ 59 w 61"/>
                  <a:gd name="T27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1" h="5">
                    <a:moveTo>
                      <a:pt x="59" y="2"/>
                    </a:moveTo>
                    <a:cubicBezTo>
                      <a:pt x="53" y="3"/>
                      <a:pt x="46" y="3"/>
                      <a:pt x="42" y="3"/>
                    </a:cubicBezTo>
                    <a:cubicBezTo>
                      <a:pt x="40" y="3"/>
                      <a:pt x="38" y="3"/>
                      <a:pt x="37" y="3"/>
                    </a:cubicBezTo>
                    <a:cubicBezTo>
                      <a:pt x="34" y="4"/>
                      <a:pt x="30" y="4"/>
                      <a:pt x="27" y="4"/>
                    </a:cubicBezTo>
                    <a:cubicBezTo>
                      <a:pt x="25" y="4"/>
                      <a:pt x="23" y="4"/>
                      <a:pt x="22" y="4"/>
                    </a:cubicBezTo>
                    <a:cubicBezTo>
                      <a:pt x="20" y="5"/>
                      <a:pt x="2" y="4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2"/>
                      <a:pt x="19" y="4"/>
                      <a:pt x="22" y="3"/>
                    </a:cubicBezTo>
                    <a:cubicBezTo>
                      <a:pt x="23" y="3"/>
                      <a:pt x="25" y="3"/>
                      <a:pt x="27" y="3"/>
                    </a:cubicBezTo>
                    <a:cubicBezTo>
                      <a:pt x="30" y="3"/>
                      <a:pt x="34" y="3"/>
                      <a:pt x="37" y="2"/>
                    </a:cubicBezTo>
                    <a:cubicBezTo>
                      <a:pt x="38" y="2"/>
                      <a:pt x="40" y="2"/>
                      <a:pt x="42" y="2"/>
                    </a:cubicBezTo>
                    <a:cubicBezTo>
                      <a:pt x="47" y="2"/>
                      <a:pt x="54" y="2"/>
                      <a:pt x="61" y="0"/>
                    </a:cubicBezTo>
                    <a:cubicBezTo>
                      <a:pt x="61" y="1"/>
                      <a:pt x="61" y="1"/>
                      <a:pt x="61" y="1"/>
                    </a:cubicBezTo>
                    <a:cubicBezTo>
                      <a:pt x="61" y="1"/>
                      <a:pt x="60" y="2"/>
                      <a:pt x="59" y="2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7" name="Freeform 1142"/>
              <p:cNvSpPr/>
              <p:nvPr/>
            </p:nvSpPr>
            <p:spPr bwMode="auto">
              <a:xfrm>
                <a:off x="4018" y="2339"/>
                <a:ext cx="78" cy="16"/>
              </a:xfrm>
              <a:custGeom>
                <a:avLst/>
                <a:gdLst>
                  <a:gd name="T0" fmla="*/ 15 w 29"/>
                  <a:gd name="T1" fmla="*/ 4 h 6"/>
                  <a:gd name="T2" fmla="*/ 0 w 29"/>
                  <a:gd name="T3" fmla="*/ 3 h 6"/>
                  <a:gd name="T4" fmla="*/ 1 w 29"/>
                  <a:gd name="T5" fmla="*/ 2 h 6"/>
                  <a:gd name="T6" fmla="*/ 19 w 29"/>
                  <a:gd name="T7" fmla="*/ 2 h 6"/>
                  <a:gd name="T8" fmla="*/ 28 w 29"/>
                  <a:gd name="T9" fmla="*/ 0 h 6"/>
                  <a:gd name="T10" fmla="*/ 29 w 29"/>
                  <a:gd name="T11" fmla="*/ 1 h 6"/>
                  <a:gd name="T12" fmla="*/ 19 w 29"/>
                  <a:gd name="T13" fmla="*/ 3 h 6"/>
                  <a:gd name="T14" fmla="*/ 15 w 29"/>
                  <a:gd name="T15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" h="6">
                    <a:moveTo>
                      <a:pt x="15" y="4"/>
                    </a:moveTo>
                    <a:cubicBezTo>
                      <a:pt x="11" y="5"/>
                      <a:pt x="7" y="6"/>
                      <a:pt x="0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9" y="5"/>
                      <a:pt x="13" y="4"/>
                      <a:pt x="19" y="2"/>
                    </a:cubicBezTo>
                    <a:cubicBezTo>
                      <a:pt x="22" y="2"/>
                      <a:pt x="25" y="1"/>
                      <a:pt x="28" y="0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5" y="2"/>
                      <a:pt x="22" y="3"/>
                      <a:pt x="19" y="3"/>
                    </a:cubicBezTo>
                    <a:cubicBezTo>
                      <a:pt x="18" y="4"/>
                      <a:pt x="17" y="4"/>
                      <a:pt x="15" y="4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8" name="Freeform 1143"/>
              <p:cNvSpPr/>
              <p:nvPr/>
            </p:nvSpPr>
            <p:spPr bwMode="auto">
              <a:xfrm>
                <a:off x="4029" y="2347"/>
                <a:ext cx="64" cy="22"/>
              </a:xfrm>
              <a:custGeom>
                <a:avLst/>
                <a:gdLst>
                  <a:gd name="T0" fmla="*/ 7 w 24"/>
                  <a:gd name="T1" fmla="*/ 7 h 8"/>
                  <a:gd name="T2" fmla="*/ 0 w 24"/>
                  <a:gd name="T3" fmla="*/ 8 h 8"/>
                  <a:gd name="T4" fmla="*/ 0 w 24"/>
                  <a:gd name="T5" fmla="*/ 7 h 8"/>
                  <a:gd name="T6" fmla="*/ 23 w 24"/>
                  <a:gd name="T7" fmla="*/ 0 h 8"/>
                  <a:gd name="T8" fmla="*/ 24 w 24"/>
                  <a:gd name="T9" fmla="*/ 1 h 8"/>
                  <a:gd name="T10" fmla="*/ 7 w 24"/>
                  <a:gd name="T11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8">
                    <a:moveTo>
                      <a:pt x="7" y="7"/>
                    </a:moveTo>
                    <a:cubicBezTo>
                      <a:pt x="4" y="8"/>
                      <a:pt x="1" y="8"/>
                      <a:pt x="0" y="8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5" y="7"/>
                      <a:pt x="22" y="1"/>
                      <a:pt x="23" y="0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3" y="2"/>
                      <a:pt x="14" y="5"/>
                      <a:pt x="7" y="7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9" name="Freeform 1144"/>
              <p:cNvSpPr/>
              <p:nvPr/>
            </p:nvSpPr>
            <p:spPr bwMode="auto">
              <a:xfrm>
                <a:off x="3819" y="2350"/>
                <a:ext cx="43" cy="89"/>
              </a:xfrm>
              <a:custGeom>
                <a:avLst/>
                <a:gdLst>
                  <a:gd name="T0" fmla="*/ 6 w 16"/>
                  <a:gd name="T1" fmla="*/ 33 h 33"/>
                  <a:gd name="T2" fmla="*/ 5 w 16"/>
                  <a:gd name="T3" fmla="*/ 33 h 33"/>
                  <a:gd name="T4" fmla="*/ 1 w 16"/>
                  <a:gd name="T5" fmla="*/ 23 h 33"/>
                  <a:gd name="T6" fmla="*/ 6 w 16"/>
                  <a:gd name="T7" fmla="*/ 9 h 33"/>
                  <a:gd name="T8" fmla="*/ 15 w 16"/>
                  <a:gd name="T9" fmla="*/ 0 h 33"/>
                  <a:gd name="T10" fmla="*/ 16 w 16"/>
                  <a:gd name="T11" fmla="*/ 0 h 33"/>
                  <a:gd name="T12" fmla="*/ 16 w 16"/>
                  <a:gd name="T13" fmla="*/ 1 h 33"/>
                  <a:gd name="T14" fmla="*/ 6 w 16"/>
                  <a:gd name="T15" fmla="*/ 10 h 33"/>
                  <a:gd name="T16" fmla="*/ 2 w 16"/>
                  <a:gd name="T17" fmla="*/ 23 h 33"/>
                  <a:gd name="T18" fmla="*/ 6 w 16"/>
                  <a:gd name="T19" fmla="*/ 32 h 33"/>
                  <a:gd name="T20" fmla="*/ 6 w 16"/>
                  <a:gd name="T21" fmla="*/ 33 h 33"/>
                  <a:gd name="T22" fmla="*/ 6 w 16"/>
                  <a:gd name="T23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" h="33">
                    <a:moveTo>
                      <a:pt x="6" y="33"/>
                    </a:moveTo>
                    <a:cubicBezTo>
                      <a:pt x="6" y="33"/>
                      <a:pt x="6" y="33"/>
                      <a:pt x="5" y="33"/>
                    </a:cubicBezTo>
                    <a:cubicBezTo>
                      <a:pt x="4" y="32"/>
                      <a:pt x="1" y="24"/>
                      <a:pt x="1" y="23"/>
                    </a:cubicBezTo>
                    <a:cubicBezTo>
                      <a:pt x="0" y="20"/>
                      <a:pt x="2" y="11"/>
                      <a:pt x="6" y="9"/>
                    </a:cubicBezTo>
                    <a:cubicBezTo>
                      <a:pt x="8" y="8"/>
                      <a:pt x="14" y="2"/>
                      <a:pt x="15" y="0"/>
                    </a:cubicBezTo>
                    <a:cubicBezTo>
                      <a:pt x="15" y="0"/>
                      <a:pt x="16" y="0"/>
                      <a:pt x="16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5" y="3"/>
                      <a:pt x="9" y="9"/>
                      <a:pt x="6" y="10"/>
                    </a:cubicBezTo>
                    <a:cubicBezTo>
                      <a:pt x="3" y="12"/>
                      <a:pt x="1" y="19"/>
                      <a:pt x="2" y="23"/>
                    </a:cubicBezTo>
                    <a:cubicBezTo>
                      <a:pt x="3" y="24"/>
                      <a:pt x="5" y="31"/>
                      <a:pt x="6" y="32"/>
                    </a:cubicBezTo>
                    <a:cubicBezTo>
                      <a:pt x="6" y="32"/>
                      <a:pt x="6" y="32"/>
                      <a:pt x="6" y="33"/>
                    </a:cubicBezTo>
                    <a:cubicBezTo>
                      <a:pt x="6" y="33"/>
                      <a:pt x="6" y="33"/>
                      <a:pt x="6" y="33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0" name="Freeform 1145"/>
              <p:cNvSpPr/>
              <p:nvPr/>
            </p:nvSpPr>
            <p:spPr bwMode="auto">
              <a:xfrm>
                <a:off x="3797" y="2353"/>
                <a:ext cx="40" cy="116"/>
              </a:xfrm>
              <a:custGeom>
                <a:avLst/>
                <a:gdLst>
                  <a:gd name="T0" fmla="*/ 15 w 15"/>
                  <a:gd name="T1" fmla="*/ 43 h 43"/>
                  <a:gd name="T2" fmla="*/ 15 w 15"/>
                  <a:gd name="T3" fmla="*/ 43 h 43"/>
                  <a:gd name="T4" fmla="*/ 7 w 15"/>
                  <a:gd name="T5" fmla="*/ 35 h 43"/>
                  <a:gd name="T6" fmla="*/ 6 w 15"/>
                  <a:gd name="T7" fmla="*/ 32 h 43"/>
                  <a:gd name="T8" fmla="*/ 4 w 15"/>
                  <a:gd name="T9" fmla="*/ 28 h 43"/>
                  <a:gd name="T10" fmla="*/ 6 w 15"/>
                  <a:gd name="T11" fmla="*/ 7 h 43"/>
                  <a:gd name="T12" fmla="*/ 10 w 15"/>
                  <a:gd name="T13" fmla="*/ 2 h 43"/>
                  <a:gd name="T14" fmla="*/ 12 w 15"/>
                  <a:gd name="T15" fmla="*/ 1 h 43"/>
                  <a:gd name="T16" fmla="*/ 12 w 15"/>
                  <a:gd name="T17" fmla="*/ 0 h 43"/>
                  <a:gd name="T18" fmla="*/ 13 w 15"/>
                  <a:gd name="T19" fmla="*/ 1 h 43"/>
                  <a:gd name="T20" fmla="*/ 11 w 15"/>
                  <a:gd name="T21" fmla="*/ 3 h 43"/>
                  <a:gd name="T22" fmla="*/ 7 w 15"/>
                  <a:gd name="T23" fmla="*/ 8 h 43"/>
                  <a:gd name="T24" fmla="*/ 5 w 15"/>
                  <a:gd name="T25" fmla="*/ 28 h 43"/>
                  <a:gd name="T26" fmla="*/ 7 w 15"/>
                  <a:gd name="T27" fmla="*/ 31 h 43"/>
                  <a:gd name="T28" fmla="*/ 8 w 15"/>
                  <a:gd name="T29" fmla="*/ 34 h 43"/>
                  <a:gd name="T30" fmla="*/ 15 w 15"/>
                  <a:gd name="T31" fmla="*/ 42 h 43"/>
                  <a:gd name="T32" fmla="*/ 15 w 15"/>
                  <a:gd name="T33" fmla="*/ 43 h 43"/>
                  <a:gd name="T34" fmla="*/ 15 w 15"/>
                  <a:gd name="T35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" h="43">
                    <a:moveTo>
                      <a:pt x="15" y="43"/>
                    </a:moveTo>
                    <a:cubicBezTo>
                      <a:pt x="15" y="43"/>
                      <a:pt x="15" y="43"/>
                      <a:pt x="15" y="43"/>
                    </a:cubicBezTo>
                    <a:cubicBezTo>
                      <a:pt x="10" y="43"/>
                      <a:pt x="9" y="38"/>
                      <a:pt x="7" y="35"/>
                    </a:cubicBezTo>
                    <a:cubicBezTo>
                      <a:pt x="7" y="34"/>
                      <a:pt x="7" y="33"/>
                      <a:pt x="6" y="32"/>
                    </a:cubicBezTo>
                    <a:cubicBezTo>
                      <a:pt x="5" y="31"/>
                      <a:pt x="5" y="29"/>
                      <a:pt x="4" y="28"/>
                    </a:cubicBezTo>
                    <a:cubicBezTo>
                      <a:pt x="1" y="22"/>
                      <a:pt x="0" y="21"/>
                      <a:pt x="6" y="7"/>
                    </a:cubicBezTo>
                    <a:cubicBezTo>
                      <a:pt x="7" y="4"/>
                      <a:pt x="9" y="3"/>
                      <a:pt x="10" y="2"/>
                    </a:cubicBezTo>
                    <a:cubicBezTo>
                      <a:pt x="11" y="2"/>
                      <a:pt x="12" y="1"/>
                      <a:pt x="12" y="1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3" y="0"/>
                      <a:pt x="13" y="1"/>
                      <a:pt x="13" y="1"/>
                    </a:cubicBezTo>
                    <a:cubicBezTo>
                      <a:pt x="13" y="2"/>
                      <a:pt x="12" y="3"/>
                      <a:pt x="11" y="3"/>
                    </a:cubicBezTo>
                    <a:cubicBezTo>
                      <a:pt x="10" y="4"/>
                      <a:pt x="8" y="5"/>
                      <a:pt x="7" y="8"/>
                    </a:cubicBezTo>
                    <a:cubicBezTo>
                      <a:pt x="1" y="21"/>
                      <a:pt x="2" y="22"/>
                      <a:pt x="5" y="28"/>
                    </a:cubicBezTo>
                    <a:cubicBezTo>
                      <a:pt x="6" y="29"/>
                      <a:pt x="6" y="30"/>
                      <a:pt x="7" y="31"/>
                    </a:cubicBezTo>
                    <a:cubicBezTo>
                      <a:pt x="8" y="32"/>
                      <a:pt x="8" y="33"/>
                      <a:pt x="8" y="34"/>
                    </a:cubicBezTo>
                    <a:cubicBezTo>
                      <a:pt x="10" y="37"/>
                      <a:pt x="11" y="41"/>
                      <a:pt x="15" y="42"/>
                    </a:cubicBezTo>
                    <a:cubicBezTo>
                      <a:pt x="15" y="42"/>
                      <a:pt x="15" y="42"/>
                      <a:pt x="15" y="43"/>
                    </a:cubicBezTo>
                    <a:cubicBezTo>
                      <a:pt x="15" y="43"/>
                      <a:pt x="15" y="43"/>
                      <a:pt x="15" y="43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1" name="Freeform 1146"/>
              <p:cNvSpPr/>
              <p:nvPr/>
            </p:nvSpPr>
            <p:spPr bwMode="auto">
              <a:xfrm>
                <a:off x="3848" y="2350"/>
                <a:ext cx="30" cy="108"/>
              </a:xfrm>
              <a:custGeom>
                <a:avLst/>
                <a:gdLst>
                  <a:gd name="T0" fmla="*/ 11 w 11"/>
                  <a:gd name="T1" fmla="*/ 40 h 40"/>
                  <a:gd name="T2" fmla="*/ 1 w 11"/>
                  <a:gd name="T3" fmla="*/ 25 h 40"/>
                  <a:gd name="T4" fmla="*/ 0 w 11"/>
                  <a:gd name="T5" fmla="*/ 20 h 40"/>
                  <a:gd name="T6" fmla="*/ 0 w 11"/>
                  <a:gd name="T7" fmla="*/ 18 h 40"/>
                  <a:gd name="T8" fmla="*/ 1 w 11"/>
                  <a:gd name="T9" fmla="*/ 13 h 40"/>
                  <a:gd name="T10" fmla="*/ 2 w 11"/>
                  <a:gd name="T11" fmla="*/ 11 h 40"/>
                  <a:gd name="T12" fmla="*/ 6 w 11"/>
                  <a:gd name="T13" fmla="*/ 3 h 40"/>
                  <a:gd name="T14" fmla="*/ 8 w 11"/>
                  <a:gd name="T15" fmla="*/ 0 h 40"/>
                  <a:gd name="T16" fmla="*/ 9 w 11"/>
                  <a:gd name="T17" fmla="*/ 1 h 40"/>
                  <a:gd name="T18" fmla="*/ 7 w 11"/>
                  <a:gd name="T19" fmla="*/ 4 h 40"/>
                  <a:gd name="T20" fmla="*/ 3 w 11"/>
                  <a:gd name="T21" fmla="*/ 11 h 40"/>
                  <a:gd name="T22" fmla="*/ 1 w 11"/>
                  <a:gd name="T23" fmla="*/ 14 h 40"/>
                  <a:gd name="T24" fmla="*/ 1 w 11"/>
                  <a:gd name="T25" fmla="*/ 18 h 40"/>
                  <a:gd name="T26" fmla="*/ 1 w 11"/>
                  <a:gd name="T27" fmla="*/ 20 h 40"/>
                  <a:gd name="T28" fmla="*/ 2 w 11"/>
                  <a:gd name="T29" fmla="*/ 25 h 40"/>
                  <a:gd name="T30" fmla="*/ 10 w 11"/>
                  <a:gd name="T31" fmla="*/ 39 h 40"/>
                  <a:gd name="T32" fmla="*/ 11 w 11"/>
                  <a:gd name="T33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" h="40">
                    <a:moveTo>
                      <a:pt x="11" y="40"/>
                    </a:moveTo>
                    <a:cubicBezTo>
                      <a:pt x="8" y="40"/>
                      <a:pt x="1" y="27"/>
                      <a:pt x="1" y="25"/>
                    </a:cubicBezTo>
                    <a:cubicBezTo>
                      <a:pt x="0" y="22"/>
                      <a:pt x="0" y="21"/>
                      <a:pt x="0" y="20"/>
                    </a:cubicBezTo>
                    <a:cubicBezTo>
                      <a:pt x="0" y="20"/>
                      <a:pt x="0" y="19"/>
                      <a:pt x="0" y="18"/>
                    </a:cubicBezTo>
                    <a:cubicBezTo>
                      <a:pt x="0" y="14"/>
                      <a:pt x="0" y="14"/>
                      <a:pt x="1" y="13"/>
                    </a:cubicBezTo>
                    <a:cubicBezTo>
                      <a:pt x="1" y="13"/>
                      <a:pt x="1" y="13"/>
                      <a:pt x="2" y="11"/>
                    </a:cubicBezTo>
                    <a:cubicBezTo>
                      <a:pt x="3" y="6"/>
                      <a:pt x="5" y="5"/>
                      <a:pt x="6" y="3"/>
                    </a:cubicBezTo>
                    <a:cubicBezTo>
                      <a:pt x="7" y="3"/>
                      <a:pt x="7" y="2"/>
                      <a:pt x="8" y="0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8" y="2"/>
                      <a:pt x="8" y="3"/>
                      <a:pt x="7" y="4"/>
                    </a:cubicBezTo>
                    <a:cubicBezTo>
                      <a:pt x="5" y="6"/>
                      <a:pt x="4" y="7"/>
                      <a:pt x="3" y="11"/>
                    </a:cubicBezTo>
                    <a:cubicBezTo>
                      <a:pt x="2" y="13"/>
                      <a:pt x="2" y="14"/>
                      <a:pt x="1" y="14"/>
                    </a:cubicBezTo>
                    <a:cubicBezTo>
                      <a:pt x="1" y="14"/>
                      <a:pt x="1" y="17"/>
                      <a:pt x="1" y="18"/>
                    </a:cubicBezTo>
                    <a:cubicBezTo>
                      <a:pt x="1" y="19"/>
                      <a:pt x="1" y="20"/>
                      <a:pt x="1" y="20"/>
                    </a:cubicBezTo>
                    <a:cubicBezTo>
                      <a:pt x="1" y="21"/>
                      <a:pt x="1" y="21"/>
                      <a:pt x="2" y="25"/>
                    </a:cubicBezTo>
                    <a:cubicBezTo>
                      <a:pt x="3" y="28"/>
                      <a:pt x="9" y="38"/>
                      <a:pt x="10" y="39"/>
                    </a:cubicBezTo>
                    <a:lnTo>
                      <a:pt x="11" y="40"/>
                    </a:ln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2" name="Freeform 1147"/>
              <p:cNvSpPr/>
              <p:nvPr/>
            </p:nvSpPr>
            <p:spPr bwMode="auto">
              <a:xfrm>
                <a:off x="3864" y="2347"/>
                <a:ext cx="35" cy="105"/>
              </a:xfrm>
              <a:custGeom>
                <a:avLst/>
                <a:gdLst>
                  <a:gd name="T0" fmla="*/ 12 w 13"/>
                  <a:gd name="T1" fmla="*/ 39 h 39"/>
                  <a:gd name="T2" fmla="*/ 12 w 13"/>
                  <a:gd name="T3" fmla="*/ 38 h 39"/>
                  <a:gd name="T4" fmla="*/ 10 w 13"/>
                  <a:gd name="T5" fmla="*/ 35 h 39"/>
                  <a:gd name="T6" fmla="*/ 6 w 13"/>
                  <a:gd name="T7" fmla="*/ 28 h 39"/>
                  <a:gd name="T8" fmla="*/ 1 w 13"/>
                  <a:gd name="T9" fmla="*/ 14 h 39"/>
                  <a:gd name="T10" fmla="*/ 5 w 13"/>
                  <a:gd name="T11" fmla="*/ 4 h 39"/>
                  <a:gd name="T12" fmla="*/ 7 w 13"/>
                  <a:gd name="T13" fmla="*/ 0 h 39"/>
                  <a:gd name="T14" fmla="*/ 7 w 13"/>
                  <a:gd name="T15" fmla="*/ 0 h 39"/>
                  <a:gd name="T16" fmla="*/ 8 w 13"/>
                  <a:gd name="T17" fmla="*/ 1 h 39"/>
                  <a:gd name="T18" fmla="*/ 6 w 13"/>
                  <a:gd name="T19" fmla="*/ 5 h 39"/>
                  <a:gd name="T20" fmla="*/ 2 w 13"/>
                  <a:gd name="T21" fmla="*/ 15 h 39"/>
                  <a:gd name="T22" fmla="*/ 7 w 13"/>
                  <a:gd name="T23" fmla="*/ 28 h 39"/>
                  <a:gd name="T24" fmla="*/ 11 w 13"/>
                  <a:gd name="T25" fmla="*/ 35 h 39"/>
                  <a:gd name="T26" fmla="*/ 12 w 13"/>
                  <a:gd name="T27" fmla="*/ 38 h 39"/>
                  <a:gd name="T28" fmla="*/ 12 w 13"/>
                  <a:gd name="T29" fmla="*/ 38 h 39"/>
                  <a:gd name="T30" fmla="*/ 12 w 13"/>
                  <a:gd name="T31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3" h="39">
                    <a:moveTo>
                      <a:pt x="12" y="39"/>
                    </a:moveTo>
                    <a:cubicBezTo>
                      <a:pt x="12" y="39"/>
                      <a:pt x="12" y="39"/>
                      <a:pt x="12" y="38"/>
                    </a:cubicBezTo>
                    <a:cubicBezTo>
                      <a:pt x="11" y="37"/>
                      <a:pt x="10" y="36"/>
                      <a:pt x="10" y="35"/>
                    </a:cubicBezTo>
                    <a:cubicBezTo>
                      <a:pt x="10" y="34"/>
                      <a:pt x="9" y="32"/>
                      <a:pt x="6" y="28"/>
                    </a:cubicBezTo>
                    <a:cubicBezTo>
                      <a:pt x="2" y="25"/>
                      <a:pt x="0" y="19"/>
                      <a:pt x="1" y="14"/>
                    </a:cubicBezTo>
                    <a:cubicBezTo>
                      <a:pt x="2" y="9"/>
                      <a:pt x="3" y="6"/>
                      <a:pt x="5" y="4"/>
                    </a:cubicBezTo>
                    <a:cubicBezTo>
                      <a:pt x="6" y="3"/>
                      <a:pt x="6" y="2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8" y="0"/>
                      <a:pt x="8" y="0"/>
                      <a:pt x="8" y="1"/>
                    </a:cubicBezTo>
                    <a:cubicBezTo>
                      <a:pt x="7" y="2"/>
                      <a:pt x="7" y="4"/>
                      <a:pt x="6" y="5"/>
                    </a:cubicBezTo>
                    <a:cubicBezTo>
                      <a:pt x="4" y="7"/>
                      <a:pt x="3" y="9"/>
                      <a:pt x="2" y="15"/>
                    </a:cubicBezTo>
                    <a:cubicBezTo>
                      <a:pt x="1" y="19"/>
                      <a:pt x="3" y="24"/>
                      <a:pt x="7" y="28"/>
                    </a:cubicBezTo>
                    <a:cubicBezTo>
                      <a:pt x="10" y="31"/>
                      <a:pt x="11" y="33"/>
                      <a:pt x="11" y="35"/>
                    </a:cubicBezTo>
                    <a:cubicBezTo>
                      <a:pt x="11" y="36"/>
                      <a:pt x="12" y="37"/>
                      <a:pt x="12" y="38"/>
                    </a:cubicBezTo>
                    <a:cubicBezTo>
                      <a:pt x="13" y="38"/>
                      <a:pt x="13" y="38"/>
                      <a:pt x="12" y="38"/>
                    </a:cubicBezTo>
                    <a:cubicBezTo>
                      <a:pt x="12" y="38"/>
                      <a:pt x="12" y="39"/>
                      <a:pt x="12" y="39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3" name="Freeform 1148"/>
              <p:cNvSpPr/>
              <p:nvPr/>
            </p:nvSpPr>
            <p:spPr bwMode="auto">
              <a:xfrm>
                <a:off x="3886" y="2342"/>
                <a:ext cx="19" cy="92"/>
              </a:xfrm>
              <a:custGeom>
                <a:avLst/>
                <a:gdLst>
                  <a:gd name="T0" fmla="*/ 7 w 7"/>
                  <a:gd name="T1" fmla="*/ 34 h 34"/>
                  <a:gd name="T2" fmla="*/ 6 w 7"/>
                  <a:gd name="T3" fmla="*/ 34 h 34"/>
                  <a:gd name="T4" fmla="*/ 5 w 7"/>
                  <a:gd name="T5" fmla="*/ 32 h 34"/>
                  <a:gd name="T6" fmla="*/ 4 w 7"/>
                  <a:gd name="T7" fmla="*/ 29 h 34"/>
                  <a:gd name="T8" fmla="*/ 2 w 7"/>
                  <a:gd name="T9" fmla="*/ 22 h 34"/>
                  <a:gd name="T10" fmla="*/ 0 w 7"/>
                  <a:gd name="T11" fmla="*/ 15 h 34"/>
                  <a:gd name="T12" fmla="*/ 2 w 7"/>
                  <a:gd name="T13" fmla="*/ 4 h 34"/>
                  <a:gd name="T14" fmla="*/ 3 w 7"/>
                  <a:gd name="T15" fmla="*/ 0 h 34"/>
                  <a:gd name="T16" fmla="*/ 4 w 7"/>
                  <a:gd name="T17" fmla="*/ 0 h 34"/>
                  <a:gd name="T18" fmla="*/ 3 w 7"/>
                  <a:gd name="T19" fmla="*/ 5 h 34"/>
                  <a:gd name="T20" fmla="*/ 1 w 7"/>
                  <a:gd name="T21" fmla="*/ 15 h 34"/>
                  <a:gd name="T22" fmla="*/ 3 w 7"/>
                  <a:gd name="T23" fmla="*/ 21 h 34"/>
                  <a:gd name="T24" fmla="*/ 6 w 7"/>
                  <a:gd name="T25" fmla="*/ 29 h 34"/>
                  <a:gd name="T26" fmla="*/ 6 w 7"/>
                  <a:gd name="T27" fmla="*/ 31 h 34"/>
                  <a:gd name="T28" fmla="*/ 7 w 7"/>
                  <a:gd name="T2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" h="34">
                    <a:moveTo>
                      <a:pt x="7" y="34"/>
                    </a:moveTo>
                    <a:cubicBezTo>
                      <a:pt x="6" y="34"/>
                      <a:pt x="6" y="34"/>
                      <a:pt x="6" y="34"/>
                    </a:cubicBezTo>
                    <a:cubicBezTo>
                      <a:pt x="6" y="33"/>
                      <a:pt x="6" y="32"/>
                      <a:pt x="5" y="32"/>
                    </a:cubicBezTo>
                    <a:cubicBezTo>
                      <a:pt x="5" y="31"/>
                      <a:pt x="5" y="30"/>
                      <a:pt x="4" y="29"/>
                    </a:cubicBezTo>
                    <a:cubicBezTo>
                      <a:pt x="4" y="26"/>
                      <a:pt x="3" y="24"/>
                      <a:pt x="2" y="22"/>
                    </a:cubicBezTo>
                    <a:cubicBezTo>
                      <a:pt x="2" y="19"/>
                      <a:pt x="1" y="17"/>
                      <a:pt x="0" y="15"/>
                    </a:cubicBezTo>
                    <a:cubicBezTo>
                      <a:pt x="0" y="12"/>
                      <a:pt x="1" y="8"/>
                      <a:pt x="2" y="4"/>
                    </a:cubicBezTo>
                    <a:cubicBezTo>
                      <a:pt x="2" y="3"/>
                      <a:pt x="3" y="1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1"/>
                      <a:pt x="3" y="3"/>
                      <a:pt x="3" y="5"/>
                    </a:cubicBezTo>
                    <a:cubicBezTo>
                      <a:pt x="2" y="8"/>
                      <a:pt x="1" y="12"/>
                      <a:pt x="1" y="15"/>
                    </a:cubicBezTo>
                    <a:cubicBezTo>
                      <a:pt x="2" y="17"/>
                      <a:pt x="3" y="19"/>
                      <a:pt x="3" y="21"/>
                    </a:cubicBezTo>
                    <a:cubicBezTo>
                      <a:pt x="4" y="23"/>
                      <a:pt x="5" y="26"/>
                      <a:pt x="6" y="29"/>
                    </a:cubicBezTo>
                    <a:cubicBezTo>
                      <a:pt x="6" y="30"/>
                      <a:pt x="6" y="30"/>
                      <a:pt x="6" y="31"/>
                    </a:cubicBezTo>
                    <a:cubicBezTo>
                      <a:pt x="7" y="32"/>
                      <a:pt x="7" y="33"/>
                      <a:pt x="7" y="34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4" name="Freeform 1149"/>
              <p:cNvSpPr/>
              <p:nvPr/>
            </p:nvSpPr>
            <p:spPr bwMode="auto">
              <a:xfrm>
                <a:off x="3899" y="2342"/>
                <a:ext cx="22" cy="92"/>
              </a:xfrm>
              <a:custGeom>
                <a:avLst/>
                <a:gdLst>
                  <a:gd name="T0" fmla="*/ 7 w 8"/>
                  <a:gd name="T1" fmla="*/ 34 h 34"/>
                  <a:gd name="T2" fmla="*/ 4 w 8"/>
                  <a:gd name="T3" fmla="*/ 26 h 34"/>
                  <a:gd name="T4" fmla="*/ 3 w 8"/>
                  <a:gd name="T5" fmla="*/ 23 h 34"/>
                  <a:gd name="T6" fmla="*/ 1 w 8"/>
                  <a:gd name="T7" fmla="*/ 0 h 34"/>
                  <a:gd name="T8" fmla="*/ 2 w 8"/>
                  <a:gd name="T9" fmla="*/ 0 h 34"/>
                  <a:gd name="T10" fmla="*/ 5 w 8"/>
                  <a:gd name="T11" fmla="*/ 23 h 34"/>
                  <a:gd name="T12" fmla="*/ 5 w 8"/>
                  <a:gd name="T13" fmla="*/ 26 h 34"/>
                  <a:gd name="T14" fmla="*/ 8 w 8"/>
                  <a:gd name="T15" fmla="*/ 33 h 34"/>
                  <a:gd name="T16" fmla="*/ 7 w 8"/>
                  <a:gd name="T17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34">
                    <a:moveTo>
                      <a:pt x="7" y="34"/>
                    </a:moveTo>
                    <a:cubicBezTo>
                      <a:pt x="5" y="32"/>
                      <a:pt x="5" y="29"/>
                      <a:pt x="4" y="26"/>
                    </a:cubicBezTo>
                    <a:cubicBezTo>
                      <a:pt x="4" y="25"/>
                      <a:pt x="4" y="24"/>
                      <a:pt x="3" y="23"/>
                    </a:cubicBezTo>
                    <a:cubicBezTo>
                      <a:pt x="3" y="19"/>
                      <a:pt x="0" y="4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4"/>
                      <a:pt x="3" y="18"/>
                      <a:pt x="5" y="23"/>
                    </a:cubicBezTo>
                    <a:cubicBezTo>
                      <a:pt x="5" y="24"/>
                      <a:pt x="5" y="25"/>
                      <a:pt x="5" y="26"/>
                    </a:cubicBezTo>
                    <a:cubicBezTo>
                      <a:pt x="6" y="28"/>
                      <a:pt x="6" y="31"/>
                      <a:pt x="8" y="33"/>
                    </a:cubicBezTo>
                    <a:lnTo>
                      <a:pt x="7" y="34"/>
                    </a:ln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5" name="Freeform 1150"/>
              <p:cNvSpPr/>
              <p:nvPr/>
            </p:nvSpPr>
            <p:spPr bwMode="auto">
              <a:xfrm>
                <a:off x="3907" y="2339"/>
                <a:ext cx="22" cy="76"/>
              </a:xfrm>
              <a:custGeom>
                <a:avLst/>
                <a:gdLst>
                  <a:gd name="T0" fmla="*/ 8 w 8"/>
                  <a:gd name="T1" fmla="*/ 28 h 28"/>
                  <a:gd name="T2" fmla="*/ 7 w 8"/>
                  <a:gd name="T3" fmla="*/ 28 h 28"/>
                  <a:gd name="T4" fmla="*/ 7 w 8"/>
                  <a:gd name="T5" fmla="*/ 24 h 28"/>
                  <a:gd name="T6" fmla="*/ 5 w 8"/>
                  <a:gd name="T7" fmla="*/ 17 h 28"/>
                  <a:gd name="T8" fmla="*/ 1 w 8"/>
                  <a:gd name="T9" fmla="*/ 0 h 28"/>
                  <a:gd name="T10" fmla="*/ 2 w 8"/>
                  <a:gd name="T11" fmla="*/ 1 h 28"/>
                  <a:gd name="T12" fmla="*/ 1 w 8"/>
                  <a:gd name="T13" fmla="*/ 0 h 28"/>
                  <a:gd name="T14" fmla="*/ 2 w 8"/>
                  <a:gd name="T15" fmla="*/ 1 h 28"/>
                  <a:gd name="T16" fmla="*/ 6 w 8"/>
                  <a:gd name="T17" fmla="*/ 16 h 28"/>
                  <a:gd name="T18" fmla="*/ 8 w 8"/>
                  <a:gd name="T19" fmla="*/ 24 h 28"/>
                  <a:gd name="T20" fmla="*/ 8 w 8"/>
                  <a:gd name="T2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" h="28">
                    <a:moveTo>
                      <a:pt x="8" y="28"/>
                    </a:moveTo>
                    <a:cubicBezTo>
                      <a:pt x="7" y="28"/>
                      <a:pt x="7" y="28"/>
                      <a:pt x="7" y="28"/>
                    </a:cubicBezTo>
                    <a:cubicBezTo>
                      <a:pt x="7" y="27"/>
                      <a:pt x="7" y="26"/>
                      <a:pt x="7" y="24"/>
                    </a:cubicBezTo>
                    <a:cubicBezTo>
                      <a:pt x="7" y="22"/>
                      <a:pt x="6" y="19"/>
                      <a:pt x="5" y="17"/>
                    </a:cubicBezTo>
                    <a:cubicBezTo>
                      <a:pt x="5" y="17"/>
                      <a:pt x="0" y="2"/>
                      <a:pt x="1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6" y="15"/>
                      <a:pt x="6" y="16"/>
                    </a:cubicBezTo>
                    <a:cubicBezTo>
                      <a:pt x="8" y="18"/>
                      <a:pt x="8" y="21"/>
                      <a:pt x="8" y="24"/>
                    </a:cubicBezTo>
                    <a:cubicBezTo>
                      <a:pt x="8" y="25"/>
                      <a:pt x="8" y="27"/>
                      <a:pt x="8" y="28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6" name="Freeform 1151"/>
              <p:cNvSpPr/>
              <p:nvPr/>
            </p:nvSpPr>
            <p:spPr bwMode="auto">
              <a:xfrm>
                <a:off x="3918" y="2336"/>
                <a:ext cx="30" cy="111"/>
              </a:xfrm>
              <a:custGeom>
                <a:avLst/>
                <a:gdLst>
                  <a:gd name="T0" fmla="*/ 10 w 11"/>
                  <a:gd name="T1" fmla="*/ 41 h 41"/>
                  <a:gd name="T2" fmla="*/ 9 w 11"/>
                  <a:gd name="T3" fmla="*/ 41 h 41"/>
                  <a:gd name="T4" fmla="*/ 9 w 11"/>
                  <a:gd name="T5" fmla="*/ 40 h 41"/>
                  <a:gd name="T6" fmla="*/ 10 w 11"/>
                  <a:gd name="T7" fmla="*/ 39 h 41"/>
                  <a:gd name="T8" fmla="*/ 8 w 11"/>
                  <a:gd name="T9" fmla="*/ 24 h 41"/>
                  <a:gd name="T10" fmla="*/ 7 w 11"/>
                  <a:gd name="T11" fmla="*/ 14 h 41"/>
                  <a:gd name="T12" fmla="*/ 3 w 11"/>
                  <a:gd name="T13" fmla="*/ 5 h 41"/>
                  <a:gd name="T14" fmla="*/ 1 w 11"/>
                  <a:gd name="T15" fmla="*/ 0 h 41"/>
                  <a:gd name="T16" fmla="*/ 2 w 11"/>
                  <a:gd name="T17" fmla="*/ 0 h 41"/>
                  <a:gd name="T18" fmla="*/ 4 w 11"/>
                  <a:gd name="T19" fmla="*/ 4 h 41"/>
                  <a:gd name="T20" fmla="*/ 8 w 11"/>
                  <a:gd name="T21" fmla="*/ 15 h 41"/>
                  <a:gd name="T22" fmla="*/ 9 w 11"/>
                  <a:gd name="T23" fmla="*/ 23 h 41"/>
                  <a:gd name="T24" fmla="*/ 11 w 11"/>
                  <a:gd name="T25" fmla="*/ 39 h 41"/>
                  <a:gd name="T26" fmla="*/ 11 w 11"/>
                  <a:gd name="T27" fmla="*/ 40 h 41"/>
                  <a:gd name="T28" fmla="*/ 10 w 11"/>
                  <a:gd name="T29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" h="41">
                    <a:moveTo>
                      <a:pt x="10" y="41"/>
                    </a:moveTo>
                    <a:cubicBezTo>
                      <a:pt x="9" y="41"/>
                      <a:pt x="9" y="41"/>
                      <a:pt x="9" y="41"/>
                    </a:cubicBezTo>
                    <a:cubicBezTo>
                      <a:pt x="9" y="40"/>
                      <a:pt x="9" y="40"/>
                      <a:pt x="9" y="40"/>
                    </a:cubicBezTo>
                    <a:cubicBezTo>
                      <a:pt x="9" y="39"/>
                      <a:pt x="9" y="39"/>
                      <a:pt x="10" y="39"/>
                    </a:cubicBezTo>
                    <a:cubicBezTo>
                      <a:pt x="10" y="35"/>
                      <a:pt x="9" y="29"/>
                      <a:pt x="8" y="24"/>
                    </a:cubicBezTo>
                    <a:cubicBezTo>
                      <a:pt x="7" y="19"/>
                      <a:pt x="6" y="16"/>
                      <a:pt x="7" y="14"/>
                    </a:cubicBezTo>
                    <a:cubicBezTo>
                      <a:pt x="7" y="11"/>
                      <a:pt x="5" y="7"/>
                      <a:pt x="3" y="5"/>
                    </a:cubicBezTo>
                    <a:cubicBezTo>
                      <a:pt x="1" y="3"/>
                      <a:pt x="0" y="1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3" y="2"/>
                      <a:pt x="4" y="4"/>
                    </a:cubicBezTo>
                    <a:cubicBezTo>
                      <a:pt x="6" y="7"/>
                      <a:pt x="9" y="10"/>
                      <a:pt x="8" y="15"/>
                    </a:cubicBezTo>
                    <a:cubicBezTo>
                      <a:pt x="8" y="16"/>
                      <a:pt x="8" y="20"/>
                      <a:pt x="9" y="23"/>
                    </a:cubicBezTo>
                    <a:cubicBezTo>
                      <a:pt x="10" y="29"/>
                      <a:pt x="11" y="35"/>
                      <a:pt x="11" y="39"/>
                    </a:cubicBezTo>
                    <a:cubicBezTo>
                      <a:pt x="11" y="39"/>
                      <a:pt x="11" y="40"/>
                      <a:pt x="11" y="40"/>
                    </a:cubicBezTo>
                    <a:cubicBezTo>
                      <a:pt x="11" y="40"/>
                      <a:pt x="11" y="41"/>
                      <a:pt x="10" y="41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7" name="Freeform 1152"/>
              <p:cNvSpPr/>
              <p:nvPr/>
            </p:nvSpPr>
            <p:spPr bwMode="auto">
              <a:xfrm>
                <a:off x="3934" y="2328"/>
                <a:ext cx="33" cy="122"/>
              </a:xfrm>
              <a:custGeom>
                <a:avLst/>
                <a:gdLst>
                  <a:gd name="T0" fmla="*/ 7 w 12"/>
                  <a:gd name="T1" fmla="*/ 45 h 45"/>
                  <a:gd name="T2" fmla="*/ 6 w 12"/>
                  <a:gd name="T3" fmla="*/ 44 h 45"/>
                  <a:gd name="T4" fmla="*/ 7 w 12"/>
                  <a:gd name="T5" fmla="*/ 43 h 45"/>
                  <a:gd name="T6" fmla="*/ 9 w 12"/>
                  <a:gd name="T7" fmla="*/ 35 h 45"/>
                  <a:gd name="T8" fmla="*/ 10 w 12"/>
                  <a:gd name="T9" fmla="*/ 28 h 45"/>
                  <a:gd name="T10" fmla="*/ 10 w 12"/>
                  <a:gd name="T11" fmla="*/ 28 h 45"/>
                  <a:gd name="T12" fmla="*/ 2 w 12"/>
                  <a:gd name="T13" fmla="*/ 5 h 45"/>
                  <a:gd name="T14" fmla="*/ 0 w 12"/>
                  <a:gd name="T15" fmla="*/ 1 h 45"/>
                  <a:gd name="T16" fmla="*/ 1 w 12"/>
                  <a:gd name="T17" fmla="*/ 0 h 45"/>
                  <a:gd name="T18" fmla="*/ 3 w 12"/>
                  <a:gd name="T19" fmla="*/ 4 h 45"/>
                  <a:gd name="T20" fmla="*/ 11 w 12"/>
                  <a:gd name="T21" fmla="*/ 28 h 45"/>
                  <a:gd name="T22" fmla="*/ 11 w 12"/>
                  <a:gd name="T23" fmla="*/ 29 h 45"/>
                  <a:gd name="T24" fmla="*/ 10 w 12"/>
                  <a:gd name="T25" fmla="*/ 34 h 45"/>
                  <a:gd name="T26" fmla="*/ 8 w 12"/>
                  <a:gd name="T27" fmla="*/ 44 h 45"/>
                  <a:gd name="T28" fmla="*/ 7 w 12"/>
                  <a:gd name="T29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" h="45">
                    <a:moveTo>
                      <a:pt x="7" y="45"/>
                    </a:moveTo>
                    <a:cubicBezTo>
                      <a:pt x="6" y="44"/>
                      <a:pt x="6" y="44"/>
                      <a:pt x="6" y="44"/>
                    </a:cubicBezTo>
                    <a:cubicBezTo>
                      <a:pt x="7" y="44"/>
                      <a:pt x="7" y="43"/>
                      <a:pt x="7" y="43"/>
                    </a:cubicBezTo>
                    <a:cubicBezTo>
                      <a:pt x="9" y="42"/>
                      <a:pt x="10" y="40"/>
                      <a:pt x="9" y="35"/>
                    </a:cubicBezTo>
                    <a:cubicBezTo>
                      <a:pt x="9" y="34"/>
                      <a:pt x="9" y="31"/>
                      <a:pt x="10" y="28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10" y="18"/>
                      <a:pt x="7" y="13"/>
                      <a:pt x="2" y="5"/>
                    </a:cubicBezTo>
                    <a:cubicBezTo>
                      <a:pt x="2" y="4"/>
                      <a:pt x="1" y="2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2"/>
                      <a:pt x="3" y="3"/>
                      <a:pt x="3" y="4"/>
                    </a:cubicBezTo>
                    <a:cubicBezTo>
                      <a:pt x="8" y="13"/>
                      <a:pt x="11" y="17"/>
                      <a:pt x="11" y="28"/>
                    </a:cubicBezTo>
                    <a:cubicBezTo>
                      <a:pt x="11" y="28"/>
                      <a:pt x="11" y="28"/>
                      <a:pt x="11" y="29"/>
                    </a:cubicBezTo>
                    <a:cubicBezTo>
                      <a:pt x="10" y="32"/>
                      <a:pt x="10" y="34"/>
                      <a:pt x="10" y="34"/>
                    </a:cubicBezTo>
                    <a:cubicBezTo>
                      <a:pt x="12" y="41"/>
                      <a:pt x="10" y="43"/>
                      <a:pt x="8" y="44"/>
                    </a:cubicBezTo>
                    <a:cubicBezTo>
                      <a:pt x="8" y="44"/>
                      <a:pt x="7" y="44"/>
                      <a:pt x="7" y="45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8" name="Freeform 1153"/>
              <p:cNvSpPr/>
              <p:nvPr/>
            </p:nvSpPr>
            <p:spPr bwMode="auto">
              <a:xfrm>
                <a:off x="3948" y="2328"/>
                <a:ext cx="35" cy="87"/>
              </a:xfrm>
              <a:custGeom>
                <a:avLst/>
                <a:gdLst>
                  <a:gd name="T0" fmla="*/ 12 w 13"/>
                  <a:gd name="T1" fmla="*/ 32 h 32"/>
                  <a:gd name="T2" fmla="*/ 11 w 13"/>
                  <a:gd name="T3" fmla="*/ 31 h 32"/>
                  <a:gd name="T4" fmla="*/ 10 w 13"/>
                  <a:gd name="T5" fmla="*/ 18 h 32"/>
                  <a:gd name="T6" fmla="*/ 10 w 13"/>
                  <a:gd name="T7" fmla="*/ 17 h 32"/>
                  <a:gd name="T8" fmla="*/ 10 w 13"/>
                  <a:gd name="T9" fmla="*/ 15 h 32"/>
                  <a:gd name="T10" fmla="*/ 9 w 13"/>
                  <a:gd name="T11" fmla="*/ 14 h 32"/>
                  <a:gd name="T12" fmla="*/ 7 w 13"/>
                  <a:gd name="T13" fmla="*/ 9 h 32"/>
                  <a:gd name="T14" fmla="*/ 5 w 13"/>
                  <a:gd name="T15" fmla="*/ 6 h 32"/>
                  <a:gd name="T16" fmla="*/ 3 w 13"/>
                  <a:gd name="T17" fmla="*/ 3 h 32"/>
                  <a:gd name="T18" fmla="*/ 0 w 13"/>
                  <a:gd name="T19" fmla="*/ 0 h 32"/>
                  <a:gd name="T20" fmla="*/ 2 w 13"/>
                  <a:gd name="T21" fmla="*/ 0 h 32"/>
                  <a:gd name="T22" fmla="*/ 3 w 13"/>
                  <a:gd name="T23" fmla="*/ 2 h 32"/>
                  <a:gd name="T24" fmla="*/ 6 w 13"/>
                  <a:gd name="T25" fmla="*/ 6 h 32"/>
                  <a:gd name="T26" fmla="*/ 8 w 13"/>
                  <a:gd name="T27" fmla="*/ 8 h 32"/>
                  <a:gd name="T28" fmla="*/ 10 w 13"/>
                  <a:gd name="T29" fmla="*/ 13 h 32"/>
                  <a:gd name="T30" fmla="*/ 11 w 13"/>
                  <a:gd name="T31" fmla="*/ 14 h 32"/>
                  <a:gd name="T32" fmla="*/ 11 w 13"/>
                  <a:gd name="T33" fmla="*/ 17 h 32"/>
                  <a:gd name="T34" fmla="*/ 12 w 13"/>
                  <a:gd name="T35" fmla="*/ 18 h 32"/>
                  <a:gd name="T36" fmla="*/ 12 w 13"/>
                  <a:gd name="T3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3" h="32">
                    <a:moveTo>
                      <a:pt x="12" y="32"/>
                    </a:moveTo>
                    <a:cubicBezTo>
                      <a:pt x="11" y="31"/>
                      <a:pt x="11" y="31"/>
                      <a:pt x="11" y="31"/>
                    </a:cubicBezTo>
                    <a:cubicBezTo>
                      <a:pt x="11" y="30"/>
                      <a:pt x="11" y="26"/>
                      <a:pt x="10" y="18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6"/>
                      <a:pt x="10" y="15"/>
                      <a:pt x="10" y="15"/>
                    </a:cubicBezTo>
                    <a:cubicBezTo>
                      <a:pt x="10" y="15"/>
                      <a:pt x="10" y="15"/>
                      <a:pt x="9" y="14"/>
                    </a:cubicBezTo>
                    <a:cubicBezTo>
                      <a:pt x="9" y="11"/>
                      <a:pt x="8" y="10"/>
                      <a:pt x="7" y="9"/>
                    </a:cubicBezTo>
                    <a:cubicBezTo>
                      <a:pt x="6" y="8"/>
                      <a:pt x="6" y="7"/>
                      <a:pt x="5" y="6"/>
                    </a:cubicBezTo>
                    <a:cubicBezTo>
                      <a:pt x="5" y="5"/>
                      <a:pt x="4" y="4"/>
                      <a:pt x="3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1"/>
                      <a:pt x="3" y="2"/>
                    </a:cubicBezTo>
                    <a:cubicBezTo>
                      <a:pt x="5" y="3"/>
                      <a:pt x="6" y="4"/>
                      <a:pt x="6" y="6"/>
                    </a:cubicBezTo>
                    <a:cubicBezTo>
                      <a:pt x="7" y="7"/>
                      <a:pt x="7" y="7"/>
                      <a:pt x="8" y="8"/>
                    </a:cubicBezTo>
                    <a:cubicBezTo>
                      <a:pt x="9" y="9"/>
                      <a:pt x="10" y="10"/>
                      <a:pt x="10" y="13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1" y="15"/>
                      <a:pt x="11" y="15"/>
                      <a:pt x="11" y="17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2" y="24"/>
                      <a:pt x="13" y="30"/>
                      <a:pt x="12" y="32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9" name="Freeform 1154"/>
              <p:cNvSpPr/>
              <p:nvPr/>
            </p:nvSpPr>
            <p:spPr bwMode="auto">
              <a:xfrm>
                <a:off x="3961" y="2323"/>
                <a:ext cx="38" cy="86"/>
              </a:xfrm>
              <a:custGeom>
                <a:avLst/>
                <a:gdLst>
                  <a:gd name="T0" fmla="*/ 10 w 14"/>
                  <a:gd name="T1" fmla="*/ 32 h 32"/>
                  <a:gd name="T2" fmla="*/ 9 w 14"/>
                  <a:gd name="T3" fmla="*/ 32 h 32"/>
                  <a:gd name="T4" fmla="*/ 10 w 14"/>
                  <a:gd name="T5" fmla="*/ 16 h 32"/>
                  <a:gd name="T6" fmla="*/ 9 w 14"/>
                  <a:gd name="T7" fmla="*/ 15 h 32"/>
                  <a:gd name="T8" fmla="*/ 9 w 14"/>
                  <a:gd name="T9" fmla="*/ 13 h 32"/>
                  <a:gd name="T10" fmla="*/ 7 w 14"/>
                  <a:gd name="T11" fmla="*/ 7 h 32"/>
                  <a:gd name="T12" fmla="*/ 4 w 14"/>
                  <a:gd name="T13" fmla="*/ 4 h 32"/>
                  <a:gd name="T14" fmla="*/ 0 w 14"/>
                  <a:gd name="T15" fmla="*/ 0 h 32"/>
                  <a:gd name="T16" fmla="*/ 1 w 14"/>
                  <a:gd name="T17" fmla="*/ 0 h 32"/>
                  <a:gd name="T18" fmla="*/ 4 w 14"/>
                  <a:gd name="T19" fmla="*/ 3 h 32"/>
                  <a:gd name="T20" fmla="*/ 8 w 14"/>
                  <a:gd name="T21" fmla="*/ 6 h 32"/>
                  <a:gd name="T22" fmla="*/ 10 w 14"/>
                  <a:gd name="T23" fmla="*/ 13 h 32"/>
                  <a:gd name="T24" fmla="*/ 10 w 14"/>
                  <a:gd name="T25" fmla="*/ 14 h 32"/>
                  <a:gd name="T26" fmla="*/ 11 w 14"/>
                  <a:gd name="T27" fmla="*/ 16 h 32"/>
                  <a:gd name="T28" fmla="*/ 10 w 14"/>
                  <a:gd name="T29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4" h="32">
                    <a:moveTo>
                      <a:pt x="10" y="32"/>
                    </a:moveTo>
                    <a:cubicBezTo>
                      <a:pt x="9" y="32"/>
                      <a:pt x="9" y="32"/>
                      <a:pt x="9" y="32"/>
                    </a:cubicBezTo>
                    <a:cubicBezTo>
                      <a:pt x="13" y="24"/>
                      <a:pt x="11" y="19"/>
                      <a:pt x="10" y="16"/>
                    </a:cubicBezTo>
                    <a:cubicBezTo>
                      <a:pt x="10" y="16"/>
                      <a:pt x="9" y="15"/>
                      <a:pt x="9" y="15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8" y="10"/>
                      <a:pt x="8" y="10"/>
                      <a:pt x="7" y="7"/>
                    </a:cubicBezTo>
                    <a:cubicBezTo>
                      <a:pt x="7" y="5"/>
                      <a:pt x="5" y="4"/>
                      <a:pt x="4" y="4"/>
                    </a:cubicBezTo>
                    <a:cubicBezTo>
                      <a:pt x="2" y="3"/>
                      <a:pt x="0" y="2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3" y="2"/>
                      <a:pt x="4" y="3"/>
                    </a:cubicBezTo>
                    <a:cubicBezTo>
                      <a:pt x="6" y="3"/>
                      <a:pt x="8" y="4"/>
                      <a:pt x="8" y="6"/>
                    </a:cubicBezTo>
                    <a:cubicBezTo>
                      <a:pt x="9" y="10"/>
                      <a:pt x="9" y="10"/>
                      <a:pt x="10" y="13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5"/>
                      <a:pt x="11" y="15"/>
                      <a:pt x="11" y="16"/>
                    </a:cubicBezTo>
                    <a:cubicBezTo>
                      <a:pt x="12" y="19"/>
                      <a:pt x="14" y="24"/>
                      <a:pt x="10" y="32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0" name="Freeform 1155"/>
              <p:cNvSpPr/>
              <p:nvPr/>
            </p:nvSpPr>
            <p:spPr bwMode="auto">
              <a:xfrm>
                <a:off x="3980" y="2320"/>
                <a:ext cx="38" cy="103"/>
              </a:xfrm>
              <a:custGeom>
                <a:avLst/>
                <a:gdLst>
                  <a:gd name="T0" fmla="*/ 8 w 14"/>
                  <a:gd name="T1" fmla="*/ 37 h 38"/>
                  <a:gd name="T2" fmla="*/ 7 w 14"/>
                  <a:gd name="T3" fmla="*/ 37 h 38"/>
                  <a:gd name="T4" fmla="*/ 7 w 14"/>
                  <a:gd name="T5" fmla="*/ 36 h 38"/>
                  <a:gd name="T6" fmla="*/ 11 w 14"/>
                  <a:gd name="T7" fmla="*/ 30 h 38"/>
                  <a:gd name="T8" fmla="*/ 12 w 14"/>
                  <a:gd name="T9" fmla="*/ 27 h 38"/>
                  <a:gd name="T10" fmla="*/ 11 w 14"/>
                  <a:gd name="T11" fmla="*/ 19 h 38"/>
                  <a:gd name="T12" fmla="*/ 10 w 14"/>
                  <a:gd name="T13" fmla="*/ 11 h 38"/>
                  <a:gd name="T14" fmla="*/ 5 w 14"/>
                  <a:gd name="T15" fmla="*/ 3 h 38"/>
                  <a:gd name="T16" fmla="*/ 0 w 14"/>
                  <a:gd name="T17" fmla="*/ 1 h 38"/>
                  <a:gd name="T18" fmla="*/ 0 w 14"/>
                  <a:gd name="T19" fmla="*/ 0 h 38"/>
                  <a:gd name="T20" fmla="*/ 1 w 14"/>
                  <a:gd name="T21" fmla="*/ 0 h 38"/>
                  <a:gd name="T22" fmla="*/ 5 w 14"/>
                  <a:gd name="T23" fmla="*/ 2 h 38"/>
                  <a:gd name="T24" fmla="*/ 11 w 14"/>
                  <a:gd name="T25" fmla="*/ 11 h 38"/>
                  <a:gd name="T26" fmla="*/ 12 w 14"/>
                  <a:gd name="T27" fmla="*/ 18 h 38"/>
                  <a:gd name="T28" fmla="*/ 13 w 14"/>
                  <a:gd name="T29" fmla="*/ 27 h 38"/>
                  <a:gd name="T30" fmla="*/ 12 w 14"/>
                  <a:gd name="T31" fmla="*/ 31 h 38"/>
                  <a:gd name="T32" fmla="*/ 8 w 14"/>
                  <a:gd name="T33" fmla="*/ 37 h 38"/>
                  <a:gd name="T34" fmla="*/ 8 w 14"/>
                  <a:gd name="T35" fmla="*/ 3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" h="38">
                    <a:moveTo>
                      <a:pt x="8" y="37"/>
                    </a:moveTo>
                    <a:cubicBezTo>
                      <a:pt x="8" y="38"/>
                      <a:pt x="7" y="37"/>
                      <a:pt x="7" y="37"/>
                    </a:cubicBezTo>
                    <a:cubicBezTo>
                      <a:pt x="7" y="37"/>
                      <a:pt x="7" y="37"/>
                      <a:pt x="7" y="36"/>
                    </a:cubicBezTo>
                    <a:cubicBezTo>
                      <a:pt x="10" y="35"/>
                      <a:pt x="10" y="33"/>
                      <a:pt x="11" y="30"/>
                    </a:cubicBezTo>
                    <a:cubicBezTo>
                      <a:pt x="11" y="29"/>
                      <a:pt x="11" y="28"/>
                      <a:pt x="12" y="27"/>
                    </a:cubicBezTo>
                    <a:cubicBezTo>
                      <a:pt x="13" y="24"/>
                      <a:pt x="12" y="22"/>
                      <a:pt x="11" y="19"/>
                    </a:cubicBezTo>
                    <a:cubicBezTo>
                      <a:pt x="9" y="16"/>
                      <a:pt x="8" y="14"/>
                      <a:pt x="10" y="11"/>
                    </a:cubicBezTo>
                    <a:cubicBezTo>
                      <a:pt x="11" y="6"/>
                      <a:pt x="9" y="5"/>
                      <a:pt x="5" y="3"/>
                    </a:cubicBezTo>
                    <a:cubicBezTo>
                      <a:pt x="3" y="2"/>
                      <a:pt x="2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1"/>
                      <a:pt x="4" y="1"/>
                      <a:pt x="5" y="2"/>
                    </a:cubicBezTo>
                    <a:cubicBezTo>
                      <a:pt x="9" y="4"/>
                      <a:pt x="13" y="5"/>
                      <a:pt x="11" y="11"/>
                    </a:cubicBezTo>
                    <a:cubicBezTo>
                      <a:pt x="10" y="14"/>
                      <a:pt x="11" y="16"/>
                      <a:pt x="12" y="18"/>
                    </a:cubicBezTo>
                    <a:cubicBezTo>
                      <a:pt x="13" y="21"/>
                      <a:pt x="14" y="24"/>
                      <a:pt x="13" y="27"/>
                    </a:cubicBezTo>
                    <a:cubicBezTo>
                      <a:pt x="12" y="29"/>
                      <a:pt x="12" y="30"/>
                      <a:pt x="12" y="31"/>
                    </a:cubicBezTo>
                    <a:cubicBezTo>
                      <a:pt x="11" y="33"/>
                      <a:pt x="11" y="36"/>
                      <a:pt x="8" y="37"/>
                    </a:cubicBezTo>
                    <a:cubicBezTo>
                      <a:pt x="8" y="37"/>
                      <a:pt x="8" y="37"/>
                      <a:pt x="8" y="37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1" name="Freeform 1156"/>
              <p:cNvSpPr/>
              <p:nvPr/>
            </p:nvSpPr>
            <p:spPr bwMode="auto">
              <a:xfrm>
                <a:off x="3934" y="2315"/>
                <a:ext cx="27" cy="11"/>
              </a:xfrm>
              <a:custGeom>
                <a:avLst/>
                <a:gdLst>
                  <a:gd name="T0" fmla="*/ 10 w 10"/>
                  <a:gd name="T1" fmla="*/ 4 h 4"/>
                  <a:gd name="T2" fmla="*/ 3 w 10"/>
                  <a:gd name="T3" fmla="*/ 3 h 4"/>
                  <a:gd name="T4" fmla="*/ 1 w 10"/>
                  <a:gd name="T5" fmla="*/ 3 h 4"/>
                  <a:gd name="T6" fmla="*/ 0 w 10"/>
                  <a:gd name="T7" fmla="*/ 2 h 4"/>
                  <a:gd name="T8" fmla="*/ 3 w 10"/>
                  <a:gd name="T9" fmla="*/ 2 h 4"/>
                  <a:gd name="T10" fmla="*/ 10 w 10"/>
                  <a:gd name="T11" fmla="*/ 2 h 4"/>
                  <a:gd name="T12" fmla="*/ 10 w 10"/>
                  <a:gd name="T13" fmla="*/ 3 h 4"/>
                  <a:gd name="T14" fmla="*/ 10 w 10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cubicBezTo>
                      <a:pt x="6" y="4"/>
                      <a:pt x="4" y="3"/>
                      <a:pt x="3" y="3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0"/>
                      <a:pt x="2" y="1"/>
                      <a:pt x="3" y="2"/>
                    </a:cubicBezTo>
                    <a:cubicBezTo>
                      <a:pt x="4" y="2"/>
                      <a:pt x="6" y="3"/>
                      <a:pt x="10" y="2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3"/>
                      <a:pt x="10" y="3"/>
                      <a:pt x="10" y="4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2" name="Freeform 1157"/>
              <p:cNvSpPr/>
              <p:nvPr/>
            </p:nvSpPr>
            <p:spPr bwMode="auto">
              <a:xfrm>
                <a:off x="3937" y="2301"/>
                <a:ext cx="46" cy="22"/>
              </a:xfrm>
              <a:custGeom>
                <a:avLst/>
                <a:gdLst>
                  <a:gd name="T0" fmla="*/ 16 w 17"/>
                  <a:gd name="T1" fmla="*/ 8 h 8"/>
                  <a:gd name="T2" fmla="*/ 8 w 17"/>
                  <a:gd name="T3" fmla="*/ 4 h 8"/>
                  <a:gd name="T4" fmla="*/ 0 w 17"/>
                  <a:gd name="T5" fmla="*/ 1 h 8"/>
                  <a:gd name="T6" fmla="*/ 1 w 17"/>
                  <a:gd name="T7" fmla="*/ 0 h 8"/>
                  <a:gd name="T8" fmla="*/ 8 w 17"/>
                  <a:gd name="T9" fmla="*/ 3 h 8"/>
                  <a:gd name="T10" fmla="*/ 17 w 17"/>
                  <a:gd name="T11" fmla="*/ 7 h 8"/>
                  <a:gd name="T12" fmla="*/ 16 w 17"/>
                  <a:gd name="T1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8">
                    <a:moveTo>
                      <a:pt x="16" y="8"/>
                    </a:moveTo>
                    <a:cubicBezTo>
                      <a:pt x="15" y="6"/>
                      <a:pt x="11" y="5"/>
                      <a:pt x="8" y="4"/>
                    </a:cubicBezTo>
                    <a:cubicBezTo>
                      <a:pt x="5" y="3"/>
                      <a:pt x="2" y="3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1"/>
                      <a:pt x="5" y="2"/>
                      <a:pt x="8" y="3"/>
                    </a:cubicBezTo>
                    <a:cubicBezTo>
                      <a:pt x="12" y="4"/>
                      <a:pt x="16" y="5"/>
                      <a:pt x="17" y="7"/>
                    </a:cubicBezTo>
                    <a:lnTo>
                      <a:pt x="16" y="8"/>
                    </a:ln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3" name="Freeform 1158"/>
              <p:cNvSpPr/>
              <p:nvPr/>
            </p:nvSpPr>
            <p:spPr bwMode="auto">
              <a:xfrm>
                <a:off x="3942" y="2288"/>
                <a:ext cx="79" cy="59"/>
              </a:xfrm>
              <a:custGeom>
                <a:avLst/>
                <a:gdLst>
                  <a:gd name="T0" fmla="*/ 28 w 29"/>
                  <a:gd name="T1" fmla="*/ 22 h 22"/>
                  <a:gd name="T2" fmla="*/ 16 w 29"/>
                  <a:gd name="T3" fmla="*/ 9 h 22"/>
                  <a:gd name="T4" fmla="*/ 4 w 29"/>
                  <a:gd name="T5" fmla="*/ 4 h 22"/>
                  <a:gd name="T6" fmla="*/ 0 w 29"/>
                  <a:gd name="T7" fmla="*/ 1 h 22"/>
                  <a:gd name="T8" fmla="*/ 0 w 29"/>
                  <a:gd name="T9" fmla="*/ 0 h 22"/>
                  <a:gd name="T10" fmla="*/ 5 w 29"/>
                  <a:gd name="T11" fmla="*/ 3 h 22"/>
                  <a:gd name="T12" fmla="*/ 16 w 29"/>
                  <a:gd name="T13" fmla="*/ 8 h 22"/>
                  <a:gd name="T14" fmla="*/ 29 w 29"/>
                  <a:gd name="T15" fmla="*/ 21 h 22"/>
                  <a:gd name="T16" fmla="*/ 28 w 29"/>
                  <a:gd name="T17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22">
                    <a:moveTo>
                      <a:pt x="28" y="22"/>
                    </a:moveTo>
                    <a:cubicBezTo>
                      <a:pt x="26" y="14"/>
                      <a:pt x="22" y="11"/>
                      <a:pt x="16" y="9"/>
                    </a:cubicBezTo>
                    <a:cubicBezTo>
                      <a:pt x="9" y="8"/>
                      <a:pt x="6" y="6"/>
                      <a:pt x="4" y="4"/>
                    </a:cubicBezTo>
                    <a:cubicBezTo>
                      <a:pt x="3" y="3"/>
                      <a:pt x="1" y="2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1"/>
                      <a:pt x="3" y="2"/>
                      <a:pt x="5" y="3"/>
                    </a:cubicBezTo>
                    <a:cubicBezTo>
                      <a:pt x="7" y="5"/>
                      <a:pt x="10" y="7"/>
                      <a:pt x="16" y="8"/>
                    </a:cubicBezTo>
                    <a:cubicBezTo>
                      <a:pt x="23" y="10"/>
                      <a:pt x="27" y="13"/>
                      <a:pt x="29" y="21"/>
                    </a:cubicBezTo>
                    <a:lnTo>
                      <a:pt x="28" y="22"/>
                    </a:ln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4" name="Freeform 1159"/>
              <p:cNvSpPr/>
              <p:nvPr/>
            </p:nvSpPr>
            <p:spPr bwMode="auto">
              <a:xfrm>
                <a:off x="3956" y="2269"/>
                <a:ext cx="75" cy="100"/>
              </a:xfrm>
              <a:custGeom>
                <a:avLst/>
                <a:gdLst>
                  <a:gd name="T0" fmla="*/ 27 w 28"/>
                  <a:gd name="T1" fmla="*/ 37 h 37"/>
                  <a:gd name="T2" fmla="*/ 26 w 28"/>
                  <a:gd name="T3" fmla="*/ 30 h 37"/>
                  <a:gd name="T4" fmla="*/ 26 w 28"/>
                  <a:gd name="T5" fmla="*/ 28 h 37"/>
                  <a:gd name="T6" fmla="*/ 9 w 28"/>
                  <a:gd name="T7" fmla="*/ 12 h 37"/>
                  <a:gd name="T8" fmla="*/ 0 w 28"/>
                  <a:gd name="T9" fmla="*/ 5 h 37"/>
                  <a:gd name="T10" fmla="*/ 1 w 28"/>
                  <a:gd name="T11" fmla="*/ 0 h 37"/>
                  <a:gd name="T12" fmla="*/ 2 w 28"/>
                  <a:gd name="T13" fmla="*/ 1 h 37"/>
                  <a:gd name="T14" fmla="*/ 1 w 28"/>
                  <a:gd name="T15" fmla="*/ 5 h 37"/>
                  <a:gd name="T16" fmla="*/ 10 w 28"/>
                  <a:gd name="T17" fmla="*/ 11 h 37"/>
                  <a:gd name="T18" fmla="*/ 28 w 28"/>
                  <a:gd name="T19" fmla="*/ 28 h 37"/>
                  <a:gd name="T20" fmla="*/ 28 w 28"/>
                  <a:gd name="T21" fmla="*/ 30 h 37"/>
                  <a:gd name="T22" fmla="*/ 28 w 28"/>
                  <a:gd name="T23" fmla="*/ 36 h 37"/>
                  <a:gd name="T24" fmla="*/ 27 w 28"/>
                  <a:gd name="T25" fmla="*/ 36 h 37"/>
                  <a:gd name="T26" fmla="*/ 27 w 28"/>
                  <a:gd name="T27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" h="37">
                    <a:moveTo>
                      <a:pt x="27" y="37"/>
                    </a:moveTo>
                    <a:cubicBezTo>
                      <a:pt x="27" y="36"/>
                      <a:pt x="26" y="36"/>
                      <a:pt x="26" y="30"/>
                    </a:cubicBezTo>
                    <a:cubicBezTo>
                      <a:pt x="26" y="29"/>
                      <a:pt x="26" y="28"/>
                      <a:pt x="26" y="28"/>
                    </a:cubicBezTo>
                    <a:cubicBezTo>
                      <a:pt x="24" y="18"/>
                      <a:pt x="16" y="15"/>
                      <a:pt x="9" y="12"/>
                    </a:cubicBezTo>
                    <a:cubicBezTo>
                      <a:pt x="5" y="10"/>
                      <a:pt x="1" y="8"/>
                      <a:pt x="0" y="5"/>
                    </a:cubicBezTo>
                    <a:cubicBezTo>
                      <a:pt x="0" y="4"/>
                      <a:pt x="0" y="2"/>
                      <a:pt x="1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2"/>
                      <a:pt x="1" y="4"/>
                      <a:pt x="1" y="5"/>
                    </a:cubicBezTo>
                    <a:cubicBezTo>
                      <a:pt x="2" y="7"/>
                      <a:pt x="6" y="9"/>
                      <a:pt x="10" y="11"/>
                    </a:cubicBezTo>
                    <a:cubicBezTo>
                      <a:pt x="17" y="14"/>
                      <a:pt x="25" y="17"/>
                      <a:pt x="28" y="28"/>
                    </a:cubicBezTo>
                    <a:cubicBezTo>
                      <a:pt x="28" y="28"/>
                      <a:pt x="28" y="29"/>
                      <a:pt x="28" y="30"/>
                    </a:cubicBezTo>
                    <a:cubicBezTo>
                      <a:pt x="28" y="32"/>
                      <a:pt x="28" y="35"/>
                      <a:pt x="28" y="36"/>
                    </a:cubicBezTo>
                    <a:cubicBezTo>
                      <a:pt x="27" y="36"/>
                      <a:pt x="27" y="36"/>
                      <a:pt x="27" y="36"/>
                    </a:cubicBezTo>
                    <a:lnTo>
                      <a:pt x="27" y="37"/>
                    </a:ln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5" name="Freeform 1160"/>
              <p:cNvSpPr/>
              <p:nvPr/>
            </p:nvSpPr>
            <p:spPr bwMode="auto">
              <a:xfrm>
                <a:off x="3975" y="2239"/>
                <a:ext cx="62" cy="135"/>
              </a:xfrm>
              <a:custGeom>
                <a:avLst/>
                <a:gdLst>
                  <a:gd name="T0" fmla="*/ 22 w 23"/>
                  <a:gd name="T1" fmla="*/ 50 h 50"/>
                  <a:gd name="T2" fmla="*/ 20 w 23"/>
                  <a:gd name="T3" fmla="*/ 50 h 50"/>
                  <a:gd name="T4" fmla="*/ 21 w 23"/>
                  <a:gd name="T5" fmla="*/ 40 h 50"/>
                  <a:gd name="T6" fmla="*/ 10 w 23"/>
                  <a:gd name="T7" fmla="*/ 22 h 50"/>
                  <a:gd name="T8" fmla="*/ 2 w 23"/>
                  <a:gd name="T9" fmla="*/ 6 h 50"/>
                  <a:gd name="T10" fmla="*/ 2 w 23"/>
                  <a:gd name="T11" fmla="*/ 1 h 50"/>
                  <a:gd name="T12" fmla="*/ 3 w 23"/>
                  <a:gd name="T13" fmla="*/ 0 h 50"/>
                  <a:gd name="T14" fmla="*/ 3 w 23"/>
                  <a:gd name="T15" fmla="*/ 6 h 50"/>
                  <a:gd name="T16" fmla="*/ 10 w 23"/>
                  <a:gd name="T17" fmla="*/ 20 h 50"/>
                  <a:gd name="T18" fmla="*/ 23 w 23"/>
                  <a:gd name="T19" fmla="*/ 40 h 50"/>
                  <a:gd name="T20" fmla="*/ 22 w 23"/>
                  <a:gd name="T21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50">
                    <a:moveTo>
                      <a:pt x="22" y="50"/>
                    </a:moveTo>
                    <a:cubicBezTo>
                      <a:pt x="20" y="50"/>
                      <a:pt x="20" y="50"/>
                      <a:pt x="20" y="50"/>
                    </a:cubicBezTo>
                    <a:cubicBezTo>
                      <a:pt x="21" y="40"/>
                      <a:pt x="21" y="40"/>
                      <a:pt x="21" y="40"/>
                    </a:cubicBezTo>
                    <a:cubicBezTo>
                      <a:pt x="22" y="32"/>
                      <a:pt x="12" y="22"/>
                      <a:pt x="10" y="22"/>
                    </a:cubicBezTo>
                    <a:cubicBezTo>
                      <a:pt x="0" y="17"/>
                      <a:pt x="1" y="10"/>
                      <a:pt x="2" y="6"/>
                    </a:cubicBezTo>
                    <a:cubicBezTo>
                      <a:pt x="3" y="4"/>
                      <a:pt x="3" y="2"/>
                      <a:pt x="2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2"/>
                      <a:pt x="4" y="4"/>
                      <a:pt x="3" y="6"/>
                    </a:cubicBezTo>
                    <a:cubicBezTo>
                      <a:pt x="2" y="11"/>
                      <a:pt x="1" y="16"/>
                      <a:pt x="10" y="20"/>
                    </a:cubicBezTo>
                    <a:cubicBezTo>
                      <a:pt x="13" y="22"/>
                      <a:pt x="23" y="31"/>
                      <a:pt x="23" y="40"/>
                    </a:cubicBezTo>
                    <a:lnTo>
                      <a:pt x="22" y="50"/>
                    </a:ln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6" name="Freeform 1161"/>
              <p:cNvSpPr/>
              <p:nvPr/>
            </p:nvSpPr>
            <p:spPr bwMode="auto">
              <a:xfrm>
                <a:off x="3934" y="2310"/>
                <a:ext cx="30" cy="13"/>
              </a:xfrm>
              <a:custGeom>
                <a:avLst/>
                <a:gdLst>
                  <a:gd name="T0" fmla="*/ 10 w 11"/>
                  <a:gd name="T1" fmla="*/ 5 h 5"/>
                  <a:gd name="T2" fmla="*/ 5 w 11"/>
                  <a:gd name="T3" fmla="*/ 3 h 5"/>
                  <a:gd name="T4" fmla="*/ 0 w 11"/>
                  <a:gd name="T5" fmla="*/ 1 h 5"/>
                  <a:gd name="T6" fmla="*/ 1 w 11"/>
                  <a:gd name="T7" fmla="*/ 0 h 5"/>
                  <a:gd name="T8" fmla="*/ 5 w 11"/>
                  <a:gd name="T9" fmla="*/ 2 h 5"/>
                  <a:gd name="T10" fmla="*/ 11 w 11"/>
                  <a:gd name="T11" fmla="*/ 5 h 5"/>
                  <a:gd name="T12" fmla="*/ 10 w 11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5">
                    <a:moveTo>
                      <a:pt x="10" y="5"/>
                    </a:moveTo>
                    <a:cubicBezTo>
                      <a:pt x="9" y="4"/>
                      <a:pt x="7" y="3"/>
                      <a:pt x="5" y="3"/>
                    </a:cubicBezTo>
                    <a:cubicBezTo>
                      <a:pt x="3" y="2"/>
                      <a:pt x="1" y="2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1"/>
                      <a:pt x="3" y="1"/>
                      <a:pt x="5" y="2"/>
                    </a:cubicBezTo>
                    <a:cubicBezTo>
                      <a:pt x="8" y="3"/>
                      <a:pt x="10" y="3"/>
                      <a:pt x="11" y="5"/>
                    </a:cubicBezTo>
                    <a:lnTo>
                      <a:pt x="10" y="5"/>
                    </a:ln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7" name="Freeform 1162"/>
              <p:cNvSpPr/>
              <p:nvPr/>
            </p:nvSpPr>
            <p:spPr bwMode="auto">
              <a:xfrm>
                <a:off x="3942" y="2293"/>
                <a:ext cx="108" cy="35"/>
              </a:xfrm>
              <a:custGeom>
                <a:avLst/>
                <a:gdLst>
                  <a:gd name="T0" fmla="*/ 1 w 40"/>
                  <a:gd name="T1" fmla="*/ 13 h 13"/>
                  <a:gd name="T2" fmla="*/ 0 w 40"/>
                  <a:gd name="T3" fmla="*/ 12 h 13"/>
                  <a:gd name="T4" fmla="*/ 0 w 40"/>
                  <a:gd name="T5" fmla="*/ 11 h 13"/>
                  <a:gd name="T6" fmla="*/ 0 w 40"/>
                  <a:gd name="T7" fmla="*/ 11 h 13"/>
                  <a:gd name="T8" fmla="*/ 0 w 40"/>
                  <a:gd name="T9" fmla="*/ 11 h 13"/>
                  <a:gd name="T10" fmla="*/ 2 w 40"/>
                  <a:gd name="T11" fmla="*/ 10 h 13"/>
                  <a:gd name="T12" fmla="*/ 3 w 40"/>
                  <a:gd name="T13" fmla="*/ 9 h 13"/>
                  <a:gd name="T14" fmla="*/ 11 w 40"/>
                  <a:gd name="T15" fmla="*/ 5 h 13"/>
                  <a:gd name="T16" fmla="*/ 16 w 40"/>
                  <a:gd name="T17" fmla="*/ 3 h 13"/>
                  <a:gd name="T18" fmla="*/ 25 w 40"/>
                  <a:gd name="T19" fmla="*/ 1 h 13"/>
                  <a:gd name="T20" fmla="*/ 40 w 40"/>
                  <a:gd name="T21" fmla="*/ 2 h 13"/>
                  <a:gd name="T22" fmla="*/ 40 w 40"/>
                  <a:gd name="T23" fmla="*/ 3 h 13"/>
                  <a:gd name="T24" fmla="*/ 25 w 40"/>
                  <a:gd name="T25" fmla="*/ 2 h 13"/>
                  <a:gd name="T26" fmla="*/ 16 w 40"/>
                  <a:gd name="T27" fmla="*/ 4 h 13"/>
                  <a:gd name="T28" fmla="*/ 11 w 40"/>
                  <a:gd name="T29" fmla="*/ 6 h 13"/>
                  <a:gd name="T30" fmla="*/ 4 w 40"/>
                  <a:gd name="T31" fmla="*/ 10 h 13"/>
                  <a:gd name="T32" fmla="*/ 2 w 40"/>
                  <a:gd name="T33" fmla="*/ 11 h 13"/>
                  <a:gd name="T34" fmla="*/ 1 w 40"/>
                  <a:gd name="T35" fmla="*/ 12 h 13"/>
                  <a:gd name="T36" fmla="*/ 1 w 40"/>
                  <a:gd name="T37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0" h="13">
                    <a:moveTo>
                      <a:pt x="1" y="13"/>
                    </a:moveTo>
                    <a:cubicBezTo>
                      <a:pt x="0" y="13"/>
                      <a:pt x="0" y="13"/>
                      <a:pt x="0" y="12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" y="11"/>
                      <a:pt x="1" y="11"/>
                      <a:pt x="2" y="10"/>
                    </a:cubicBezTo>
                    <a:cubicBezTo>
                      <a:pt x="2" y="10"/>
                      <a:pt x="3" y="10"/>
                      <a:pt x="3" y="9"/>
                    </a:cubicBezTo>
                    <a:cubicBezTo>
                      <a:pt x="5" y="8"/>
                      <a:pt x="8" y="6"/>
                      <a:pt x="11" y="5"/>
                    </a:cubicBezTo>
                    <a:cubicBezTo>
                      <a:pt x="13" y="4"/>
                      <a:pt x="14" y="4"/>
                      <a:pt x="16" y="3"/>
                    </a:cubicBezTo>
                    <a:cubicBezTo>
                      <a:pt x="18" y="2"/>
                      <a:pt x="20" y="2"/>
                      <a:pt x="25" y="1"/>
                    </a:cubicBezTo>
                    <a:cubicBezTo>
                      <a:pt x="30" y="1"/>
                      <a:pt x="36" y="0"/>
                      <a:pt x="40" y="2"/>
                    </a:cubicBezTo>
                    <a:cubicBezTo>
                      <a:pt x="40" y="3"/>
                      <a:pt x="40" y="3"/>
                      <a:pt x="40" y="3"/>
                    </a:cubicBezTo>
                    <a:cubicBezTo>
                      <a:pt x="36" y="1"/>
                      <a:pt x="30" y="2"/>
                      <a:pt x="25" y="2"/>
                    </a:cubicBezTo>
                    <a:cubicBezTo>
                      <a:pt x="20" y="3"/>
                      <a:pt x="18" y="3"/>
                      <a:pt x="16" y="4"/>
                    </a:cubicBezTo>
                    <a:cubicBezTo>
                      <a:pt x="15" y="5"/>
                      <a:pt x="13" y="5"/>
                      <a:pt x="11" y="6"/>
                    </a:cubicBezTo>
                    <a:cubicBezTo>
                      <a:pt x="8" y="7"/>
                      <a:pt x="6" y="9"/>
                      <a:pt x="4" y="10"/>
                    </a:cubicBezTo>
                    <a:cubicBezTo>
                      <a:pt x="3" y="11"/>
                      <a:pt x="3" y="11"/>
                      <a:pt x="2" y="11"/>
                    </a:cubicBezTo>
                    <a:cubicBezTo>
                      <a:pt x="2" y="12"/>
                      <a:pt x="1" y="12"/>
                      <a:pt x="1" y="12"/>
                    </a:cubicBezTo>
                    <a:cubicBezTo>
                      <a:pt x="1" y="12"/>
                      <a:pt x="1" y="12"/>
                      <a:pt x="1" y="13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8" name="Freeform 1163"/>
              <p:cNvSpPr/>
              <p:nvPr/>
            </p:nvSpPr>
            <p:spPr bwMode="auto">
              <a:xfrm>
                <a:off x="3932" y="2266"/>
                <a:ext cx="107" cy="65"/>
              </a:xfrm>
              <a:custGeom>
                <a:avLst/>
                <a:gdLst>
                  <a:gd name="T0" fmla="*/ 1 w 40"/>
                  <a:gd name="T1" fmla="*/ 24 h 24"/>
                  <a:gd name="T2" fmla="*/ 0 w 40"/>
                  <a:gd name="T3" fmla="*/ 24 h 24"/>
                  <a:gd name="T4" fmla="*/ 1 w 40"/>
                  <a:gd name="T5" fmla="*/ 23 h 24"/>
                  <a:gd name="T6" fmla="*/ 0 w 40"/>
                  <a:gd name="T7" fmla="*/ 23 h 24"/>
                  <a:gd name="T8" fmla="*/ 1 w 40"/>
                  <a:gd name="T9" fmla="*/ 23 h 24"/>
                  <a:gd name="T10" fmla="*/ 1 w 40"/>
                  <a:gd name="T11" fmla="*/ 22 h 24"/>
                  <a:gd name="T12" fmla="*/ 3 w 40"/>
                  <a:gd name="T13" fmla="*/ 18 h 24"/>
                  <a:gd name="T14" fmla="*/ 5 w 40"/>
                  <a:gd name="T15" fmla="*/ 16 h 24"/>
                  <a:gd name="T16" fmla="*/ 8 w 40"/>
                  <a:gd name="T17" fmla="*/ 14 h 24"/>
                  <a:gd name="T18" fmla="*/ 11 w 40"/>
                  <a:gd name="T19" fmla="*/ 11 h 24"/>
                  <a:gd name="T20" fmla="*/ 12 w 40"/>
                  <a:gd name="T21" fmla="*/ 11 h 24"/>
                  <a:gd name="T22" fmla="*/ 12 w 40"/>
                  <a:gd name="T23" fmla="*/ 11 h 24"/>
                  <a:gd name="T24" fmla="*/ 14 w 40"/>
                  <a:gd name="T25" fmla="*/ 10 h 24"/>
                  <a:gd name="T26" fmla="*/ 17 w 40"/>
                  <a:gd name="T27" fmla="*/ 8 h 24"/>
                  <a:gd name="T28" fmla="*/ 21 w 40"/>
                  <a:gd name="T29" fmla="*/ 7 h 24"/>
                  <a:gd name="T30" fmla="*/ 28 w 40"/>
                  <a:gd name="T31" fmla="*/ 3 h 24"/>
                  <a:gd name="T32" fmla="*/ 34 w 40"/>
                  <a:gd name="T33" fmla="*/ 1 h 24"/>
                  <a:gd name="T34" fmla="*/ 40 w 40"/>
                  <a:gd name="T35" fmla="*/ 1 h 24"/>
                  <a:gd name="T36" fmla="*/ 40 w 40"/>
                  <a:gd name="T37" fmla="*/ 2 h 24"/>
                  <a:gd name="T38" fmla="*/ 34 w 40"/>
                  <a:gd name="T39" fmla="*/ 2 h 24"/>
                  <a:gd name="T40" fmla="*/ 29 w 40"/>
                  <a:gd name="T41" fmla="*/ 4 h 24"/>
                  <a:gd name="T42" fmla="*/ 22 w 40"/>
                  <a:gd name="T43" fmla="*/ 8 h 24"/>
                  <a:gd name="T44" fmla="*/ 18 w 40"/>
                  <a:gd name="T45" fmla="*/ 9 h 24"/>
                  <a:gd name="T46" fmla="*/ 15 w 40"/>
                  <a:gd name="T47" fmla="*/ 11 h 24"/>
                  <a:gd name="T48" fmla="*/ 12 w 40"/>
                  <a:gd name="T49" fmla="*/ 12 h 24"/>
                  <a:gd name="T50" fmla="*/ 9 w 40"/>
                  <a:gd name="T51" fmla="*/ 15 h 24"/>
                  <a:gd name="T52" fmla="*/ 6 w 40"/>
                  <a:gd name="T53" fmla="*/ 17 h 24"/>
                  <a:gd name="T54" fmla="*/ 4 w 40"/>
                  <a:gd name="T55" fmla="*/ 19 h 24"/>
                  <a:gd name="T56" fmla="*/ 2 w 40"/>
                  <a:gd name="T57" fmla="*/ 22 h 24"/>
                  <a:gd name="T58" fmla="*/ 2 w 40"/>
                  <a:gd name="T59" fmla="*/ 23 h 24"/>
                  <a:gd name="T60" fmla="*/ 1 w 40"/>
                  <a:gd name="T61" fmla="*/ 24 h 24"/>
                  <a:gd name="T62" fmla="*/ 1 w 40"/>
                  <a:gd name="T6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0" h="24">
                    <a:moveTo>
                      <a:pt x="1" y="24"/>
                    </a:moveTo>
                    <a:cubicBezTo>
                      <a:pt x="1" y="24"/>
                      <a:pt x="0" y="24"/>
                      <a:pt x="0" y="24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1" y="23"/>
                      <a:pt x="1" y="23"/>
                      <a:pt x="0" y="23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1" y="23"/>
                      <a:pt x="1" y="22"/>
                      <a:pt x="1" y="22"/>
                    </a:cubicBezTo>
                    <a:cubicBezTo>
                      <a:pt x="2" y="20"/>
                      <a:pt x="3" y="19"/>
                      <a:pt x="3" y="18"/>
                    </a:cubicBezTo>
                    <a:cubicBezTo>
                      <a:pt x="4" y="18"/>
                      <a:pt x="4" y="17"/>
                      <a:pt x="5" y="16"/>
                    </a:cubicBezTo>
                    <a:cubicBezTo>
                      <a:pt x="6" y="15"/>
                      <a:pt x="7" y="15"/>
                      <a:pt x="8" y="14"/>
                    </a:cubicBezTo>
                    <a:cubicBezTo>
                      <a:pt x="9" y="13"/>
                      <a:pt x="10" y="12"/>
                      <a:pt x="11" y="11"/>
                    </a:cubicBezTo>
                    <a:cubicBezTo>
                      <a:pt x="11" y="11"/>
                      <a:pt x="11" y="11"/>
                      <a:pt x="12" y="11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3" y="11"/>
                      <a:pt x="13" y="11"/>
                      <a:pt x="14" y="10"/>
                    </a:cubicBezTo>
                    <a:cubicBezTo>
                      <a:pt x="14" y="9"/>
                      <a:pt x="15" y="9"/>
                      <a:pt x="17" y="8"/>
                    </a:cubicBezTo>
                    <a:cubicBezTo>
                      <a:pt x="19" y="8"/>
                      <a:pt x="20" y="7"/>
                      <a:pt x="21" y="7"/>
                    </a:cubicBezTo>
                    <a:cubicBezTo>
                      <a:pt x="24" y="5"/>
                      <a:pt x="26" y="4"/>
                      <a:pt x="28" y="3"/>
                    </a:cubicBezTo>
                    <a:cubicBezTo>
                      <a:pt x="30" y="3"/>
                      <a:pt x="32" y="2"/>
                      <a:pt x="34" y="1"/>
                    </a:cubicBezTo>
                    <a:cubicBezTo>
                      <a:pt x="36" y="0"/>
                      <a:pt x="38" y="0"/>
                      <a:pt x="40" y="1"/>
                    </a:cubicBezTo>
                    <a:cubicBezTo>
                      <a:pt x="40" y="2"/>
                      <a:pt x="40" y="2"/>
                      <a:pt x="40" y="2"/>
                    </a:cubicBezTo>
                    <a:cubicBezTo>
                      <a:pt x="38" y="1"/>
                      <a:pt x="36" y="1"/>
                      <a:pt x="34" y="2"/>
                    </a:cubicBezTo>
                    <a:cubicBezTo>
                      <a:pt x="32" y="3"/>
                      <a:pt x="31" y="4"/>
                      <a:pt x="29" y="4"/>
                    </a:cubicBezTo>
                    <a:cubicBezTo>
                      <a:pt x="27" y="5"/>
                      <a:pt x="24" y="6"/>
                      <a:pt x="22" y="8"/>
                    </a:cubicBezTo>
                    <a:cubicBezTo>
                      <a:pt x="21" y="8"/>
                      <a:pt x="19" y="9"/>
                      <a:pt x="18" y="9"/>
                    </a:cubicBezTo>
                    <a:cubicBezTo>
                      <a:pt x="16" y="10"/>
                      <a:pt x="15" y="10"/>
                      <a:pt x="15" y="11"/>
                    </a:cubicBezTo>
                    <a:cubicBezTo>
                      <a:pt x="14" y="12"/>
                      <a:pt x="13" y="12"/>
                      <a:pt x="12" y="12"/>
                    </a:cubicBezTo>
                    <a:cubicBezTo>
                      <a:pt x="11" y="13"/>
                      <a:pt x="10" y="14"/>
                      <a:pt x="9" y="15"/>
                    </a:cubicBezTo>
                    <a:cubicBezTo>
                      <a:pt x="8" y="16"/>
                      <a:pt x="6" y="16"/>
                      <a:pt x="6" y="17"/>
                    </a:cubicBezTo>
                    <a:cubicBezTo>
                      <a:pt x="5" y="18"/>
                      <a:pt x="5" y="18"/>
                      <a:pt x="4" y="19"/>
                    </a:cubicBezTo>
                    <a:cubicBezTo>
                      <a:pt x="4" y="20"/>
                      <a:pt x="3" y="20"/>
                      <a:pt x="2" y="22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2" y="24"/>
                      <a:pt x="1" y="24"/>
                      <a:pt x="1" y="24"/>
                    </a:cubicBezTo>
                    <a:cubicBezTo>
                      <a:pt x="1" y="24"/>
                      <a:pt x="1" y="24"/>
                      <a:pt x="1" y="24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9" name="Freeform 1164"/>
              <p:cNvSpPr/>
              <p:nvPr/>
            </p:nvSpPr>
            <p:spPr bwMode="auto">
              <a:xfrm>
                <a:off x="3986" y="2318"/>
                <a:ext cx="132" cy="10"/>
              </a:xfrm>
              <a:custGeom>
                <a:avLst/>
                <a:gdLst>
                  <a:gd name="T0" fmla="*/ 49 w 49"/>
                  <a:gd name="T1" fmla="*/ 3 h 4"/>
                  <a:gd name="T2" fmla="*/ 49 w 49"/>
                  <a:gd name="T3" fmla="*/ 3 h 4"/>
                  <a:gd name="T4" fmla="*/ 43 w 49"/>
                  <a:gd name="T5" fmla="*/ 3 h 4"/>
                  <a:gd name="T6" fmla="*/ 34 w 49"/>
                  <a:gd name="T7" fmla="*/ 3 h 4"/>
                  <a:gd name="T8" fmla="*/ 29 w 49"/>
                  <a:gd name="T9" fmla="*/ 3 h 4"/>
                  <a:gd name="T10" fmla="*/ 24 w 49"/>
                  <a:gd name="T11" fmla="*/ 2 h 4"/>
                  <a:gd name="T12" fmla="*/ 20 w 49"/>
                  <a:gd name="T13" fmla="*/ 2 h 4"/>
                  <a:gd name="T14" fmla="*/ 15 w 49"/>
                  <a:gd name="T15" fmla="*/ 2 h 4"/>
                  <a:gd name="T16" fmla="*/ 13 w 49"/>
                  <a:gd name="T17" fmla="*/ 2 h 4"/>
                  <a:gd name="T18" fmla="*/ 13 w 49"/>
                  <a:gd name="T19" fmla="*/ 2 h 4"/>
                  <a:gd name="T20" fmla="*/ 0 w 49"/>
                  <a:gd name="T21" fmla="*/ 1 h 4"/>
                  <a:gd name="T22" fmla="*/ 0 w 49"/>
                  <a:gd name="T23" fmla="*/ 0 h 4"/>
                  <a:gd name="T24" fmla="*/ 1 w 49"/>
                  <a:gd name="T25" fmla="*/ 0 h 4"/>
                  <a:gd name="T26" fmla="*/ 13 w 49"/>
                  <a:gd name="T27" fmla="*/ 1 h 4"/>
                  <a:gd name="T28" fmla="*/ 13 w 49"/>
                  <a:gd name="T29" fmla="*/ 0 h 4"/>
                  <a:gd name="T30" fmla="*/ 15 w 49"/>
                  <a:gd name="T31" fmla="*/ 1 h 4"/>
                  <a:gd name="T32" fmla="*/ 20 w 49"/>
                  <a:gd name="T33" fmla="*/ 1 h 4"/>
                  <a:gd name="T34" fmla="*/ 24 w 49"/>
                  <a:gd name="T35" fmla="*/ 1 h 4"/>
                  <a:gd name="T36" fmla="*/ 29 w 49"/>
                  <a:gd name="T37" fmla="*/ 1 h 4"/>
                  <a:gd name="T38" fmla="*/ 34 w 49"/>
                  <a:gd name="T39" fmla="*/ 2 h 4"/>
                  <a:gd name="T40" fmla="*/ 43 w 49"/>
                  <a:gd name="T41" fmla="*/ 2 h 4"/>
                  <a:gd name="T42" fmla="*/ 49 w 49"/>
                  <a:gd name="T43" fmla="*/ 2 h 4"/>
                  <a:gd name="T44" fmla="*/ 49 w 49"/>
                  <a:gd name="T45" fmla="*/ 3 h 4"/>
                  <a:gd name="T46" fmla="*/ 49 w 49"/>
                  <a:gd name="T4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9" h="4">
                    <a:moveTo>
                      <a:pt x="49" y="3"/>
                    </a:moveTo>
                    <a:cubicBezTo>
                      <a:pt x="49" y="3"/>
                      <a:pt x="49" y="3"/>
                      <a:pt x="49" y="3"/>
                    </a:cubicBezTo>
                    <a:cubicBezTo>
                      <a:pt x="47" y="3"/>
                      <a:pt x="45" y="3"/>
                      <a:pt x="43" y="3"/>
                    </a:cubicBezTo>
                    <a:cubicBezTo>
                      <a:pt x="39" y="4"/>
                      <a:pt x="36" y="4"/>
                      <a:pt x="34" y="3"/>
                    </a:cubicBezTo>
                    <a:cubicBezTo>
                      <a:pt x="32" y="3"/>
                      <a:pt x="31" y="2"/>
                      <a:pt x="29" y="3"/>
                    </a:cubicBezTo>
                    <a:cubicBezTo>
                      <a:pt x="27" y="3"/>
                      <a:pt x="26" y="2"/>
                      <a:pt x="24" y="2"/>
                    </a:cubicBezTo>
                    <a:cubicBezTo>
                      <a:pt x="23" y="2"/>
                      <a:pt x="21" y="2"/>
                      <a:pt x="20" y="2"/>
                    </a:cubicBezTo>
                    <a:cubicBezTo>
                      <a:pt x="18" y="2"/>
                      <a:pt x="16" y="2"/>
                      <a:pt x="15" y="2"/>
                    </a:cubicBezTo>
                    <a:cubicBezTo>
                      <a:pt x="14" y="2"/>
                      <a:pt x="13" y="2"/>
                      <a:pt x="13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3" y="3"/>
                      <a:pt x="1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2" y="2"/>
                      <a:pt x="13" y="1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0"/>
                      <a:pt x="14" y="0"/>
                      <a:pt x="15" y="1"/>
                    </a:cubicBezTo>
                    <a:cubicBezTo>
                      <a:pt x="17" y="1"/>
                      <a:pt x="18" y="1"/>
                      <a:pt x="20" y="1"/>
                    </a:cubicBezTo>
                    <a:cubicBezTo>
                      <a:pt x="21" y="1"/>
                      <a:pt x="23" y="1"/>
                      <a:pt x="24" y="1"/>
                    </a:cubicBezTo>
                    <a:cubicBezTo>
                      <a:pt x="26" y="1"/>
                      <a:pt x="27" y="1"/>
                      <a:pt x="29" y="1"/>
                    </a:cubicBezTo>
                    <a:cubicBezTo>
                      <a:pt x="31" y="1"/>
                      <a:pt x="32" y="2"/>
                      <a:pt x="34" y="2"/>
                    </a:cubicBezTo>
                    <a:cubicBezTo>
                      <a:pt x="36" y="2"/>
                      <a:pt x="39" y="3"/>
                      <a:pt x="43" y="2"/>
                    </a:cubicBezTo>
                    <a:cubicBezTo>
                      <a:pt x="45" y="2"/>
                      <a:pt x="47" y="2"/>
                      <a:pt x="49" y="2"/>
                    </a:cubicBezTo>
                    <a:cubicBezTo>
                      <a:pt x="49" y="2"/>
                      <a:pt x="49" y="2"/>
                      <a:pt x="49" y="3"/>
                    </a:cubicBezTo>
                    <a:cubicBezTo>
                      <a:pt x="49" y="3"/>
                      <a:pt x="49" y="3"/>
                      <a:pt x="49" y="3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0" name="Freeform 1165"/>
              <p:cNvSpPr/>
              <p:nvPr/>
            </p:nvSpPr>
            <p:spPr bwMode="auto">
              <a:xfrm>
                <a:off x="3942" y="2266"/>
                <a:ext cx="52" cy="38"/>
              </a:xfrm>
              <a:custGeom>
                <a:avLst/>
                <a:gdLst>
                  <a:gd name="T0" fmla="*/ 0 w 19"/>
                  <a:gd name="T1" fmla="*/ 14 h 14"/>
                  <a:gd name="T2" fmla="*/ 0 w 19"/>
                  <a:gd name="T3" fmla="*/ 13 h 14"/>
                  <a:gd name="T4" fmla="*/ 3 w 19"/>
                  <a:gd name="T5" fmla="*/ 9 h 14"/>
                  <a:gd name="T6" fmla="*/ 9 w 19"/>
                  <a:gd name="T7" fmla="*/ 5 h 14"/>
                  <a:gd name="T8" fmla="*/ 18 w 19"/>
                  <a:gd name="T9" fmla="*/ 0 h 14"/>
                  <a:gd name="T10" fmla="*/ 19 w 19"/>
                  <a:gd name="T11" fmla="*/ 1 h 14"/>
                  <a:gd name="T12" fmla="*/ 9 w 19"/>
                  <a:gd name="T13" fmla="*/ 6 h 14"/>
                  <a:gd name="T14" fmla="*/ 4 w 19"/>
                  <a:gd name="T15" fmla="*/ 10 h 14"/>
                  <a:gd name="T16" fmla="*/ 0 w 19"/>
                  <a:gd name="T1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" h="14">
                    <a:moveTo>
                      <a:pt x="0" y="14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1" y="12"/>
                      <a:pt x="2" y="11"/>
                      <a:pt x="3" y="9"/>
                    </a:cubicBezTo>
                    <a:cubicBezTo>
                      <a:pt x="3" y="9"/>
                      <a:pt x="9" y="5"/>
                      <a:pt x="9" y="5"/>
                    </a:cubicBezTo>
                    <a:cubicBezTo>
                      <a:pt x="11" y="4"/>
                      <a:pt x="16" y="1"/>
                      <a:pt x="18" y="0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17" y="2"/>
                      <a:pt x="11" y="5"/>
                      <a:pt x="9" y="6"/>
                    </a:cubicBezTo>
                    <a:cubicBezTo>
                      <a:pt x="9" y="6"/>
                      <a:pt x="4" y="10"/>
                      <a:pt x="4" y="10"/>
                    </a:cubicBezTo>
                    <a:cubicBezTo>
                      <a:pt x="3" y="11"/>
                      <a:pt x="2" y="13"/>
                      <a:pt x="0" y="14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1" name="Freeform 1166"/>
              <p:cNvSpPr/>
              <p:nvPr/>
            </p:nvSpPr>
            <p:spPr bwMode="auto">
              <a:xfrm>
                <a:off x="3951" y="2242"/>
                <a:ext cx="67" cy="41"/>
              </a:xfrm>
              <a:custGeom>
                <a:avLst/>
                <a:gdLst>
                  <a:gd name="T0" fmla="*/ 1 w 25"/>
                  <a:gd name="T1" fmla="*/ 15 h 15"/>
                  <a:gd name="T2" fmla="*/ 0 w 25"/>
                  <a:gd name="T3" fmla="*/ 15 h 15"/>
                  <a:gd name="T4" fmla="*/ 1 w 25"/>
                  <a:gd name="T5" fmla="*/ 14 h 15"/>
                  <a:gd name="T6" fmla="*/ 1 w 25"/>
                  <a:gd name="T7" fmla="*/ 13 h 15"/>
                  <a:gd name="T8" fmla="*/ 4 w 25"/>
                  <a:gd name="T9" fmla="*/ 12 h 15"/>
                  <a:gd name="T10" fmla="*/ 7 w 25"/>
                  <a:gd name="T11" fmla="*/ 10 h 15"/>
                  <a:gd name="T12" fmla="*/ 12 w 25"/>
                  <a:gd name="T13" fmla="*/ 7 h 15"/>
                  <a:gd name="T14" fmla="*/ 14 w 25"/>
                  <a:gd name="T15" fmla="*/ 5 h 15"/>
                  <a:gd name="T16" fmla="*/ 19 w 25"/>
                  <a:gd name="T17" fmla="*/ 2 h 15"/>
                  <a:gd name="T18" fmla="*/ 25 w 25"/>
                  <a:gd name="T19" fmla="*/ 0 h 15"/>
                  <a:gd name="T20" fmla="*/ 25 w 25"/>
                  <a:gd name="T21" fmla="*/ 1 h 15"/>
                  <a:gd name="T22" fmla="*/ 19 w 25"/>
                  <a:gd name="T23" fmla="*/ 3 h 15"/>
                  <a:gd name="T24" fmla="*/ 15 w 25"/>
                  <a:gd name="T25" fmla="*/ 6 h 15"/>
                  <a:gd name="T26" fmla="*/ 12 w 25"/>
                  <a:gd name="T27" fmla="*/ 8 h 15"/>
                  <a:gd name="T28" fmla="*/ 7 w 25"/>
                  <a:gd name="T29" fmla="*/ 11 h 15"/>
                  <a:gd name="T30" fmla="*/ 4 w 25"/>
                  <a:gd name="T31" fmla="*/ 13 h 15"/>
                  <a:gd name="T32" fmla="*/ 2 w 25"/>
                  <a:gd name="T33" fmla="*/ 14 h 15"/>
                  <a:gd name="T34" fmla="*/ 1 w 25"/>
                  <a:gd name="T3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5" h="15">
                    <a:moveTo>
                      <a:pt x="1" y="15"/>
                    </a:moveTo>
                    <a:cubicBezTo>
                      <a:pt x="1" y="15"/>
                      <a:pt x="1" y="15"/>
                      <a:pt x="0" y="15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4"/>
                      <a:pt x="1" y="14"/>
                      <a:pt x="1" y="13"/>
                    </a:cubicBezTo>
                    <a:cubicBezTo>
                      <a:pt x="2" y="13"/>
                      <a:pt x="3" y="13"/>
                      <a:pt x="4" y="12"/>
                    </a:cubicBezTo>
                    <a:cubicBezTo>
                      <a:pt x="4" y="12"/>
                      <a:pt x="5" y="11"/>
                      <a:pt x="7" y="10"/>
                    </a:cubicBezTo>
                    <a:cubicBezTo>
                      <a:pt x="8" y="9"/>
                      <a:pt x="10" y="8"/>
                      <a:pt x="12" y="7"/>
                    </a:cubicBezTo>
                    <a:cubicBezTo>
                      <a:pt x="12" y="7"/>
                      <a:pt x="13" y="6"/>
                      <a:pt x="14" y="5"/>
                    </a:cubicBezTo>
                    <a:cubicBezTo>
                      <a:pt x="16" y="4"/>
                      <a:pt x="18" y="3"/>
                      <a:pt x="19" y="2"/>
                    </a:cubicBezTo>
                    <a:cubicBezTo>
                      <a:pt x="21" y="1"/>
                      <a:pt x="23" y="0"/>
                      <a:pt x="25" y="0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23" y="2"/>
                      <a:pt x="21" y="2"/>
                      <a:pt x="19" y="3"/>
                    </a:cubicBezTo>
                    <a:cubicBezTo>
                      <a:pt x="18" y="4"/>
                      <a:pt x="16" y="5"/>
                      <a:pt x="15" y="6"/>
                    </a:cubicBezTo>
                    <a:cubicBezTo>
                      <a:pt x="14" y="7"/>
                      <a:pt x="13" y="8"/>
                      <a:pt x="12" y="8"/>
                    </a:cubicBezTo>
                    <a:cubicBezTo>
                      <a:pt x="11" y="9"/>
                      <a:pt x="9" y="10"/>
                      <a:pt x="7" y="11"/>
                    </a:cubicBezTo>
                    <a:cubicBezTo>
                      <a:pt x="6" y="12"/>
                      <a:pt x="5" y="13"/>
                      <a:pt x="4" y="13"/>
                    </a:cubicBezTo>
                    <a:cubicBezTo>
                      <a:pt x="3" y="14"/>
                      <a:pt x="3" y="14"/>
                      <a:pt x="2" y="14"/>
                    </a:cubicBezTo>
                    <a:cubicBezTo>
                      <a:pt x="2" y="15"/>
                      <a:pt x="1" y="15"/>
                      <a:pt x="1" y="15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2" name="Freeform 1167"/>
              <p:cNvSpPr/>
              <p:nvPr/>
            </p:nvSpPr>
            <p:spPr bwMode="auto">
              <a:xfrm>
                <a:off x="3964" y="2237"/>
                <a:ext cx="40" cy="24"/>
              </a:xfrm>
              <a:custGeom>
                <a:avLst/>
                <a:gdLst>
                  <a:gd name="T0" fmla="*/ 1 w 15"/>
                  <a:gd name="T1" fmla="*/ 9 h 9"/>
                  <a:gd name="T2" fmla="*/ 0 w 15"/>
                  <a:gd name="T3" fmla="*/ 9 h 9"/>
                  <a:gd name="T4" fmla="*/ 0 w 15"/>
                  <a:gd name="T5" fmla="*/ 8 h 9"/>
                  <a:gd name="T6" fmla="*/ 5 w 15"/>
                  <a:gd name="T7" fmla="*/ 5 h 9"/>
                  <a:gd name="T8" fmla="*/ 11 w 15"/>
                  <a:gd name="T9" fmla="*/ 2 h 9"/>
                  <a:gd name="T10" fmla="*/ 12 w 15"/>
                  <a:gd name="T11" fmla="*/ 1 h 9"/>
                  <a:gd name="T12" fmla="*/ 14 w 15"/>
                  <a:gd name="T13" fmla="*/ 0 h 9"/>
                  <a:gd name="T14" fmla="*/ 15 w 15"/>
                  <a:gd name="T15" fmla="*/ 2 h 9"/>
                  <a:gd name="T16" fmla="*/ 13 w 15"/>
                  <a:gd name="T17" fmla="*/ 2 h 9"/>
                  <a:gd name="T18" fmla="*/ 11 w 15"/>
                  <a:gd name="T19" fmla="*/ 3 h 9"/>
                  <a:gd name="T20" fmla="*/ 6 w 15"/>
                  <a:gd name="T21" fmla="*/ 6 h 9"/>
                  <a:gd name="T22" fmla="*/ 1 w 15"/>
                  <a:gd name="T23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5" h="9">
                    <a:moveTo>
                      <a:pt x="1" y="9"/>
                    </a:moveTo>
                    <a:cubicBezTo>
                      <a:pt x="1" y="9"/>
                      <a:pt x="1" y="9"/>
                      <a:pt x="0" y="9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" y="8"/>
                      <a:pt x="3" y="7"/>
                      <a:pt x="5" y="5"/>
                    </a:cubicBezTo>
                    <a:cubicBezTo>
                      <a:pt x="7" y="4"/>
                      <a:pt x="9" y="2"/>
                      <a:pt x="11" y="2"/>
                    </a:cubicBezTo>
                    <a:cubicBezTo>
                      <a:pt x="11" y="1"/>
                      <a:pt x="12" y="1"/>
                      <a:pt x="12" y="1"/>
                    </a:cubicBezTo>
                    <a:cubicBezTo>
                      <a:pt x="13" y="1"/>
                      <a:pt x="13" y="1"/>
                      <a:pt x="14" y="0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4" y="2"/>
                      <a:pt x="13" y="2"/>
                      <a:pt x="13" y="2"/>
                    </a:cubicBezTo>
                    <a:cubicBezTo>
                      <a:pt x="12" y="2"/>
                      <a:pt x="12" y="2"/>
                      <a:pt x="11" y="3"/>
                    </a:cubicBezTo>
                    <a:cubicBezTo>
                      <a:pt x="9" y="3"/>
                      <a:pt x="8" y="5"/>
                      <a:pt x="6" y="6"/>
                    </a:cubicBezTo>
                    <a:cubicBezTo>
                      <a:pt x="4" y="8"/>
                      <a:pt x="3" y="9"/>
                      <a:pt x="1" y="9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3" name="Freeform 1168"/>
              <p:cNvSpPr/>
              <p:nvPr/>
            </p:nvSpPr>
            <p:spPr bwMode="auto">
              <a:xfrm>
                <a:off x="3894" y="2223"/>
                <a:ext cx="30" cy="41"/>
              </a:xfrm>
              <a:custGeom>
                <a:avLst/>
                <a:gdLst>
                  <a:gd name="T0" fmla="*/ 3 w 11"/>
                  <a:gd name="T1" fmla="*/ 7 h 15"/>
                  <a:gd name="T2" fmla="*/ 3 w 11"/>
                  <a:gd name="T3" fmla="*/ 2 h 15"/>
                  <a:gd name="T4" fmla="*/ 0 w 11"/>
                  <a:gd name="T5" fmla="*/ 5 h 15"/>
                  <a:gd name="T6" fmla="*/ 2 w 11"/>
                  <a:gd name="T7" fmla="*/ 7 h 15"/>
                  <a:gd name="T8" fmla="*/ 3 w 11"/>
                  <a:gd name="T9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5">
                    <a:moveTo>
                      <a:pt x="3" y="7"/>
                    </a:moveTo>
                    <a:cubicBezTo>
                      <a:pt x="10" y="15"/>
                      <a:pt x="11" y="0"/>
                      <a:pt x="3" y="2"/>
                    </a:cubicBezTo>
                    <a:cubicBezTo>
                      <a:pt x="1" y="2"/>
                      <a:pt x="0" y="3"/>
                      <a:pt x="0" y="5"/>
                    </a:cubicBezTo>
                    <a:cubicBezTo>
                      <a:pt x="0" y="6"/>
                      <a:pt x="1" y="7"/>
                      <a:pt x="2" y="7"/>
                    </a:cubicBezTo>
                    <a:cubicBezTo>
                      <a:pt x="2" y="7"/>
                      <a:pt x="2" y="7"/>
                      <a:pt x="3" y="7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4" name="Freeform 1169"/>
              <p:cNvSpPr/>
              <p:nvPr/>
            </p:nvSpPr>
            <p:spPr bwMode="auto">
              <a:xfrm>
                <a:off x="3894" y="2237"/>
                <a:ext cx="19" cy="102"/>
              </a:xfrm>
              <a:custGeom>
                <a:avLst/>
                <a:gdLst>
                  <a:gd name="T0" fmla="*/ 6 w 7"/>
                  <a:gd name="T1" fmla="*/ 38 h 38"/>
                  <a:gd name="T2" fmla="*/ 4 w 7"/>
                  <a:gd name="T3" fmla="*/ 33 h 38"/>
                  <a:gd name="T4" fmla="*/ 1 w 7"/>
                  <a:gd name="T5" fmla="*/ 18 h 38"/>
                  <a:gd name="T6" fmla="*/ 1 w 7"/>
                  <a:gd name="T7" fmla="*/ 10 h 38"/>
                  <a:gd name="T8" fmla="*/ 2 w 7"/>
                  <a:gd name="T9" fmla="*/ 2 h 38"/>
                  <a:gd name="T10" fmla="*/ 5 w 7"/>
                  <a:gd name="T11" fmla="*/ 2 h 38"/>
                  <a:gd name="T12" fmla="*/ 3 w 7"/>
                  <a:gd name="T13" fmla="*/ 15 h 38"/>
                  <a:gd name="T14" fmla="*/ 7 w 7"/>
                  <a:gd name="T15" fmla="*/ 37 h 38"/>
                  <a:gd name="T16" fmla="*/ 6 w 7"/>
                  <a:gd name="T17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38">
                    <a:moveTo>
                      <a:pt x="6" y="38"/>
                    </a:moveTo>
                    <a:cubicBezTo>
                      <a:pt x="4" y="37"/>
                      <a:pt x="4" y="36"/>
                      <a:pt x="4" y="33"/>
                    </a:cubicBezTo>
                    <a:cubicBezTo>
                      <a:pt x="3" y="29"/>
                      <a:pt x="1" y="21"/>
                      <a:pt x="1" y="18"/>
                    </a:cubicBezTo>
                    <a:cubicBezTo>
                      <a:pt x="1" y="16"/>
                      <a:pt x="0" y="14"/>
                      <a:pt x="1" y="10"/>
                    </a:cubicBezTo>
                    <a:cubicBezTo>
                      <a:pt x="1" y="9"/>
                      <a:pt x="0" y="7"/>
                      <a:pt x="2" y="2"/>
                    </a:cubicBezTo>
                    <a:cubicBezTo>
                      <a:pt x="3" y="1"/>
                      <a:pt x="4" y="0"/>
                      <a:pt x="5" y="2"/>
                    </a:cubicBezTo>
                    <a:cubicBezTo>
                      <a:pt x="5" y="6"/>
                      <a:pt x="3" y="15"/>
                      <a:pt x="3" y="15"/>
                    </a:cubicBezTo>
                    <a:cubicBezTo>
                      <a:pt x="2" y="18"/>
                      <a:pt x="5" y="33"/>
                      <a:pt x="7" y="37"/>
                    </a:cubicBezTo>
                    <a:cubicBezTo>
                      <a:pt x="7" y="38"/>
                      <a:pt x="6" y="38"/>
                      <a:pt x="6" y="38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5" name="Freeform 1170"/>
              <p:cNvSpPr/>
              <p:nvPr/>
            </p:nvSpPr>
            <p:spPr bwMode="auto">
              <a:xfrm>
                <a:off x="3934" y="2253"/>
                <a:ext cx="27" cy="30"/>
              </a:xfrm>
              <a:custGeom>
                <a:avLst/>
                <a:gdLst>
                  <a:gd name="T0" fmla="*/ 2 w 10"/>
                  <a:gd name="T1" fmla="*/ 4 h 11"/>
                  <a:gd name="T2" fmla="*/ 3 w 10"/>
                  <a:gd name="T3" fmla="*/ 0 h 11"/>
                  <a:gd name="T4" fmla="*/ 1 w 10"/>
                  <a:gd name="T5" fmla="*/ 2 h 11"/>
                  <a:gd name="T6" fmla="*/ 2 w 10"/>
                  <a:gd name="T7" fmla="*/ 4 h 11"/>
                  <a:gd name="T8" fmla="*/ 2 w 10"/>
                  <a:gd name="T9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1">
                    <a:moveTo>
                      <a:pt x="2" y="4"/>
                    </a:moveTo>
                    <a:cubicBezTo>
                      <a:pt x="5" y="11"/>
                      <a:pt x="10" y="1"/>
                      <a:pt x="3" y="0"/>
                    </a:cubicBezTo>
                    <a:cubicBezTo>
                      <a:pt x="2" y="0"/>
                      <a:pt x="1" y="0"/>
                      <a:pt x="1" y="2"/>
                    </a:cubicBezTo>
                    <a:cubicBezTo>
                      <a:pt x="0" y="3"/>
                      <a:pt x="1" y="3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6" name="Freeform 1171"/>
              <p:cNvSpPr/>
              <p:nvPr/>
            </p:nvSpPr>
            <p:spPr bwMode="auto">
              <a:xfrm>
                <a:off x="3916" y="2261"/>
                <a:ext cx="29" cy="75"/>
              </a:xfrm>
              <a:custGeom>
                <a:avLst/>
                <a:gdLst>
                  <a:gd name="T0" fmla="*/ 2 w 11"/>
                  <a:gd name="T1" fmla="*/ 27 h 28"/>
                  <a:gd name="T2" fmla="*/ 1 w 11"/>
                  <a:gd name="T3" fmla="*/ 24 h 28"/>
                  <a:gd name="T4" fmla="*/ 4 w 11"/>
                  <a:gd name="T5" fmla="*/ 12 h 28"/>
                  <a:gd name="T6" fmla="*/ 6 w 11"/>
                  <a:gd name="T7" fmla="*/ 6 h 28"/>
                  <a:gd name="T8" fmla="*/ 9 w 11"/>
                  <a:gd name="T9" fmla="*/ 1 h 28"/>
                  <a:gd name="T10" fmla="*/ 10 w 11"/>
                  <a:gd name="T11" fmla="*/ 2 h 28"/>
                  <a:gd name="T12" fmla="*/ 5 w 11"/>
                  <a:gd name="T13" fmla="*/ 10 h 28"/>
                  <a:gd name="T14" fmla="*/ 2 w 11"/>
                  <a:gd name="T15" fmla="*/ 27 h 28"/>
                  <a:gd name="T16" fmla="*/ 2 w 11"/>
                  <a:gd name="T17" fmla="*/ 27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28">
                    <a:moveTo>
                      <a:pt x="2" y="27"/>
                    </a:moveTo>
                    <a:cubicBezTo>
                      <a:pt x="0" y="27"/>
                      <a:pt x="1" y="26"/>
                      <a:pt x="1" y="24"/>
                    </a:cubicBezTo>
                    <a:cubicBezTo>
                      <a:pt x="2" y="21"/>
                      <a:pt x="2" y="14"/>
                      <a:pt x="4" y="12"/>
                    </a:cubicBezTo>
                    <a:cubicBezTo>
                      <a:pt x="4" y="11"/>
                      <a:pt x="4" y="9"/>
                      <a:pt x="6" y="6"/>
                    </a:cubicBezTo>
                    <a:cubicBezTo>
                      <a:pt x="6" y="6"/>
                      <a:pt x="6" y="4"/>
                      <a:pt x="9" y="1"/>
                    </a:cubicBezTo>
                    <a:cubicBezTo>
                      <a:pt x="9" y="0"/>
                      <a:pt x="11" y="0"/>
                      <a:pt x="10" y="2"/>
                    </a:cubicBezTo>
                    <a:cubicBezTo>
                      <a:pt x="9" y="5"/>
                      <a:pt x="6" y="10"/>
                      <a:pt x="5" y="10"/>
                    </a:cubicBezTo>
                    <a:cubicBezTo>
                      <a:pt x="5" y="12"/>
                      <a:pt x="2" y="24"/>
                      <a:pt x="2" y="27"/>
                    </a:cubicBezTo>
                    <a:cubicBezTo>
                      <a:pt x="2" y="28"/>
                      <a:pt x="1" y="27"/>
                      <a:pt x="2" y="27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71" name="Freeform 1173"/>
            <p:cNvSpPr/>
            <p:nvPr/>
          </p:nvSpPr>
          <p:spPr bwMode="auto">
            <a:xfrm>
              <a:off x="5976938" y="3546475"/>
              <a:ext cx="68263" cy="80963"/>
            </a:xfrm>
            <a:custGeom>
              <a:avLst/>
              <a:gdLst>
                <a:gd name="T0" fmla="*/ 14 w 16"/>
                <a:gd name="T1" fmla="*/ 6 h 19"/>
                <a:gd name="T2" fmla="*/ 9 w 16"/>
                <a:gd name="T3" fmla="*/ 1 h 19"/>
                <a:gd name="T4" fmla="*/ 14 w 16"/>
                <a:gd name="T5" fmla="*/ 1 h 19"/>
                <a:gd name="T6" fmla="*/ 15 w 16"/>
                <a:gd name="T7" fmla="*/ 6 h 19"/>
                <a:gd name="T8" fmla="*/ 14 w 16"/>
                <a:gd name="T9" fmla="*/ 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9">
                  <a:moveTo>
                    <a:pt x="14" y="6"/>
                  </a:moveTo>
                  <a:cubicBezTo>
                    <a:pt x="15" y="19"/>
                    <a:pt x="0" y="7"/>
                    <a:pt x="9" y="1"/>
                  </a:cubicBezTo>
                  <a:cubicBezTo>
                    <a:pt x="11" y="0"/>
                    <a:pt x="12" y="0"/>
                    <a:pt x="14" y="1"/>
                  </a:cubicBezTo>
                  <a:cubicBezTo>
                    <a:pt x="16" y="3"/>
                    <a:pt x="15" y="4"/>
                    <a:pt x="15" y="6"/>
                  </a:cubicBezTo>
                  <a:cubicBezTo>
                    <a:pt x="14" y="6"/>
                    <a:pt x="14" y="6"/>
                    <a:pt x="14" y="6"/>
                  </a:cubicBezTo>
                  <a:close/>
                </a:path>
              </a:pathLst>
            </a:custGeom>
            <a:solidFill>
              <a:srgbClr val="0078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172" name="Freeform 1174"/>
            <p:cNvSpPr/>
            <p:nvPr/>
          </p:nvSpPr>
          <p:spPr bwMode="auto">
            <a:xfrm>
              <a:off x="6022975" y="3568700"/>
              <a:ext cx="150813" cy="157163"/>
            </a:xfrm>
            <a:custGeom>
              <a:avLst/>
              <a:gdLst>
                <a:gd name="T0" fmla="*/ 34 w 35"/>
                <a:gd name="T1" fmla="*/ 36 h 37"/>
                <a:gd name="T2" fmla="*/ 32 w 35"/>
                <a:gd name="T3" fmla="*/ 30 h 37"/>
                <a:gd name="T4" fmla="*/ 19 w 35"/>
                <a:gd name="T5" fmla="*/ 14 h 37"/>
                <a:gd name="T6" fmla="*/ 12 w 35"/>
                <a:gd name="T7" fmla="*/ 7 h 37"/>
                <a:gd name="T8" fmla="*/ 4 w 35"/>
                <a:gd name="T9" fmla="*/ 0 h 37"/>
                <a:gd name="T10" fmla="*/ 2 w 35"/>
                <a:gd name="T11" fmla="*/ 3 h 37"/>
                <a:gd name="T12" fmla="*/ 15 w 35"/>
                <a:gd name="T13" fmla="*/ 13 h 37"/>
                <a:gd name="T14" fmla="*/ 32 w 35"/>
                <a:gd name="T15" fmla="*/ 36 h 37"/>
                <a:gd name="T16" fmla="*/ 34 w 35"/>
                <a:gd name="T17" fmla="*/ 3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37">
                  <a:moveTo>
                    <a:pt x="34" y="36"/>
                  </a:moveTo>
                  <a:cubicBezTo>
                    <a:pt x="35" y="34"/>
                    <a:pt x="33" y="33"/>
                    <a:pt x="32" y="30"/>
                  </a:cubicBezTo>
                  <a:cubicBezTo>
                    <a:pt x="29" y="26"/>
                    <a:pt x="23" y="16"/>
                    <a:pt x="19" y="14"/>
                  </a:cubicBezTo>
                  <a:cubicBezTo>
                    <a:pt x="18" y="12"/>
                    <a:pt x="16" y="9"/>
                    <a:pt x="12" y="7"/>
                  </a:cubicBezTo>
                  <a:cubicBezTo>
                    <a:pt x="10" y="6"/>
                    <a:pt x="9" y="3"/>
                    <a:pt x="4" y="0"/>
                  </a:cubicBezTo>
                  <a:cubicBezTo>
                    <a:pt x="2" y="0"/>
                    <a:pt x="0" y="1"/>
                    <a:pt x="2" y="3"/>
                  </a:cubicBezTo>
                  <a:cubicBezTo>
                    <a:pt x="5" y="6"/>
                    <a:pt x="15" y="12"/>
                    <a:pt x="15" y="13"/>
                  </a:cubicBezTo>
                  <a:cubicBezTo>
                    <a:pt x="18" y="15"/>
                    <a:pt x="30" y="31"/>
                    <a:pt x="32" y="36"/>
                  </a:cubicBezTo>
                  <a:cubicBezTo>
                    <a:pt x="33" y="37"/>
                    <a:pt x="34" y="36"/>
                    <a:pt x="34" y="36"/>
                  </a:cubicBezTo>
                  <a:close/>
                </a:path>
              </a:pathLst>
            </a:custGeom>
            <a:solidFill>
              <a:srgbClr val="0078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173" name="Freeform 1175"/>
            <p:cNvSpPr/>
            <p:nvPr/>
          </p:nvSpPr>
          <p:spPr bwMode="auto">
            <a:xfrm>
              <a:off x="5967413" y="3667125"/>
              <a:ext cx="65088" cy="46038"/>
            </a:xfrm>
            <a:custGeom>
              <a:avLst/>
              <a:gdLst>
                <a:gd name="T0" fmla="*/ 9 w 15"/>
                <a:gd name="T1" fmla="*/ 4 h 11"/>
                <a:gd name="T2" fmla="*/ 4 w 15"/>
                <a:gd name="T3" fmla="*/ 2 h 11"/>
                <a:gd name="T4" fmla="*/ 7 w 15"/>
                <a:gd name="T5" fmla="*/ 1 h 11"/>
                <a:gd name="T6" fmla="*/ 9 w 15"/>
                <a:gd name="T7" fmla="*/ 3 h 11"/>
                <a:gd name="T8" fmla="*/ 9 w 15"/>
                <a:gd name="T9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1">
                  <a:moveTo>
                    <a:pt x="9" y="4"/>
                  </a:moveTo>
                  <a:cubicBezTo>
                    <a:pt x="15" y="11"/>
                    <a:pt x="0" y="8"/>
                    <a:pt x="4" y="2"/>
                  </a:cubicBezTo>
                  <a:cubicBezTo>
                    <a:pt x="5" y="1"/>
                    <a:pt x="6" y="0"/>
                    <a:pt x="7" y="1"/>
                  </a:cubicBezTo>
                  <a:cubicBezTo>
                    <a:pt x="9" y="1"/>
                    <a:pt x="9" y="2"/>
                    <a:pt x="9" y="3"/>
                  </a:cubicBezTo>
                  <a:cubicBezTo>
                    <a:pt x="9" y="3"/>
                    <a:pt x="9" y="3"/>
                    <a:pt x="9" y="4"/>
                  </a:cubicBezTo>
                  <a:close/>
                </a:path>
              </a:pathLst>
            </a:custGeom>
            <a:solidFill>
              <a:srgbClr val="0078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174" name="Freeform 1176"/>
            <p:cNvSpPr/>
            <p:nvPr/>
          </p:nvSpPr>
          <p:spPr bwMode="auto">
            <a:xfrm>
              <a:off x="5992813" y="3679825"/>
              <a:ext cx="168275" cy="50800"/>
            </a:xfrm>
            <a:custGeom>
              <a:avLst/>
              <a:gdLst>
                <a:gd name="T0" fmla="*/ 37 w 39"/>
                <a:gd name="T1" fmla="*/ 12 h 12"/>
                <a:gd name="T2" fmla="*/ 32 w 39"/>
                <a:gd name="T3" fmla="*/ 8 h 12"/>
                <a:gd name="T4" fmla="*/ 17 w 39"/>
                <a:gd name="T5" fmla="*/ 3 h 12"/>
                <a:gd name="T6" fmla="*/ 10 w 39"/>
                <a:gd name="T7" fmla="*/ 1 h 12"/>
                <a:gd name="T8" fmla="*/ 2 w 39"/>
                <a:gd name="T9" fmla="*/ 0 h 12"/>
                <a:gd name="T10" fmla="*/ 2 w 39"/>
                <a:gd name="T11" fmla="*/ 2 h 12"/>
                <a:gd name="T12" fmla="*/ 14 w 39"/>
                <a:gd name="T13" fmla="*/ 4 h 12"/>
                <a:gd name="T14" fmla="*/ 33 w 39"/>
                <a:gd name="T15" fmla="*/ 11 h 12"/>
                <a:gd name="T16" fmla="*/ 37 w 39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12">
                  <a:moveTo>
                    <a:pt x="37" y="12"/>
                  </a:moveTo>
                  <a:cubicBezTo>
                    <a:pt x="39" y="10"/>
                    <a:pt x="34" y="9"/>
                    <a:pt x="32" y="8"/>
                  </a:cubicBezTo>
                  <a:cubicBezTo>
                    <a:pt x="29" y="6"/>
                    <a:pt x="20" y="4"/>
                    <a:pt x="17" y="3"/>
                  </a:cubicBezTo>
                  <a:cubicBezTo>
                    <a:pt x="16" y="3"/>
                    <a:pt x="13" y="1"/>
                    <a:pt x="10" y="1"/>
                  </a:cubicBezTo>
                  <a:cubicBezTo>
                    <a:pt x="8" y="1"/>
                    <a:pt x="7" y="0"/>
                    <a:pt x="2" y="0"/>
                  </a:cubicBezTo>
                  <a:cubicBezTo>
                    <a:pt x="1" y="0"/>
                    <a:pt x="0" y="2"/>
                    <a:pt x="2" y="2"/>
                  </a:cubicBezTo>
                  <a:cubicBezTo>
                    <a:pt x="5" y="3"/>
                    <a:pt x="14" y="4"/>
                    <a:pt x="14" y="4"/>
                  </a:cubicBezTo>
                  <a:cubicBezTo>
                    <a:pt x="16" y="4"/>
                    <a:pt x="30" y="8"/>
                    <a:pt x="33" y="11"/>
                  </a:cubicBezTo>
                  <a:cubicBezTo>
                    <a:pt x="34" y="11"/>
                    <a:pt x="37" y="12"/>
                    <a:pt x="37" y="12"/>
                  </a:cubicBezTo>
                  <a:close/>
                </a:path>
              </a:pathLst>
            </a:custGeom>
            <a:solidFill>
              <a:srgbClr val="0078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175" name="Freeform 1177"/>
            <p:cNvSpPr/>
            <p:nvPr/>
          </p:nvSpPr>
          <p:spPr bwMode="auto">
            <a:xfrm>
              <a:off x="6045200" y="3354388"/>
              <a:ext cx="55563" cy="93663"/>
            </a:xfrm>
            <a:custGeom>
              <a:avLst/>
              <a:gdLst>
                <a:gd name="T0" fmla="*/ 11 w 13"/>
                <a:gd name="T1" fmla="*/ 10 h 22"/>
                <a:gd name="T2" fmla="*/ 10 w 13"/>
                <a:gd name="T3" fmla="*/ 3 h 22"/>
                <a:gd name="T4" fmla="*/ 13 w 13"/>
                <a:gd name="T5" fmla="*/ 6 h 22"/>
                <a:gd name="T6" fmla="*/ 11 w 13"/>
                <a:gd name="T7" fmla="*/ 10 h 22"/>
                <a:gd name="T8" fmla="*/ 11 w 13"/>
                <a:gd name="T9" fmla="*/ 1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2">
                  <a:moveTo>
                    <a:pt x="11" y="10"/>
                  </a:moveTo>
                  <a:cubicBezTo>
                    <a:pt x="3" y="22"/>
                    <a:pt x="0" y="0"/>
                    <a:pt x="10" y="3"/>
                  </a:cubicBezTo>
                  <a:cubicBezTo>
                    <a:pt x="12" y="3"/>
                    <a:pt x="13" y="4"/>
                    <a:pt x="13" y="6"/>
                  </a:cubicBezTo>
                  <a:cubicBezTo>
                    <a:pt x="13" y="9"/>
                    <a:pt x="13" y="9"/>
                    <a:pt x="11" y="10"/>
                  </a:cubicBezTo>
                  <a:cubicBezTo>
                    <a:pt x="11" y="10"/>
                    <a:pt x="11" y="10"/>
                    <a:pt x="11" y="10"/>
                  </a:cubicBezTo>
                  <a:close/>
                </a:path>
              </a:pathLst>
            </a:custGeom>
            <a:solidFill>
              <a:srgbClr val="0078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176" name="Freeform 1178"/>
            <p:cNvSpPr/>
            <p:nvPr/>
          </p:nvSpPr>
          <p:spPr bwMode="auto">
            <a:xfrm>
              <a:off x="6075363" y="3392488"/>
              <a:ext cx="114300" cy="330200"/>
            </a:xfrm>
            <a:custGeom>
              <a:avLst/>
              <a:gdLst>
                <a:gd name="T0" fmla="*/ 4 w 27"/>
                <a:gd name="T1" fmla="*/ 1 h 77"/>
                <a:gd name="T2" fmla="*/ 5 w 27"/>
                <a:gd name="T3" fmla="*/ 8 h 77"/>
                <a:gd name="T4" fmla="*/ 16 w 27"/>
                <a:gd name="T5" fmla="*/ 51 h 77"/>
                <a:gd name="T6" fmla="*/ 27 w 27"/>
                <a:gd name="T7" fmla="*/ 77 h 77"/>
                <a:gd name="T8" fmla="*/ 19 w 27"/>
                <a:gd name="T9" fmla="*/ 48 h 77"/>
                <a:gd name="T10" fmla="*/ 15 w 27"/>
                <a:gd name="T11" fmla="*/ 19 h 77"/>
                <a:gd name="T12" fmla="*/ 3 w 27"/>
                <a:gd name="T13" fmla="*/ 0 h 77"/>
                <a:gd name="T14" fmla="*/ 4 w 27"/>
                <a:gd name="T15" fmla="*/ 1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77">
                  <a:moveTo>
                    <a:pt x="4" y="1"/>
                  </a:moveTo>
                  <a:cubicBezTo>
                    <a:pt x="0" y="3"/>
                    <a:pt x="3" y="4"/>
                    <a:pt x="5" y="8"/>
                  </a:cubicBezTo>
                  <a:cubicBezTo>
                    <a:pt x="18" y="31"/>
                    <a:pt x="17" y="26"/>
                    <a:pt x="16" y="51"/>
                  </a:cubicBezTo>
                  <a:cubicBezTo>
                    <a:pt x="16" y="58"/>
                    <a:pt x="24" y="77"/>
                    <a:pt x="27" y="77"/>
                  </a:cubicBezTo>
                  <a:cubicBezTo>
                    <a:pt x="26" y="72"/>
                    <a:pt x="16" y="60"/>
                    <a:pt x="19" y="48"/>
                  </a:cubicBezTo>
                  <a:cubicBezTo>
                    <a:pt x="19" y="42"/>
                    <a:pt x="19" y="24"/>
                    <a:pt x="15" y="19"/>
                  </a:cubicBezTo>
                  <a:cubicBezTo>
                    <a:pt x="12" y="15"/>
                    <a:pt x="7" y="3"/>
                    <a:pt x="3" y="0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0078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</p:grpSp>
      <p:sp>
        <p:nvSpPr>
          <p:cNvPr id="602" name="文本框 601"/>
          <p:cNvSpPr txBox="1"/>
          <p:nvPr/>
        </p:nvSpPr>
        <p:spPr>
          <a:xfrm>
            <a:off x="2167999" y="113211"/>
            <a:ext cx="5450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THÀNH TỰU</a:t>
            </a:r>
            <a:endParaRPr lang="zh-CN" altLang="en-US" sz="2400" dirty="0">
              <a:solidFill>
                <a:prstClr val="white"/>
              </a:solidFill>
              <a:latin typeface="Times New Roman" pitchFamily="18" charset="0"/>
              <a:ea typeface="微软雅黑"/>
              <a:cs typeface="Times New Roman" pitchFamily="18" charset="0"/>
            </a:endParaRPr>
          </a:p>
        </p:txBody>
      </p:sp>
      <p:sp>
        <p:nvSpPr>
          <p:cNvPr id="377" name="Freeform 5"/>
          <p:cNvSpPr/>
          <p:nvPr/>
        </p:nvSpPr>
        <p:spPr bwMode="auto">
          <a:xfrm>
            <a:off x="4209410" y="2447515"/>
            <a:ext cx="3101879" cy="4371084"/>
          </a:xfrm>
          <a:custGeom>
            <a:avLst/>
            <a:gdLst>
              <a:gd name="T0" fmla="*/ 553107085 w 5977"/>
              <a:gd name="T1" fmla="*/ 70285550 h 6949"/>
              <a:gd name="T2" fmla="*/ 487233550 w 5977"/>
              <a:gd name="T3" fmla="*/ 359685891 h 6949"/>
              <a:gd name="T4" fmla="*/ 350301198 w 5977"/>
              <a:gd name="T5" fmla="*/ 115798432 h 6949"/>
              <a:gd name="T6" fmla="*/ 336665723 w 5977"/>
              <a:gd name="T7" fmla="*/ 128664779 h 6949"/>
              <a:gd name="T8" fmla="*/ 487425501 w 5977"/>
              <a:gd name="T9" fmla="*/ 487966836 h 6949"/>
              <a:gd name="T10" fmla="*/ 426737689 w 5977"/>
              <a:gd name="T11" fmla="*/ 535784040 h 6949"/>
              <a:gd name="T12" fmla="*/ 102747252 w 5977"/>
              <a:gd name="T13" fmla="*/ 361990214 h 6949"/>
              <a:gd name="T14" fmla="*/ 72211396 w 5977"/>
              <a:gd name="T15" fmla="*/ 375625106 h 6949"/>
              <a:gd name="T16" fmla="*/ 300559805 w 5977"/>
              <a:gd name="T17" fmla="*/ 476252431 h 6949"/>
              <a:gd name="T18" fmla="*/ 458810023 w 5977"/>
              <a:gd name="T19" fmla="*/ 679236091 h 6949"/>
              <a:gd name="T20" fmla="*/ 410029258 w 5977"/>
              <a:gd name="T21" fmla="*/ 814238084 h 6949"/>
              <a:gd name="T22" fmla="*/ 2304717 w 5977"/>
              <a:gd name="T23" fmla="*/ 744144451 h 6949"/>
              <a:gd name="T24" fmla="*/ 0 w 5977"/>
              <a:gd name="T25" fmla="*/ 778519119 h 6949"/>
              <a:gd name="T26" fmla="*/ 419439638 w 5977"/>
              <a:gd name="T27" fmla="*/ 879530717 h 6949"/>
              <a:gd name="T28" fmla="*/ 430770396 w 5977"/>
              <a:gd name="T29" fmla="*/ 1158560951 h 6949"/>
              <a:gd name="T30" fmla="*/ 300559805 w 5977"/>
              <a:gd name="T31" fmla="*/ 1274167466 h 6949"/>
              <a:gd name="T32" fmla="*/ 174382360 w 5977"/>
              <a:gd name="T33" fmla="*/ 1298364383 h 6949"/>
              <a:gd name="T34" fmla="*/ 763979262 w 5977"/>
              <a:gd name="T35" fmla="*/ 1322752778 h 6949"/>
              <a:gd name="T36" fmla="*/ 853474940 w 5977"/>
              <a:gd name="T37" fmla="*/ 1303164944 h 6949"/>
              <a:gd name="T38" fmla="*/ 766283979 w 5977"/>
              <a:gd name="T39" fmla="*/ 1282233251 h 6949"/>
              <a:gd name="T40" fmla="*/ 599391621 w 5977"/>
              <a:gd name="T41" fmla="*/ 1171043463 h 6949"/>
              <a:gd name="T42" fmla="*/ 595934326 w 5977"/>
              <a:gd name="T43" fmla="*/ 916593980 h 6949"/>
              <a:gd name="T44" fmla="*/ 886123563 w 5977"/>
              <a:gd name="T45" fmla="*/ 798298870 h 6949"/>
              <a:gd name="T46" fmla="*/ 1147889272 w 5977"/>
              <a:gd name="T47" fmla="*/ 773910474 h 6949"/>
              <a:gd name="T48" fmla="*/ 1146544744 w 5977"/>
              <a:gd name="T49" fmla="*/ 735310997 h 6949"/>
              <a:gd name="T50" fmla="*/ 1096611840 w 5977"/>
              <a:gd name="T51" fmla="*/ 748561178 h 6949"/>
              <a:gd name="T52" fmla="*/ 589788853 w 5977"/>
              <a:gd name="T53" fmla="*/ 814814274 h 6949"/>
              <a:gd name="T54" fmla="*/ 635305150 w 5977"/>
              <a:gd name="T55" fmla="*/ 568238220 h 6949"/>
              <a:gd name="T56" fmla="*/ 1048982776 w 5977"/>
              <a:gd name="T57" fmla="*/ 422866120 h 6949"/>
              <a:gd name="T58" fmla="*/ 1035347301 w 5977"/>
              <a:gd name="T59" fmla="*/ 406926906 h 6949"/>
              <a:gd name="T60" fmla="*/ 734403157 w 5977"/>
              <a:gd name="T61" fmla="*/ 474524299 h 6949"/>
              <a:gd name="T62" fmla="*/ 560020797 w 5977"/>
              <a:gd name="T63" fmla="*/ 545386039 h 6949"/>
              <a:gd name="T64" fmla="*/ 592093570 w 5977"/>
              <a:gd name="T65" fmla="*/ 456472680 h 6949"/>
              <a:gd name="T66" fmla="*/ 779535115 w 5977"/>
              <a:gd name="T67" fmla="*/ 194533602 h 6949"/>
              <a:gd name="T68" fmla="*/ 656430626 w 5977"/>
              <a:gd name="T69" fmla="*/ 351812462 h 6949"/>
              <a:gd name="T70" fmla="*/ 538895321 w 5977"/>
              <a:gd name="T71" fmla="*/ 408463120 h 6949"/>
              <a:gd name="T72" fmla="*/ 572120233 w 5977"/>
              <a:gd name="T73" fmla="*/ 103700193 h 6949"/>
              <a:gd name="T74" fmla="*/ 563093753 w 5977"/>
              <a:gd name="T75" fmla="*/ 191917 h 6949"/>
              <a:gd name="T76" fmla="*/ 534862176 w 5977"/>
              <a:gd name="T77" fmla="*/ 0 h 6949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connsiteX0" fmla="*/ 4660 w 10000"/>
              <a:gd name="connsiteY0" fmla="*/ 0 h 9959"/>
              <a:gd name="connsiteX1" fmla="*/ 4818 w 10000"/>
              <a:gd name="connsiteY1" fmla="*/ 527 h 9959"/>
              <a:gd name="connsiteX2" fmla="*/ 4618 w 10000"/>
              <a:gd name="connsiteY2" fmla="*/ 2177 h 9959"/>
              <a:gd name="connsiteX3" fmla="*/ 4245 w 10000"/>
              <a:gd name="connsiteY3" fmla="*/ 2695 h 9959"/>
              <a:gd name="connsiteX4" fmla="*/ 3341 w 10000"/>
              <a:gd name="connsiteY4" fmla="*/ 1219 h 9959"/>
              <a:gd name="connsiteX5" fmla="*/ 3052 w 10000"/>
              <a:gd name="connsiteY5" fmla="*/ 868 h 9959"/>
              <a:gd name="connsiteX6" fmla="*/ 3053 w 10000"/>
              <a:gd name="connsiteY6" fmla="*/ 825 h 9959"/>
              <a:gd name="connsiteX7" fmla="*/ 2933 w 10000"/>
              <a:gd name="connsiteY7" fmla="*/ 964 h 9959"/>
              <a:gd name="connsiteX8" fmla="*/ 3664 w 10000"/>
              <a:gd name="connsiteY8" fmla="*/ 2015 h 9959"/>
              <a:gd name="connsiteX9" fmla="*/ 4246 w 10000"/>
              <a:gd name="connsiteY9" fmla="*/ 3657 h 9959"/>
              <a:gd name="connsiteX10" fmla="*/ 4092 w 10000"/>
              <a:gd name="connsiteY10" fmla="*/ 4178 h 9959"/>
              <a:gd name="connsiteX11" fmla="*/ 3718 w 10000"/>
              <a:gd name="connsiteY11" fmla="*/ 4015 h 9959"/>
              <a:gd name="connsiteX12" fmla="*/ 2403 w 10000"/>
              <a:gd name="connsiteY12" fmla="*/ 3261 h 9959"/>
              <a:gd name="connsiteX13" fmla="*/ 895 w 10000"/>
              <a:gd name="connsiteY13" fmla="*/ 2713 h 9959"/>
              <a:gd name="connsiteX14" fmla="*/ 703 w 10000"/>
              <a:gd name="connsiteY14" fmla="*/ 2623 h 9959"/>
              <a:gd name="connsiteX15" fmla="*/ 629 w 10000"/>
              <a:gd name="connsiteY15" fmla="*/ 2815 h 9959"/>
              <a:gd name="connsiteX16" fmla="*/ 661 w 10000"/>
              <a:gd name="connsiteY16" fmla="*/ 2808 h 9959"/>
              <a:gd name="connsiteX17" fmla="*/ 2618 w 10000"/>
              <a:gd name="connsiteY17" fmla="*/ 3569 h 9959"/>
              <a:gd name="connsiteX18" fmla="*/ 3826 w 10000"/>
              <a:gd name="connsiteY18" fmla="*/ 4557 h 9959"/>
              <a:gd name="connsiteX19" fmla="*/ 3997 w 10000"/>
              <a:gd name="connsiteY19" fmla="*/ 5090 h 9959"/>
              <a:gd name="connsiteX20" fmla="*/ 3863 w 10000"/>
              <a:gd name="connsiteY20" fmla="*/ 6162 h 9959"/>
              <a:gd name="connsiteX21" fmla="*/ 3572 w 10000"/>
              <a:gd name="connsiteY21" fmla="*/ 6102 h 9959"/>
              <a:gd name="connsiteX22" fmla="*/ 671 w 10000"/>
              <a:gd name="connsiteY22" fmla="*/ 5634 h 9959"/>
              <a:gd name="connsiteX23" fmla="*/ 20 w 10000"/>
              <a:gd name="connsiteY23" fmla="*/ 5576 h 9959"/>
              <a:gd name="connsiteX24" fmla="*/ 20 w 10000"/>
              <a:gd name="connsiteY24" fmla="*/ 5584 h 9959"/>
              <a:gd name="connsiteX25" fmla="*/ 0 w 10000"/>
              <a:gd name="connsiteY25" fmla="*/ 5834 h 9959"/>
              <a:gd name="connsiteX26" fmla="*/ 383 w 10000"/>
              <a:gd name="connsiteY26" fmla="*/ 5838 h 9959"/>
              <a:gd name="connsiteX27" fmla="*/ 3654 w 10000"/>
              <a:gd name="connsiteY27" fmla="*/ 6591 h 9959"/>
              <a:gd name="connsiteX28" fmla="*/ 3897 w 10000"/>
              <a:gd name="connsiteY28" fmla="*/ 6977 h 9959"/>
              <a:gd name="connsiteX29" fmla="*/ 3753 w 10000"/>
              <a:gd name="connsiteY29" fmla="*/ 8682 h 9959"/>
              <a:gd name="connsiteX30" fmla="*/ 3594 w 10000"/>
              <a:gd name="connsiteY30" fmla="*/ 9101 h 9959"/>
              <a:gd name="connsiteX31" fmla="*/ 2618 w 10000"/>
              <a:gd name="connsiteY31" fmla="*/ 9548 h 9959"/>
              <a:gd name="connsiteX32" fmla="*/ 1966 w 10000"/>
              <a:gd name="connsiteY32" fmla="*/ 9647 h 9959"/>
              <a:gd name="connsiteX33" fmla="*/ 1471 w 10000"/>
              <a:gd name="connsiteY33" fmla="*/ 9893 h 9959"/>
              <a:gd name="connsiteX34" fmla="*/ 2899 w 10000"/>
              <a:gd name="connsiteY34" fmla="*/ 9957 h 9959"/>
              <a:gd name="connsiteX35" fmla="*/ 6656 w 10000"/>
              <a:gd name="connsiteY35" fmla="*/ 9912 h 9959"/>
              <a:gd name="connsiteX36" fmla="*/ 7293 w 10000"/>
              <a:gd name="connsiteY36" fmla="*/ 9816 h 9959"/>
              <a:gd name="connsiteX37" fmla="*/ 7435 w 10000"/>
              <a:gd name="connsiteY37" fmla="*/ 9765 h 9959"/>
              <a:gd name="connsiteX38" fmla="*/ 7328 w 10000"/>
              <a:gd name="connsiteY38" fmla="*/ 9717 h 9959"/>
              <a:gd name="connsiteX39" fmla="*/ 6676 w 10000"/>
              <a:gd name="connsiteY39" fmla="*/ 9609 h 9959"/>
              <a:gd name="connsiteX40" fmla="*/ 5392 w 10000"/>
              <a:gd name="connsiteY40" fmla="*/ 9191 h 9959"/>
              <a:gd name="connsiteX41" fmla="*/ 5222 w 10000"/>
              <a:gd name="connsiteY41" fmla="*/ 8775 h 9959"/>
              <a:gd name="connsiteX42" fmla="*/ 5183 w 10000"/>
              <a:gd name="connsiteY42" fmla="*/ 7407 h 9959"/>
              <a:gd name="connsiteX43" fmla="*/ 5192 w 10000"/>
              <a:gd name="connsiteY43" fmla="*/ 6869 h 9959"/>
              <a:gd name="connsiteX44" fmla="*/ 5356 w 10000"/>
              <a:gd name="connsiteY44" fmla="*/ 6713 h 9959"/>
              <a:gd name="connsiteX45" fmla="*/ 7720 w 10000"/>
              <a:gd name="connsiteY45" fmla="*/ 5982 h 9959"/>
              <a:gd name="connsiteX46" fmla="*/ 9982 w 10000"/>
              <a:gd name="connsiteY46" fmla="*/ 5786 h 9959"/>
              <a:gd name="connsiteX47" fmla="*/ 10000 w 10000"/>
              <a:gd name="connsiteY47" fmla="*/ 5799 h 9959"/>
              <a:gd name="connsiteX48" fmla="*/ 9985 w 10000"/>
              <a:gd name="connsiteY48" fmla="*/ 5594 h 9959"/>
              <a:gd name="connsiteX49" fmla="*/ 9988 w 10000"/>
              <a:gd name="connsiteY49" fmla="*/ 5510 h 9959"/>
              <a:gd name="connsiteX50" fmla="*/ 9941 w 10000"/>
              <a:gd name="connsiteY50" fmla="*/ 5579 h 9959"/>
              <a:gd name="connsiteX51" fmla="*/ 9553 w 10000"/>
              <a:gd name="connsiteY51" fmla="*/ 5609 h 9959"/>
              <a:gd name="connsiteX52" fmla="*/ 6000 w 10000"/>
              <a:gd name="connsiteY52" fmla="*/ 5999 h 9959"/>
              <a:gd name="connsiteX53" fmla="*/ 5138 w 10000"/>
              <a:gd name="connsiteY53" fmla="*/ 6106 h 9959"/>
              <a:gd name="connsiteX54" fmla="*/ 4956 w 10000"/>
              <a:gd name="connsiteY54" fmla="*/ 4937 h 9959"/>
              <a:gd name="connsiteX55" fmla="*/ 5535 w 10000"/>
              <a:gd name="connsiteY55" fmla="*/ 4258 h 9959"/>
              <a:gd name="connsiteX56" fmla="*/ 8583 w 10000"/>
              <a:gd name="connsiteY56" fmla="*/ 3252 h 9959"/>
              <a:gd name="connsiteX57" fmla="*/ 9138 w 10000"/>
              <a:gd name="connsiteY57" fmla="*/ 3169 h 9959"/>
              <a:gd name="connsiteX58" fmla="*/ 9040 w 10000"/>
              <a:gd name="connsiteY58" fmla="*/ 3023 h 9959"/>
              <a:gd name="connsiteX59" fmla="*/ 9020 w 10000"/>
              <a:gd name="connsiteY59" fmla="*/ 3049 h 9959"/>
              <a:gd name="connsiteX60" fmla="*/ 8390 w 10000"/>
              <a:gd name="connsiteY60" fmla="*/ 3150 h 9959"/>
              <a:gd name="connsiteX61" fmla="*/ 6398 w 10000"/>
              <a:gd name="connsiteY61" fmla="*/ 3556 h 9959"/>
              <a:gd name="connsiteX62" fmla="*/ 5514 w 10000"/>
              <a:gd name="connsiteY62" fmla="*/ 3914 h 9959"/>
              <a:gd name="connsiteX63" fmla="*/ 4879 w 10000"/>
              <a:gd name="connsiteY63" fmla="*/ 4087 h 9959"/>
              <a:gd name="connsiteX64" fmla="*/ 4830 w 10000"/>
              <a:gd name="connsiteY64" fmla="*/ 3847 h 9959"/>
              <a:gd name="connsiteX65" fmla="*/ 5158 w 10000"/>
              <a:gd name="connsiteY65" fmla="*/ 3421 h 9959"/>
              <a:gd name="connsiteX66" fmla="*/ 6676 w 10000"/>
              <a:gd name="connsiteY66" fmla="*/ 1639 h 9959"/>
              <a:gd name="connsiteX67" fmla="*/ 6791 w 10000"/>
              <a:gd name="connsiteY67" fmla="*/ 1458 h 9959"/>
              <a:gd name="connsiteX68" fmla="*/ 6647 w 10000"/>
              <a:gd name="connsiteY68" fmla="*/ 1371 h 9959"/>
              <a:gd name="connsiteX69" fmla="*/ 5719 w 10000"/>
              <a:gd name="connsiteY69" fmla="*/ 2636 h 9959"/>
              <a:gd name="connsiteX70" fmla="*/ 4735 w 10000"/>
              <a:gd name="connsiteY70" fmla="*/ 3336 h 9959"/>
              <a:gd name="connsiteX71" fmla="*/ 4695 w 10000"/>
              <a:gd name="connsiteY71" fmla="*/ 3061 h 9959"/>
              <a:gd name="connsiteX72" fmla="*/ 4797 w 10000"/>
              <a:gd name="connsiteY72" fmla="*/ 2462 h 9959"/>
              <a:gd name="connsiteX73" fmla="*/ 4984 w 10000"/>
              <a:gd name="connsiteY73" fmla="*/ 777 h 9959"/>
              <a:gd name="connsiteX74" fmla="*/ 4929 w 10000"/>
              <a:gd name="connsiteY74" fmla="*/ 121 h 9959"/>
              <a:gd name="connsiteX75" fmla="*/ 4905 w 10000"/>
              <a:gd name="connsiteY75" fmla="*/ 1 h 9959"/>
              <a:gd name="connsiteX76" fmla="*/ 4790 w 10000"/>
              <a:gd name="connsiteY76" fmla="*/ 4 h 9959"/>
              <a:gd name="connsiteX77" fmla="*/ 4660 w 10000"/>
              <a:gd name="connsiteY77" fmla="*/ 0 h 9959"/>
              <a:gd name="connsiteX0-1" fmla="*/ 4660 w 10000"/>
              <a:gd name="connsiteY0-2" fmla="*/ 0 h 10000"/>
              <a:gd name="connsiteX1-3" fmla="*/ 4818 w 10000"/>
              <a:gd name="connsiteY1-4" fmla="*/ 529 h 10000"/>
              <a:gd name="connsiteX2-5" fmla="*/ 4618 w 10000"/>
              <a:gd name="connsiteY2-6" fmla="*/ 2186 h 10000"/>
              <a:gd name="connsiteX3-7" fmla="*/ 4245 w 10000"/>
              <a:gd name="connsiteY3-8" fmla="*/ 2706 h 10000"/>
              <a:gd name="connsiteX4-9" fmla="*/ 3341 w 10000"/>
              <a:gd name="connsiteY4-10" fmla="*/ 1224 h 10000"/>
              <a:gd name="connsiteX5-11" fmla="*/ 3052 w 10000"/>
              <a:gd name="connsiteY5-12" fmla="*/ 872 h 10000"/>
              <a:gd name="connsiteX6-13" fmla="*/ 3053 w 10000"/>
              <a:gd name="connsiteY6-14" fmla="*/ 828 h 10000"/>
              <a:gd name="connsiteX7-15" fmla="*/ 2933 w 10000"/>
              <a:gd name="connsiteY7-16" fmla="*/ 968 h 10000"/>
              <a:gd name="connsiteX8-17" fmla="*/ 3664 w 10000"/>
              <a:gd name="connsiteY8-18" fmla="*/ 2023 h 10000"/>
              <a:gd name="connsiteX9-19" fmla="*/ 4246 w 10000"/>
              <a:gd name="connsiteY9-20" fmla="*/ 3672 h 10000"/>
              <a:gd name="connsiteX10-21" fmla="*/ 4092 w 10000"/>
              <a:gd name="connsiteY10-22" fmla="*/ 4195 h 10000"/>
              <a:gd name="connsiteX11-23" fmla="*/ 3718 w 10000"/>
              <a:gd name="connsiteY11-24" fmla="*/ 4032 h 10000"/>
              <a:gd name="connsiteX12-25" fmla="*/ 2403 w 10000"/>
              <a:gd name="connsiteY12-26" fmla="*/ 3274 h 10000"/>
              <a:gd name="connsiteX13-27" fmla="*/ 895 w 10000"/>
              <a:gd name="connsiteY13-28" fmla="*/ 2724 h 10000"/>
              <a:gd name="connsiteX14-29" fmla="*/ 703 w 10000"/>
              <a:gd name="connsiteY14-30" fmla="*/ 2634 h 10000"/>
              <a:gd name="connsiteX15-31" fmla="*/ 629 w 10000"/>
              <a:gd name="connsiteY15-32" fmla="*/ 2827 h 10000"/>
              <a:gd name="connsiteX16-33" fmla="*/ 661 w 10000"/>
              <a:gd name="connsiteY16-34" fmla="*/ 2820 h 10000"/>
              <a:gd name="connsiteX17-35" fmla="*/ 2618 w 10000"/>
              <a:gd name="connsiteY17-36" fmla="*/ 3584 h 10000"/>
              <a:gd name="connsiteX18-37" fmla="*/ 3826 w 10000"/>
              <a:gd name="connsiteY18-38" fmla="*/ 4576 h 10000"/>
              <a:gd name="connsiteX19-39" fmla="*/ 3997 w 10000"/>
              <a:gd name="connsiteY19-40" fmla="*/ 5111 h 10000"/>
              <a:gd name="connsiteX20-41" fmla="*/ 3863 w 10000"/>
              <a:gd name="connsiteY20-42" fmla="*/ 6187 h 10000"/>
              <a:gd name="connsiteX21-43" fmla="*/ 3572 w 10000"/>
              <a:gd name="connsiteY21-44" fmla="*/ 6127 h 10000"/>
              <a:gd name="connsiteX22-45" fmla="*/ 671 w 10000"/>
              <a:gd name="connsiteY22-46" fmla="*/ 5657 h 10000"/>
              <a:gd name="connsiteX23-47" fmla="*/ 20 w 10000"/>
              <a:gd name="connsiteY23-48" fmla="*/ 5599 h 10000"/>
              <a:gd name="connsiteX24-49" fmla="*/ 20 w 10000"/>
              <a:gd name="connsiteY24-50" fmla="*/ 5607 h 10000"/>
              <a:gd name="connsiteX25-51" fmla="*/ 0 w 10000"/>
              <a:gd name="connsiteY25-52" fmla="*/ 5858 h 10000"/>
              <a:gd name="connsiteX26-53" fmla="*/ 383 w 10000"/>
              <a:gd name="connsiteY26-54" fmla="*/ 5862 h 10000"/>
              <a:gd name="connsiteX27-55" fmla="*/ 3654 w 10000"/>
              <a:gd name="connsiteY27-56" fmla="*/ 6618 h 10000"/>
              <a:gd name="connsiteX28-57" fmla="*/ 3897 w 10000"/>
              <a:gd name="connsiteY28-58" fmla="*/ 7006 h 10000"/>
              <a:gd name="connsiteX29-59" fmla="*/ 3753 w 10000"/>
              <a:gd name="connsiteY29-60" fmla="*/ 8718 h 10000"/>
              <a:gd name="connsiteX30-61" fmla="*/ 3594 w 10000"/>
              <a:gd name="connsiteY30-62" fmla="*/ 9138 h 10000"/>
              <a:gd name="connsiteX31-63" fmla="*/ 2618 w 10000"/>
              <a:gd name="connsiteY31-64" fmla="*/ 9587 h 10000"/>
              <a:gd name="connsiteX32-65" fmla="*/ 1966 w 10000"/>
              <a:gd name="connsiteY32-66" fmla="*/ 9687 h 10000"/>
              <a:gd name="connsiteX33-67" fmla="*/ 1471 w 10000"/>
              <a:gd name="connsiteY33-68" fmla="*/ 9934 h 10000"/>
              <a:gd name="connsiteX34-69" fmla="*/ 2899 w 10000"/>
              <a:gd name="connsiteY34-70" fmla="*/ 9998 h 10000"/>
              <a:gd name="connsiteX35-71" fmla="*/ 6656 w 10000"/>
              <a:gd name="connsiteY35-72" fmla="*/ 9953 h 10000"/>
              <a:gd name="connsiteX36-73" fmla="*/ 7345 w 10000"/>
              <a:gd name="connsiteY36-74" fmla="*/ 9982 h 10000"/>
              <a:gd name="connsiteX37-75" fmla="*/ 7435 w 10000"/>
              <a:gd name="connsiteY37-76" fmla="*/ 9805 h 10000"/>
              <a:gd name="connsiteX38-77" fmla="*/ 7328 w 10000"/>
              <a:gd name="connsiteY38-78" fmla="*/ 9757 h 10000"/>
              <a:gd name="connsiteX39-79" fmla="*/ 6676 w 10000"/>
              <a:gd name="connsiteY39-80" fmla="*/ 9649 h 10000"/>
              <a:gd name="connsiteX40-81" fmla="*/ 5392 w 10000"/>
              <a:gd name="connsiteY40-82" fmla="*/ 9229 h 10000"/>
              <a:gd name="connsiteX41-83" fmla="*/ 5222 w 10000"/>
              <a:gd name="connsiteY41-84" fmla="*/ 8811 h 10000"/>
              <a:gd name="connsiteX42-85" fmla="*/ 5183 w 10000"/>
              <a:gd name="connsiteY42-86" fmla="*/ 7437 h 10000"/>
              <a:gd name="connsiteX43-87" fmla="*/ 5192 w 10000"/>
              <a:gd name="connsiteY43-88" fmla="*/ 6897 h 10000"/>
              <a:gd name="connsiteX44-89" fmla="*/ 5356 w 10000"/>
              <a:gd name="connsiteY44-90" fmla="*/ 6741 h 10000"/>
              <a:gd name="connsiteX45-91" fmla="*/ 7720 w 10000"/>
              <a:gd name="connsiteY45-92" fmla="*/ 6007 h 10000"/>
              <a:gd name="connsiteX46-93" fmla="*/ 9982 w 10000"/>
              <a:gd name="connsiteY46-94" fmla="*/ 5810 h 10000"/>
              <a:gd name="connsiteX47-95" fmla="*/ 10000 w 10000"/>
              <a:gd name="connsiteY47-96" fmla="*/ 5823 h 10000"/>
              <a:gd name="connsiteX48-97" fmla="*/ 9985 w 10000"/>
              <a:gd name="connsiteY48-98" fmla="*/ 5617 h 10000"/>
              <a:gd name="connsiteX49-99" fmla="*/ 9988 w 10000"/>
              <a:gd name="connsiteY49-100" fmla="*/ 5533 h 10000"/>
              <a:gd name="connsiteX50-101" fmla="*/ 9941 w 10000"/>
              <a:gd name="connsiteY50-102" fmla="*/ 5602 h 10000"/>
              <a:gd name="connsiteX51-103" fmla="*/ 9553 w 10000"/>
              <a:gd name="connsiteY51-104" fmla="*/ 5632 h 10000"/>
              <a:gd name="connsiteX52-105" fmla="*/ 6000 w 10000"/>
              <a:gd name="connsiteY52-106" fmla="*/ 6024 h 10000"/>
              <a:gd name="connsiteX53-107" fmla="*/ 5138 w 10000"/>
              <a:gd name="connsiteY53-108" fmla="*/ 6131 h 10000"/>
              <a:gd name="connsiteX54-109" fmla="*/ 4956 w 10000"/>
              <a:gd name="connsiteY54-110" fmla="*/ 4957 h 10000"/>
              <a:gd name="connsiteX55-111" fmla="*/ 5535 w 10000"/>
              <a:gd name="connsiteY55-112" fmla="*/ 4276 h 10000"/>
              <a:gd name="connsiteX56-113" fmla="*/ 8583 w 10000"/>
              <a:gd name="connsiteY56-114" fmla="*/ 3265 h 10000"/>
              <a:gd name="connsiteX57-115" fmla="*/ 9138 w 10000"/>
              <a:gd name="connsiteY57-116" fmla="*/ 3182 h 10000"/>
              <a:gd name="connsiteX58-117" fmla="*/ 9040 w 10000"/>
              <a:gd name="connsiteY58-118" fmla="*/ 3035 h 10000"/>
              <a:gd name="connsiteX59-119" fmla="*/ 9020 w 10000"/>
              <a:gd name="connsiteY59-120" fmla="*/ 3062 h 10000"/>
              <a:gd name="connsiteX60-121" fmla="*/ 8390 w 10000"/>
              <a:gd name="connsiteY60-122" fmla="*/ 3163 h 10000"/>
              <a:gd name="connsiteX61-123" fmla="*/ 6398 w 10000"/>
              <a:gd name="connsiteY61-124" fmla="*/ 3571 h 10000"/>
              <a:gd name="connsiteX62-125" fmla="*/ 5514 w 10000"/>
              <a:gd name="connsiteY62-126" fmla="*/ 3930 h 10000"/>
              <a:gd name="connsiteX63-127" fmla="*/ 4879 w 10000"/>
              <a:gd name="connsiteY63-128" fmla="*/ 4104 h 10000"/>
              <a:gd name="connsiteX64-129" fmla="*/ 4830 w 10000"/>
              <a:gd name="connsiteY64-130" fmla="*/ 3863 h 10000"/>
              <a:gd name="connsiteX65-131" fmla="*/ 5158 w 10000"/>
              <a:gd name="connsiteY65-132" fmla="*/ 3435 h 10000"/>
              <a:gd name="connsiteX66-133" fmla="*/ 6676 w 10000"/>
              <a:gd name="connsiteY66-134" fmla="*/ 1646 h 10000"/>
              <a:gd name="connsiteX67-135" fmla="*/ 6791 w 10000"/>
              <a:gd name="connsiteY67-136" fmla="*/ 1464 h 10000"/>
              <a:gd name="connsiteX68-137" fmla="*/ 6647 w 10000"/>
              <a:gd name="connsiteY68-138" fmla="*/ 1377 h 10000"/>
              <a:gd name="connsiteX69-139" fmla="*/ 5719 w 10000"/>
              <a:gd name="connsiteY69-140" fmla="*/ 2647 h 10000"/>
              <a:gd name="connsiteX70-141" fmla="*/ 4735 w 10000"/>
              <a:gd name="connsiteY70-142" fmla="*/ 3350 h 10000"/>
              <a:gd name="connsiteX71-143" fmla="*/ 4695 w 10000"/>
              <a:gd name="connsiteY71-144" fmla="*/ 3074 h 10000"/>
              <a:gd name="connsiteX72-145" fmla="*/ 4797 w 10000"/>
              <a:gd name="connsiteY72-146" fmla="*/ 2472 h 10000"/>
              <a:gd name="connsiteX73-147" fmla="*/ 4984 w 10000"/>
              <a:gd name="connsiteY73-148" fmla="*/ 780 h 10000"/>
              <a:gd name="connsiteX74-149" fmla="*/ 4929 w 10000"/>
              <a:gd name="connsiteY74-150" fmla="*/ 121 h 10000"/>
              <a:gd name="connsiteX75-151" fmla="*/ 4905 w 10000"/>
              <a:gd name="connsiteY75-152" fmla="*/ 1 h 10000"/>
              <a:gd name="connsiteX76-153" fmla="*/ 4790 w 10000"/>
              <a:gd name="connsiteY76-154" fmla="*/ 4 h 10000"/>
              <a:gd name="connsiteX77-155" fmla="*/ 4660 w 10000"/>
              <a:gd name="connsiteY77-156" fmla="*/ 0 h 10000"/>
              <a:gd name="connsiteX0-157" fmla="*/ 4660 w 10000"/>
              <a:gd name="connsiteY0-158" fmla="*/ 0 h 10000"/>
              <a:gd name="connsiteX1-159" fmla="*/ 4818 w 10000"/>
              <a:gd name="connsiteY1-160" fmla="*/ 529 h 10000"/>
              <a:gd name="connsiteX2-161" fmla="*/ 4618 w 10000"/>
              <a:gd name="connsiteY2-162" fmla="*/ 2186 h 10000"/>
              <a:gd name="connsiteX3-163" fmla="*/ 4245 w 10000"/>
              <a:gd name="connsiteY3-164" fmla="*/ 2706 h 10000"/>
              <a:gd name="connsiteX4-165" fmla="*/ 3341 w 10000"/>
              <a:gd name="connsiteY4-166" fmla="*/ 1224 h 10000"/>
              <a:gd name="connsiteX5-167" fmla="*/ 3052 w 10000"/>
              <a:gd name="connsiteY5-168" fmla="*/ 872 h 10000"/>
              <a:gd name="connsiteX6-169" fmla="*/ 3053 w 10000"/>
              <a:gd name="connsiteY6-170" fmla="*/ 828 h 10000"/>
              <a:gd name="connsiteX7-171" fmla="*/ 2933 w 10000"/>
              <a:gd name="connsiteY7-172" fmla="*/ 968 h 10000"/>
              <a:gd name="connsiteX8-173" fmla="*/ 3664 w 10000"/>
              <a:gd name="connsiteY8-174" fmla="*/ 2023 h 10000"/>
              <a:gd name="connsiteX9-175" fmla="*/ 4246 w 10000"/>
              <a:gd name="connsiteY9-176" fmla="*/ 3672 h 10000"/>
              <a:gd name="connsiteX10-177" fmla="*/ 4092 w 10000"/>
              <a:gd name="connsiteY10-178" fmla="*/ 4195 h 10000"/>
              <a:gd name="connsiteX11-179" fmla="*/ 3718 w 10000"/>
              <a:gd name="connsiteY11-180" fmla="*/ 4032 h 10000"/>
              <a:gd name="connsiteX12-181" fmla="*/ 2403 w 10000"/>
              <a:gd name="connsiteY12-182" fmla="*/ 3274 h 10000"/>
              <a:gd name="connsiteX13-183" fmla="*/ 895 w 10000"/>
              <a:gd name="connsiteY13-184" fmla="*/ 2724 h 10000"/>
              <a:gd name="connsiteX14-185" fmla="*/ 703 w 10000"/>
              <a:gd name="connsiteY14-186" fmla="*/ 2634 h 10000"/>
              <a:gd name="connsiteX15-187" fmla="*/ 629 w 10000"/>
              <a:gd name="connsiteY15-188" fmla="*/ 2827 h 10000"/>
              <a:gd name="connsiteX16-189" fmla="*/ 661 w 10000"/>
              <a:gd name="connsiteY16-190" fmla="*/ 2820 h 10000"/>
              <a:gd name="connsiteX17-191" fmla="*/ 2618 w 10000"/>
              <a:gd name="connsiteY17-192" fmla="*/ 3584 h 10000"/>
              <a:gd name="connsiteX18-193" fmla="*/ 3826 w 10000"/>
              <a:gd name="connsiteY18-194" fmla="*/ 4576 h 10000"/>
              <a:gd name="connsiteX19-195" fmla="*/ 3997 w 10000"/>
              <a:gd name="connsiteY19-196" fmla="*/ 5111 h 10000"/>
              <a:gd name="connsiteX20-197" fmla="*/ 3863 w 10000"/>
              <a:gd name="connsiteY20-198" fmla="*/ 6187 h 10000"/>
              <a:gd name="connsiteX21-199" fmla="*/ 3572 w 10000"/>
              <a:gd name="connsiteY21-200" fmla="*/ 6127 h 10000"/>
              <a:gd name="connsiteX22-201" fmla="*/ 671 w 10000"/>
              <a:gd name="connsiteY22-202" fmla="*/ 5657 h 10000"/>
              <a:gd name="connsiteX23-203" fmla="*/ 20 w 10000"/>
              <a:gd name="connsiteY23-204" fmla="*/ 5599 h 10000"/>
              <a:gd name="connsiteX24-205" fmla="*/ 20 w 10000"/>
              <a:gd name="connsiteY24-206" fmla="*/ 5607 h 10000"/>
              <a:gd name="connsiteX25-207" fmla="*/ 0 w 10000"/>
              <a:gd name="connsiteY25-208" fmla="*/ 5858 h 10000"/>
              <a:gd name="connsiteX26-209" fmla="*/ 383 w 10000"/>
              <a:gd name="connsiteY26-210" fmla="*/ 5862 h 10000"/>
              <a:gd name="connsiteX27-211" fmla="*/ 3654 w 10000"/>
              <a:gd name="connsiteY27-212" fmla="*/ 6618 h 10000"/>
              <a:gd name="connsiteX28-213" fmla="*/ 3897 w 10000"/>
              <a:gd name="connsiteY28-214" fmla="*/ 7006 h 10000"/>
              <a:gd name="connsiteX29-215" fmla="*/ 3753 w 10000"/>
              <a:gd name="connsiteY29-216" fmla="*/ 8718 h 10000"/>
              <a:gd name="connsiteX30-217" fmla="*/ 3594 w 10000"/>
              <a:gd name="connsiteY30-218" fmla="*/ 9138 h 10000"/>
              <a:gd name="connsiteX31-219" fmla="*/ 2618 w 10000"/>
              <a:gd name="connsiteY31-220" fmla="*/ 9587 h 10000"/>
              <a:gd name="connsiteX32-221" fmla="*/ 1966 w 10000"/>
              <a:gd name="connsiteY32-222" fmla="*/ 9687 h 10000"/>
              <a:gd name="connsiteX33-223" fmla="*/ 1471 w 10000"/>
              <a:gd name="connsiteY33-224" fmla="*/ 9934 h 10000"/>
              <a:gd name="connsiteX34-225" fmla="*/ 2899 w 10000"/>
              <a:gd name="connsiteY34-226" fmla="*/ 9998 h 10000"/>
              <a:gd name="connsiteX35-227" fmla="*/ 6656 w 10000"/>
              <a:gd name="connsiteY35-228" fmla="*/ 9953 h 10000"/>
              <a:gd name="connsiteX36-229" fmla="*/ 7345 w 10000"/>
              <a:gd name="connsiteY36-230" fmla="*/ 9982 h 10000"/>
              <a:gd name="connsiteX37-231" fmla="*/ 7571 w 10000"/>
              <a:gd name="connsiteY37-232" fmla="*/ 9967 h 10000"/>
              <a:gd name="connsiteX38-233" fmla="*/ 7328 w 10000"/>
              <a:gd name="connsiteY38-234" fmla="*/ 9757 h 10000"/>
              <a:gd name="connsiteX39-235" fmla="*/ 6676 w 10000"/>
              <a:gd name="connsiteY39-236" fmla="*/ 9649 h 10000"/>
              <a:gd name="connsiteX40-237" fmla="*/ 5392 w 10000"/>
              <a:gd name="connsiteY40-238" fmla="*/ 9229 h 10000"/>
              <a:gd name="connsiteX41-239" fmla="*/ 5222 w 10000"/>
              <a:gd name="connsiteY41-240" fmla="*/ 8811 h 10000"/>
              <a:gd name="connsiteX42-241" fmla="*/ 5183 w 10000"/>
              <a:gd name="connsiteY42-242" fmla="*/ 7437 h 10000"/>
              <a:gd name="connsiteX43-243" fmla="*/ 5192 w 10000"/>
              <a:gd name="connsiteY43-244" fmla="*/ 6897 h 10000"/>
              <a:gd name="connsiteX44-245" fmla="*/ 5356 w 10000"/>
              <a:gd name="connsiteY44-246" fmla="*/ 6741 h 10000"/>
              <a:gd name="connsiteX45-247" fmla="*/ 7720 w 10000"/>
              <a:gd name="connsiteY45-248" fmla="*/ 6007 h 10000"/>
              <a:gd name="connsiteX46-249" fmla="*/ 9982 w 10000"/>
              <a:gd name="connsiteY46-250" fmla="*/ 5810 h 10000"/>
              <a:gd name="connsiteX47-251" fmla="*/ 10000 w 10000"/>
              <a:gd name="connsiteY47-252" fmla="*/ 5823 h 10000"/>
              <a:gd name="connsiteX48-253" fmla="*/ 9985 w 10000"/>
              <a:gd name="connsiteY48-254" fmla="*/ 5617 h 10000"/>
              <a:gd name="connsiteX49-255" fmla="*/ 9988 w 10000"/>
              <a:gd name="connsiteY49-256" fmla="*/ 5533 h 10000"/>
              <a:gd name="connsiteX50-257" fmla="*/ 9941 w 10000"/>
              <a:gd name="connsiteY50-258" fmla="*/ 5602 h 10000"/>
              <a:gd name="connsiteX51-259" fmla="*/ 9553 w 10000"/>
              <a:gd name="connsiteY51-260" fmla="*/ 5632 h 10000"/>
              <a:gd name="connsiteX52-261" fmla="*/ 6000 w 10000"/>
              <a:gd name="connsiteY52-262" fmla="*/ 6024 h 10000"/>
              <a:gd name="connsiteX53-263" fmla="*/ 5138 w 10000"/>
              <a:gd name="connsiteY53-264" fmla="*/ 6131 h 10000"/>
              <a:gd name="connsiteX54-265" fmla="*/ 4956 w 10000"/>
              <a:gd name="connsiteY54-266" fmla="*/ 4957 h 10000"/>
              <a:gd name="connsiteX55-267" fmla="*/ 5535 w 10000"/>
              <a:gd name="connsiteY55-268" fmla="*/ 4276 h 10000"/>
              <a:gd name="connsiteX56-269" fmla="*/ 8583 w 10000"/>
              <a:gd name="connsiteY56-270" fmla="*/ 3265 h 10000"/>
              <a:gd name="connsiteX57-271" fmla="*/ 9138 w 10000"/>
              <a:gd name="connsiteY57-272" fmla="*/ 3182 h 10000"/>
              <a:gd name="connsiteX58-273" fmla="*/ 9040 w 10000"/>
              <a:gd name="connsiteY58-274" fmla="*/ 3035 h 10000"/>
              <a:gd name="connsiteX59-275" fmla="*/ 9020 w 10000"/>
              <a:gd name="connsiteY59-276" fmla="*/ 3062 h 10000"/>
              <a:gd name="connsiteX60-277" fmla="*/ 8390 w 10000"/>
              <a:gd name="connsiteY60-278" fmla="*/ 3163 h 10000"/>
              <a:gd name="connsiteX61-279" fmla="*/ 6398 w 10000"/>
              <a:gd name="connsiteY61-280" fmla="*/ 3571 h 10000"/>
              <a:gd name="connsiteX62-281" fmla="*/ 5514 w 10000"/>
              <a:gd name="connsiteY62-282" fmla="*/ 3930 h 10000"/>
              <a:gd name="connsiteX63-283" fmla="*/ 4879 w 10000"/>
              <a:gd name="connsiteY63-284" fmla="*/ 4104 h 10000"/>
              <a:gd name="connsiteX64-285" fmla="*/ 4830 w 10000"/>
              <a:gd name="connsiteY64-286" fmla="*/ 3863 h 10000"/>
              <a:gd name="connsiteX65-287" fmla="*/ 5158 w 10000"/>
              <a:gd name="connsiteY65-288" fmla="*/ 3435 h 10000"/>
              <a:gd name="connsiteX66-289" fmla="*/ 6676 w 10000"/>
              <a:gd name="connsiteY66-290" fmla="*/ 1646 h 10000"/>
              <a:gd name="connsiteX67-291" fmla="*/ 6791 w 10000"/>
              <a:gd name="connsiteY67-292" fmla="*/ 1464 h 10000"/>
              <a:gd name="connsiteX68-293" fmla="*/ 6647 w 10000"/>
              <a:gd name="connsiteY68-294" fmla="*/ 1377 h 10000"/>
              <a:gd name="connsiteX69-295" fmla="*/ 5719 w 10000"/>
              <a:gd name="connsiteY69-296" fmla="*/ 2647 h 10000"/>
              <a:gd name="connsiteX70-297" fmla="*/ 4735 w 10000"/>
              <a:gd name="connsiteY70-298" fmla="*/ 3350 h 10000"/>
              <a:gd name="connsiteX71-299" fmla="*/ 4695 w 10000"/>
              <a:gd name="connsiteY71-300" fmla="*/ 3074 h 10000"/>
              <a:gd name="connsiteX72-301" fmla="*/ 4797 w 10000"/>
              <a:gd name="connsiteY72-302" fmla="*/ 2472 h 10000"/>
              <a:gd name="connsiteX73-303" fmla="*/ 4984 w 10000"/>
              <a:gd name="connsiteY73-304" fmla="*/ 780 h 10000"/>
              <a:gd name="connsiteX74-305" fmla="*/ 4929 w 10000"/>
              <a:gd name="connsiteY74-306" fmla="*/ 121 h 10000"/>
              <a:gd name="connsiteX75-307" fmla="*/ 4905 w 10000"/>
              <a:gd name="connsiteY75-308" fmla="*/ 1 h 10000"/>
              <a:gd name="connsiteX76-309" fmla="*/ 4790 w 10000"/>
              <a:gd name="connsiteY76-310" fmla="*/ 4 h 10000"/>
              <a:gd name="connsiteX77-311" fmla="*/ 4660 w 10000"/>
              <a:gd name="connsiteY77-312" fmla="*/ 0 h 10000"/>
              <a:gd name="connsiteX0-313" fmla="*/ 4660 w 10000"/>
              <a:gd name="connsiteY0-314" fmla="*/ 0 h 10000"/>
              <a:gd name="connsiteX1-315" fmla="*/ 4818 w 10000"/>
              <a:gd name="connsiteY1-316" fmla="*/ 529 h 10000"/>
              <a:gd name="connsiteX2-317" fmla="*/ 4618 w 10000"/>
              <a:gd name="connsiteY2-318" fmla="*/ 2186 h 10000"/>
              <a:gd name="connsiteX3-319" fmla="*/ 4245 w 10000"/>
              <a:gd name="connsiteY3-320" fmla="*/ 2706 h 10000"/>
              <a:gd name="connsiteX4-321" fmla="*/ 3341 w 10000"/>
              <a:gd name="connsiteY4-322" fmla="*/ 1224 h 10000"/>
              <a:gd name="connsiteX5-323" fmla="*/ 3052 w 10000"/>
              <a:gd name="connsiteY5-324" fmla="*/ 872 h 10000"/>
              <a:gd name="connsiteX6-325" fmla="*/ 3053 w 10000"/>
              <a:gd name="connsiteY6-326" fmla="*/ 828 h 10000"/>
              <a:gd name="connsiteX7-327" fmla="*/ 2933 w 10000"/>
              <a:gd name="connsiteY7-328" fmla="*/ 968 h 10000"/>
              <a:gd name="connsiteX8-329" fmla="*/ 3664 w 10000"/>
              <a:gd name="connsiteY8-330" fmla="*/ 2023 h 10000"/>
              <a:gd name="connsiteX9-331" fmla="*/ 4246 w 10000"/>
              <a:gd name="connsiteY9-332" fmla="*/ 3672 h 10000"/>
              <a:gd name="connsiteX10-333" fmla="*/ 4092 w 10000"/>
              <a:gd name="connsiteY10-334" fmla="*/ 4195 h 10000"/>
              <a:gd name="connsiteX11-335" fmla="*/ 3718 w 10000"/>
              <a:gd name="connsiteY11-336" fmla="*/ 4032 h 10000"/>
              <a:gd name="connsiteX12-337" fmla="*/ 2403 w 10000"/>
              <a:gd name="connsiteY12-338" fmla="*/ 3274 h 10000"/>
              <a:gd name="connsiteX13-339" fmla="*/ 895 w 10000"/>
              <a:gd name="connsiteY13-340" fmla="*/ 2724 h 10000"/>
              <a:gd name="connsiteX14-341" fmla="*/ 703 w 10000"/>
              <a:gd name="connsiteY14-342" fmla="*/ 2634 h 10000"/>
              <a:gd name="connsiteX15-343" fmla="*/ 629 w 10000"/>
              <a:gd name="connsiteY15-344" fmla="*/ 2827 h 10000"/>
              <a:gd name="connsiteX16-345" fmla="*/ 661 w 10000"/>
              <a:gd name="connsiteY16-346" fmla="*/ 2820 h 10000"/>
              <a:gd name="connsiteX17-347" fmla="*/ 2618 w 10000"/>
              <a:gd name="connsiteY17-348" fmla="*/ 3584 h 10000"/>
              <a:gd name="connsiteX18-349" fmla="*/ 3826 w 10000"/>
              <a:gd name="connsiteY18-350" fmla="*/ 4576 h 10000"/>
              <a:gd name="connsiteX19-351" fmla="*/ 3997 w 10000"/>
              <a:gd name="connsiteY19-352" fmla="*/ 5111 h 10000"/>
              <a:gd name="connsiteX20-353" fmla="*/ 3863 w 10000"/>
              <a:gd name="connsiteY20-354" fmla="*/ 6187 h 10000"/>
              <a:gd name="connsiteX21-355" fmla="*/ 3572 w 10000"/>
              <a:gd name="connsiteY21-356" fmla="*/ 6127 h 10000"/>
              <a:gd name="connsiteX22-357" fmla="*/ 671 w 10000"/>
              <a:gd name="connsiteY22-358" fmla="*/ 5657 h 10000"/>
              <a:gd name="connsiteX23-359" fmla="*/ 20 w 10000"/>
              <a:gd name="connsiteY23-360" fmla="*/ 5599 h 10000"/>
              <a:gd name="connsiteX24-361" fmla="*/ 20 w 10000"/>
              <a:gd name="connsiteY24-362" fmla="*/ 5607 h 10000"/>
              <a:gd name="connsiteX25-363" fmla="*/ 0 w 10000"/>
              <a:gd name="connsiteY25-364" fmla="*/ 5858 h 10000"/>
              <a:gd name="connsiteX26-365" fmla="*/ 383 w 10000"/>
              <a:gd name="connsiteY26-366" fmla="*/ 5862 h 10000"/>
              <a:gd name="connsiteX27-367" fmla="*/ 3654 w 10000"/>
              <a:gd name="connsiteY27-368" fmla="*/ 6618 h 10000"/>
              <a:gd name="connsiteX28-369" fmla="*/ 3897 w 10000"/>
              <a:gd name="connsiteY28-370" fmla="*/ 7006 h 10000"/>
              <a:gd name="connsiteX29-371" fmla="*/ 3753 w 10000"/>
              <a:gd name="connsiteY29-372" fmla="*/ 8718 h 10000"/>
              <a:gd name="connsiteX30-373" fmla="*/ 3594 w 10000"/>
              <a:gd name="connsiteY30-374" fmla="*/ 9138 h 10000"/>
              <a:gd name="connsiteX31-375" fmla="*/ 2618 w 10000"/>
              <a:gd name="connsiteY31-376" fmla="*/ 9587 h 10000"/>
              <a:gd name="connsiteX32-377" fmla="*/ 1966 w 10000"/>
              <a:gd name="connsiteY32-378" fmla="*/ 9687 h 10000"/>
              <a:gd name="connsiteX33-379" fmla="*/ 1471 w 10000"/>
              <a:gd name="connsiteY33-380" fmla="*/ 9934 h 10000"/>
              <a:gd name="connsiteX34-381" fmla="*/ 2899 w 10000"/>
              <a:gd name="connsiteY34-382" fmla="*/ 9998 h 10000"/>
              <a:gd name="connsiteX35-383" fmla="*/ 7345 w 10000"/>
              <a:gd name="connsiteY35-384" fmla="*/ 9982 h 10000"/>
              <a:gd name="connsiteX36-385" fmla="*/ 7571 w 10000"/>
              <a:gd name="connsiteY36-386" fmla="*/ 9967 h 10000"/>
              <a:gd name="connsiteX37-387" fmla="*/ 7328 w 10000"/>
              <a:gd name="connsiteY37-388" fmla="*/ 9757 h 10000"/>
              <a:gd name="connsiteX38-389" fmla="*/ 6676 w 10000"/>
              <a:gd name="connsiteY38-390" fmla="*/ 9649 h 10000"/>
              <a:gd name="connsiteX39-391" fmla="*/ 5392 w 10000"/>
              <a:gd name="connsiteY39-392" fmla="*/ 9229 h 10000"/>
              <a:gd name="connsiteX40-393" fmla="*/ 5222 w 10000"/>
              <a:gd name="connsiteY40-394" fmla="*/ 8811 h 10000"/>
              <a:gd name="connsiteX41-395" fmla="*/ 5183 w 10000"/>
              <a:gd name="connsiteY41-396" fmla="*/ 7437 h 10000"/>
              <a:gd name="connsiteX42-397" fmla="*/ 5192 w 10000"/>
              <a:gd name="connsiteY42-398" fmla="*/ 6897 h 10000"/>
              <a:gd name="connsiteX43-399" fmla="*/ 5356 w 10000"/>
              <a:gd name="connsiteY43-400" fmla="*/ 6741 h 10000"/>
              <a:gd name="connsiteX44-401" fmla="*/ 7720 w 10000"/>
              <a:gd name="connsiteY44-402" fmla="*/ 6007 h 10000"/>
              <a:gd name="connsiteX45-403" fmla="*/ 9982 w 10000"/>
              <a:gd name="connsiteY45-404" fmla="*/ 5810 h 10000"/>
              <a:gd name="connsiteX46-405" fmla="*/ 10000 w 10000"/>
              <a:gd name="connsiteY46-406" fmla="*/ 5823 h 10000"/>
              <a:gd name="connsiteX47-407" fmla="*/ 9985 w 10000"/>
              <a:gd name="connsiteY47-408" fmla="*/ 5617 h 10000"/>
              <a:gd name="connsiteX48-409" fmla="*/ 9988 w 10000"/>
              <a:gd name="connsiteY48-410" fmla="*/ 5533 h 10000"/>
              <a:gd name="connsiteX49-411" fmla="*/ 9941 w 10000"/>
              <a:gd name="connsiteY49-412" fmla="*/ 5602 h 10000"/>
              <a:gd name="connsiteX50-413" fmla="*/ 9553 w 10000"/>
              <a:gd name="connsiteY50-414" fmla="*/ 5632 h 10000"/>
              <a:gd name="connsiteX51-415" fmla="*/ 6000 w 10000"/>
              <a:gd name="connsiteY51-416" fmla="*/ 6024 h 10000"/>
              <a:gd name="connsiteX52-417" fmla="*/ 5138 w 10000"/>
              <a:gd name="connsiteY52-418" fmla="*/ 6131 h 10000"/>
              <a:gd name="connsiteX53-419" fmla="*/ 4956 w 10000"/>
              <a:gd name="connsiteY53-420" fmla="*/ 4957 h 10000"/>
              <a:gd name="connsiteX54-421" fmla="*/ 5535 w 10000"/>
              <a:gd name="connsiteY54-422" fmla="*/ 4276 h 10000"/>
              <a:gd name="connsiteX55-423" fmla="*/ 8583 w 10000"/>
              <a:gd name="connsiteY55-424" fmla="*/ 3265 h 10000"/>
              <a:gd name="connsiteX56-425" fmla="*/ 9138 w 10000"/>
              <a:gd name="connsiteY56-426" fmla="*/ 3182 h 10000"/>
              <a:gd name="connsiteX57-427" fmla="*/ 9040 w 10000"/>
              <a:gd name="connsiteY57-428" fmla="*/ 3035 h 10000"/>
              <a:gd name="connsiteX58-429" fmla="*/ 9020 w 10000"/>
              <a:gd name="connsiteY58-430" fmla="*/ 3062 h 10000"/>
              <a:gd name="connsiteX59-431" fmla="*/ 8390 w 10000"/>
              <a:gd name="connsiteY59-432" fmla="*/ 3163 h 10000"/>
              <a:gd name="connsiteX60-433" fmla="*/ 6398 w 10000"/>
              <a:gd name="connsiteY60-434" fmla="*/ 3571 h 10000"/>
              <a:gd name="connsiteX61-435" fmla="*/ 5514 w 10000"/>
              <a:gd name="connsiteY61-436" fmla="*/ 3930 h 10000"/>
              <a:gd name="connsiteX62-437" fmla="*/ 4879 w 10000"/>
              <a:gd name="connsiteY62-438" fmla="*/ 4104 h 10000"/>
              <a:gd name="connsiteX63-439" fmla="*/ 4830 w 10000"/>
              <a:gd name="connsiteY63-440" fmla="*/ 3863 h 10000"/>
              <a:gd name="connsiteX64-441" fmla="*/ 5158 w 10000"/>
              <a:gd name="connsiteY64-442" fmla="*/ 3435 h 10000"/>
              <a:gd name="connsiteX65-443" fmla="*/ 6676 w 10000"/>
              <a:gd name="connsiteY65-444" fmla="*/ 1646 h 10000"/>
              <a:gd name="connsiteX66-445" fmla="*/ 6791 w 10000"/>
              <a:gd name="connsiteY66-446" fmla="*/ 1464 h 10000"/>
              <a:gd name="connsiteX67-447" fmla="*/ 6647 w 10000"/>
              <a:gd name="connsiteY67-448" fmla="*/ 1377 h 10000"/>
              <a:gd name="connsiteX68-449" fmla="*/ 5719 w 10000"/>
              <a:gd name="connsiteY68-450" fmla="*/ 2647 h 10000"/>
              <a:gd name="connsiteX69-451" fmla="*/ 4735 w 10000"/>
              <a:gd name="connsiteY69-452" fmla="*/ 3350 h 10000"/>
              <a:gd name="connsiteX70-453" fmla="*/ 4695 w 10000"/>
              <a:gd name="connsiteY70-454" fmla="*/ 3074 h 10000"/>
              <a:gd name="connsiteX71-455" fmla="*/ 4797 w 10000"/>
              <a:gd name="connsiteY71-456" fmla="*/ 2472 h 10000"/>
              <a:gd name="connsiteX72-457" fmla="*/ 4984 w 10000"/>
              <a:gd name="connsiteY72-458" fmla="*/ 780 h 10000"/>
              <a:gd name="connsiteX73-459" fmla="*/ 4929 w 10000"/>
              <a:gd name="connsiteY73-460" fmla="*/ 121 h 10000"/>
              <a:gd name="connsiteX74-461" fmla="*/ 4905 w 10000"/>
              <a:gd name="connsiteY74-462" fmla="*/ 1 h 10000"/>
              <a:gd name="connsiteX75-463" fmla="*/ 4790 w 10000"/>
              <a:gd name="connsiteY75-464" fmla="*/ 4 h 10000"/>
              <a:gd name="connsiteX76-465" fmla="*/ 4660 w 10000"/>
              <a:gd name="connsiteY76-466" fmla="*/ 0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</a:cxnLst>
            <a:rect l="l" t="t" r="r" b="b"/>
            <a:pathLst>
              <a:path w="10000" h="10000">
                <a:moveTo>
                  <a:pt x="4660" y="0"/>
                </a:moveTo>
                <a:cubicBezTo>
                  <a:pt x="4753" y="60"/>
                  <a:pt x="4782" y="194"/>
                  <a:pt x="4818" y="529"/>
                </a:cubicBezTo>
                <a:cubicBezTo>
                  <a:pt x="4869" y="974"/>
                  <a:pt x="4837" y="1238"/>
                  <a:pt x="4618" y="2186"/>
                </a:cubicBezTo>
                <a:cubicBezTo>
                  <a:pt x="4414" y="3083"/>
                  <a:pt x="4415" y="3078"/>
                  <a:pt x="4245" y="2706"/>
                </a:cubicBezTo>
                <a:cubicBezTo>
                  <a:pt x="4037" y="2257"/>
                  <a:pt x="3595" y="1531"/>
                  <a:pt x="3341" y="1224"/>
                </a:cubicBezTo>
                <a:cubicBezTo>
                  <a:pt x="3199" y="1055"/>
                  <a:pt x="3068" y="895"/>
                  <a:pt x="3052" y="872"/>
                </a:cubicBezTo>
                <a:cubicBezTo>
                  <a:pt x="3047" y="866"/>
                  <a:pt x="3048" y="849"/>
                  <a:pt x="3053" y="828"/>
                </a:cubicBezTo>
                <a:cubicBezTo>
                  <a:pt x="3015" y="878"/>
                  <a:pt x="2976" y="924"/>
                  <a:pt x="2933" y="968"/>
                </a:cubicBezTo>
                <a:cubicBezTo>
                  <a:pt x="3042" y="1044"/>
                  <a:pt x="3437" y="1616"/>
                  <a:pt x="3664" y="2023"/>
                </a:cubicBezTo>
                <a:cubicBezTo>
                  <a:pt x="3925" y="2491"/>
                  <a:pt x="4248" y="3409"/>
                  <a:pt x="4246" y="3672"/>
                </a:cubicBezTo>
                <a:cubicBezTo>
                  <a:pt x="4245" y="3880"/>
                  <a:pt x="4173" y="4126"/>
                  <a:pt x="4092" y="4195"/>
                </a:cubicBezTo>
                <a:cubicBezTo>
                  <a:pt x="4030" y="4248"/>
                  <a:pt x="3985" y="4228"/>
                  <a:pt x="3718" y="4032"/>
                </a:cubicBezTo>
                <a:cubicBezTo>
                  <a:pt x="3309" y="3734"/>
                  <a:pt x="2938" y="3520"/>
                  <a:pt x="2403" y="3274"/>
                </a:cubicBezTo>
                <a:cubicBezTo>
                  <a:pt x="1986" y="3083"/>
                  <a:pt x="1161" y="2781"/>
                  <a:pt x="895" y="2724"/>
                </a:cubicBezTo>
                <a:cubicBezTo>
                  <a:pt x="786" y="2699"/>
                  <a:pt x="728" y="2682"/>
                  <a:pt x="703" y="2634"/>
                </a:cubicBezTo>
                <a:cubicBezTo>
                  <a:pt x="683" y="2699"/>
                  <a:pt x="658" y="2764"/>
                  <a:pt x="629" y="2827"/>
                </a:cubicBezTo>
                <a:cubicBezTo>
                  <a:pt x="641" y="2822"/>
                  <a:pt x="651" y="2820"/>
                  <a:pt x="661" y="2820"/>
                </a:cubicBezTo>
                <a:cubicBezTo>
                  <a:pt x="919" y="2820"/>
                  <a:pt x="2014" y="3247"/>
                  <a:pt x="2618" y="3584"/>
                </a:cubicBezTo>
                <a:cubicBezTo>
                  <a:pt x="3013" y="3804"/>
                  <a:pt x="3627" y="4308"/>
                  <a:pt x="3826" y="4576"/>
                </a:cubicBezTo>
                <a:cubicBezTo>
                  <a:pt x="3945" y="4738"/>
                  <a:pt x="3974" y="4824"/>
                  <a:pt x="3997" y="5111"/>
                </a:cubicBezTo>
                <a:cubicBezTo>
                  <a:pt x="4027" y="5467"/>
                  <a:pt x="3942" y="6145"/>
                  <a:pt x="3863" y="6187"/>
                </a:cubicBezTo>
                <a:cubicBezTo>
                  <a:pt x="3838" y="6200"/>
                  <a:pt x="3708" y="6173"/>
                  <a:pt x="3572" y="6127"/>
                </a:cubicBezTo>
                <a:cubicBezTo>
                  <a:pt x="2963" y="5917"/>
                  <a:pt x="1889" y="5744"/>
                  <a:pt x="671" y="5657"/>
                </a:cubicBezTo>
                <a:cubicBezTo>
                  <a:pt x="392" y="5637"/>
                  <a:pt x="149" y="5615"/>
                  <a:pt x="20" y="5599"/>
                </a:cubicBezTo>
                <a:lnTo>
                  <a:pt x="20" y="5607"/>
                </a:lnTo>
                <a:cubicBezTo>
                  <a:pt x="20" y="5691"/>
                  <a:pt x="13" y="5776"/>
                  <a:pt x="0" y="5858"/>
                </a:cubicBezTo>
                <a:lnTo>
                  <a:pt x="383" y="5862"/>
                </a:lnTo>
                <a:cubicBezTo>
                  <a:pt x="1732" y="5875"/>
                  <a:pt x="3094" y="6190"/>
                  <a:pt x="3654" y="6618"/>
                </a:cubicBezTo>
                <a:cubicBezTo>
                  <a:pt x="3841" y="6760"/>
                  <a:pt x="3866" y="6802"/>
                  <a:pt x="3897" y="7006"/>
                </a:cubicBezTo>
                <a:cubicBezTo>
                  <a:pt x="3937" y="7276"/>
                  <a:pt x="3853" y="8265"/>
                  <a:pt x="3753" y="8718"/>
                </a:cubicBezTo>
                <a:cubicBezTo>
                  <a:pt x="3713" y="8893"/>
                  <a:pt x="3642" y="9083"/>
                  <a:pt x="3594" y="9138"/>
                </a:cubicBezTo>
                <a:cubicBezTo>
                  <a:pt x="3477" y="9275"/>
                  <a:pt x="2909" y="9535"/>
                  <a:pt x="2618" y="9587"/>
                </a:cubicBezTo>
                <a:cubicBezTo>
                  <a:pt x="2490" y="9610"/>
                  <a:pt x="2157" y="9629"/>
                  <a:pt x="1966" y="9687"/>
                </a:cubicBezTo>
                <a:cubicBezTo>
                  <a:pt x="1775" y="9744"/>
                  <a:pt x="1486" y="9922"/>
                  <a:pt x="1471" y="9934"/>
                </a:cubicBezTo>
                <a:cubicBezTo>
                  <a:pt x="1367" y="10024"/>
                  <a:pt x="2035" y="9995"/>
                  <a:pt x="2899" y="9998"/>
                </a:cubicBezTo>
                <a:lnTo>
                  <a:pt x="7345" y="9982"/>
                </a:lnTo>
                <a:lnTo>
                  <a:pt x="7571" y="9967"/>
                </a:lnTo>
                <a:lnTo>
                  <a:pt x="7328" y="9757"/>
                </a:lnTo>
                <a:cubicBezTo>
                  <a:pt x="7268" y="9729"/>
                  <a:pt x="6975" y="9680"/>
                  <a:pt x="6676" y="9649"/>
                </a:cubicBezTo>
                <a:cubicBezTo>
                  <a:pt x="6083" y="9584"/>
                  <a:pt x="5662" y="9448"/>
                  <a:pt x="5392" y="9229"/>
                </a:cubicBezTo>
                <a:cubicBezTo>
                  <a:pt x="5265" y="9128"/>
                  <a:pt x="5247" y="9080"/>
                  <a:pt x="5222" y="8811"/>
                </a:cubicBezTo>
                <a:cubicBezTo>
                  <a:pt x="5183" y="8392"/>
                  <a:pt x="5173" y="8069"/>
                  <a:pt x="5183" y="7437"/>
                </a:cubicBezTo>
                <a:cubicBezTo>
                  <a:pt x="5186" y="7258"/>
                  <a:pt x="5189" y="7077"/>
                  <a:pt x="5192" y="6897"/>
                </a:cubicBezTo>
                <a:lnTo>
                  <a:pt x="5356" y="6741"/>
                </a:lnTo>
                <a:cubicBezTo>
                  <a:pt x="5670" y="6441"/>
                  <a:pt x="6490" y="6186"/>
                  <a:pt x="7720" y="6007"/>
                </a:cubicBezTo>
                <a:cubicBezTo>
                  <a:pt x="8360" y="5913"/>
                  <a:pt x="9891" y="5780"/>
                  <a:pt x="9982" y="5810"/>
                </a:cubicBezTo>
                <a:cubicBezTo>
                  <a:pt x="9987" y="5812"/>
                  <a:pt x="9993" y="5818"/>
                  <a:pt x="10000" y="5823"/>
                </a:cubicBezTo>
                <a:cubicBezTo>
                  <a:pt x="9990" y="5756"/>
                  <a:pt x="9985" y="5686"/>
                  <a:pt x="9985" y="5617"/>
                </a:cubicBezTo>
                <a:cubicBezTo>
                  <a:pt x="9985" y="5588"/>
                  <a:pt x="9987" y="5560"/>
                  <a:pt x="9988" y="5533"/>
                </a:cubicBezTo>
                <a:cubicBezTo>
                  <a:pt x="9973" y="5569"/>
                  <a:pt x="9956" y="5594"/>
                  <a:pt x="9941" y="5602"/>
                </a:cubicBezTo>
                <a:cubicBezTo>
                  <a:pt x="9913" y="5618"/>
                  <a:pt x="9739" y="5632"/>
                  <a:pt x="9553" y="5632"/>
                </a:cubicBezTo>
                <a:cubicBezTo>
                  <a:pt x="8779" y="5634"/>
                  <a:pt x="7286" y="5799"/>
                  <a:pt x="6000" y="6024"/>
                </a:cubicBezTo>
                <a:cubicBezTo>
                  <a:pt x="5525" y="6106"/>
                  <a:pt x="5161" y="6151"/>
                  <a:pt x="5138" y="6131"/>
                </a:cubicBezTo>
                <a:cubicBezTo>
                  <a:pt x="5091" y="6091"/>
                  <a:pt x="4956" y="5219"/>
                  <a:pt x="4956" y="4957"/>
                </a:cubicBezTo>
                <a:cubicBezTo>
                  <a:pt x="4956" y="4749"/>
                  <a:pt x="5081" y="4602"/>
                  <a:pt x="5535" y="4276"/>
                </a:cubicBezTo>
                <a:cubicBezTo>
                  <a:pt x="6204" y="3795"/>
                  <a:pt x="7134" y="3485"/>
                  <a:pt x="8583" y="3265"/>
                </a:cubicBezTo>
                <a:lnTo>
                  <a:pt x="9138" y="3182"/>
                </a:lnTo>
                <a:cubicBezTo>
                  <a:pt x="9103" y="3134"/>
                  <a:pt x="9068" y="3087"/>
                  <a:pt x="9040" y="3035"/>
                </a:cubicBezTo>
                <a:cubicBezTo>
                  <a:pt x="9035" y="3048"/>
                  <a:pt x="9030" y="3058"/>
                  <a:pt x="9020" y="3062"/>
                </a:cubicBezTo>
                <a:cubicBezTo>
                  <a:pt x="8991" y="3078"/>
                  <a:pt x="8707" y="3123"/>
                  <a:pt x="8390" y="3163"/>
                </a:cubicBezTo>
                <a:cubicBezTo>
                  <a:pt x="7701" y="3249"/>
                  <a:pt x="6843" y="3426"/>
                  <a:pt x="6398" y="3571"/>
                </a:cubicBezTo>
                <a:cubicBezTo>
                  <a:pt x="6221" y="3628"/>
                  <a:pt x="5822" y="3791"/>
                  <a:pt x="5514" y="3930"/>
                </a:cubicBezTo>
                <a:cubicBezTo>
                  <a:pt x="4964" y="4179"/>
                  <a:pt x="4951" y="4183"/>
                  <a:pt x="4879" y="4104"/>
                </a:cubicBezTo>
                <a:cubicBezTo>
                  <a:pt x="4832" y="4049"/>
                  <a:pt x="4815" y="3969"/>
                  <a:pt x="4830" y="3863"/>
                </a:cubicBezTo>
                <a:cubicBezTo>
                  <a:pt x="4850" y="3735"/>
                  <a:pt x="4916" y="3650"/>
                  <a:pt x="5158" y="3435"/>
                </a:cubicBezTo>
                <a:cubicBezTo>
                  <a:pt x="5812" y="2856"/>
                  <a:pt x="6323" y="2255"/>
                  <a:pt x="6676" y="1646"/>
                </a:cubicBezTo>
                <a:cubicBezTo>
                  <a:pt x="6716" y="1576"/>
                  <a:pt x="6756" y="1514"/>
                  <a:pt x="6791" y="1464"/>
                </a:cubicBezTo>
                <a:cubicBezTo>
                  <a:pt x="6741" y="1436"/>
                  <a:pt x="6694" y="1409"/>
                  <a:pt x="6647" y="1377"/>
                </a:cubicBezTo>
                <a:cubicBezTo>
                  <a:pt x="6517" y="1672"/>
                  <a:pt x="6082" y="2281"/>
                  <a:pt x="5719" y="2647"/>
                </a:cubicBezTo>
                <a:cubicBezTo>
                  <a:pt x="5461" y="2907"/>
                  <a:pt x="4840" y="3350"/>
                  <a:pt x="4735" y="3350"/>
                </a:cubicBezTo>
                <a:cubicBezTo>
                  <a:pt x="4673" y="3350"/>
                  <a:pt x="4666" y="3308"/>
                  <a:pt x="4695" y="3074"/>
                </a:cubicBezTo>
                <a:cubicBezTo>
                  <a:pt x="4713" y="2922"/>
                  <a:pt x="4760" y="2652"/>
                  <a:pt x="4797" y="2472"/>
                </a:cubicBezTo>
                <a:cubicBezTo>
                  <a:pt x="4976" y="1619"/>
                  <a:pt x="5013" y="1287"/>
                  <a:pt x="4984" y="780"/>
                </a:cubicBezTo>
                <a:cubicBezTo>
                  <a:pt x="4969" y="500"/>
                  <a:pt x="4944" y="202"/>
                  <a:pt x="4929" y="121"/>
                </a:cubicBezTo>
                <a:lnTo>
                  <a:pt x="4905" y="1"/>
                </a:lnTo>
                <a:cubicBezTo>
                  <a:pt x="4867" y="3"/>
                  <a:pt x="4829" y="4"/>
                  <a:pt x="4790" y="4"/>
                </a:cubicBezTo>
                <a:cubicBezTo>
                  <a:pt x="4745" y="4"/>
                  <a:pt x="4703" y="3"/>
                  <a:pt x="4660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  <a:effectLst>
            <a:outerShdw blurRad="127000" dist="63500" dir="2700000" algn="tl" rotWithShape="0">
              <a:prstClr val="black">
                <a:alpha val="25000"/>
              </a:prstClr>
            </a:outerShdw>
          </a:effectLst>
          <a:scene3d>
            <a:camera prst="orthographicFront"/>
            <a:lightRig rig="threePt" dir="t">
              <a:rot lat="0" lon="0" rev="0"/>
            </a:lightRig>
          </a:scene3d>
          <a:sp3d>
            <a:bevelT w="1905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392" name="矩形 391"/>
          <p:cNvSpPr/>
          <p:nvPr/>
        </p:nvSpPr>
        <p:spPr>
          <a:xfrm>
            <a:off x="0" y="3652709"/>
            <a:ext cx="4875269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zh-CN" sz="2400" b="1" dirty="0">
                <a:solidFill>
                  <a:srgbClr val="FFFF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CÔNG NGHIỆP</a:t>
            </a:r>
            <a:endParaRPr lang="zh-CN" altLang="en-US" sz="2400" b="1" dirty="0">
              <a:solidFill>
                <a:srgbClr val="FFFF00"/>
              </a:solidFill>
              <a:latin typeface="Times New Roman" pitchFamily="18" charset="0"/>
              <a:ea typeface="微软雅黑"/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ts val="750"/>
              </a:spcBef>
            </a:pPr>
            <a:r>
              <a:rPr lang="en-US" altLang="zh-CN" sz="2400" dirty="0" err="1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Tăng</a:t>
            </a:r>
            <a:r>
              <a:rPr lang="en-US" altLang="zh-CN" sz="2400" dirty="0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9.6%. </a:t>
            </a:r>
            <a:r>
              <a:rPr lang="en-US" altLang="zh-CN" sz="2400" dirty="0" err="1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Đứng</a:t>
            </a:r>
            <a:r>
              <a:rPr lang="en-US" altLang="zh-CN" sz="2400" dirty="0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thứ</a:t>
            </a:r>
            <a:r>
              <a:rPr lang="en-US" altLang="zh-CN" sz="2400" dirty="0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2 </a:t>
            </a:r>
            <a:r>
              <a:rPr lang="en-US" altLang="zh-CN" sz="2400" dirty="0" err="1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thế</a:t>
            </a:r>
            <a:r>
              <a:rPr lang="en-US" altLang="zh-CN" sz="2400" dirty="0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giới</a:t>
            </a:r>
            <a:endParaRPr lang="en-US" altLang="zh-CN" sz="2400" dirty="0">
              <a:solidFill>
                <a:prstClr val="white"/>
              </a:solidFill>
              <a:latin typeface="Times New Roman" pitchFamily="18" charset="0"/>
              <a:ea typeface="微软雅黑"/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ts val="750"/>
              </a:spcBef>
            </a:pPr>
            <a:r>
              <a:rPr lang="en-US" altLang="zh-CN" sz="2400" dirty="0" err="1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Chiếm</a:t>
            </a:r>
            <a:r>
              <a:rPr lang="en-US" altLang="zh-CN" sz="2400" dirty="0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20% </a:t>
            </a:r>
            <a:r>
              <a:rPr lang="en-US" altLang="zh-CN" sz="2400" dirty="0" err="1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tổng</a:t>
            </a:r>
            <a:r>
              <a:rPr lang="en-US" altLang="zh-CN" sz="2400" dirty="0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sản</a:t>
            </a:r>
            <a:r>
              <a:rPr lang="en-US" altLang="zh-CN" sz="2400" dirty="0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lượng</a:t>
            </a:r>
            <a:r>
              <a:rPr lang="en-US" altLang="zh-CN" sz="2400" dirty="0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TG</a:t>
            </a:r>
          </a:p>
          <a:p>
            <a:pPr>
              <a:lnSpc>
                <a:spcPct val="150000"/>
              </a:lnSpc>
              <a:spcBef>
                <a:spcPts val="750"/>
              </a:spcBef>
            </a:pPr>
            <a:r>
              <a:rPr lang="en-US" altLang="zh-CN" sz="2400" dirty="0" err="1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Đi</a:t>
            </a:r>
            <a:r>
              <a:rPr lang="en-US" altLang="zh-CN" sz="2400" dirty="0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đầu</a:t>
            </a:r>
            <a:r>
              <a:rPr lang="en-US" altLang="zh-CN" sz="2400" dirty="0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trong</a:t>
            </a:r>
            <a:r>
              <a:rPr lang="en-US" altLang="zh-CN" sz="2400" dirty="0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 </a:t>
            </a:r>
            <a:r>
              <a:rPr lang="en-US" altLang="zh-CN" sz="2400" dirty="0" err="1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lĩnh</a:t>
            </a:r>
            <a:r>
              <a:rPr lang="en-US" altLang="zh-CN" sz="2400" dirty="0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vực</a:t>
            </a:r>
            <a:r>
              <a:rPr lang="en-US" altLang="zh-CN" sz="2400" dirty="0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công</a:t>
            </a:r>
            <a:r>
              <a:rPr lang="en-US" altLang="zh-CN" sz="2400" dirty="0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nghiệp</a:t>
            </a:r>
            <a:endParaRPr lang="en-US" altLang="zh-CN" sz="2400" dirty="0">
              <a:solidFill>
                <a:prstClr val="white"/>
              </a:solidFill>
              <a:latin typeface="Times New Roman" pitchFamily="18" charset="0"/>
              <a:ea typeface="微软雅黑"/>
              <a:cs typeface="Times New Roman" pitchFamily="18" charset="0"/>
            </a:endParaRPr>
          </a:p>
        </p:txBody>
      </p:sp>
      <p:sp>
        <p:nvSpPr>
          <p:cNvPr id="394" name="矩形 393"/>
          <p:cNvSpPr/>
          <p:nvPr/>
        </p:nvSpPr>
        <p:spPr>
          <a:xfrm>
            <a:off x="808207" y="1681069"/>
            <a:ext cx="3634520" cy="1672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zh-CN" sz="2400" b="1" dirty="0">
                <a:solidFill>
                  <a:srgbClr val="FFFF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NÔNG NGHIỆP</a:t>
            </a:r>
            <a:endParaRPr lang="zh-CN" altLang="en-US" sz="2400" b="1" dirty="0">
              <a:solidFill>
                <a:srgbClr val="FFFF00"/>
              </a:solidFill>
              <a:latin typeface="Times New Roman" pitchFamily="18" charset="0"/>
              <a:ea typeface="微软雅黑"/>
              <a:cs typeface="Times New Roman" pitchFamily="18" charset="0"/>
            </a:endParaRPr>
          </a:p>
          <a:p>
            <a:pPr algn="r">
              <a:lnSpc>
                <a:spcPct val="150000"/>
              </a:lnSpc>
              <a:spcBef>
                <a:spcPts val="750"/>
              </a:spcBef>
            </a:pPr>
            <a:r>
              <a:rPr lang="en-US" altLang="zh-CN" sz="2400" dirty="0" err="1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Sản</a:t>
            </a:r>
            <a:r>
              <a:rPr lang="en-US" altLang="zh-CN" sz="2400" dirty="0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lượng</a:t>
            </a:r>
            <a:r>
              <a:rPr lang="en-US" altLang="zh-CN" sz="2400" dirty="0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tăng</a:t>
            </a:r>
            <a:r>
              <a:rPr lang="en-US" altLang="zh-CN" sz="2400" dirty="0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trung</a:t>
            </a:r>
            <a:r>
              <a:rPr lang="en-US" altLang="zh-CN" sz="2400" dirty="0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bình</a:t>
            </a:r>
            <a:r>
              <a:rPr lang="en-US" altLang="zh-CN" sz="2400" dirty="0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16%</a:t>
            </a:r>
          </a:p>
        </p:txBody>
      </p:sp>
      <p:sp>
        <p:nvSpPr>
          <p:cNvPr id="395" name="矩形 394"/>
          <p:cNvSpPr/>
          <p:nvPr/>
        </p:nvSpPr>
        <p:spPr>
          <a:xfrm>
            <a:off x="6690613" y="829084"/>
            <a:ext cx="5297840" cy="34368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zh-CN" sz="2400" b="1" dirty="0">
                <a:solidFill>
                  <a:srgbClr val="FFFF00"/>
                </a:solidFill>
                <a:latin typeface="Times New Roman" panose="02020603050405020304" pitchFamily="18" charset="0"/>
                <a:ea typeface="微软雅黑"/>
                <a:cs typeface="Times New Roman" pitchFamily="18" charset="0"/>
              </a:rPr>
              <a:t>KHOA HỌC – KĨ THUẬT</a:t>
            </a:r>
          </a:p>
          <a:p>
            <a:pPr>
              <a:lnSpc>
                <a:spcPct val="150000"/>
              </a:lnSpc>
              <a:spcBef>
                <a:spcPts val="750"/>
              </a:spcBef>
            </a:pPr>
            <a:r>
              <a:rPr lang="en-US" altLang="zh-CN" sz="2400" dirty="0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1957 </a:t>
            </a:r>
            <a:r>
              <a:rPr lang="en-US" altLang="zh-CN" sz="2400" dirty="0" err="1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nước</a:t>
            </a:r>
            <a:r>
              <a:rPr lang="en-US" altLang="zh-CN" sz="2400" dirty="0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đầu</a:t>
            </a:r>
            <a:r>
              <a:rPr lang="en-US" altLang="zh-CN" sz="2400" dirty="0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tiên</a:t>
            </a:r>
            <a:r>
              <a:rPr lang="en-US" altLang="zh-CN" sz="2400" dirty="0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phóng</a:t>
            </a:r>
            <a:r>
              <a:rPr lang="en-US" altLang="zh-CN" sz="2400" dirty="0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thành</a:t>
            </a:r>
            <a:r>
              <a:rPr lang="en-US" altLang="zh-CN" sz="2400" dirty="0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công</a:t>
            </a:r>
            <a:r>
              <a:rPr lang="en-US" altLang="zh-CN" sz="2400" dirty="0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vệ</a:t>
            </a:r>
            <a:r>
              <a:rPr lang="en-US" altLang="zh-CN" sz="2400" dirty="0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tinh</a:t>
            </a:r>
            <a:r>
              <a:rPr lang="en-US" altLang="zh-CN" sz="2400" dirty="0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nhân</a:t>
            </a:r>
            <a:r>
              <a:rPr lang="en-US" altLang="zh-CN" sz="2400" dirty="0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tạo</a:t>
            </a:r>
            <a:endParaRPr lang="en-US" altLang="zh-CN" sz="2400" dirty="0">
              <a:solidFill>
                <a:prstClr val="white"/>
              </a:solidFill>
              <a:latin typeface="Times New Roman" pitchFamily="18" charset="0"/>
              <a:ea typeface="微软雅黑"/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ts val="750"/>
              </a:spcBef>
            </a:pPr>
            <a:r>
              <a:rPr lang="en-US" altLang="zh-CN" sz="2400" dirty="0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1961 </a:t>
            </a:r>
            <a:r>
              <a:rPr lang="en-US" altLang="zh-CN" sz="2400" dirty="0" err="1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lần</a:t>
            </a:r>
            <a:r>
              <a:rPr lang="en-US" altLang="zh-CN" sz="2400" dirty="0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đầu</a:t>
            </a:r>
            <a:r>
              <a:rPr lang="en-US" altLang="zh-CN" sz="2400" dirty="0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tiên</a:t>
            </a:r>
            <a:r>
              <a:rPr lang="en-US" altLang="zh-CN" sz="2400" dirty="0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 </a:t>
            </a:r>
            <a:r>
              <a:rPr lang="en-US" altLang="zh-CN" sz="2400" dirty="0" err="1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Phóng</a:t>
            </a:r>
            <a:r>
              <a:rPr lang="en-US" altLang="zh-CN" sz="2400" dirty="0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thành</a:t>
            </a:r>
            <a:r>
              <a:rPr lang="en-US" altLang="zh-CN" sz="2400" dirty="0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công</a:t>
            </a:r>
            <a:r>
              <a:rPr lang="en-US" altLang="zh-CN" sz="2400" dirty="0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tàu</a:t>
            </a:r>
            <a:r>
              <a:rPr lang="en-US" altLang="zh-CN" sz="2400" dirty="0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“</a:t>
            </a:r>
            <a:r>
              <a:rPr lang="en-US" altLang="zh-CN" sz="2400" dirty="0" err="1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phương</a:t>
            </a:r>
            <a:r>
              <a:rPr lang="en-US" altLang="zh-CN" sz="2400" dirty="0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Đông”đưa</a:t>
            </a:r>
            <a:r>
              <a:rPr lang="en-US" altLang="zh-CN" sz="2400" dirty="0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con </a:t>
            </a:r>
            <a:r>
              <a:rPr lang="en-US" altLang="zh-CN" sz="2400" dirty="0" err="1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người</a:t>
            </a:r>
            <a:r>
              <a:rPr lang="en-US" altLang="zh-CN" sz="2400" dirty="0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bay </a:t>
            </a:r>
            <a:r>
              <a:rPr lang="en-US" altLang="zh-CN" sz="2400" dirty="0" err="1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vòng</a:t>
            </a:r>
            <a:r>
              <a:rPr lang="en-US" altLang="zh-CN" sz="2400" dirty="0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quanh</a:t>
            </a:r>
            <a:r>
              <a:rPr lang="en-US" altLang="zh-CN" sz="2400" dirty="0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Trái</a:t>
            </a:r>
            <a:r>
              <a:rPr lang="en-US" altLang="zh-CN" sz="2400" dirty="0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đất</a:t>
            </a:r>
            <a:endParaRPr lang="en-US" altLang="zh-CN" sz="2400" dirty="0">
              <a:solidFill>
                <a:prstClr val="white"/>
              </a:solidFill>
              <a:latin typeface="Times New Roman" pitchFamily="18" charset="0"/>
              <a:ea typeface="微软雅黑"/>
              <a:cs typeface="Times New Roman" pitchFamily="18" charset="0"/>
            </a:endParaRPr>
          </a:p>
        </p:txBody>
      </p:sp>
      <p:sp>
        <p:nvSpPr>
          <p:cNvPr id="397" name="矩形 396"/>
          <p:cNvSpPr/>
          <p:nvPr/>
        </p:nvSpPr>
        <p:spPr>
          <a:xfrm>
            <a:off x="6551986" y="4000204"/>
            <a:ext cx="5640014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zh-CN" sz="2400" b="1" dirty="0">
                <a:solidFill>
                  <a:srgbClr val="FFFF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ĐỐI NGOẠI</a:t>
            </a:r>
            <a:endParaRPr lang="zh-CN" altLang="en-US" sz="2400" b="1" dirty="0">
              <a:solidFill>
                <a:srgbClr val="FFFF00"/>
              </a:solidFill>
              <a:latin typeface="Times New Roman" pitchFamily="18" charset="0"/>
              <a:ea typeface="微软雅黑"/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ts val="750"/>
              </a:spcBef>
            </a:pPr>
            <a:r>
              <a:rPr lang="en-US" altLang="zh-CN" sz="2400" dirty="0" err="1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Chủ</a:t>
            </a:r>
            <a:r>
              <a:rPr lang="en-US" altLang="zh-CN" sz="2400" dirty="0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chương</a:t>
            </a:r>
            <a:r>
              <a:rPr lang="en-US" altLang="zh-CN" sz="2400" dirty="0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duy</a:t>
            </a:r>
            <a:r>
              <a:rPr lang="en-US" altLang="zh-CN" sz="2400" dirty="0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trì</a:t>
            </a:r>
            <a:r>
              <a:rPr lang="en-US" altLang="zh-CN" sz="2400" dirty="0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hòa</a:t>
            </a:r>
            <a:r>
              <a:rPr lang="en-US" altLang="zh-CN" sz="2400" dirty="0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bình</a:t>
            </a:r>
            <a:r>
              <a:rPr lang="en-US" altLang="zh-CN" sz="2400" dirty="0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thế</a:t>
            </a:r>
            <a:r>
              <a:rPr lang="en-US" altLang="zh-CN" sz="2400" dirty="0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giới</a:t>
            </a:r>
            <a:r>
              <a:rPr lang="en-US" altLang="zh-CN" sz="2400" dirty="0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, </a:t>
            </a:r>
            <a:r>
              <a:rPr lang="en-US" altLang="zh-CN" sz="2400" dirty="0" err="1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quan</a:t>
            </a:r>
            <a:r>
              <a:rPr lang="en-US" altLang="zh-CN" sz="2400" dirty="0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hệ</a:t>
            </a:r>
            <a:r>
              <a:rPr lang="en-US" altLang="zh-CN" sz="2400" dirty="0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hữu</a:t>
            </a:r>
            <a:r>
              <a:rPr lang="en-US" altLang="zh-CN" sz="2400" dirty="0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nghị</a:t>
            </a:r>
            <a:endParaRPr lang="en-US" altLang="zh-CN" sz="2400" dirty="0">
              <a:solidFill>
                <a:prstClr val="white"/>
              </a:solidFill>
              <a:latin typeface="Times New Roman" pitchFamily="18" charset="0"/>
              <a:ea typeface="微软雅黑"/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ts val="750"/>
              </a:spcBef>
            </a:pPr>
            <a:r>
              <a:rPr lang="en-US" altLang="zh-CN" sz="2400" dirty="0" err="1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Ủng</a:t>
            </a:r>
            <a:r>
              <a:rPr lang="en-US" altLang="zh-CN" sz="2400" dirty="0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hộ</a:t>
            </a:r>
            <a:r>
              <a:rPr lang="en-US" altLang="zh-CN" sz="2400" dirty="0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đấu</a:t>
            </a:r>
            <a:r>
              <a:rPr lang="en-US" altLang="zh-CN" sz="2400" dirty="0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tranh</a:t>
            </a:r>
            <a:r>
              <a:rPr lang="en-US" altLang="zh-CN" sz="2400" dirty="0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chống</a:t>
            </a:r>
            <a:r>
              <a:rPr lang="en-US" altLang="zh-CN" sz="2400" dirty="0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thực</a:t>
            </a:r>
            <a:r>
              <a:rPr lang="en-US" altLang="zh-CN" sz="2400" dirty="0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dân</a:t>
            </a:r>
            <a:endParaRPr lang="en-US" altLang="zh-CN" sz="2400" dirty="0">
              <a:solidFill>
                <a:prstClr val="white"/>
              </a:solidFill>
              <a:latin typeface="Times New Roman" pitchFamily="18" charset="0"/>
              <a:ea typeface="微软雅黑"/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ts val="750"/>
              </a:spcBef>
            </a:pPr>
            <a:r>
              <a:rPr lang="en-US" altLang="zh-CN" sz="2400" dirty="0" err="1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Là</a:t>
            </a:r>
            <a:r>
              <a:rPr lang="en-US" altLang="zh-CN" sz="2400" dirty="0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chỗ</a:t>
            </a:r>
            <a:r>
              <a:rPr lang="en-US" altLang="zh-CN" sz="2400" dirty="0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dựa</a:t>
            </a:r>
            <a:r>
              <a:rPr lang="en-US" altLang="zh-CN" sz="2400" dirty="0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vững</a:t>
            </a:r>
            <a:r>
              <a:rPr lang="en-US" altLang="zh-CN" sz="2400" dirty="0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chắc</a:t>
            </a:r>
            <a:r>
              <a:rPr lang="en-US" altLang="zh-CN" sz="2400" dirty="0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cho</a:t>
            </a:r>
            <a:r>
              <a:rPr lang="en-US" altLang="zh-CN" sz="2400" dirty="0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CM TG</a:t>
            </a:r>
          </a:p>
        </p:txBody>
      </p:sp>
      <p:sp>
        <p:nvSpPr>
          <p:cNvPr id="398" name="Freeform 55">
            <a:extLst>
              <a:ext uri="{FF2B5EF4-FFF2-40B4-BE49-F238E27FC236}">
                <a16:creationId xmlns:a16="http://schemas.microsoft.com/office/drawing/2014/main" xmlns="" id="{E1F21ECA-3730-4E2A-BB32-69C99B2546BB}"/>
              </a:ext>
            </a:extLst>
          </p:cNvPr>
          <p:cNvSpPr/>
          <p:nvPr/>
        </p:nvSpPr>
        <p:spPr>
          <a:xfrm>
            <a:off x="6235823" y="2477229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0" name="Rectangle 7">
            <a:extLst>
              <a:ext uri="{FF2B5EF4-FFF2-40B4-BE49-F238E27FC236}">
                <a16:creationId xmlns:a16="http://schemas.microsoft.com/office/drawing/2014/main" xmlns="" id="{A2454068-D6A0-42C7-BCE1-D03833DCF2E4}"/>
              </a:ext>
            </a:extLst>
          </p:cNvPr>
          <p:cNvSpPr/>
          <p:nvPr/>
        </p:nvSpPr>
        <p:spPr>
          <a:xfrm>
            <a:off x="4087859" y="463306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1" name="Oval 21">
            <a:extLst>
              <a:ext uri="{FF2B5EF4-FFF2-40B4-BE49-F238E27FC236}">
                <a16:creationId xmlns:a16="http://schemas.microsoft.com/office/drawing/2014/main" xmlns="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4671914" y="220705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2" name="Freeform 108">
            <a:extLst>
              <a:ext uri="{FF2B5EF4-FFF2-40B4-BE49-F238E27FC236}">
                <a16:creationId xmlns:a16="http://schemas.microsoft.com/office/drawing/2014/main" xmlns="" id="{6A02011B-41CE-4E20-9214-001F7D847E12}"/>
              </a:ext>
            </a:extLst>
          </p:cNvPr>
          <p:cNvSpPr/>
          <p:nvPr/>
        </p:nvSpPr>
        <p:spPr>
          <a:xfrm>
            <a:off x="6022174" y="4313925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4" name="Block Arc 11">
            <a:extLst>
              <a:ext uri="{FF2B5EF4-FFF2-40B4-BE49-F238E27FC236}">
                <a16:creationId xmlns:a16="http://schemas.microsoft.com/office/drawing/2014/main" xmlns="" id="{6237B46C-EE2F-45F5-A452-AEF5853F7D2C}"/>
              </a:ext>
            </a:extLst>
          </p:cNvPr>
          <p:cNvSpPr/>
          <p:nvPr/>
        </p:nvSpPr>
        <p:spPr>
          <a:xfrm rot="10800000">
            <a:off x="3889305" y="3196174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5" name="Round Same Side Corner Rectangle 8">
            <a:extLst>
              <a:ext uri="{FF2B5EF4-FFF2-40B4-BE49-F238E27FC236}">
                <a16:creationId xmlns:a16="http://schemas.microsoft.com/office/drawing/2014/main" xmlns="" id="{DB67113F-D303-42DA-95BD-610BBED8BE92}"/>
              </a:ext>
            </a:extLst>
          </p:cNvPr>
          <p:cNvSpPr/>
          <p:nvPr/>
        </p:nvSpPr>
        <p:spPr>
          <a:xfrm>
            <a:off x="5491520" y="1617537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6" name="Round Same Side Corner Rectangle 8">
            <a:extLst>
              <a:ext uri="{FF2B5EF4-FFF2-40B4-BE49-F238E27FC236}">
                <a16:creationId xmlns:a16="http://schemas.microsoft.com/office/drawing/2014/main" xmlns="" id="{DB67113F-D303-42DA-95BD-610BBED8BE92}"/>
              </a:ext>
            </a:extLst>
          </p:cNvPr>
          <p:cNvSpPr/>
          <p:nvPr/>
        </p:nvSpPr>
        <p:spPr>
          <a:xfrm>
            <a:off x="5702423" y="1618610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299061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7" grpId="0" animBg="1"/>
      <p:bldP spid="392" grpId="0"/>
      <p:bldP spid="394" grpId="0"/>
      <p:bldP spid="395" grpId="0"/>
      <p:bldP spid="397" grpId="0"/>
      <p:bldP spid="398" grpId="0" animBg="1"/>
      <p:bldP spid="400" grpId="0" animBg="1"/>
      <p:bldP spid="401" grpId="0" animBg="1"/>
      <p:bldP spid="402" grpId="0" animBg="1"/>
      <p:bldP spid="404" grpId="0" animBg="1"/>
      <p:bldP spid="405" grpId="0" animBg="1"/>
      <p:bldP spid="40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VT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31" y="124322"/>
            <a:ext cx="5105399" cy="42795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74319" y="4685677"/>
            <a:ext cx="4611187" cy="1767374"/>
          </a:xfrm>
          <a:prstGeom prst="roundRect">
            <a:avLst/>
          </a:prstGeom>
          <a:noFill/>
          <a:ln>
            <a:prstDash val="dash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defPPr>
              <a:defRPr lang="en-US">
                <a:solidFill>
                  <a:schemeClr val="dk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 Xô phóng vệ tinh Sputnik vào vũ trụ năm 1957, biến nó thành vật thể nhân tạo đầu tiên bay quanh trái đất</a:t>
            </a:r>
          </a:p>
        </p:txBody>
      </p:sp>
      <p:pic>
        <p:nvPicPr>
          <p:cNvPr id="4" name="Picture 2" descr="cho Lai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748" y="2159583"/>
            <a:ext cx="5133703" cy="4513294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358957" y="124323"/>
            <a:ext cx="5580494" cy="2035260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Ngày 03/11/1957: chú chó Nga Laika, sinh vật sống đầu tiên được đưa vào vũ trụ và chết sau vài ngày trên phi thuyền Spoutnik 2. </a:t>
            </a:r>
            <a:endParaRPr lang="vi-VN" sz="2400" dirty="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671328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06" y="41078"/>
            <a:ext cx="5500313" cy="4347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366" y="462910"/>
            <a:ext cx="5327468" cy="6271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le 2">
            <a:extLst>
              <a:ext uri="{FF2B5EF4-FFF2-40B4-BE49-F238E27FC236}">
                <a16:creationId xmlns:a16="http://schemas.microsoft.com/office/drawing/2014/main" xmlns="" id="{B8A2568B-E8BA-49EC-B8B0-0426D64B3E66}"/>
              </a:ext>
            </a:extLst>
          </p:cNvPr>
          <p:cNvSpPr/>
          <p:nvPr/>
        </p:nvSpPr>
        <p:spPr>
          <a:xfrm>
            <a:off x="367104" y="4572000"/>
            <a:ext cx="4855136" cy="1991360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1961, Liên xô phóng tàu vũ trụ đầu tiên đưa con người vòng quanh trái đất. </a:t>
            </a:r>
            <a:r>
              <a:rPr lang="vi-V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chuyến bay có người lái đầu tiên vào vũ trụ, có ba phi hành gia được lựa chọn là Yuri Gagarin (bay chính), Gherman Titov và Grigori Nelyubov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34657406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ss_soyuztm32_lnch_mov_prv">
            <a:hlinkClick r:id="rId2"/>
            <a:extLst>
              <a:ext uri="{FF2B5EF4-FFF2-40B4-BE49-F238E27FC236}">
                <a16:creationId xmlns:a16="http://schemas.microsoft.com/office/drawing/2014/main" xmlns="" id="{65649876-0B10-4C30-AF03-9038A6D09C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" y="2205046"/>
            <a:ext cx="4346897" cy="230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iss_sm_launch_I_2">
            <a:hlinkClick r:id="rId4"/>
            <a:extLst>
              <a:ext uri="{FF2B5EF4-FFF2-40B4-BE49-F238E27FC236}">
                <a16:creationId xmlns:a16="http://schemas.microsoft.com/office/drawing/2014/main" xmlns="" id="{CB2758BB-2925-42D9-8385-941BEFC7D1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" y="4540250"/>
            <a:ext cx="4346897" cy="231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russian%20s400%20%20launch%20pic">
            <a:extLst>
              <a:ext uri="{FF2B5EF4-FFF2-40B4-BE49-F238E27FC236}">
                <a16:creationId xmlns:a16="http://schemas.microsoft.com/office/drawing/2014/main" xmlns="" id="{8D1348D7-A07F-426C-9EC6-2C4515B02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" y="2"/>
            <a:ext cx="4346897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kosmoplan_2">
            <a:hlinkClick r:id="rId7"/>
            <a:extLst>
              <a:ext uri="{FF2B5EF4-FFF2-40B4-BE49-F238E27FC236}">
                <a16:creationId xmlns:a16="http://schemas.microsoft.com/office/drawing/2014/main" xmlns="" id="{9F7679A2-B2C2-4954-85C1-27FC803687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637" y="3886207"/>
            <a:ext cx="2938759" cy="2713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atv_kliper_iso_2">
            <a:extLst>
              <a:ext uri="{FF2B5EF4-FFF2-40B4-BE49-F238E27FC236}">
                <a16:creationId xmlns:a16="http://schemas.microsoft.com/office/drawing/2014/main" xmlns="" id="{19447E07-C095-4A02-B4E9-7737AE694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3207" y="3810001"/>
            <a:ext cx="4237030" cy="2789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soyuz_acts_config_1">
            <a:extLst>
              <a:ext uri="{FF2B5EF4-FFF2-40B4-BE49-F238E27FC236}">
                <a16:creationId xmlns:a16="http://schemas.microsoft.com/office/drawing/2014/main" xmlns="" id="{26BE6989-5380-4838-A367-74EBED8333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3207" y="258103"/>
            <a:ext cx="4237032" cy="332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 descr="soyuztm_iso_bottom_2">
            <a:hlinkClick r:id="rId11"/>
            <a:extLst>
              <a:ext uri="{FF2B5EF4-FFF2-40B4-BE49-F238E27FC236}">
                <a16:creationId xmlns:a16="http://schemas.microsoft.com/office/drawing/2014/main" xmlns="" id="{B50240DF-0BFD-47C1-8A39-7108D5AE03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3634" y="304803"/>
            <a:ext cx="3024620" cy="3124191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41329914-9399-4528-A9BE-7D56898A3C18}"/>
              </a:ext>
            </a:extLst>
          </p:cNvPr>
          <p:cNvCxnSpPr/>
          <p:nvPr/>
        </p:nvCxnSpPr>
        <p:spPr>
          <a:xfrm>
            <a:off x="7686040" y="2438408"/>
            <a:ext cx="0" cy="19272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89A07945-F4FC-47EE-8A93-870892961E7A}"/>
              </a:ext>
            </a:extLst>
          </p:cNvPr>
          <p:cNvCxnSpPr/>
          <p:nvPr/>
        </p:nvCxnSpPr>
        <p:spPr>
          <a:xfrm>
            <a:off x="6543040" y="3657600"/>
            <a:ext cx="2514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5165335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" name="组合 193"/>
          <p:cNvGrpSpPr/>
          <p:nvPr/>
        </p:nvGrpSpPr>
        <p:grpSpPr>
          <a:xfrm>
            <a:off x="6527506" y="1351412"/>
            <a:ext cx="860661" cy="1640723"/>
            <a:chOff x="5537459" y="941354"/>
            <a:chExt cx="946727" cy="1804795"/>
          </a:xfrm>
          <a:scene3d>
            <a:camera prst="orthographicFront">
              <a:rot lat="20967539" lon="19191102" rev="113251"/>
            </a:camera>
            <a:lightRig rig="threePt" dir="t"/>
          </a:scene3d>
        </p:grpSpPr>
        <p:sp>
          <p:nvSpPr>
            <p:cNvPr id="195" name="圆角矩形 194"/>
            <p:cNvSpPr/>
            <p:nvPr/>
          </p:nvSpPr>
          <p:spPr>
            <a:xfrm rot="5400000">
              <a:off x="5108425" y="1370388"/>
              <a:ext cx="1804795" cy="946727"/>
            </a:xfrm>
            <a:prstGeom prst="roundRect">
              <a:avLst>
                <a:gd name="adj" fmla="val 19898"/>
              </a:avLst>
            </a:prstGeom>
            <a:solidFill>
              <a:srgbClr val="E049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96" name="圆角矩形 195"/>
            <p:cNvSpPr/>
            <p:nvPr/>
          </p:nvSpPr>
          <p:spPr>
            <a:xfrm rot="5400000">
              <a:off x="5222427" y="1446913"/>
              <a:ext cx="1579634" cy="753287"/>
            </a:xfrm>
            <a:prstGeom prst="roundRect">
              <a:avLst>
                <a:gd name="adj" fmla="val 15457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188" name="组合 187"/>
          <p:cNvGrpSpPr/>
          <p:nvPr/>
        </p:nvGrpSpPr>
        <p:grpSpPr>
          <a:xfrm>
            <a:off x="8108620" y="1396531"/>
            <a:ext cx="860661" cy="1640723"/>
            <a:chOff x="5537459" y="941354"/>
            <a:chExt cx="946727" cy="1804795"/>
          </a:xfrm>
          <a:scene3d>
            <a:camera prst="orthographicFront">
              <a:rot lat="600000" lon="20399993" rev="0"/>
            </a:camera>
            <a:lightRig rig="threePt" dir="t"/>
          </a:scene3d>
        </p:grpSpPr>
        <p:sp>
          <p:nvSpPr>
            <p:cNvPr id="189" name="圆角矩形 188"/>
            <p:cNvSpPr/>
            <p:nvPr/>
          </p:nvSpPr>
          <p:spPr>
            <a:xfrm rot="5400000">
              <a:off x="5108425" y="1370388"/>
              <a:ext cx="1804795" cy="946727"/>
            </a:xfrm>
            <a:prstGeom prst="roundRect">
              <a:avLst>
                <a:gd name="adj" fmla="val 19898"/>
              </a:avLst>
            </a:prstGeom>
            <a:solidFill>
              <a:srgbClr val="F49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90" name="圆角矩形 189"/>
            <p:cNvSpPr/>
            <p:nvPr/>
          </p:nvSpPr>
          <p:spPr>
            <a:xfrm rot="5400000">
              <a:off x="5222427" y="1446913"/>
              <a:ext cx="1579634" cy="753287"/>
            </a:xfrm>
            <a:prstGeom prst="roundRect">
              <a:avLst>
                <a:gd name="adj" fmla="val 15457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186" name="组合 185"/>
          <p:cNvGrpSpPr/>
          <p:nvPr/>
        </p:nvGrpSpPr>
        <p:grpSpPr>
          <a:xfrm>
            <a:off x="4854625" y="1323472"/>
            <a:ext cx="860661" cy="1640723"/>
            <a:chOff x="5537459" y="941354"/>
            <a:chExt cx="946727" cy="1804795"/>
          </a:xfrm>
          <a:scene3d>
            <a:camera prst="orthographicFront">
              <a:rot lat="600000" lon="20399993" rev="0"/>
            </a:camera>
            <a:lightRig rig="threePt" dir="t"/>
          </a:scene3d>
        </p:grpSpPr>
        <p:sp>
          <p:nvSpPr>
            <p:cNvPr id="12" name="圆角矩形 11"/>
            <p:cNvSpPr/>
            <p:nvPr/>
          </p:nvSpPr>
          <p:spPr>
            <a:xfrm rot="5400000">
              <a:off x="5108425" y="1370388"/>
              <a:ext cx="1804795" cy="946727"/>
            </a:xfrm>
            <a:prstGeom prst="roundRect">
              <a:avLst>
                <a:gd name="adj" fmla="val 19898"/>
              </a:avLst>
            </a:prstGeom>
            <a:gradFill>
              <a:gsLst>
                <a:gs pos="45000">
                  <a:srgbClr val="01A9BB"/>
                </a:gs>
                <a:gs pos="100000">
                  <a:srgbClr val="01C1D5"/>
                </a:gs>
                <a:gs pos="0">
                  <a:srgbClr val="01808D"/>
                </a:gs>
              </a:gsLst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3" name="圆角矩形 12"/>
            <p:cNvSpPr/>
            <p:nvPr/>
          </p:nvSpPr>
          <p:spPr>
            <a:xfrm rot="5400000">
              <a:off x="5222427" y="1446913"/>
              <a:ext cx="1579634" cy="753287"/>
            </a:xfrm>
            <a:prstGeom prst="roundRect">
              <a:avLst>
                <a:gd name="adj" fmla="val 15457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sp>
        <p:nvSpPr>
          <p:cNvPr id="176" name="椭圆 175"/>
          <p:cNvSpPr/>
          <p:nvPr/>
        </p:nvSpPr>
        <p:spPr>
          <a:xfrm>
            <a:off x="4319000" y="1077696"/>
            <a:ext cx="3807013" cy="1179734"/>
          </a:xfrm>
          <a:prstGeom prst="ellipse">
            <a:avLst/>
          </a:prstGeom>
          <a:gradFill flip="none" rotWithShape="1">
            <a:gsLst>
              <a:gs pos="47000">
                <a:srgbClr val="747474">
                  <a:alpha val="15000"/>
                </a:srgbClr>
              </a:gs>
              <a:gs pos="0">
                <a:schemeClr val="tx1">
                  <a:alpha val="23000"/>
                </a:schemeClr>
              </a:gs>
              <a:gs pos="100000">
                <a:srgbClr val="E8E8E8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7" name="椭圆 176"/>
          <p:cNvSpPr/>
          <p:nvPr/>
        </p:nvSpPr>
        <p:spPr>
          <a:xfrm rot="5400000">
            <a:off x="6842589" y="3077502"/>
            <a:ext cx="5067134" cy="974986"/>
          </a:xfrm>
          <a:prstGeom prst="ellipse">
            <a:avLst/>
          </a:prstGeom>
          <a:gradFill flip="none" rotWithShape="1">
            <a:gsLst>
              <a:gs pos="47000">
                <a:srgbClr val="747474">
                  <a:alpha val="15000"/>
                </a:srgbClr>
              </a:gs>
              <a:gs pos="0">
                <a:schemeClr val="tx1">
                  <a:alpha val="23000"/>
                </a:schemeClr>
              </a:gs>
              <a:gs pos="100000">
                <a:srgbClr val="E8E8E8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5" name="椭圆 174"/>
          <p:cNvSpPr/>
          <p:nvPr/>
        </p:nvSpPr>
        <p:spPr>
          <a:xfrm>
            <a:off x="4246971" y="5155663"/>
            <a:ext cx="3807013" cy="1179734"/>
          </a:xfrm>
          <a:prstGeom prst="ellipse">
            <a:avLst/>
          </a:prstGeom>
          <a:gradFill flip="none" rotWithShape="1">
            <a:gsLst>
              <a:gs pos="47000">
                <a:srgbClr val="747474">
                  <a:alpha val="15000"/>
                </a:srgbClr>
              </a:gs>
              <a:gs pos="0">
                <a:schemeClr val="tx1">
                  <a:alpha val="23000"/>
                </a:schemeClr>
              </a:gs>
              <a:gs pos="100000">
                <a:srgbClr val="E8E8E8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927842" y="1412678"/>
            <a:ext cx="3769590" cy="4655127"/>
          </a:xfrm>
          <a:prstGeom prst="roundRect">
            <a:avLst>
              <a:gd name="adj" fmla="val 4670"/>
            </a:avLst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2700000" scaled="1"/>
            <a:tileRect/>
          </a:gradFill>
          <a:ln w="22225"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2700000" scaled="1"/>
              <a:tileRect/>
            </a:gradFill>
          </a:ln>
          <a:effectLst>
            <a:outerShdw blurRad="1397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1147060" y="1582892"/>
            <a:ext cx="3331153" cy="4156364"/>
          </a:xfrm>
          <a:prstGeom prst="roundRect">
            <a:avLst>
              <a:gd name="adj" fmla="val 0"/>
            </a:avLst>
          </a:prstGeom>
          <a:gradFill>
            <a:gsLst>
              <a:gs pos="52000">
                <a:srgbClr val="F4F4F4"/>
              </a:gs>
              <a:gs pos="0">
                <a:schemeClr val="bg1"/>
              </a:gs>
              <a:gs pos="100000">
                <a:srgbClr val="E2E2E2"/>
              </a:gs>
            </a:gsLst>
            <a:lin ang="0" scaled="0"/>
          </a:gradFill>
          <a:ln w="25400">
            <a:noFill/>
          </a:ln>
          <a:effectLst>
            <a:outerShdw blurRad="177800" dist="889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71" name="梯形 170"/>
          <p:cNvSpPr/>
          <p:nvPr/>
        </p:nvSpPr>
        <p:spPr>
          <a:xfrm rot="16200000">
            <a:off x="3039168" y="2835582"/>
            <a:ext cx="4506278" cy="1646805"/>
          </a:xfrm>
          <a:prstGeom prst="trapezoid">
            <a:avLst>
              <a:gd name="adj" fmla="val 9948"/>
            </a:avLst>
          </a:prstGeom>
          <a:solidFill>
            <a:srgbClr val="FDFD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2" name="梯形 171"/>
          <p:cNvSpPr/>
          <p:nvPr/>
        </p:nvSpPr>
        <p:spPr>
          <a:xfrm rot="5400000" flipH="1">
            <a:off x="4685141" y="2835581"/>
            <a:ext cx="4506278" cy="1646805"/>
          </a:xfrm>
          <a:prstGeom prst="trapezoid">
            <a:avLst>
              <a:gd name="adj" fmla="val 11105"/>
            </a:avLst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3" name="梯形 172"/>
          <p:cNvSpPr/>
          <p:nvPr/>
        </p:nvSpPr>
        <p:spPr>
          <a:xfrm rot="16200000">
            <a:off x="6331946" y="2835581"/>
            <a:ext cx="4506278" cy="1646805"/>
          </a:xfrm>
          <a:prstGeom prst="trapezoid">
            <a:avLst>
              <a:gd name="adj" fmla="val 11105"/>
            </a:avLst>
          </a:prstGeom>
          <a:solidFill>
            <a:srgbClr val="FDFD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187" name="组合 186"/>
          <p:cNvGrpSpPr/>
          <p:nvPr/>
        </p:nvGrpSpPr>
        <p:grpSpPr>
          <a:xfrm>
            <a:off x="4997806" y="1358817"/>
            <a:ext cx="568651" cy="996955"/>
            <a:chOff x="5695240" y="977137"/>
            <a:chExt cx="625516" cy="1096651"/>
          </a:xfrm>
          <a:scene3d>
            <a:camera prst="orthographicFront">
              <a:rot lat="600000" lon="20399993" rev="0"/>
            </a:camera>
            <a:lightRig rig="threePt" dir="t"/>
          </a:scene3d>
        </p:grpSpPr>
        <p:sp>
          <p:nvSpPr>
            <p:cNvPr id="16" name="任意多边形 15"/>
            <p:cNvSpPr>
              <a:spLocks/>
            </p:cNvSpPr>
            <p:nvPr/>
          </p:nvSpPr>
          <p:spPr bwMode="auto">
            <a:xfrm rot="5400000">
              <a:off x="5533884" y="1302921"/>
              <a:ext cx="923924" cy="527529"/>
            </a:xfrm>
            <a:custGeom>
              <a:avLst/>
              <a:gdLst>
                <a:gd name="connsiteX0" fmla="*/ 0 w 1232570"/>
                <a:gd name="connsiteY0" fmla="*/ 0 h 1080876"/>
                <a:gd name="connsiteX1" fmla="*/ 13985 w 1232570"/>
                <a:gd name="connsiteY1" fmla="*/ 0 h 1080876"/>
                <a:gd name="connsiteX2" fmla="*/ 90502 w 1232570"/>
                <a:gd name="connsiteY2" fmla="*/ 0 h 1080876"/>
                <a:gd name="connsiteX3" fmla="*/ 150524 w 1232570"/>
                <a:gd name="connsiteY3" fmla="*/ 0 h 1080876"/>
                <a:gd name="connsiteX4" fmla="*/ 156832 w 1232570"/>
                <a:gd name="connsiteY4" fmla="*/ 0 h 1080876"/>
                <a:gd name="connsiteX5" fmla="*/ 213704 w 1232570"/>
                <a:gd name="connsiteY5" fmla="*/ 0 h 1080876"/>
                <a:gd name="connsiteX6" fmla="*/ 237954 w 1232570"/>
                <a:gd name="connsiteY6" fmla="*/ 0 h 1080876"/>
                <a:gd name="connsiteX7" fmla="*/ 261845 w 1232570"/>
                <a:gd name="connsiteY7" fmla="*/ 0 h 1080876"/>
                <a:gd name="connsiteX8" fmla="*/ 301983 w 1232570"/>
                <a:gd name="connsiteY8" fmla="*/ 0 h 1080876"/>
                <a:gd name="connsiteX9" fmla="*/ 314471 w 1232570"/>
                <a:gd name="connsiteY9" fmla="*/ 0 h 1080876"/>
                <a:gd name="connsiteX10" fmla="*/ 361158 w 1232570"/>
                <a:gd name="connsiteY10" fmla="*/ 0 h 1080876"/>
                <a:gd name="connsiteX11" fmla="*/ 378443 w 1232570"/>
                <a:gd name="connsiteY11" fmla="*/ 0 h 1080876"/>
                <a:gd name="connsiteX12" fmla="*/ 380801 w 1232570"/>
                <a:gd name="connsiteY12" fmla="*/ 0 h 1080876"/>
                <a:gd name="connsiteX13" fmla="*/ 397052 w 1232570"/>
                <a:gd name="connsiteY13" fmla="*/ 0 h 1080876"/>
                <a:gd name="connsiteX14" fmla="*/ 423245 w 1232570"/>
                <a:gd name="connsiteY14" fmla="*/ 0 h 1080876"/>
                <a:gd name="connsiteX15" fmla="*/ 437673 w 1232570"/>
                <a:gd name="connsiteY15" fmla="*/ 0 h 1080876"/>
                <a:gd name="connsiteX16" fmla="*/ 465873 w 1232570"/>
                <a:gd name="connsiteY16" fmla="*/ 0 h 1080876"/>
                <a:gd name="connsiteX17" fmla="*/ 506837 w 1232570"/>
                <a:gd name="connsiteY17" fmla="*/ 0 h 1080876"/>
                <a:gd name="connsiteX18" fmla="*/ 542389 w 1232570"/>
                <a:gd name="connsiteY18" fmla="*/ 0 h 1080876"/>
                <a:gd name="connsiteX19" fmla="*/ 558813 w 1232570"/>
                <a:gd name="connsiteY19" fmla="*/ 0 h 1080876"/>
                <a:gd name="connsiteX20" fmla="*/ 596056 w 1232570"/>
                <a:gd name="connsiteY20" fmla="*/ 0 h 1080876"/>
                <a:gd name="connsiteX21" fmla="*/ 608720 w 1232570"/>
                <a:gd name="connsiteY21" fmla="*/ 0 h 1080876"/>
                <a:gd name="connsiteX22" fmla="*/ 621020 w 1232570"/>
                <a:gd name="connsiteY22" fmla="*/ 0 h 1080876"/>
                <a:gd name="connsiteX23" fmla="*/ 647214 w 1232570"/>
                <a:gd name="connsiteY23" fmla="*/ 0 h 1080876"/>
                <a:gd name="connsiteX24" fmla="*/ 665591 w 1232570"/>
                <a:gd name="connsiteY24" fmla="*/ 0 h 1080876"/>
                <a:gd name="connsiteX25" fmla="*/ 875132 w 1232570"/>
                <a:gd name="connsiteY25" fmla="*/ 0 h 1080876"/>
                <a:gd name="connsiteX26" fmla="*/ 970922 w 1232570"/>
                <a:gd name="connsiteY26" fmla="*/ 55020 h 1080876"/>
                <a:gd name="connsiteX27" fmla="*/ 1219266 w 1232570"/>
                <a:gd name="connsiteY27" fmla="*/ 485418 h 1080876"/>
                <a:gd name="connsiteX28" fmla="*/ 1219266 w 1232570"/>
                <a:gd name="connsiteY28" fmla="*/ 595458 h 1080876"/>
                <a:gd name="connsiteX29" fmla="*/ 970922 w 1232570"/>
                <a:gd name="connsiteY29" fmla="*/ 1025856 h 1080876"/>
                <a:gd name="connsiteX30" fmla="*/ 875132 w 1232570"/>
                <a:gd name="connsiteY30" fmla="*/ 1080876 h 1080876"/>
                <a:gd name="connsiteX31" fmla="*/ 647214 w 1232570"/>
                <a:gd name="connsiteY31" fmla="*/ 1080876 h 1080876"/>
                <a:gd name="connsiteX32" fmla="*/ 423245 w 1232570"/>
                <a:gd name="connsiteY32" fmla="*/ 1080876 h 1080876"/>
                <a:gd name="connsiteX33" fmla="*/ 378443 w 1232570"/>
                <a:gd name="connsiteY33" fmla="*/ 1080876 h 1080876"/>
                <a:gd name="connsiteX34" fmla="*/ 150524 w 1232570"/>
                <a:gd name="connsiteY34" fmla="*/ 1080876 h 1080876"/>
                <a:gd name="connsiteX35" fmla="*/ 0 w 1232570"/>
                <a:gd name="connsiteY35" fmla="*/ 1080876 h 1080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32570" h="1080876">
                  <a:moveTo>
                    <a:pt x="0" y="0"/>
                  </a:moveTo>
                  <a:lnTo>
                    <a:pt x="13985" y="0"/>
                  </a:lnTo>
                  <a:cubicBezTo>
                    <a:pt x="41269" y="0"/>
                    <a:pt x="66735" y="0"/>
                    <a:pt x="90502" y="0"/>
                  </a:cubicBezTo>
                  <a:lnTo>
                    <a:pt x="150524" y="0"/>
                  </a:lnTo>
                  <a:lnTo>
                    <a:pt x="156832" y="0"/>
                  </a:lnTo>
                  <a:cubicBezTo>
                    <a:pt x="177325" y="0"/>
                    <a:pt x="196242" y="0"/>
                    <a:pt x="213704" y="0"/>
                  </a:cubicBezTo>
                  <a:lnTo>
                    <a:pt x="237954" y="0"/>
                  </a:lnTo>
                  <a:lnTo>
                    <a:pt x="261845" y="0"/>
                  </a:lnTo>
                  <a:cubicBezTo>
                    <a:pt x="276518" y="0"/>
                    <a:pt x="289856" y="0"/>
                    <a:pt x="301983" y="0"/>
                  </a:cubicBezTo>
                  <a:lnTo>
                    <a:pt x="314471" y="0"/>
                  </a:lnTo>
                  <a:lnTo>
                    <a:pt x="361158" y="0"/>
                  </a:lnTo>
                  <a:lnTo>
                    <a:pt x="378443" y="0"/>
                  </a:lnTo>
                  <a:lnTo>
                    <a:pt x="380801" y="0"/>
                  </a:lnTo>
                  <a:lnTo>
                    <a:pt x="397052" y="0"/>
                  </a:lnTo>
                  <a:cubicBezTo>
                    <a:pt x="423245" y="0"/>
                    <a:pt x="423245" y="0"/>
                    <a:pt x="423245" y="0"/>
                  </a:cubicBezTo>
                  <a:lnTo>
                    <a:pt x="437673" y="0"/>
                  </a:lnTo>
                  <a:lnTo>
                    <a:pt x="465873" y="0"/>
                  </a:lnTo>
                  <a:lnTo>
                    <a:pt x="506837" y="0"/>
                  </a:lnTo>
                  <a:lnTo>
                    <a:pt x="542389" y="0"/>
                  </a:lnTo>
                  <a:lnTo>
                    <a:pt x="558813" y="0"/>
                  </a:lnTo>
                  <a:cubicBezTo>
                    <a:pt x="573547" y="0"/>
                    <a:pt x="585824" y="0"/>
                    <a:pt x="596056" y="0"/>
                  </a:cubicBezTo>
                  <a:lnTo>
                    <a:pt x="608720" y="0"/>
                  </a:lnTo>
                  <a:lnTo>
                    <a:pt x="621020" y="0"/>
                  </a:lnTo>
                  <a:cubicBezTo>
                    <a:pt x="647214" y="0"/>
                    <a:pt x="647214" y="0"/>
                    <a:pt x="647214" y="0"/>
                  </a:cubicBezTo>
                  <a:lnTo>
                    <a:pt x="665591" y="0"/>
                  </a:lnTo>
                  <a:cubicBezTo>
                    <a:pt x="875132" y="0"/>
                    <a:pt x="875132" y="0"/>
                    <a:pt x="875132" y="0"/>
                  </a:cubicBezTo>
                  <a:cubicBezTo>
                    <a:pt x="910609" y="0"/>
                    <a:pt x="953183" y="24848"/>
                    <a:pt x="970922" y="55020"/>
                  </a:cubicBezTo>
                  <a:cubicBezTo>
                    <a:pt x="1219266" y="485418"/>
                    <a:pt x="1219266" y="485418"/>
                    <a:pt x="1219266" y="485418"/>
                  </a:cubicBezTo>
                  <a:cubicBezTo>
                    <a:pt x="1237005" y="515590"/>
                    <a:pt x="1237005" y="565286"/>
                    <a:pt x="1219266" y="595458"/>
                  </a:cubicBezTo>
                  <a:cubicBezTo>
                    <a:pt x="970922" y="1025856"/>
                    <a:pt x="970922" y="1025856"/>
                    <a:pt x="970922" y="1025856"/>
                  </a:cubicBezTo>
                  <a:cubicBezTo>
                    <a:pt x="953183" y="1056029"/>
                    <a:pt x="910609" y="1080876"/>
                    <a:pt x="875132" y="1080876"/>
                  </a:cubicBezTo>
                  <a:lnTo>
                    <a:pt x="647214" y="1080876"/>
                  </a:lnTo>
                  <a:lnTo>
                    <a:pt x="423245" y="1080876"/>
                  </a:lnTo>
                  <a:lnTo>
                    <a:pt x="378443" y="1080876"/>
                  </a:lnTo>
                  <a:lnTo>
                    <a:pt x="150524" y="1080876"/>
                  </a:lnTo>
                  <a:lnTo>
                    <a:pt x="0" y="1080876"/>
                  </a:lnTo>
                  <a:close/>
                </a:path>
              </a:pathLst>
            </a:custGeom>
            <a:solidFill>
              <a:srgbClr val="01A9BB"/>
            </a:solidFill>
            <a:ln w="25400">
              <a:noFill/>
            </a:ln>
            <a:effectLst>
              <a:outerShdw blurRad="215900" dist="76200" dir="2700000" algn="tl" rotWithShape="0">
                <a:prstClr val="black">
                  <a:alpha val="37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91" name="任意多边形 90"/>
            <p:cNvSpPr>
              <a:spLocks/>
            </p:cNvSpPr>
            <p:nvPr/>
          </p:nvSpPr>
          <p:spPr bwMode="auto">
            <a:xfrm rot="5400000">
              <a:off x="5459672" y="1212705"/>
              <a:ext cx="1096651" cy="625516"/>
            </a:xfrm>
            <a:custGeom>
              <a:avLst/>
              <a:gdLst>
                <a:gd name="connsiteX0" fmla="*/ 0 w 1232570"/>
                <a:gd name="connsiteY0" fmla="*/ 0 h 1080876"/>
                <a:gd name="connsiteX1" fmla="*/ 13985 w 1232570"/>
                <a:gd name="connsiteY1" fmla="*/ 0 h 1080876"/>
                <a:gd name="connsiteX2" fmla="*/ 90502 w 1232570"/>
                <a:gd name="connsiteY2" fmla="*/ 0 h 1080876"/>
                <a:gd name="connsiteX3" fmla="*/ 150524 w 1232570"/>
                <a:gd name="connsiteY3" fmla="*/ 0 h 1080876"/>
                <a:gd name="connsiteX4" fmla="*/ 156832 w 1232570"/>
                <a:gd name="connsiteY4" fmla="*/ 0 h 1080876"/>
                <a:gd name="connsiteX5" fmla="*/ 213704 w 1232570"/>
                <a:gd name="connsiteY5" fmla="*/ 0 h 1080876"/>
                <a:gd name="connsiteX6" fmla="*/ 237954 w 1232570"/>
                <a:gd name="connsiteY6" fmla="*/ 0 h 1080876"/>
                <a:gd name="connsiteX7" fmla="*/ 261845 w 1232570"/>
                <a:gd name="connsiteY7" fmla="*/ 0 h 1080876"/>
                <a:gd name="connsiteX8" fmla="*/ 301983 w 1232570"/>
                <a:gd name="connsiteY8" fmla="*/ 0 h 1080876"/>
                <a:gd name="connsiteX9" fmla="*/ 314471 w 1232570"/>
                <a:gd name="connsiteY9" fmla="*/ 0 h 1080876"/>
                <a:gd name="connsiteX10" fmla="*/ 361158 w 1232570"/>
                <a:gd name="connsiteY10" fmla="*/ 0 h 1080876"/>
                <a:gd name="connsiteX11" fmla="*/ 378443 w 1232570"/>
                <a:gd name="connsiteY11" fmla="*/ 0 h 1080876"/>
                <a:gd name="connsiteX12" fmla="*/ 380801 w 1232570"/>
                <a:gd name="connsiteY12" fmla="*/ 0 h 1080876"/>
                <a:gd name="connsiteX13" fmla="*/ 397052 w 1232570"/>
                <a:gd name="connsiteY13" fmla="*/ 0 h 1080876"/>
                <a:gd name="connsiteX14" fmla="*/ 423245 w 1232570"/>
                <a:gd name="connsiteY14" fmla="*/ 0 h 1080876"/>
                <a:gd name="connsiteX15" fmla="*/ 437673 w 1232570"/>
                <a:gd name="connsiteY15" fmla="*/ 0 h 1080876"/>
                <a:gd name="connsiteX16" fmla="*/ 465873 w 1232570"/>
                <a:gd name="connsiteY16" fmla="*/ 0 h 1080876"/>
                <a:gd name="connsiteX17" fmla="*/ 506837 w 1232570"/>
                <a:gd name="connsiteY17" fmla="*/ 0 h 1080876"/>
                <a:gd name="connsiteX18" fmla="*/ 542389 w 1232570"/>
                <a:gd name="connsiteY18" fmla="*/ 0 h 1080876"/>
                <a:gd name="connsiteX19" fmla="*/ 558813 w 1232570"/>
                <a:gd name="connsiteY19" fmla="*/ 0 h 1080876"/>
                <a:gd name="connsiteX20" fmla="*/ 596056 w 1232570"/>
                <a:gd name="connsiteY20" fmla="*/ 0 h 1080876"/>
                <a:gd name="connsiteX21" fmla="*/ 608720 w 1232570"/>
                <a:gd name="connsiteY21" fmla="*/ 0 h 1080876"/>
                <a:gd name="connsiteX22" fmla="*/ 621020 w 1232570"/>
                <a:gd name="connsiteY22" fmla="*/ 0 h 1080876"/>
                <a:gd name="connsiteX23" fmla="*/ 647214 w 1232570"/>
                <a:gd name="connsiteY23" fmla="*/ 0 h 1080876"/>
                <a:gd name="connsiteX24" fmla="*/ 665591 w 1232570"/>
                <a:gd name="connsiteY24" fmla="*/ 0 h 1080876"/>
                <a:gd name="connsiteX25" fmla="*/ 875132 w 1232570"/>
                <a:gd name="connsiteY25" fmla="*/ 0 h 1080876"/>
                <a:gd name="connsiteX26" fmla="*/ 970922 w 1232570"/>
                <a:gd name="connsiteY26" fmla="*/ 55020 h 1080876"/>
                <a:gd name="connsiteX27" fmla="*/ 1219266 w 1232570"/>
                <a:gd name="connsiteY27" fmla="*/ 485418 h 1080876"/>
                <a:gd name="connsiteX28" fmla="*/ 1219266 w 1232570"/>
                <a:gd name="connsiteY28" fmla="*/ 595458 h 1080876"/>
                <a:gd name="connsiteX29" fmla="*/ 970922 w 1232570"/>
                <a:gd name="connsiteY29" fmla="*/ 1025856 h 1080876"/>
                <a:gd name="connsiteX30" fmla="*/ 875132 w 1232570"/>
                <a:gd name="connsiteY30" fmla="*/ 1080876 h 1080876"/>
                <a:gd name="connsiteX31" fmla="*/ 647214 w 1232570"/>
                <a:gd name="connsiteY31" fmla="*/ 1080876 h 1080876"/>
                <a:gd name="connsiteX32" fmla="*/ 423245 w 1232570"/>
                <a:gd name="connsiteY32" fmla="*/ 1080876 h 1080876"/>
                <a:gd name="connsiteX33" fmla="*/ 378443 w 1232570"/>
                <a:gd name="connsiteY33" fmla="*/ 1080876 h 1080876"/>
                <a:gd name="connsiteX34" fmla="*/ 150524 w 1232570"/>
                <a:gd name="connsiteY34" fmla="*/ 1080876 h 1080876"/>
                <a:gd name="connsiteX35" fmla="*/ 0 w 1232570"/>
                <a:gd name="connsiteY35" fmla="*/ 1080876 h 1080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32570" h="1080876">
                  <a:moveTo>
                    <a:pt x="0" y="0"/>
                  </a:moveTo>
                  <a:lnTo>
                    <a:pt x="13985" y="0"/>
                  </a:lnTo>
                  <a:cubicBezTo>
                    <a:pt x="41269" y="0"/>
                    <a:pt x="66735" y="0"/>
                    <a:pt x="90502" y="0"/>
                  </a:cubicBezTo>
                  <a:lnTo>
                    <a:pt x="150524" y="0"/>
                  </a:lnTo>
                  <a:lnTo>
                    <a:pt x="156832" y="0"/>
                  </a:lnTo>
                  <a:cubicBezTo>
                    <a:pt x="177325" y="0"/>
                    <a:pt x="196242" y="0"/>
                    <a:pt x="213704" y="0"/>
                  </a:cubicBezTo>
                  <a:lnTo>
                    <a:pt x="237954" y="0"/>
                  </a:lnTo>
                  <a:lnTo>
                    <a:pt x="261845" y="0"/>
                  </a:lnTo>
                  <a:cubicBezTo>
                    <a:pt x="276518" y="0"/>
                    <a:pt x="289856" y="0"/>
                    <a:pt x="301983" y="0"/>
                  </a:cubicBezTo>
                  <a:lnTo>
                    <a:pt x="314471" y="0"/>
                  </a:lnTo>
                  <a:lnTo>
                    <a:pt x="361158" y="0"/>
                  </a:lnTo>
                  <a:lnTo>
                    <a:pt x="378443" y="0"/>
                  </a:lnTo>
                  <a:lnTo>
                    <a:pt x="380801" y="0"/>
                  </a:lnTo>
                  <a:lnTo>
                    <a:pt x="397052" y="0"/>
                  </a:lnTo>
                  <a:cubicBezTo>
                    <a:pt x="423245" y="0"/>
                    <a:pt x="423245" y="0"/>
                    <a:pt x="423245" y="0"/>
                  </a:cubicBezTo>
                  <a:lnTo>
                    <a:pt x="437673" y="0"/>
                  </a:lnTo>
                  <a:lnTo>
                    <a:pt x="465873" y="0"/>
                  </a:lnTo>
                  <a:lnTo>
                    <a:pt x="506837" y="0"/>
                  </a:lnTo>
                  <a:lnTo>
                    <a:pt x="542389" y="0"/>
                  </a:lnTo>
                  <a:lnTo>
                    <a:pt x="558813" y="0"/>
                  </a:lnTo>
                  <a:cubicBezTo>
                    <a:pt x="573547" y="0"/>
                    <a:pt x="585824" y="0"/>
                    <a:pt x="596056" y="0"/>
                  </a:cubicBezTo>
                  <a:lnTo>
                    <a:pt x="608720" y="0"/>
                  </a:lnTo>
                  <a:lnTo>
                    <a:pt x="621020" y="0"/>
                  </a:lnTo>
                  <a:cubicBezTo>
                    <a:pt x="647214" y="0"/>
                    <a:pt x="647214" y="0"/>
                    <a:pt x="647214" y="0"/>
                  </a:cubicBezTo>
                  <a:lnTo>
                    <a:pt x="665591" y="0"/>
                  </a:lnTo>
                  <a:cubicBezTo>
                    <a:pt x="875132" y="0"/>
                    <a:pt x="875132" y="0"/>
                    <a:pt x="875132" y="0"/>
                  </a:cubicBezTo>
                  <a:cubicBezTo>
                    <a:pt x="910609" y="0"/>
                    <a:pt x="953183" y="24848"/>
                    <a:pt x="970922" y="55020"/>
                  </a:cubicBezTo>
                  <a:cubicBezTo>
                    <a:pt x="1219266" y="485418"/>
                    <a:pt x="1219266" y="485418"/>
                    <a:pt x="1219266" y="485418"/>
                  </a:cubicBezTo>
                  <a:cubicBezTo>
                    <a:pt x="1237005" y="515590"/>
                    <a:pt x="1237005" y="565286"/>
                    <a:pt x="1219266" y="595458"/>
                  </a:cubicBezTo>
                  <a:cubicBezTo>
                    <a:pt x="970922" y="1025856"/>
                    <a:pt x="970922" y="1025856"/>
                    <a:pt x="970922" y="1025856"/>
                  </a:cubicBezTo>
                  <a:cubicBezTo>
                    <a:pt x="953183" y="1056029"/>
                    <a:pt x="910609" y="1080876"/>
                    <a:pt x="875132" y="1080876"/>
                  </a:cubicBezTo>
                  <a:lnTo>
                    <a:pt x="647214" y="1080876"/>
                  </a:lnTo>
                  <a:lnTo>
                    <a:pt x="423245" y="1080876"/>
                  </a:lnTo>
                  <a:lnTo>
                    <a:pt x="378443" y="1080876"/>
                  </a:lnTo>
                  <a:lnTo>
                    <a:pt x="150524" y="1080876"/>
                  </a:lnTo>
                  <a:lnTo>
                    <a:pt x="0" y="1080876"/>
                  </a:lnTo>
                  <a:close/>
                </a:path>
              </a:pathLst>
            </a:custGeom>
            <a:gradFill>
              <a:gsLst>
                <a:gs pos="29000">
                  <a:srgbClr val="01A2B3"/>
                </a:gs>
                <a:gs pos="100000">
                  <a:srgbClr val="01C1D5"/>
                </a:gs>
                <a:gs pos="0">
                  <a:srgbClr val="01808D"/>
                </a:gs>
              </a:gsLst>
              <a:lin ang="0" scaled="0"/>
            </a:gradFill>
            <a:ln w="25400">
              <a:gradFill>
                <a:gsLst>
                  <a:gs pos="38000">
                    <a:srgbClr val="01A6B7"/>
                  </a:gs>
                  <a:gs pos="3000">
                    <a:srgbClr val="01808D"/>
                  </a:gs>
                  <a:gs pos="100000">
                    <a:srgbClr val="01CCE1"/>
                  </a:gs>
                </a:gsLst>
                <a:lin ang="0" scaled="0"/>
              </a:gradFill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191" name="组合 190"/>
          <p:cNvGrpSpPr/>
          <p:nvPr/>
        </p:nvGrpSpPr>
        <p:grpSpPr>
          <a:xfrm>
            <a:off x="8251801" y="1431876"/>
            <a:ext cx="568651" cy="996955"/>
            <a:chOff x="5695240" y="977137"/>
            <a:chExt cx="625516" cy="1096651"/>
          </a:xfrm>
          <a:scene3d>
            <a:camera prst="orthographicFront">
              <a:rot lat="600000" lon="20399993" rev="0"/>
            </a:camera>
            <a:lightRig rig="threePt" dir="t"/>
          </a:scene3d>
        </p:grpSpPr>
        <p:sp>
          <p:nvSpPr>
            <p:cNvPr id="192" name="任意多边形 191"/>
            <p:cNvSpPr>
              <a:spLocks/>
            </p:cNvSpPr>
            <p:nvPr/>
          </p:nvSpPr>
          <p:spPr bwMode="auto">
            <a:xfrm rot="5400000">
              <a:off x="5533884" y="1302921"/>
              <a:ext cx="923924" cy="527529"/>
            </a:xfrm>
            <a:custGeom>
              <a:avLst/>
              <a:gdLst>
                <a:gd name="connsiteX0" fmla="*/ 0 w 1232570"/>
                <a:gd name="connsiteY0" fmla="*/ 0 h 1080876"/>
                <a:gd name="connsiteX1" fmla="*/ 13985 w 1232570"/>
                <a:gd name="connsiteY1" fmla="*/ 0 h 1080876"/>
                <a:gd name="connsiteX2" fmla="*/ 90502 w 1232570"/>
                <a:gd name="connsiteY2" fmla="*/ 0 h 1080876"/>
                <a:gd name="connsiteX3" fmla="*/ 150524 w 1232570"/>
                <a:gd name="connsiteY3" fmla="*/ 0 h 1080876"/>
                <a:gd name="connsiteX4" fmla="*/ 156832 w 1232570"/>
                <a:gd name="connsiteY4" fmla="*/ 0 h 1080876"/>
                <a:gd name="connsiteX5" fmla="*/ 213704 w 1232570"/>
                <a:gd name="connsiteY5" fmla="*/ 0 h 1080876"/>
                <a:gd name="connsiteX6" fmla="*/ 237954 w 1232570"/>
                <a:gd name="connsiteY6" fmla="*/ 0 h 1080876"/>
                <a:gd name="connsiteX7" fmla="*/ 261845 w 1232570"/>
                <a:gd name="connsiteY7" fmla="*/ 0 h 1080876"/>
                <a:gd name="connsiteX8" fmla="*/ 301983 w 1232570"/>
                <a:gd name="connsiteY8" fmla="*/ 0 h 1080876"/>
                <a:gd name="connsiteX9" fmla="*/ 314471 w 1232570"/>
                <a:gd name="connsiteY9" fmla="*/ 0 h 1080876"/>
                <a:gd name="connsiteX10" fmla="*/ 361158 w 1232570"/>
                <a:gd name="connsiteY10" fmla="*/ 0 h 1080876"/>
                <a:gd name="connsiteX11" fmla="*/ 378443 w 1232570"/>
                <a:gd name="connsiteY11" fmla="*/ 0 h 1080876"/>
                <a:gd name="connsiteX12" fmla="*/ 380801 w 1232570"/>
                <a:gd name="connsiteY12" fmla="*/ 0 h 1080876"/>
                <a:gd name="connsiteX13" fmla="*/ 397052 w 1232570"/>
                <a:gd name="connsiteY13" fmla="*/ 0 h 1080876"/>
                <a:gd name="connsiteX14" fmla="*/ 423245 w 1232570"/>
                <a:gd name="connsiteY14" fmla="*/ 0 h 1080876"/>
                <a:gd name="connsiteX15" fmla="*/ 437673 w 1232570"/>
                <a:gd name="connsiteY15" fmla="*/ 0 h 1080876"/>
                <a:gd name="connsiteX16" fmla="*/ 465873 w 1232570"/>
                <a:gd name="connsiteY16" fmla="*/ 0 h 1080876"/>
                <a:gd name="connsiteX17" fmla="*/ 506837 w 1232570"/>
                <a:gd name="connsiteY17" fmla="*/ 0 h 1080876"/>
                <a:gd name="connsiteX18" fmla="*/ 542389 w 1232570"/>
                <a:gd name="connsiteY18" fmla="*/ 0 h 1080876"/>
                <a:gd name="connsiteX19" fmla="*/ 558813 w 1232570"/>
                <a:gd name="connsiteY19" fmla="*/ 0 h 1080876"/>
                <a:gd name="connsiteX20" fmla="*/ 596056 w 1232570"/>
                <a:gd name="connsiteY20" fmla="*/ 0 h 1080876"/>
                <a:gd name="connsiteX21" fmla="*/ 608720 w 1232570"/>
                <a:gd name="connsiteY21" fmla="*/ 0 h 1080876"/>
                <a:gd name="connsiteX22" fmla="*/ 621020 w 1232570"/>
                <a:gd name="connsiteY22" fmla="*/ 0 h 1080876"/>
                <a:gd name="connsiteX23" fmla="*/ 647214 w 1232570"/>
                <a:gd name="connsiteY23" fmla="*/ 0 h 1080876"/>
                <a:gd name="connsiteX24" fmla="*/ 665591 w 1232570"/>
                <a:gd name="connsiteY24" fmla="*/ 0 h 1080876"/>
                <a:gd name="connsiteX25" fmla="*/ 875132 w 1232570"/>
                <a:gd name="connsiteY25" fmla="*/ 0 h 1080876"/>
                <a:gd name="connsiteX26" fmla="*/ 970922 w 1232570"/>
                <a:gd name="connsiteY26" fmla="*/ 55020 h 1080876"/>
                <a:gd name="connsiteX27" fmla="*/ 1219266 w 1232570"/>
                <a:gd name="connsiteY27" fmla="*/ 485418 h 1080876"/>
                <a:gd name="connsiteX28" fmla="*/ 1219266 w 1232570"/>
                <a:gd name="connsiteY28" fmla="*/ 595458 h 1080876"/>
                <a:gd name="connsiteX29" fmla="*/ 970922 w 1232570"/>
                <a:gd name="connsiteY29" fmla="*/ 1025856 h 1080876"/>
                <a:gd name="connsiteX30" fmla="*/ 875132 w 1232570"/>
                <a:gd name="connsiteY30" fmla="*/ 1080876 h 1080876"/>
                <a:gd name="connsiteX31" fmla="*/ 647214 w 1232570"/>
                <a:gd name="connsiteY31" fmla="*/ 1080876 h 1080876"/>
                <a:gd name="connsiteX32" fmla="*/ 423245 w 1232570"/>
                <a:gd name="connsiteY32" fmla="*/ 1080876 h 1080876"/>
                <a:gd name="connsiteX33" fmla="*/ 378443 w 1232570"/>
                <a:gd name="connsiteY33" fmla="*/ 1080876 h 1080876"/>
                <a:gd name="connsiteX34" fmla="*/ 150524 w 1232570"/>
                <a:gd name="connsiteY34" fmla="*/ 1080876 h 1080876"/>
                <a:gd name="connsiteX35" fmla="*/ 0 w 1232570"/>
                <a:gd name="connsiteY35" fmla="*/ 1080876 h 1080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32570" h="1080876">
                  <a:moveTo>
                    <a:pt x="0" y="0"/>
                  </a:moveTo>
                  <a:lnTo>
                    <a:pt x="13985" y="0"/>
                  </a:lnTo>
                  <a:cubicBezTo>
                    <a:pt x="41269" y="0"/>
                    <a:pt x="66735" y="0"/>
                    <a:pt x="90502" y="0"/>
                  </a:cubicBezTo>
                  <a:lnTo>
                    <a:pt x="150524" y="0"/>
                  </a:lnTo>
                  <a:lnTo>
                    <a:pt x="156832" y="0"/>
                  </a:lnTo>
                  <a:cubicBezTo>
                    <a:pt x="177325" y="0"/>
                    <a:pt x="196242" y="0"/>
                    <a:pt x="213704" y="0"/>
                  </a:cubicBezTo>
                  <a:lnTo>
                    <a:pt x="237954" y="0"/>
                  </a:lnTo>
                  <a:lnTo>
                    <a:pt x="261845" y="0"/>
                  </a:lnTo>
                  <a:cubicBezTo>
                    <a:pt x="276518" y="0"/>
                    <a:pt x="289856" y="0"/>
                    <a:pt x="301983" y="0"/>
                  </a:cubicBezTo>
                  <a:lnTo>
                    <a:pt x="314471" y="0"/>
                  </a:lnTo>
                  <a:lnTo>
                    <a:pt x="361158" y="0"/>
                  </a:lnTo>
                  <a:lnTo>
                    <a:pt x="378443" y="0"/>
                  </a:lnTo>
                  <a:lnTo>
                    <a:pt x="380801" y="0"/>
                  </a:lnTo>
                  <a:lnTo>
                    <a:pt x="397052" y="0"/>
                  </a:lnTo>
                  <a:cubicBezTo>
                    <a:pt x="423245" y="0"/>
                    <a:pt x="423245" y="0"/>
                    <a:pt x="423245" y="0"/>
                  </a:cubicBezTo>
                  <a:lnTo>
                    <a:pt x="437673" y="0"/>
                  </a:lnTo>
                  <a:lnTo>
                    <a:pt x="465873" y="0"/>
                  </a:lnTo>
                  <a:lnTo>
                    <a:pt x="506837" y="0"/>
                  </a:lnTo>
                  <a:lnTo>
                    <a:pt x="542389" y="0"/>
                  </a:lnTo>
                  <a:lnTo>
                    <a:pt x="558813" y="0"/>
                  </a:lnTo>
                  <a:cubicBezTo>
                    <a:pt x="573547" y="0"/>
                    <a:pt x="585824" y="0"/>
                    <a:pt x="596056" y="0"/>
                  </a:cubicBezTo>
                  <a:lnTo>
                    <a:pt x="608720" y="0"/>
                  </a:lnTo>
                  <a:lnTo>
                    <a:pt x="621020" y="0"/>
                  </a:lnTo>
                  <a:cubicBezTo>
                    <a:pt x="647214" y="0"/>
                    <a:pt x="647214" y="0"/>
                    <a:pt x="647214" y="0"/>
                  </a:cubicBezTo>
                  <a:lnTo>
                    <a:pt x="665591" y="0"/>
                  </a:lnTo>
                  <a:cubicBezTo>
                    <a:pt x="875132" y="0"/>
                    <a:pt x="875132" y="0"/>
                    <a:pt x="875132" y="0"/>
                  </a:cubicBezTo>
                  <a:cubicBezTo>
                    <a:pt x="910609" y="0"/>
                    <a:pt x="953183" y="24848"/>
                    <a:pt x="970922" y="55020"/>
                  </a:cubicBezTo>
                  <a:cubicBezTo>
                    <a:pt x="1219266" y="485418"/>
                    <a:pt x="1219266" y="485418"/>
                    <a:pt x="1219266" y="485418"/>
                  </a:cubicBezTo>
                  <a:cubicBezTo>
                    <a:pt x="1237005" y="515590"/>
                    <a:pt x="1237005" y="565286"/>
                    <a:pt x="1219266" y="595458"/>
                  </a:cubicBezTo>
                  <a:cubicBezTo>
                    <a:pt x="970922" y="1025856"/>
                    <a:pt x="970922" y="1025856"/>
                    <a:pt x="970922" y="1025856"/>
                  </a:cubicBezTo>
                  <a:cubicBezTo>
                    <a:pt x="953183" y="1056029"/>
                    <a:pt x="910609" y="1080876"/>
                    <a:pt x="875132" y="1080876"/>
                  </a:cubicBezTo>
                  <a:lnTo>
                    <a:pt x="647214" y="1080876"/>
                  </a:lnTo>
                  <a:lnTo>
                    <a:pt x="423245" y="1080876"/>
                  </a:lnTo>
                  <a:lnTo>
                    <a:pt x="378443" y="1080876"/>
                  </a:lnTo>
                  <a:lnTo>
                    <a:pt x="150524" y="1080876"/>
                  </a:lnTo>
                  <a:lnTo>
                    <a:pt x="0" y="1080876"/>
                  </a:lnTo>
                  <a:close/>
                </a:path>
              </a:pathLst>
            </a:custGeom>
            <a:solidFill>
              <a:srgbClr val="01A9BB"/>
            </a:solidFill>
            <a:ln w="25400">
              <a:noFill/>
            </a:ln>
            <a:effectLst>
              <a:outerShdw blurRad="215900" dist="76200" dir="2700000" algn="tl" rotWithShape="0">
                <a:prstClr val="black">
                  <a:alpha val="37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93" name="任意多边形 192"/>
            <p:cNvSpPr>
              <a:spLocks/>
            </p:cNvSpPr>
            <p:nvPr/>
          </p:nvSpPr>
          <p:spPr bwMode="auto">
            <a:xfrm rot="5400000">
              <a:off x="5459672" y="1212705"/>
              <a:ext cx="1096651" cy="625516"/>
            </a:xfrm>
            <a:custGeom>
              <a:avLst/>
              <a:gdLst>
                <a:gd name="connsiteX0" fmla="*/ 0 w 1232570"/>
                <a:gd name="connsiteY0" fmla="*/ 0 h 1080876"/>
                <a:gd name="connsiteX1" fmla="*/ 13985 w 1232570"/>
                <a:gd name="connsiteY1" fmla="*/ 0 h 1080876"/>
                <a:gd name="connsiteX2" fmla="*/ 90502 w 1232570"/>
                <a:gd name="connsiteY2" fmla="*/ 0 h 1080876"/>
                <a:gd name="connsiteX3" fmla="*/ 150524 w 1232570"/>
                <a:gd name="connsiteY3" fmla="*/ 0 h 1080876"/>
                <a:gd name="connsiteX4" fmla="*/ 156832 w 1232570"/>
                <a:gd name="connsiteY4" fmla="*/ 0 h 1080876"/>
                <a:gd name="connsiteX5" fmla="*/ 213704 w 1232570"/>
                <a:gd name="connsiteY5" fmla="*/ 0 h 1080876"/>
                <a:gd name="connsiteX6" fmla="*/ 237954 w 1232570"/>
                <a:gd name="connsiteY6" fmla="*/ 0 h 1080876"/>
                <a:gd name="connsiteX7" fmla="*/ 261845 w 1232570"/>
                <a:gd name="connsiteY7" fmla="*/ 0 h 1080876"/>
                <a:gd name="connsiteX8" fmla="*/ 301983 w 1232570"/>
                <a:gd name="connsiteY8" fmla="*/ 0 h 1080876"/>
                <a:gd name="connsiteX9" fmla="*/ 314471 w 1232570"/>
                <a:gd name="connsiteY9" fmla="*/ 0 h 1080876"/>
                <a:gd name="connsiteX10" fmla="*/ 361158 w 1232570"/>
                <a:gd name="connsiteY10" fmla="*/ 0 h 1080876"/>
                <a:gd name="connsiteX11" fmla="*/ 378443 w 1232570"/>
                <a:gd name="connsiteY11" fmla="*/ 0 h 1080876"/>
                <a:gd name="connsiteX12" fmla="*/ 380801 w 1232570"/>
                <a:gd name="connsiteY12" fmla="*/ 0 h 1080876"/>
                <a:gd name="connsiteX13" fmla="*/ 397052 w 1232570"/>
                <a:gd name="connsiteY13" fmla="*/ 0 h 1080876"/>
                <a:gd name="connsiteX14" fmla="*/ 423245 w 1232570"/>
                <a:gd name="connsiteY14" fmla="*/ 0 h 1080876"/>
                <a:gd name="connsiteX15" fmla="*/ 437673 w 1232570"/>
                <a:gd name="connsiteY15" fmla="*/ 0 h 1080876"/>
                <a:gd name="connsiteX16" fmla="*/ 465873 w 1232570"/>
                <a:gd name="connsiteY16" fmla="*/ 0 h 1080876"/>
                <a:gd name="connsiteX17" fmla="*/ 506837 w 1232570"/>
                <a:gd name="connsiteY17" fmla="*/ 0 h 1080876"/>
                <a:gd name="connsiteX18" fmla="*/ 542389 w 1232570"/>
                <a:gd name="connsiteY18" fmla="*/ 0 h 1080876"/>
                <a:gd name="connsiteX19" fmla="*/ 558813 w 1232570"/>
                <a:gd name="connsiteY19" fmla="*/ 0 h 1080876"/>
                <a:gd name="connsiteX20" fmla="*/ 596056 w 1232570"/>
                <a:gd name="connsiteY20" fmla="*/ 0 h 1080876"/>
                <a:gd name="connsiteX21" fmla="*/ 608720 w 1232570"/>
                <a:gd name="connsiteY21" fmla="*/ 0 h 1080876"/>
                <a:gd name="connsiteX22" fmla="*/ 621020 w 1232570"/>
                <a:gd name="connsiteY22" fmla="*/ 0 h 1080876"/>
                <a:gd name="connsiteX23" fmla="*/ 647214 w 1232570"/>
                <a:gd name="connsiteY23" fmla="*/ 0 h 1080876"/>
                <a:gd name="connsiteX24" fmla="*/ 665591 w 1232570"/>
                <a:gd name="connsiteY24" fmla="*/ 0 h 1080876"/>
                <a:gd name="connsiteX25" fmla="*/ 875132 w 1232570"/>
                <a:gd name="connsiteY25" fmla="*/ 0 h 1080876"/>
                <a:gd name="connsiteX26" fmla="*/ 970922 w 1232570"/>
                <a:gd name="connsiteY26" fmla="*/ 55020 h 1080876"/>
                <a:gd name="connsiteX27" fmla="*/ 1219266 w 1232570"/>
                <a:gd name="connsiteY27" fmla="*/ 485418 h 1080876"/>
                <a:gd name="connsiteX28" fmla="*/ 1219266 w 1232570"/>
                <a:gd name="connsiteY28" fmla="*/ 595458 h 1080876"/>
                <a:gd name="connsiteX29" fmla="*/ 970922 w 1232570"/>
                <a:gd name="connsiteY29" fmla="*/ 1025856 h 1080876"/>
                <a:gd name="connsiteX30" fmla="*/ 875132 w 1232570"/>
                <a:gd name="connsiteY30" fmla="*/ 1080876 h 1080876"/>
                <a:gd name="connsiteX31" fmla="*/ 647214 w 1232570"/>
                <a:gd name="connsiteY31" fmla="*/ 1080876 h 1080876"/>
                <a:gd name="connsiteX32" fmla="*/ 423245 w 1232570"/>
                <a:gd name="connsiteY32" fmla="*/ 1080876 h 1080876"/>
                <a:gd name="connsiteX33" fmla="*/ 378443 w 1232570"/>
                <a:gd name="connsiteY33" fmla="*/ 1080876 h 1080876"/>
                <a:gd name="connsiteX34" fmla="*/ 150524 w 1232570"/>
                <a:gd name="connsiteY34" fmla="*/ 1080876 h 1080876"/>
                <a:gd name="connsiteX35" fmla="*/ 0 w 1232570"/>
                <a:gd name="connsiteY35" fmla="*/ 1080876 h 1080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32570" h="1080876">
                  <a:moveTo>
                    <a:pt x="0" y="0"/>
                  </a:moveTo>
                  <a:lnTo>
                    <a:pt x="13985" y="0"/>
                  </a:lnTo>
                  <a:cubicBezTo>
                    <a:pt x="41269" y="0"/>
                    <a:pt x="66735" y="0"/>
                    <a:pt x="90502" y="0"/>
                  </a:cubicBezTo>
                  <a:lnTo>
                    <a:pt x="150524" y="0"/>
                  </a:lnTo>
                  <a:lnTo>
                    <a:pt x="156832" y="0"/>
                  </a:lnTo>
                  <a:cubicBezTo>
                    <a:pt x="177325" y="0"/>
                    <a:pt x="196242" y="0"/>
                    <a:pt x="213704" y="0"/>
                  </a:cubicBezTo>
                  <a:lnTo>
                    <a:pt x="237954" y="0"/>
                  </a:lnTo>
                  <a:lnTo>
                    <a:pt x="261845" y="0"/>
                  </a:lnTo>
                  <a:cubicBezTo>
                    <a:pt x="276518" y="0"/>
                    <a:pt x="289856" y="0"/>
                    <a:pt x="301983" y="0"/>
                  </a:cubicBezTo>
                  <a:lnTo>
                    <a:pt x="314471" y="0"/>
                  </a:lnTo>
                  <a:lnTo>
                    <a:pt x="361158" y="0"/>
                  </a:lnTo>
                  <a:lnTo>
                    <a:pt x="378443" y="0"/>
                  </a:lnTo>
                  <a:lnTo>
                    <a:pt x="380801" y="0"/>
                  </a:lnTo>
                  <a:lnTo>
                    <a:pt x="397052" y="0"/>
                  </a:lnTo>
                  <a:cubicBezTo>
                    <a:pt x="423245" y="0"/>
                    <a:pt x="423245" y="0"/>
                    <a:pt x="423245" y="0"/>
                  </a:cubicBezTo>
                  <a:lnTo>
                    <a:pt x="437673" y="0"/>
                  </a:lnTo>
                  <a:lnTo>
                    <a:pt x="465873" y="0"/>
                  </a:lnTo>
                  <a:lnTo>
                    <a:pt x="506837" y="0"/>
                  </a:lnTo>
                  <a:lnTo>
                    <a:pt x="542389" y="0"/>
                  </a:lnTo>
                  <a:lnTo>
                    <a:pt x="558813" y="0"/>
                  </a:lnTo>
                  <a:cubicBezTo>
                    <a:pt x="573547" y="0"/>
                    <a:pt x="585824" y="0"/>
                    <a:pt x="596056" y="0"/>
                  </a:cubicBezTo>
                  <a:lnTo>
                    <a:pt x="608720" y="0"/>
                  </a:lnTo>
                  <a:lnTo>
                    <a:pt x="621020" y="0"/>
                  </a:lnTo>
                  <a:cubicBezTo>
                    <a:pt x="647214" y="0"/>
                    <a:pt x="647214" y="0"/>
                    <a:pt x="647214" y="0"/>
                  </a:cubicBezTo>
                  <a:lnTo>
                    <a:pt x="665591" y="0"/>
                  </a:lnTo>
                  <a:cubicBezTo>
                    <a:pt x="875132" y="0"/>
                    <a:pt x="875132" y="0"/>
                    <a:pt x="875132" y="0"/>
                  </a:cubicBezTo>
                  <a:cubicBezTo>
                    <a:pt x="910609" y="0"/>
                    <a:pt x="953183" y="24848"/>
                    <a:pt x="970922" y="55020"/>
                  </a:cubicBezTo>
                  <a:cubicBezTo>
                    <a:pt x="1219266" y="485418"/>
                    <a:pt x="1219266" y="485418"/>
                    <a:pt x="1219266" y="485418"/>
                  </a:cubicBezTo>
                  <a:cubicBezTo>
                    <a:pt x="1237005" y="515590"/>
                    <a:pt x="1237005" y="565286"/>
                    <a:pt x="1219266" y="595458"/>
                  </a:cubicBezTo>
                  <a:cubicBezTo>
                    <a:pt x="970922" y="1025856"/>
                    <a:pt x="970922" y="1025856"/>
                    <a:pt x="970922" y="1025856"/>
                  </a:cubicBezTo>
                  <a:cubicBezTo>
                    <a:pt x="953183" y="1056029"/>
                    <a:pt x="910609" y="1080876"/>
                    <a:pt x="875132" y="1080876"/>
                  </a:cubicBezTo>
                  <a:lnTo>
                    <a:pt x="647214" y="1080876"/>
                  </a:lnTo>
                  <a:lnTo>
                    <a:pt x="423245" y="1080876"/>
                  </a:lnTo>
                  <a:lnTo>
                    <a:pt x="378443" y="1080876"/>
                  </a:lnTo>
                  <a:lnTo>
                    <a:pt x="150524" y="1080876"/>
                  </a:lnTo>
                  <a:lnTo>
                    <a:pt x="0" y="1080876"/>
                  </a:lnTo>
                  <a:close/>
                </a:path>
              </a:pathLst>
            </a:custGeom>
            <a:gradFill>
              <a:gsLst>
                <a:gs pos="29000">
                  <a:srgbClr val="FB9E14"/>
                </a:gs>
                <a:gs pos="100000">
                  <a:srgbClr val="FEB243"/>
                </a:gs>
                <a:gs pos="0">
                  <a:srgbClr val="F49100"/>
                </a:gs>
              </a:gsLst>
              <a:lin ang="0" scaled="0"/>
            </a:gradFill>
            <a:ln w="25400">
              <a:gradFill>
                <a:gsLst>
                  <a:gs pos="38000">
                    <a:srgbClr val="FB9E14"/>
                  </a:gs>
                  <a:gs pos="0">
                    <a:srgbClr val="F69200"/>
                  </a:gs>
                  <a:gs pos="100000">
                    <a:srgbClr val="FEC26A"/>
                  </a:gs>
                </a:gsLst>
                <a:lin ang="0" scaled="0"/>
              </a:gradFill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197" name="组合 196"/>
          <p:cNvGrpSpPr/>
          <p:nvPr/>
        </p:nvGrpSpPr>
        <p:grpSpPr>
          <a:xfrm>
            <a:off x="6673709" y="1388697"/>
            <a:ext cx="568651" cy="996956"/>
            <a:chOff x="5695240" y="977137"/>
            <a:chExt cx="625516" cy="1096651"/>
          </a:xfrm>
          <a:scene3d>
            <a:camera prst="orthographicFront">
              <a:rot lat="20944032" lon="19239453" rev="161931"/>
            </a:camera>
            <a:lightRig rig="threePt" dir="t"/>
          </a:scene3d>
        </p:grpSpPr>
        <p:sp>
          <p:nvSpPr>
            <p:cNvPr id="198" name="任意多边形 197"/>
            <p:cNvSpPr>
              <a:spLocks/>
            </p:cNvSpPr>
            <p:nvPr/>
          </p:nvSpPr>
          <p:spPr bwMode="auto">
            <a:xfrm rot="5400000">
              <a:off x="5533885" y="1302922"/>
              <a:ext cx="923924" cy="527529"/>
            </a:xfrm>
            <a:custGeom>
              <a:avLst/>
              <a:gdLst>
                <a:gd name="connsiteX0" fmla="*/ 0 w 1232570"/>
                <a:gd name="connsiteY0" fmla="*/ 0 h 1080876"/>
                <a:gd name="connsiteX1" fmla="*/ 13985 w 1232570"/>
                <a:gd name="connsiteY1" fmla="*/ 0 h 1080876"/>
                <a:gd name="connsiteX2" fmla="*/ 90502 w 1232570"/>
                <a:gd name="connsiteY2" fmla="*/ 0 h 1080876"/>
                <a:gd name="connsiteX3" fmla="*/ 150524 w 1232570"/>
                <a:gd name="connsiteY3" fmla="*/ 0 h 1080876"/>
                <a:gd name="connsiteX4" fmla="*/ 156832 w 1232570"/>
                <a:gd name="connsiteY4" fmla="*/ 0 h 1080876"/>
                <a:gd name="connsiteX5" fmla="*/ 213704 w 1232570"/>
                <a:gd name="connsiteY5" fmla="*/ 0 h 1080876"/>
                <a:gd name="connsiteX6" fmla="*/ 237954 w 1232570"/>
                <a:gd name="connsiteY6" fmla="*/ 0 h 1080876"/>
                <a:gd name="connsiteX7" fmla="*/ 261845 w 1232570"/>
                <a:gd name="connsiteY7" fmla="*/ 0 h 1080876"/>
                <a:gd name="connsiteX8" fmla="*/ 301983 w 1232570"/>
                <a:gd name="connsiteY8" fmla="*/ 0 h 1080876"/>
                <a:gd name="connsiteX9" fmla="*/ 314471 w 1232570"/>
                <a:gd name="connsiteY9" fmla="*/ 0 h 1080876"/>
                <a:gd name="connsiteX10" fmla="*/ 361158 w 1232570"/>
                <a:gd name="connsiteY10" fmla="*/ 0 h 1080876"/>
                <a:gd name="connsiteX11" fmla="*/ 378443 w 1232570"/>
                <a:gd name="connsiteY11" fmla="*/ 0 h 1080876"/>
                <a:gd name="connsiteX12" fmla="*/ 380801 w 1232570"/>
                <a:gd name="connsiteY12" fmla="*/ 0 h 1080876"/>
                <a:gd name="connsiteX13" fmla="*/ 397052 w 1232570"/>
                <a:gd name="connsiteY13" fmla="*/ 0 h 1080876"/>
                <a:gd name="connsiteX14" fmla="*/ 423245 w 1232570"/>
                <a:gd name="connsiteY14" fmla="*/ 0 h 1080876"/>
                <a:gd name="connsiteX15" fmla="*/ 437673 w 1232570"/>
                <a:gd name="connsiteY15" fmla="*/ 0 h 1080876"/>
                <a:gd name="connsiteX16" fmla="*/ 465873 w 1232570"/>
                <a:gd name="connsiteY16" fmla="*/ 0 h 1080876"/>
                <a:gd name="connsiteX17" fmla="*/ 506837 w 1232570"/>
                <a:gd name="connsiteY17" fmla="*/ 0 h 1080876"/>
                <a:gd name="connsiteX18" fmla="*/ 542389 w 1232570"/>
                <a:gd name="connsiteY18" fmla="*/ 0 h 1080876"/>
                <a:gd name="connsiteX19" fmla="*/ 558813 w 1232570"/>
                <a:gd name="connsiteY19" fmla="*/ 0 h 1080876"/>
                <a:gd name="connsiteX20" fmla="*/ 596056 w 1232570"/>
                <a:gd name="connsiteY20" fmla="*/ 0 h 1080876"/>
                <a:gd name="connsiteX21" fmla="*/ 608720 w 1232570"/>
                <a:gd name="connsiteY21" fmla="*/ 0 h 1080876"/>
                <a:gd name="connsiteX22" fmla="*/ 621020 w 1232570"/>
                <a:gd name="connsiteY22" fmla="*/ 0 h 1080876"/>
                <a:gd name="connsiteX23" fmla="*/ 647214 w 1232570"/>
                <a:gd name="connsiteY23" fmla="*/ 0 h 1080876"/>
                <a:gd name="connsiteX24" fmla="*/ 665591 w 1232570"/>
                <a:gd name="connsiteY24" fmla="*/ 0 h 1080876"/>
                <a:gd name="connsiteX25" fmla="*/ 875132 w 1232570"/>
                <a:gd name="connsiteY25" fmla="*/ 0 h 1080876"/>
                <a:gd name="connsiteX26" fmla="*/ 970922 w 1232570"/>
                <a:gd name="connsiteY26" fmla="*/ 55020 h 1080876"/>
                <a:gd name="connsiteX27" fmla="*/ 1219266 w 1232570"/>
                <a:gd name="connsiteY27" fmla="*/ 485418 h 1080876"/>
                <a:gd name="connsiteX28" fmla="*/ 1219266 w 1232570"/>
                <a:gd name="connsiteY28" fmla="*/ 595458 h 1080876"/>
                <a:gd name="connsiteX29" fmla="*/ 970922 w 1232570"/>
                <a:gd name="connsiteY29" fmla="*/ 1025856 h 1080876"/>
                <a:gd name="connsiteX30" fmla="*/ 875132 w 1232570"/>
                <a:gd name="connsiteY30" fmla="*/ 1080876 h 1080876"/>
                <a:gd name="connsiteX31" fmla="*/ 647214 w 1232570"/>
                <a:gd name="connsiteY31" fmla="*/ 1080876 h 1080876"/>
                <a:gd name="connsiteX32" fmla="*/ 423245 w 1232570"/>
                <a:gd name="connsiteY32" fmla="*/ 1080876 h 1080876"/>
                <a:gd name="connsiteX33" fmla="*/ 378443 w 1232570"/>
                <a:gd name="connsiteY33" fmla="*/ 1080876 h 1080876"/>
                <a:gd name="connsiteX34" fmla="*/ 150524 w 1232570"/>
                <a:gd name="connsiteY34" fmla="*/ 1080876 h 1080876"/>
                <a:gd name="connsiteX35" fmla="*/ 0 w 1232570"/>
                <a:gd name="connsiteY35" fmla="*/ 1080876 h 1080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32570" h="1080876">
                  <a:moveTo>
                    <a:pt x="0" y="0"/>
                  </a:moveTo>
                  <a:lnTo>
                    <a:pt x="13985" y="0"/>
                  </a:lnTo>
                  <a:cubicBezTo>
                    <a:pt x="41269" y="0"/>
                    <a:pt x="66735" y="0"/>
                    <a:pt x="90502" y="0"/>
                  </a:cubicBezTo>
                  <a:lnTo>
                    <a:pt x="150524" y="0"/>
                  </a:lnTo>
                  <a:lnTo>
                    <a:pt x="156832" y="0"/>
                  </a:lnTo>
                  <a:cubicBezTo>
                    <a:pt x="177325" y="0"/>
                    <a:pt x="196242" y="0"/>
                    <a:pt x="213704" y="0"/>
                  </a:cubicBezTo>
                  <a:lnTo>
                    <a:pt x="237954" y="0"/>
                  </a:lnTo>
                  <a:lnTo>
                    <a:pt x="261845" y="0"/>
                  </a:lnTo>
                  <a:cubicBezTo>
                    <a:pt x="276518" y="0"/>
                    <a:pt x="289856" y="0"/>
                    <a:pt x="301983" y="0"/>
                  </a:cubicBezTo>
                  <a:lnTo>
                    <a:pt x="314471" y="0"/>
                  </a:lnTo>
                  <a:lnTo>
                    <a:pt x="361158" y="0"/>
                  </a:lnTo>
                  <a:lnTo>
                    <a:pt x="378443" y="0"/>
                  </a:lnTo>
                  <a:lnTo>
                    <a:pt x="380801" y="0"/>
                  </a:lnTo>
                  <a:lnTo>
                    <a:pt x="397052" y="0"/>
                  </a:lnTo>
                  <a:cubicBezTo>
                    <a:pt x="423245" y="0"/>
                    <a:pt x="423245" y="0"/>
                    <a:pt x="423245" y="0"/>
                  </a:cubicBezTo>
                  <a:lnTo>
                    <a:pt x="437673" y="0"/>
                  </a:lnTo>
                  <a:lnTo>
                    <a:pt x="465873" y="0"/>
                  </a:lnTo>
                  <a:lnTo>
                    <a:pt x="506837" y="0"/>
                  </a:lnTo>
                  <a:lnTo>
                    <a:pt x="542389" y="0"/>
                  </a:lnTo>
                  <a:lnTo>
                    <a:pt x="558813" y="0"/>
                  </a:lnTo>
                  <a:cubicBezTo>
                    <a:pt x="573547" y="0"/>
                    <a:pt x="585824" y="0"/>
                    <a:pt x="596056" y="0"/>
                  </a:cubicBezTo>
                  <a:lnTo>
                    <a:pt x="608720" y="0"/>
                  </a:lnTo>
                  <a:lnTo>
                    <a:pt x="621020" y="0"/>
                  </a:lnTo>
                  <a:cubicBezTo>
                    <a:pt x="647214" y="0"/>
                    <a:pt x="647214" y="0"/>
                    <a:pt x="647214" y="0"/>
                  </a:cubicBezTo>
                  <a:lnTo>
                    <a:pt x="665591" y="0"/>
                  </a:lnTo>
                  <a:cubicBezTo>
                    <a:pt x="875132" y="0"/>
                    <a:pt x="875132" y="0"/>
                    <a:pt x="875132" y="0"/>
                  </a:cubicBezTo>
                  <a:cubicBezTo>
                    <a:pt x="910609" y="0"/>
                    <a:pt x="953183" y="24848"/>
                    <a:pt x="970922" y="55020"/>
                  </a:cubicBezTo>
                  <a:cubicBezTo>
                    <a:pt x="1219266" y="485418"/>
                    <a:pt x="1219266" y="485418"/>
                    <a:pt x="1219266" y="485418"/>
                  </a:cubicBezTo>
                  <a:cubicBezTo>
                    <a:pt x="1237005" y="515590"/>
                    <a:pt x="1237005" y="565286"/>
                    <a:pt x="1219266" y="595458"/>
                  </a:cubicBezTo>
                  <a:cubicBezTo>
                    <a:pt x="970922" y="1025856"/>
                    <a:pt x="970922" y="1025856"/>
                    <a:pt x="970922" y="1025856"/>
                  </a:cubicBezTo>
                  <a:cubicBezTo>
                    <a:pt x="953183" y="1056029"/>
                    <a:pt x="910609" y="1080876"/>
                    <a:pt x="875132" y="1080876"/>
                  </a:cubicBezTo>
                  <a:lnTo>
                    <a:pt x="647214" y="1080876"/>
                  </a:lnTo>
                  <a:lnTo>
                    <a:pt x="423245" y="1080876"/>
                  </a:lnTo>
                  <a:lnTo>
                    <a:pt x="378443" y="1080876"/>
                  </a:lnTo>
                  <a:lnTo>
                    <a:pt x="150524" y="1080876"/>
                  </a:lnTo>
                  <a:lnTo>
                    <a:pt x="0" y="1080876"/>
                  </a:lnTo>
                  <a:close/>
                </a:path>
              </a:pathLst>
            </a:custGeom>
            <a:gradFill>
              <a:gsLst>
                <a:gs pos="38000">
                  <a:srgbClr val="E04949"/>
                </a:gs>
                <a:gs pos="0">
                  <a:srgbClr val="E04949"/>
                </a:gs>
                <a:gs pos="100000">
                  <a:srgbClr val="E04949"/>
                </a:gs>
              </a:gsLst>
              <a:lin ang="0" scaled="0"/>
            </a:gradFill>
            <a:ln w="25400">
              <a:noFill/>
            </a:ln>
            <a:effectLst>
              <a:outerShdw blurRad="215900" dist="76200" dir="2700000" algn="tl" rotWithShape="0">
                <a:prstClr val="black">
                  <a:alpha val="37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99" name="任意多边形 198"/>
            <p:cNvSpPr>
              <a:spLocks/>
            </p:cNvSpPr>
            <p:nvPr/>
          </p:nvSpPr>
          <p:spPr bwMode="auto">
            <a:xfrm rot="5400000">
              <a:off x="5459672" y="1212705"/>
              <a:ext cx="1096651" cy="625516"/>
            </a:xfrm>
            <a:custGeom>
              <a:avLst/>
              <a:gdLst>
                <a:gd name="connsiteX0" fmla="*/ 0 w 1232570"/>
                <a:gd name="connsiteY0" fmla="*/ 0 h 1080876"/>
                <a:gd name="connsiteX1" fmla="*/ 13985 w 1232570"/>
                <a:gd name="connsiteY1" fmla="*/ 0 h 1080876"/>
                <a:gd name="connsiteX2" fmla="*/ 90502 w 1232570"/>
                <a:gd name="connsiteY2" fmla="*/ 0 h 1080876"/>
                <a:gd name="connsiteX3" fmla="*/ 150524 w 1232570"/>
                <a:gd name="connsiteY3" fmla="*/ 0 h 1080876"/>
                <a:gd name="connsiteX4" fmla="*/ 156832 w 1232570"/>
                <a:gd name="connsiteY4" fmla="*/ 0 h 1080876"/>
                <a:gd name="connsiteX5" fmla="*/ 213704 w 1232570"/>
                <a:gd name="connsiteY5" fmla="*/ 0 h 1080876"/>
                <a:gd name="connsiteX6" fmla="*/ 237954 w 1232570"/>
                <a:gd name="connsiteY6" fmla="*/ 0 h 1080876"/>
                <a:gd name="connsiteX7" fmla="*/ 261845 w 1232570"/>
                <a:gd name="connsiteY7" fmla="*/ 0 h 1080876"/>
                <a:gd name="connsiteX8" fmla="*/ 301983 w 1232570"/>
                <a:gd name="connsiteY8" fmla="*/ 0 h 1080876"/>
                <a:gd name="connsiteX9" fmla="*/ 314471 w 1232570"/>
                <a:gd name="connsiteY9" fmla="*/ 0 h 1080876"/>
                <a:gd name="connsiteX10" fmla="*/ 361158 w 1232570"/>
                <a:gd name="connsiteY10" fmla="*/ 0 h 1080876"/>
                <a:gd name="connsiteX11" fmla="*/ 378443 w 1232570"/>
                <a:gd name="connsiteY11" fmla="*/ 0 h 1080876"/>
                <a:gd name="connsiteX12" fmla="*/ 380801 w 1232570"/>
                <a:gd name="connsiteY12" fmla="*/ 0 h 1080876"/>
                <a:gd name="connsiteX13" fmla="*/ 397052 w 1232570"/>
                <a:gd name="connsiteY13" fmla="*/ 0 h 1080876"/>
                <a:gd name="connsiteX14" fmla="*/ 423245 w 1232570"/>
                <a:gd name="connsiteY14" fmla="*/ 0 h 1080876"/>
                <a:gd name="connsiteX15" fmla="*/ 437673 w 1232570"/>
                <a:gd name="connsiteY15" fmla="*/ 0 h 1080876"/>
                <a:gd name="connsiteX16" fmla="*/ 465873 w 1232570"/>
                <a:gd name="connsiteY16" fmla="*/ 0 h 1080876"/>
                <a:gd name="connsiteX17" fmla="*/ 506837 w 1232570"/>
                <a:gd name="connsiteY17" fmla="*/ 0 h 1080876"/>
                <a:gd name="connsiteX18" fmla="*/ 542389 w 1232570"/>
                <a:gd name="connsiteY18" fmla="*/ 0 h 1080876"/>
                <a:gd name="connsiteX19" fmla="*/ 558813 w 1232570"/>
                <a:gd name="connsiteY19" fmla="*/ 0 h 1080876"/>
                <a:gd name="connsiteX20" fmla="*/ 596056 w 1232570"/>
                <a:gd name="connsiteY20" fmla="*/ 0 h 1080876"/>
                <a:gd name="connsiteX21" fmla="*/ 608720 w 1232570"/>
                <a:gd name="connsiteY21" fmla="*/ 0 h 1080876"/>
                <a:gd name="connsiteX22" fmla="*/ 621020 w 1232570"/>
                <a:gd name="connsiteY22" fmla="*/ 0 h 1080876"/>
                <a:gd name="connsiteX23" fmla="*/ 647214 w 1232570"/>
                <a:gd name="connsiteY23" fmla="*/ 0 h 1080876"/>
                <a:gd name="connsiteX24" fmla="*/ 665591 w 1232570"/>
                <a:gd name="connsiteY24" fmla="*/ 0 h 1080876"/>
                <a:gd name="connsiteX25" fmla="*/ 875132 w 1232570"/>
                <a:gd name="connsiteY25" fmla="*/ 0 h 1080876"/>
                <a:gd name="connsiteX26" fmla="*/ 970922 w 1232570"/>
                <a:gd name="connsiteY26" fmla="*/ 55020 h 1080876"/>
                <a:gd name="connsiteX27" fmla="*/ 1219266 w 1232570"/>
                <a:gd name="connsiteY27" fmla="*/ 485418 h 1080876"/>
                <a:gd name="connsiteX28" fmla="*/ 1219266 w 1232570"/>
                <a:gd name="connsiteY28" fmla="*/ 595458 h 1080876"/>
                <a:gd name="connsiteX29" fmla="*/ 970922 w 1232570"/>
                <a:gd name="connsiteY29" fmla="*/ 1025856 h 1080876"/>
                <a:gd name="connsiteX30" fmla="*/ 875132 w 1232570"/>
                <a:gd name="connsiteY30" fmla="*/ 1080876 h 1080876"/>
                <a:gd name="connsiteX31" fmla="*/ 647214 w 1232570"/>
                <a:gd name="connsiteY31" fmla="*/ 1080876 h 1080876"/>
                <a:gd name="connsiteX32" fmla="*/ 423245 w 1232570"/>
                <a:gd name="connsiteY32" fmla="*/ 1080876 h 1080876"/>
                <a:gd name="connsiteX33" fmla="*/ 378443 w 1232570"/>
                <a:gd name="connsiteY33" fmla="*/ 1080876 h 1080876"/>
                <a:gd name="connsiteX34" fmla="*/ 150524 w 1232570"/>
                <a:gd name="connsiteY34" fmla="*/ 1080876 h 1080876"/>
                <a:gd name="connsiteX35" fmla="*/ 0 w 1232570"/>
                <a:gd name="connsiteY35" fmla="*/ 1080876 h 1080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32570" h="1080876">
                  <a:moveTo>
                    <a:pt x="0" y="0"/>
                  </a:moveTo>
                  <a:lnTo>
                    <a:pt x="13985" y="0"/>
                  </a:lnTo>
                  <a:cubicBezTo>
                    <a:pt x="41269" y="0"/>
                    <a:pt x="66735" y="0"/>
                    <a:pt x="90502" y="0"/>
                  </a:cubicBezTo>
                  <a:lnTo>
                    <a:pt x="150524" y="0"/>
                  </a:lnTo>
                  <a:lnTo>
                    <a:pt x="156832" y="0"/>
                  </a:lnTo>
                  <a:cubicBezTo>
                    <a:pt x="177325" y="0"/>
                    <a:pt x="196242" y="0"/>
                    <a:pt x="213704" y="0"/>
                  </a:cubicBezTo>
                  <a:lnTo>
                    <a:pt x="237954" y="0"/>
                  </a:lnTo>
                  <a:lnTo>
                    <a:pt x="261845" y="0"/>
                  </a:lnTo>
                  <a:cubicBezTo>
                    <a:pt x="276518" y="0"/>
                    <a:pt x="289856" y="0"/>
                    <a:pt x="301983" y="0"/>
                  </a:cubicBezTo>
                  <a:lnTo>
                    <a:pt x="314471" y="0"/>
                  </a:lnTo>
                  <a:lnTo>
                    <a:pt x="361158" y="0"/>
                  </a:lnTo>
                  <a:lnTo>
                    <a:pt x="378443" y="0"/>
                  </a:lnTo>
                  <a:lnTo>
                    <a:pt x="380801" y="0"/>
                  </a:lnTo>
                  <a:lnTo>
                    <a:pt x="397052" y="0"/>
                  </a:lnTo>
                  <a:cubicBezTo>
                    <a:pt x="423245" y="0"/>
                    <a:pt x="423245" y="0"/>
                    <a:pt x="423245" y="0"/>
                  </a:cubicBezTo>
                  <a:lnTo>
                    <a:pt x="437673" y="0"/>
                  </a:lnTo>
                  <a:lnTo>
                    <a:pt x="465873" y="0"/>
                  </a:lnTo>
                  <a:lnTo>
                    <a:pt x="506837" y="0"/>
                  </a:lnTo>
                  <a:lnTo>
                    <a:pt x="542389" y="0"/>
                  </a:lnTo>
                  <a:lnTo>
                    <a:pt x="558813" y="0"/>
                  </a:lnTo>
                  <a:cubicBezTo>
                    <a:pt x="573547" y="0"/>
                    <a:pt x="585824" y="0"/>
                    <a:pt x="596056" y="0"/>
                  </a:cubicBezTo>
                  <a:lnTo>
                    <a:pt x="608720" y="0"/>
                  </a:lnTo>
                  <a:lnTo>
                    <a:pt x="621020" y="0"/>
                  </a:lnTo>
                  <a:cubicBezTo>
                    <a:pt x="647214" y="0"/>
                    <a:pt x="647214" y="0"/>
                    <a:pt x="647214" y="0"/>
                  </a:cubicBezTo>
                  <a:lnTo>
                    <a:pt x="665591" y="0"/>
                  </a:lnTo>
                  <a:cubicBezTo>
                    <a:pt x="875132" y="0"/>
                    <a:pt x="875132" y="0"/>
                    <a:pt x="875132" y="0"/>
                  </a:cubicBezTo>
                  <a:cubicBezTo>
                    <a:pt x="910609" y="0"/>
                    <a:pt x="953183" y="24848"/>
                    <a:pt x="970922" y="55020"/>
                  </a:cubicBezTo>
                  <a:cubicBezTo>
                    <a:pt x="1219266" y="485418"/>
                    <a:pt x="1219266" y="485418"/>
                    <a:pt x="1219266" y="485418"/>
                  </a:cubicBezTo>
                  <a:cubicBezTo>
                    <a:pt x="1237005" y="515590"/>
                    <a:pt x="1237005" y="565286"/>
                    <a:pt x="1219266" y="595458"/>
                  </a:cubicBezTo>
                  <a:cubicBezTo>
                    <a:pt x="970922" y="1025856"/>
                    <a:pt x="970922" y="1025856"/>
                    <a:pt x="970922" y="1025856"/>
                  </a:cubicBezTo>
                  <a:cubicBezTo>
                    <a:pt x="953183" y="1056029"/>
                    <a:pt x="910609" y="1080876"/>
                    <a:pt x="875132" y="1080876"/>
                  </a:cubicBezTo>
                  <a:lnTo>
                    <a:pt x="647214" y="1080876"/>
                  </a:lnTo>
                  <a:lnTo>
                    <a:pt x="423245" y="1080876"/>
                  </a:lnTo>
                  <a:lnTo>
                    <a:pt x="378443" y="1080876"/>
                  </a:lnTo>
                  <a:lnTo>
                    <a:pt x="150524" y="1080876"/>
                  </a:lnTo>
                  <a:lnTo>
                    <a:pt x="0" y="1080876"/>
                  </a:lnTo>
                  <a:close/>
                </a:path>
              </a:pathLst>
            </a:custGeom>
            <a:gradFill>
              <a:gsLst>
                <a:gs pos="29000">
                  <a:srgbClr val="E04949"/>
                </a:gs>
                <a:gs pos="100000">
                  <a:srgbClr val="E04949"/>
                </a:gs>
                <a:gs pos="0">
                  <a:srgbClr val="E04949"/>
                </a:gs>
              </a:gsLst>
              <a:lin ang="0" scaled="0"/>
            </a:gradFill>
            <a:ln w="25400">
              <a:gradFill>
                <a:gsLst>
                  <a:gs pos="38000">
                    <a:srgbClr val="E04949"/>
                  </a:gs>
                  <a:gs pos="0">
                    <a:srgbClr val="E04949"/>
                  </a:gs>
                  <a:gs pos="100000">
                    <a:srgbClr val="EB8585"/>
                  </a:gs>
                </a:gsLst>
                <a:lin ang="0" scaled="0"/>
              </a:gradFill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200" name="组合 199"/>
          <p:cNvGrpSpPr/>
          <p:nvPr/>
        </p:nvGrpSpPr>
        <p:grpSpPr>
          <a:xfrm>
            <a:off x="4606976" y="2345347"/>
            <a:ext cx="1439690" cy="935431"/>
            <a:chOff x="4123036" y="1134371"/>
            <a:chExt cx="1000117" cy="935431"/>
          </a:xfrm>
          <a:scene3d>
            <a:camera prst="perspectiveFront">
              <a:rot lat="0" lon="1799981" rev="0"/>
            </a:camera>
            <a:lightRig rig="threePt" dir="t"/>
          </a:scene3d>
        </p:grpSpPr>
        <p:sp>
          <p:nvSpPr>
            <p:cNvPr id="201" name="文本框 200"/>
            <p:cNvSpPr txBox="1"/>
            <p:nvPr/>
          </p:nvSpPr>
          <p:spPr>
            <a:xfrm>
              <a:off x="4123036" y="1134371"/>
              <a:ext cx="100011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01ACBE"/>
                  </a:solidFill>
                  <a:effectLst/>
                  <a:uLnTx/>
                  <a:uFillTx/>
                  <a:latin typeface="Impact" panose="020B0806030902050204" pitchFamily="34" charset="0"/>
                  <a:ea typeface="宋体" panose="02010600030101010101" pitchFamily="2" charset="-122"/>
                  <a:cs typeface="+mn-cs"/>
                </a:rPr>
                <a:t>01</a:t>
              </a:r>
              <a:endParaRPr kumimoji="0" lang="zh-CN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1ACBE"/>
                </a:solidFill>
                <a:effectLst/>
                <a:uLnTx/>
                <a:uFillTx/>
                <a:latin typeface="Impact" panose="020B080603090205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2" name="文本框 201"/>
            <p:cNvSpPr txBox="1"/>
            <p:nvPr/>
          </p:nvSpPr>
          <p:spPr>
            <a:xfrm>
              <a:off x="4188958" y="1731248"/>
              <a:ext cx="8958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LiHei Pro" panose="020B0500000000000000" pitchFamily="34" charset="-122"/>
                <a:ea typeface="LiHei Pro" panose="020B0500000000000000" pitchFamily="34" charset="-122"/>
                <a:cs typeface="+mn-cs"/>
              </a:endParaRPr>
            </a:p>
          </p:txBody>
        </p:sp>
      </p:grpSp>
      <p:sp>
        <p:nvSpPr>
          <p:cNvPr id="204" name="文本框 203"/>
          <p:cNvSpPr txBox="1"/>
          <p:nvPr/>
        </p:nvSpPr>
        <p:spPr>
          <a:xfrm>
            <a:off x="6184894" y="2423188"/>
            <a:ext cx="1452278" cy="830997"/>
          </a:xfrm>
          <a:prstGeom prst="rect">
            <a:avLst/>
          </a:prstGeom>
          <a:noFill/>
          <a:scene3d>
            <a:camera prst="perspectiveFront">
              <a:rot lat="0" lon="19799991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srgbClr val="E87071"/>
                </a:solidFill>
                <a:effectLst/>
                <a:uLnTx/>
                <a:uFillTx/>
                <a:latin typeface="Impact" panose="020B0806030902050204" pitchFamily="34" charset="0"/>
                <a:ea typeface="宋体" panose="02010600030101010101" pitchFamily="2" charset="-122"/>
                <a:cs typeface="+mn-cs"/>
              </a:rPr>
              <a:t>02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srgbClr val="E87071"/>
              </a:solidFill>
              <a:effectLst/>
              <a:uLnTx/>
              <a:uFillTx/>
              <a:latin typeface="Impact" panose="020B080603090205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7" name="文本框 206"/>
          <p:cNvSpPr txBox="1"/>
          <p:nvPr/>
        </p:nvSpPr>
        <p:spPr>
          <a:xfrm>
            <a:off x="7855578" y="2330997"/>
            <a:ext cx="1381296" cy="830997"/>
          </a:xfrm>
          <a:prstGeom prst="rect">
            <a:avLst/>
          </a:prstGeom>
          <a:noFill/>
          <a:scene3d>
            <a:camera prst="perspectiveFront">
              <a:rot lat="0" lon="180000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srgbClr val="FFB850"/>
                </a:solidFill>
                <a:effectLst/>
                <a:uLnTx/>
                <a:uFillTx/>
                <a:latin typeface="Impact" panose="020B0806030902050204" pitchFamily="34" charset="0"/>
                <a:ea typeface="宋体" panose="02010600030101010101" pitchFamily="2" charset="-122"/>
                <a:cs typeface="+mn-cs"/>
              </a:rPr>
              <a:t>03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srgbClr val="FFB850"/>
              </a:solidFill>
              <a:effectLst/>
              <a:uLnTx/>
              <a:uFillTx/>
              <a:latin typeface="Impact" panose="020B080603090205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0" name="文本框 209"/>
          <p:cNvSpPr txBox="1"/>
          <p:nvPr/>
        </p:nvSpPr>
        <p:spPr>
          <a:xfrm>
            <a:off x="4480107" y="3071804"/>
            <a:ext cx="1780467" cy="2677656"/>
          </a:xfrm>
          <a:prstGeom prst="rect">
            <a:avLst/>
          </a:prstGeom>
          <a:noFill/>
          <a:scene3d>
            <a:camera prst="perspectiveFront">
              <a:rot lat="0" lon="209999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Củng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cường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sức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mạnh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nước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Viết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1ACBE"/>
              </a:solidFill>
              <a:effectLst/>
              <a:uLnTx/>
              <a:uFillTx/>
              <a:latin typeface="Times New Roman" panose="02020603050405020304" pitchFamily="18" charset="0"/>
              <a:ea typeface="时尚中黑简体" panose="0101010401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212" name="组合 211"/>
          <p:cNvGrpSpPr/>
          <p:nvPr/>
        </p:nvGrpSpPr>
        <p:grpSpPr>
          <a:xfrm>
            <a:off x="6123262" y="2954306"/>
            <a:ext cx="1780467" cy="2987371"/>
            <a:chOff x="7488048" y="2621083"/>
            <a:chExt cx="1780467" cy="2987371"/>
          </a:xfrm>
          <a:scene3d>
            <a:camera prst="perspectiveFront">
              <a:rot lat="0" lon="19799991" rev="0"/>
            </a:camera>
            <a:lightRig rig="threePt" dir="t"/>
          </a:scene3d>
        </p:grpSpPr>
        <p:sp>
          <p:nvSpPr>
            <p:cNvPr id="213" name="文本框 212"/>
            <p:cNvSpPr txBox="1"/>
            <p:nvPr/>
          </p:nvSpPr>
          <p:spPr>
            <a:xfrm>
              <a:off x="7488048" y="2621083"/>
              <a:ext cx="17804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87071"/>
                </a:solidFill>
                <a:effectLst/>
                <a:uLnTx/>
                <a:uFillTx/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14" name="文本框 213"/>
            <p:cNvSpPr txBox="1"/>
            <p:nvPr/>
          </p:nvSpPr>
          <p:spPr>
            <a:xfrm>
              <a:off x="7492053" y="2930798"/>
              <a:ext cx="1571977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defRPr/>
              </a:pPr>
              <a:r>
                <a:rPr lang="en-GB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Nâng</a:t>
              </a:r>
              <a:r>
                <a:rPr lang="en-GB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cao</a:t>
              </a:r>
              <a:r>
                <a:rPr lang="en-GB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uy</a:t>
              </a:r>
              <a:r>
                <a:rPr lang="en-GB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tín</a:t>
              </a:r>
              <a:r>
                <a:rPr lang="en-GB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va</a:t>
              </a:r>
              <a:r>
                <a:rPr lang="en-GB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̀ vị trí </a:t>
              </a:r>
              <a:r>
                <a:rPr lang="en-GB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của</a:t>
              </a:r>
              <a:r>
                <a:rPr lang="en-GB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liên</a:t>
              </a:r>
              <a:r>
                <a:rPr lang="en-GB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Xô</a:t>
              </a:r>
              <a:r>
                <a:rPr lang="en-GB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GB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trường</a:t>
              </a:r>
              <a:r>
                <a:rPr lang="en-GB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quốc</a:t>
              </a:r>
              <a:r>
                <a:rPr lang="en-GB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tê</a:t>
              </a:r>
              <a:r>
                <a:rPr lang="en-GB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́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16" name="文本框 215"/>
          <p:cNvSpPr txBox="1"/>
          <p:nvPr/>
        </p:nvSpPr>
        <p:spPr>
          <a:xfrm>
            <a:off x="7699257" y="3894957"/>
            <a:ext cx="1780467" cy="369332"/>
          </a:xfrm>
          <a:prstGeom prst="rect">
            <a:avLst/>
          </a:prstGeom>
          <a:noFill/>
          <a:scene3d>
            <a:camera prst="perspectiveFront">
              <a:rot lat="0" lon="180000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AF92"/>
                </a:solidFill>
                <a:effectLst/>
                <a:uLnTx/>
                <a:uFillTx/>
                <a:latin typeface="Segoe UI" panose="020B0502040204020203" pitchFamily="34" charset="0"/>
                <a:ea typeface="时尚中黑简体" panose="01010104010101010101" pitchFamily="2" charset="-122"/>
                <a:cs typeface="Segoe UI" panose="020B0502040204020203" pitchFamily="34" charset="0"/>
              </a:rPr>
              <a:t>T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AF92"/>
              </a:solidFill>
              <a:effectLst/>
              <a:uLnTx/>
              <a:uFillTx/>
              <a:latin typeface="Segoe UI" panose="020B0502040204020203" pitchFamily="34" charset="0"/>
              <a:ea typeface="时尚中黑简体" panose="01010104010101010101" pitchFamily="2" charset="-122"/>
              <a:cs typeface="Segoe UI" panose="020B0502040204020203" pitchFamily="34" charset="0"/>
            </a:endParaRPr>
          </a:p>
        </p:txBody>
      </p:sp>
      <p:sp>
        <p:nvSpPr>
          <p:cNvPr id="437" name="文本框 436"/>
          <p:cNvSpPr txBox="1"/>
          <p:nvPr/>
        </p:nvSpPr>
        <p:spPr>
          <a:xfrm>
            <a:off x="1604198" y="5079653"/>
            <a:ext cx="221463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pic>
        <p:nvPicPr>
          <p:cNvPr id="438" name="图片 4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05180">
            <a:off x="1943859" y="2090336"/>
            <a:ext cx="1830787" cy="2628823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228167" y="1372542"/>
            <a:ext cx="213302" cy="540697"/>
            <a:chOff x="1965492" y="90016"/>
            <a:chExt cx="213302" cy="540697"/>
          </a:xfrm>
        </p:grpSpPr>
        <p:grpSp>
          <p:nvGrpSpPr>
            <p:cNvPr id="18" name="组合 17"/>
            <p:cNvGrpSpPr/>
            <p:nvPr/>
          </p:nvGrpSpPr>
          <p:grpSpPr>
            <a:xfrm>
              <a:off x="1965492" y="417411"/>
              <a:ext cx="213302" cy="213302"/>
              <a:chOff x="2483009" y="1114425"/>
              <a:chExt cx="209550" cy="209550"/>
            </a:xfrm>
          </p:grpSpPr>
          <p:sp>
            <p:nvSpPr>
              <p:cNvPr id="46" name="椭圆 45"/>
              <p:cNvSpPr/>
              <p:nvPr/>
            </p:nvSpPr>
            <p:spPr>
              <a:xfrm>
                <a:off x="2483009" y="1114425"/>
                <a:ext cx="209550" cy="209550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47" name="椭圆 46"/>
              <p:cNvSpPr/>
              <p:nvPr/>
            </p:nvSpPr>
            <p:spPr>
              <a:xfrm>
                <a:off x="2502059" y="1133475"/>
                <a:ext cx="171450" cy="17145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8" name="组合 47"/>
            <p:cNvGrpSpPr/>
            <p:nvPr/>
          </p:nvGrpSpPr>
          <p:grpSpPr>
            <a:xfrm>
              <a:off x="2020452" y="90016"/>
              <a:ext cx="86065" cy="440911"/>
              <a:chOff x="2244442" y="772895"/>
              <a:chExt cx="94671" cy="485002"/>
            </a:xfrm>
          </p:grpSpPr>
          <p:sp>
            <p:nvSpPr>
              <p:cNvPr id="49" name="圆角矩形 48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50" name="圆角矩形 49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1556572" y="1372542"/>
            <a:ext cx="213302" cy="540697"/>
            <a:chOff x="2293897" y="90016"/>
            <a:chExt cx="213302" cy="540697"/>
          </a:xfrm>
        </p:grpSpPr>
        <p:grpSp>
          <p:nvGrpSpPr>
            <p:cNvPr id="19" name="组合 18"/>
            <p:cNvGrpSpPr/>
            <p:nvPr/>
          </p:nvGrpSpPr>
          <p:grpSpPr>
            <a:xfrm>
              <a:off x="2293897" y="417411"/>
              <a:ext cx="213302" cy="213302"/>
              <a:chOff x="2483009" y="1114425"/>
              <a:chExt cx="209550" cy="209550"/>
            </a:xfrm>
          </p:grpSpPr>
          <p:sp>
            <p:nvSpPr>
              <p:cNvPr id="44" name="椭圆 43"/>
              <p:cNvSpPr/>
              <p:nvPr/>
            </p:nvSpPr>
            <p:spPr>
              <a:xfrm>
                <a:off x="2483009" y="1114425"/>
                <a:ext cx="209550" cy="209550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45" name="椭圆 44"/>
              <p:cNvSpPr/>
              <p:nvPr/>
            </p:nvSpPr>
            <p:spPr>
              <a:xfrm>
                <a:off x="2502059" y="1133475"/>
                <a:ext cx="171450" cy="17145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51" name="组合 50"/>
            <p:cNvGrpSpPr/>
            <p:nvPr/>
          </p:nvGrpSpPr>
          <p:grpSpPr>
            <a:xfrm>
              <a:off x="2350139" y="90016"/>
              <a:ext cx="86065" cy="440911"/>
              <a:chOff x="2244442" y="772895"/>
              <a:chExt cx="94671" cy="485002"/>
            </a:xfrm>
          </p:grpSpPr>
          <p:sp>
            <p:nvSpPr>
              <p:cNvPr id="52" name="圆角矩形 51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53" name="圆角矩形 52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75" name="Group 74"/>
          <p:cNvGrpSpPr/>
          <p:nvPr/>
        </p:nvGrpSpPr>
        <p:grpSpPr>
          <a:xfrm>
            <a:off x="1884972" y="1372542"/>
            <a:ext cx="213302" cy="540696"/>
            <a:chOff x="2622297" y="90016"/>
            <a:chExt cx="213302" cy="540696"/>
          </a:xfrm>
        </p:grpSpPr>
        <p:grpSp>
          <p:nvGrpSpPr>
            <p:cNvPr id="20" name="组合 19"/>
            <p:cNvGrpSpPr/>
            <p:nvPr/>
          </p:nvGrpSpPr>
          <p:grpSpPr>
            <a:xfrm>
              <a:off x="2622297" y="417410"/>
              <a:ext cx="213302" cy="213302"/>
              <a:chOff x="2483006" y="1114424"/>
              <a:chExt cx="209550" cy="209550"/>
            </a:xfrm>
          </p:grpSpPr>
          <p:sp>
            <p:nvSpPr>
              <p:cNvPr id="42" name="椭圆 41"/>
              <p:cNvSpPr/>
              <p:nvPr/>
            </p:nvSpPr>
            <p:spPr>
              <a:xfrm>
                <a:off x="2483006" y="1114424"/>
                <a:ext cx="209550" cy="209550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43" name="椭圆 42"/>
              <p:cNvSpPr/>
              <p:nvPr/>
            </p:nvSpPr>
            <p:spPr>
              <a:xfrm>
                <a:off x="2502059" y="1133475"/>
                <a:ext cx="171450" cy="17145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54" name="组合 53"/>
            <p:cNvGrpSpPr/>
            <p:nvPr/>
          </p:nvGrpSpPr>
          <p:grpSpPr>
            <a:xfrm>
              <a:off x="2679823" y="90016"/>
              <a:ext cx="86045" cy="440911"/>
              <a:chOff x="2244463" y="772895"/>
              <a:chExt cx="94650" cy="485002"/>
            </a:xfrm>
          </p:grpSpPr>
          <p:sp>
            <p:nvSpPr>
              <p:cNvPr id="55" name="圆角矩形 54"/>
              <p:cNvSpPr/>
              <p:nvPr/>
            </p:nvSpPr>
            <p:spPr>
              <a:xfrm>
                <a:off x="2244463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56" name="圆角矩形 55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76" name="Group 75"/>
          <p:cNvGrpSpPr/>
          <p:nvPr/>
        </p:nvGrpSpPr>
        <p:grpSpPr>
          <a:xfrm>
            <a:off x="2213376" y="1372542"/>
            <a:ext cx="213302" cy="540696"/>
            <a:chOff x="2950701" y="90016"/>
            <a:chExt cx="213302" cy="540696"/>
          </a:xfrm>
        </p:grpSpPr>
        <p:grpSp>
          <p:nvGrpSpPr>
            <p:cNvPr id="21" name="组合 20"/>
            <p:cNvGrpSpPr/>
            <p:nvPr/>
          </p:nvGrpSpPr>
          <p:grpSpPr>
            <a:xfrm>
              <a:off x="2950701" y="417410"/>
              <a:ext cx="213302" cy="213302"/>
              <a:chOff x="2483006" y="1114424"/>
              <a:chExt cx="209550" cy="209550"/>
            </a:xfrm>
          </p:grpSpPr>
          <p:sp>
            <p:nvSpPr>
              <p:cNvPr id="40" name="椭圆 39"/>
              <p:cNvSpPr/>
              <p:nvPr/>
            </p:nvSpPr>
            <p:spPr>
              <a:xfrm>
                <a:off x="2483006" y="1114424"/>
                <a:ext cx="209550" cy="209550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41" name="椭圆 40"/>
              <p:cNvSpPr/>
              <p:nvPr/>
            </p:nvSpPr>
            <p:spPr>
              <a:xfrm>
                <a:off x="2502059" y="1133475"/>
                <a:ext cx="171450" cy="17145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57" name="组合 56"/>
            <p:cNvGrpSpPr/>
            <p:nvPr/>
          </p:nvGrpSpPr>
          <p:grpSpPr>
            <a:xfrm>
              <a:off x="3009509" y="90016"/>
              <a:ext cx="86045" cy="440911"/>
              <a:chOff x="2244463" y="772895"/>
              <a:chExt cx="94650" cy="485002"/>
            </a:xfrm>
          </p:grpSpPr>
          <p:sp>
            <p:nvSpPr>
              <p:cNvPr id="58" name="圆角矩形 57"/>
              <p:cNvSpPr/>
              <p:nvPr/>
            </p:nvSpPr>
            <p:spPr>
              <a:xfrm>
                <a:off x="2244463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59" name="圆角矩形 58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77" name="Group 76"/>
          <p:cNvGrpSpPr/>
          <p:nvPr/>
        </p:nvGrpSpPr>
        <p:grpSpPr>
          <a:xfrm>
            <a:off x="2541780" y="1372542"/>
            <a:ext cx="213302" cy="540696"/>
            <a:chOff x="3279105" y="90016"/>
            <a:chExt cx="213302" cy="540696"/>
          </a:xfrm>
        </p:grpSpPr>
        <p:grpSp>
          <p:nvGrpSpPr>
            <p:cNvPr id="22" name="组合 21"/>
            <p:cNvGrpSpPr/>
            <p:nvPr/>
          </p:nvGrpSpPr>
          <p:grpSpPr>
            <a:xfrm>
              <a:off x="3279105" y="417410"/>
              <a:ext cx="213302" cy="213302"/>
              <a:chOff x="2483006" y="1114424"/>
              <a:chExt cx="209550" cy="209550"/>
            </a:xfrm>
          </p:grpSpPr>
          <p:sp>
            <p:nvSpPr>
              <p:cNvPr id="38" name="椭圆 37"/>
              <p:cNvSpPr/>
              <p:nvPr/>
            </p:nvSpPr>
            <p:spPr>
              <a:xfrm>
                <a:off x="2483006" y="1114424"/>
                <a:ext cx="209550" cy="209550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39" name="椭圆 38"/>
              <p:cNvSpPr/>
              <p:nvPr/>
            </p:nvSpPr>
            <p:spPr>
              <a:xfrm>
                <a:off x="2502059" y="1133475"/>
                <a:ext cx="171450" cy="17145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60" name="组合 59"/>
            <p:cNvGrpSpPr/>
            <p:nvPr/>
          </p:nvGrpSpPr>
          <p:grpSpPr>
            <a:xfrm>
              <a:off x="3339197" y="90016"/>
              <a:ext cx="86045" cy="440911"/>
              <a:chOff x="2244463" y="772895"/>
              <a:chExt cx="94650" cy="485002"/>
            </a:xfrm>
          </p:grpSpPr>
          <p:sp>
            <p:nvSpPr>
              <p:cNvPr id="61" name="圆角矩形 60"/>
              <p:cNvSpPr/>
              <p:nvPr/>
            </p:nvSpPr>
            <p:spPr>
              <a:xfrm>
                <a:off x="2244463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62" name="圆角矩形 61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78" name="Group 77"/>
          <p:cNvGrpSpPr/>
          <p:nvPr/>
        </p:nvGrpSpPr>
        <p:grpSpPr>
          <a:xfrm>
            <a:off x="2870184" y="1372542"/>
            <a:ext cx="213302" cy="540696"/>
            <a:chOff x="3607509" y="90016"/>
            <a:chExt cx="213302" cy="540696"/>
          </a:xfrm>
        </p:grpSpPr>
        <p:grpSp>
          <p:nvGrpSpPr>
            <p:cNvPr id="23" name="组合 22"/>
            <p:cNvGrpSpPr/>
            <p:nvPr/>
          </p:nvGrpSpPr>
          <p:grpSpPr>
            <a:xfrm>
              <a:off x="3607509" y="417410"/>
              <a:ext cx="213302" cy="213302"/>
              <a:chOff x="2483006" y="1114424"/>
              <a:chExt cx="209550" cy="209550"/>
            </a:xfrm>
          </p:grpSpPr>
          <p:sp>
            <p:nvSpPr>
              <p:cNvPr id="36" name="椭圆 35"/>
              <p:cNvSpPr/>
              <p:nvPr/>
            </p:nvSpPr>
            <p:spPr>
              <a:xfrm>
                <a:off x="2483006" y="1114424"/>
                <a:ext cx="209550" cy="209550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37" name="椭圆 36"/>
              <p:cNvSpPr/>
              <p:nvPr/>
            </p:nvSpPr>
            <p:spPr>
              <a:xfrm>
                <a:off x="2502059" y="1133475"/>
                <a:ext cx="171450" cy="17145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63" name="组合 62"/>
            <p:cNvGrpSpPr/>
            <p:nvPr/>
          </p:nvGrpSpPr>
          <p:grpSpPr>
            <a:xfrm>
              <a:off x="3668883" y="90016"/>
              <a:ext cx="86045" cy="440911"/>
              <a:chOff x="2244463" y="772895"/>
              <a:chExt cx="94650" cy="485002"/>
            </a:xfrm>
          </p:grpSpPr>
          <p:sp>
            <p:nvSpPr>
              <p:cNvPr id="64" name="圆角矩形 63"/>
              <p:cNvSpPr/>
              <p:nvPr/>
            </p:nvSpPr>
            <p:spPr>
              <a:xfrm>
                <a:off x="2244463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65" name="圆角矩形 64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79" name="Group 78"/>
          <p:cNvGrpSpPr/>
          <p:nvPr/>
        </p:nvGrpSpPr>
        <p:grpSpPr>
          <a:xfrm>
            <a:off x="3198588" y="1372542"/>
            <a:ext cx="213302" cy="540696"/>
            <a:chOff x="3935913" y="90016"/>
            <a:chExt cx="213302" cy="540696"/>
          </a:xfrm>
        </p:grpSpPr>
        <p:grpSp>
          <p:nvGrpSpPr>
            <p:cNvPr id="24" name="组合 23"/>
            <p:cNvGrpSpPr/>
            <p:nvPr/>
          </p:nvGrpSpPr>
          <p:grpSpPr>
            <a:xfrm>
              <a:off x="3935913" y="417410"/>
              <a:ext cx="213302" cy="213302"/>
              <a:chOff x="2483006" y="1114424"/>
              <a:chExt cx="209550" cy="209550"/>
            </a:xfrm>
          </p:grpSpPr>
          <p:sp>
            <p:nvSpPr>
              <p:cNvPr id="34" name="椭圆 33"/>
              <p:cNvSpPr/>
              <p:nvPr/>
            </p:nvSpPr>
            <p:spPr>
              <a:xfrm>
                <a:off x="2483006" y="1114424"/>
                <a:ext cx="209550" cy="209550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35" name="椭圆 34"/>
              <p:cNvSpPr/>
              <p:nvPr/>
            </p:nvSpPr>
            <p:spPr>
              <a:xfrm>
                <a:off x="2502059" y="1133475"/>
                <a:ext cx="171450" cy="17145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66" name="组合 65"/>
            <p:cNvGrpSpPr/>
            <p:nvPr/>
          </p:nvGrpSpPr>
          <p:grpSpPr>
            <a:xfrm>
              <a:off x="3998570" y="90016"/>
              <a:ext cx="86045" cy="440911"/>
              <a:chOff x="2244463" y="772895"/>
              <a:chExt cx="94650" cy="485002"/>
            </a:xfrm>
          </p:grpSpPr>
          <p:sp>
            <p:nvSpPr>
              <p:cNvPr id="67" name="圆角矩形 66"/>
              <p:cNvSpPr/>
              <p:nvPr/>
            </p:nvSpPr>
            <p:spPr>
              <a:xfrm>
                <a:off x="2244463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68" name="圆角矩形 67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80" name="Group 79"/>
          <p:cNvGrpSpPr/>
          <p:nvPr/>
        </p:nvGrpSpPr>
        <p:grpSpPr>
          <a:xfrm>
            <a:off x="3526992" y="1372542"/>
            <a:ext cx="213302" cy="540696"/>
            <a:chOff x="4264317" y="90016"/>
            <a:chExt cx="213302" cy="540696"/>
          </a:xfrm>
        </p:grpSpPr>
        <p:grpSp>
          <p:nvGrpSpPr>
            <p:cNvPr id="25" name="组合 24"/>
            <p:cNvGrpSpPr/>
            <p:nvPr/>
          </p:nvGrpSpPr>
          <p:grpSpPr>
            <a:xfrm>
              <a:off x="4264317" y="417410"/>
              <a:ext cx="213302" cy="213302"/>
              <a:chOff x="2483006" y="1114424"/>
              <a:chExt cx="209550" cy="209550"/>
            </a:xfrm>
          </p:grpSpPr>
          <p:sp>
            <p:nvSpPr>
              <p:cNvPr id="32" name="椭圆 31"/>
              <p:cNvSpPr/>
              <p:nvPr/>
            </p:nvSpPr>
            <p:spPr>
              <a:xfrm>
                <a:off x="2483006" y="1114424"/>
                <a:ext cx="209550" cy="209550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33" name="椭圆 32"/>
              <p:cNvSpPr/>
              <p:nvPr/>
            </p:nvSpPr>
            <p:spPr>
              <a:xfrm>
                <a:off x="2502059" y="1133475"/>
                <a:ext cx="171450" cy="17145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69" name="组合 68"/>
            <p:cNvGrpSpPr/>
            <p:nvPr/>
          </p:nvGrpSpPr>
          <p:grpSpPr>
            <a:xfrm>
              <a:off x="4328257" y="90016"/>
              <a:ext cx="86045" cy="440911"/>
              <a:chOff x="2244463" y="772895"/>
              <a:chExt cx="94650" cy="485002"/>
            </a:xfrm>
          </p:grpSpPr>
          <p:sp>
            <p:nvSpPr>
              <p:cNvPr id="70" name="圆角矩形 69"/>
              <p:cNvSpPr/>
              <p:nvPr/>
            </p:nvSpPr>
            <p:spPr>
              <a:xfrm>
                <a:off x="2244463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71" name="圆角矩形 70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81" name="Group 80"/>
          <p:cNvGrpSpPr/>
          <p:nvPr/>
        </p:nvGrpSpPr>
        <p:grpSpPr>
          <a:xfrm>
            <a:off x="3855397" y="1372542"/>
            <a:ext cx="213302" cy="540696"/>
            <a:chOff x="4592722" y="90016"/>
            <a:chExt cx="213302" cy="540696"/>
          </a:xfrm>
        </p:grpSpPr>
        <p:grpSp>
          <p:nvGrpSpPr>
            <p:cNvPr id="26" name="组合 25"/>
            <p:cNvGrpSpPr/>
            <p:nvPr/>
          </p:nvGrpSpPr>
          <p:grpSpPr>
            <a:xfrm>
              <a:off x="4592722" y="417410"/>
              <a:ext cx="213302" cy="213302"/>
              <a:chOff x="2483006" y="1114424"/>
              <a:chExt cx="209550" cy="209550"/>
            </a:xfrm>
          </p:grpSpPr>
          <p:sp>
            <p:nvSpPr>
              <p:cNvPr id="30" name="椭圆 29"/>
              <p:cNvSpPr/>
              <p:nvPr/>
            </p:nvSpPr>
            <p:spPr>
              <a:xfrm>
                <a:off x="2483006" y="1114424"/>
                <a:ext cx="209550" cy="209550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31" name="椭圆 30"/>
              <p:cNvSpPr/>
              <p:nvPr/>
            </p:nvSpPr>
            <p:spPr>
              <a:xfrm>
                <a:off x="2502059" y="1133475"/>
                <a:ext cx="171450" cy="17145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72" name="组合 71"/>
            <p:cNvGrpSpPr/>
            <p:nvPr/>
          </p:nvGrpSpPr>
          <p:grpSpPr>
            <a:xfrm>
              <a:off x="4657944" y="90016"/>
              <a:ext cx="86045" cy="440911"/>
              <a:chOff x="2244463" y="772895"/>
              <a:chExt cx="94650" cy="485002"/>
            </a:xfrm>
          </p:grpSpPr>
          <p:sp>
            <p:nvSpPr>
              <p:cNvPr id="73" name="圆角矩形 72"/>
              <p:cNvSpPr/>
              <p:nvPr/>
            </p:nvSpPr>
            <p:spPr>
              <a:xfrm>
                <a:off x="2244463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74" name="圆角矩形 73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82" name="Group 81"/>
          <p:cNvGrpSpPr/>
          <p:nvPr/>
        </p:nvGrpSpPr>
        <p:grpSpPr>
          <a:xfrm>
            <a:off x="4183800" y="1372542"/>
            <a:ext cx="213302" cy="540696"/>
            <a:chOff x="4921125" y="90016"/>
            <a:chExt cx="213302" cy="540696"/>
          </a:xfrm>
        </p:grpSpPr>
        <p:grpSp>
          <p:nvGrpSpPr>
            <p:cNvPr id="27" name="组合 26"/>
            <p:cNvGrpSpPr/>
            <p:nvPr/>
          </p:nvGrpSpPr>
          <p:grpSpPr>
            <a:xfrm>
              <a:off x="4921125" y="417410"/>
              <a:ext cx="213302" cy="213302"/>
              <a:chOff x="2483006" y="1114424"/>
              <a:chExt cx="209550" cy="209550"/>
            </a:xfrm>
          </p:grpSpPr>
          <p:sp>
            <p:nvSpPr>
              <p:cNvPr id="28" name="椭圆 27"/>
              <p:cNvSpPr/>
              <p:nvPr/>
            </p:nvSpPr>
            <p:spPr>
              <a:xfrm>
                <a:off x="2483006" y="1114424"/>
                <a:ext cx="209550" cy="209550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29" name="椭圆 28"/>
              <p:cNvSpPr/>
              <p:nvPr/>
            </p:nvSpPr>
            <p:spPr>
              <a:xfrm>
                <a:off x="2502059" y="1133475"/>
                <a:ext cx="171450" cy="17145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88" name="组合 87"/>
            <p:cNvGrpSpPr/>
            <p:nvPr/>
          </p:nvGrpSpPr>
          <p:grpSpPr>
            <a:xfrm>
              <a:off x="4987631" y="90016"/>
              <a:ext cx="86045" cy="440911"/>
              <a:chOff x="2244463" y="772895"/>
              <a:chExt cx="94650" cy="485002"/>
            </a:xfrm>
          </p:grpSpPr>
          <p:sp>
            <p:nvSpPr>
              <p:cNvPr id="89" name="圆角矩形 88"/>
              <p:cNvSpPr/>
              <p:nvPr/>
            </p:nvSpPr>
            <p:spPr>
              <a:xfrm>
                <a:off x="2244463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0" name="圆角矩形 89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133" name="梯形 171"/>
          <p:cNvSpPr/>
          <p:nvPr/>
        </p:nvSpPr>
        <p:spPr>
          <a:xfrm rot="5400000" flipH="1">
            <a:off x="7971291" y="2844895"/>
            <a:ext cx="4506278" cy="1646805"/>
          </a:xfrm>
          <a:prstGeom prst="trapezoid">
            <a:avLst>
              <a:gd name="adj" fmla="val 11105"/>
            </a:avLst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147" name="组合 196"/>
          <p:cNvGrpSpPr/>
          <p:nvPr/>
        </p:nvGrpSpPr>
        <p:grpSpPr>
          <a:xfrm>
            <a:off x="9959859" y="1398011"/>
            <a:ext cx="568651" cy="996956"/>
            <a:chOff x="5695240" y="977137"/>
            <a:chExt cx="625516" cy="1096651"/>
          </a:xfrm>
          <a:scene3d>
            <a:camera prst="orthographicFront">
              <a:rot lat="20944032" lon="19239453" rev="161931"/>
            </a:camera>
            <a:lightRig rig="threePt" dir="t"/>
          </a:scene3d>
        </p:grpSpPr>
        <p:sp>
          <p:nvSpPr>
            <p:cNvPr id="148" name="任意多边形 197"/>
            <p:cNvSpPr>
              <a:spLocks/>
            </p:cNvSpPr>
            <p:nvPr/>
          </p:nvSpPr>
          <p:spPr bwMode="auto">
            <a:xfrm rot="5400000">
              <a:off x="5533885" y="1302922"/>
              <a:ext cx="923924" cy="527529"/>
            </a:xfrm>
            <a:custGeom>
              <a:avLst/>
              <a:gdLst>
                <a:gd name="connsiteX0" fmla="*/ 0 w 1232570"/>
                <a:gd name="connsiteY0" fmla="*/ 0 h 1080876"/>
                <a:gd name="connsiteX1" fmla="*/ 13985 w 1232570"/>
                <a:gd name="connsiteY1" fmla="*/ 0 h 1080876"/>
                <a:gd name="connsiteX2" fmla="*/ 90502 w 1232570"/>
                <a:gd name="connsiteY2" fmla="*/ 0 h 1080876"/>
                <a:gd name="connsiteX3" fmla="*/ 150524 w 1232570"/>
                <a:gd name="connsiteY3" fmla="*/ 0 h 1080876"/>
                <a:gd name="connsiteX4" fmla="*/ 156832 w 1232570"/>
                <a:gd name="connsiteY4" fmla="*/ 0 h 1080876"/>
                <a:gd name="connsiteX5" fmla="*/ 213704 w 1232570"/>
                <a:gd name="connsiteY5" fmla="*/ 0 h 1080876"/>
                <a:gd name="connsiteX6" fmla="*/ 237954 w 1232570"/>
                <a:gd name="connsiteY6" fmla="*/ 0 h 1080876"/>
                <a:gd name="connsiteX7" fmla="*/ 261845 w 1232570"/>
                <a:gd name="connsiteY7" fmla="*/ 0 h 1080876"/>
                <a:gd name="connsiteX8" fmla="*/ 301983 w 1232570"/>
                <a:gd name="connsiteY8" fmla="*/ 0 h 1080876"/>
                <a:gd name="connsiteX9" fmla="*/ 314471 w 1232570"/>
                <a:gd name="connsiteY9" fmla="*/ 0 h 1080876"/>
                <a:gd name="connsiteX10" fmla="*/ 361158 w 1232570"/>
                <a:gd name="connsiteY10" fmla="*/ 0 h 1080876"/>
                <a:gd name="connsiteX11" fmla="*/ 378443 w 1232570"/>
                <a:gd name="connsiteY11" fmla="*/ 0 h 1080876"/>
                <a:gd name="connsiteX12" fmla="*/ 380801 w 1232570"/>
                <a:gd name="connsiteY12" fmla="*/ 0 h 1080876"/>
                <a:gd name="connsiteX13" fmla="*/ 397052 w 1232570"/>
                <a:gd name="connsiteY13" fmla="*/ 0 h 1080876"/>
                <a:gd name="connsiteX14" fmla="*/ 423245 w 1232570"/>
                <a:gd name="connsiteY14" fmla="*/ 0 h 1080876"/>
                <a:gd name="connsiteX15" fmla="*/ 437673 w 1232570"/>
                <a:gd name="connsiteY15" fmla="*/ 0 h 1080876"/>
                <a:gd name="connsiteX16" fmla="*/ 465873 w 1232570"/>
                <a:gd name="connsiteY16" fmla="*/ 0 h 1080876"/>
                <a:gd name="connsiteX17" fmla="*/ 506837 w 1232570"/>
                <a:gd name="connsiteY17" fmla="*/ 0 h 1080876"/>
                <a:gd name="connsiteX18" fmla="*/ 542389 w 1232570"/>
                <a:gd name="connsiteY18" fmla="*/ 0 h 1080876"/>
                <a:gd name="connsiteX19" fmla="*/ 558813 w 1232570"/>
                <a:gd name="connsiteY19" fmla="*/ 0 h 1080876"/>
                <a:gd name="connsiteX20" fmla="*/ 596056 w 1232570"/>
                <a:gd name="connsiteY20" fmla="*/ 0 h 1080876"/>
                <a:gd name="connsiteX21" fmla="*/ 608720 w 1232570"/>
                <a:gd name="connsiteY21" fmla="*/ 0 h 1080876"/>
                <a:gd name="connsiteX22" fmla="*/ 621020 w 1232570"/>
                <a:gd name="connsiteY22" fmla="*/ 0 h 1080876"/>
                <a:gd name="connsiteX23" fmla="*/ 647214 w 1232570"/>
                <a:gd name="connsiteY23" fmla="*/ 0 h 1080876"/>
                <a:gd name="connsiteX24" fmla="*/ 665591 w 1232570"/>
                <a:gd name="connsiteY24" fmla="*/ 0 h 1080876"/>
                <a:gd name="connsiteX25" fmla="*/ 875132 w 1232570"/>
                <a:gd name="connsiteY25" fmla="*/ 0 h 1080876"/>
                <a:gd name="connsiteX26" fmla="*/ 970922 w 1232570"/>
                <a:gd name="connsiteY26" fmla="*/ 55020 h 1080876"/>
                <a:gd name="connsiteX27" fmla="*/ 1219266 w 1232570"/>
                <a:gd name="connsiteY27" fmla="*/ 485418 h 1080876"/>
                <a:gd name="connsiteX28" fmla="*/ 1219266 w 1232570"/>
                <a:gd name="connsiteY28" fmla="*/ 595458 h 1080876"/>
                <a:gd name="connsiteX29" fmla="*/ 970922 w 1232570"/>
                <a:gd name="connsiteY29" fmla="*/ 1025856 h 1080876"/>
                <a:gd name="connsiteX30" fmla="*/ 875132 w 1232570"/>
                <a:gd name="connsiteY30" fmla="*/ 1080876 h 1080876"/>
                <a:gd name="connsiteX31" fmla="*/ 647214 w 1232570"/>
                <a:gd name="connsiteY31" fmla="*/ 1080876 h 1080876"/>
                <a:gd name="connsiteX32" fmla="*/ 423245 w 1232570"/>
                <a:gd name="connsiteY32" fmla="*/ 1080876 h 1080876"/>
                <a:gd name="connsiteX33" fmla="*/ 378443 w 1232570"/>
                <a:gd name="connsiteY33" fmla="*/ 1080876 h 1080876"/>
                <a:gd name="connsiteX34" fmla="*/ 150524 w 1232570"/>
                <a:gd name="connsiteY34" fmla="*/ 1080876 h 1080876"/>
                <a:gd name="connsiteX35" fmla="*/ 0 w 1232570"/>
                <a:gd name="connsiteY35" fmla="*/ 1080876 h 1080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32570" h="1080876">
                  <a:moveTo>
                    <a:pt x="0" y="0"/>
                  </a:moveTo>
                  <a:lnTo>
                    <a:pt x="13985" y="0"/>
                  </a:lnTo>
                  <a:cubicBezTo>
                    <a:pt x="41269" y="0"/>
                    <a:pt x="66735" y="0"/>
                    <a:pt x="90502" y="0"/>
                  </a:cubicBezTo>
                  <a:lnTo>
                    <a:pt x="150524" y="0"/>
                  </a:lnTo>
                  <a:lnTo>
                    <a:pt x="156832" y="0"/>
                  </a:lnTo>
                  <a:cubicBezTo>
                    <a:pt x="177325" y="0"/>
                    <a:pt x="196242" y="0"/>
                    <a:pt x="213704" y="0"/>
                  </a:cubicBezTo>
                  <a:lnTo>
                    <a:pt x="237954" y="0"/>
                  </a:lnTo>
                  <a:lnTo>
                    <a:pt x="261845" y="0"/>
                  </a:lnTo>
                  <a:cubicBezTo>
                    <a:pt x="276518" y="0"/>
                    <a:pt x="289856" y="0"/>
                    <a:pt x="301983" y="0"/>
                  </a:cubicBezTo>
                  <a:lnTo>
                    <a:pt x="314471" y="0"/>
                  </a:lnTo>
                  <a:lnTo>
                    <a:pt x="361158" y="0"/>
                  </a:lnTo>
                  <a:lnTo>
                    <a:pt x="378443" y="0"/>
                  </a:lnTo>
                  <a:lnTo>
                    <a:pt x="380801" y="0"/>
                  </a:lnTo>
                  <a:lnTo>
                    <a:pt x="397052" y="0"/>
                  </a:lnTo>
                  <a:cubicBezTo>
                    <a:pt x="423245" y="0"/>
                    <a:pt x="423245" y="0"/>
                    <a:pt x="423245" y="0"/>
                  </a:cubicBezTo>
                  <a:lnTo>
                    <a:pt x="437673" y="0"/>
                  </a:lnTo>
                  <a:lnTo>
                    <a:pt x="465873" y="0"/>
                  </a:lnTo>
                  <a:lnTo>
                    <a:pt x="506837" y="0"/>
                  </a:lnTo>
                  <a:lnTo>
                    <a:pt x="542389" y="0"/>
                  </a:lnTo>
                  <a:lnTo>
                    <a:pt x="558813" y="0"/>
                  </a:lnTo>
                  <a:cubicBezTo>
                    <a:pt x="573547" y="0"/>
                    <a:pt x="585824" y="0"/>
                    <a:pt x="596056" y="0"/>
                  </a:cubicBezTo>
                  <a:lnTo>
                    <a:pt x="608720" y="0"/>
                  </a:lnTo>
                  <a:lnTo>
                    <a:pt x="621020" y="0"/>
                  </a:lnTo>
                  <a:cubicBezTo>
                    <a:pt x="647214" y="0"/>
                    <a:pt x="647214" y="0"/>
                    <a:pt x="647214" y="0"/>
                  </a:cubicBezTo>
                  <a:lnTo>
                    <a:pt x="665591" y="0"/>
                  </a:lnTo>
                  <a:cubicBezTo>
                    <a:pt x="875132" y="0"/>
                    <a:pt x="875132" y="0"/>
                    <a:pt x="875132" y="0"/>
                  </a:cubicBezTo>
                  <a:cubicBezTo>
                    <a:pt x="910609" y="0"/>
                    <a:pt x="953183" y="24848"/>
                    <a:pt x="970922" y="55020"/>
                  </a:cubicBezTo>
                  <a:cubicBezTo>
                    <a:pt x="1219266" y="485418"/>
                    <a:pt x="1219266" y="485418"/>
                    <a:pt x="1219266" y="485418"/>
                  </a:cubicBezTo>
                  <a:cubicBezTo>
                    <a:pt x="1237005" y="515590"/>
                    <a:pt x="1237005" y="565286"/>
                    <a:pt x="1219266" y="595458"/>
                  </a:cubicBezTo>
                  <a:cubicBezTo>
                    <a:pt x="970922" y="1025856"/>
                    <a:pt x="970922" y="1025856"/>
                    <a:pt x="970922" y="1025856"/>
                  </a:cubicBezTo>
                  <a:cubicBezTo>
                    <a:pt x="953183" y="1056029"/>
                    <a:pt x="910609" y="1080876"/>
                    <a:pt x="875132" y="1080876"/>
                  </a:cubicBezTo>
                  <a:lnTo>
                    <a:pt x="647214" y="1080876"/>
                  </a:lnTo>
                  <a:lnTo>
                    <a:pt x="423245" y="1080876"/>
                  </a:lnTo>
                  <a:lnTo>
                    <a:pt x="378443" y="1080876"/>
                  </a:lnTo>
                  <a:lnTo>
                    <a:pt x="150524" y="1080876"/>
                  </a:lnTo>
                  <a:lnTo>
                    <a:pt x="0" y="1080876"/>
                  </a:lnTo>
                  <a:close/>
                </a:path>
              </a:pathLst>
            </a:custGeom>
            <a:gradFill>
              <a:gsLst>
                <a:gs pos="38000">
                  <a:srgbClr val="E04949"/>
                </a:gs>
                <a:gs pos="0">
                  <a:srgbClr val="E04949"/>
                </a:gs>
                <a:gs pos="100000">
                  <a:srgbClr val="E04949"/>
                </a:gs>
              </a:gsLst>
              <a:lin ang="0" scaled="0"/>
            </a:gradFill>
            <a:ln w="25400">
              <a:noFill/>
            </a:ln>
            <a:effectLst>
              <a:outerShdw blurRad="215900" dist="76200" dir="2700000" algn="tl" rotWithShape="0">
                <a:prstClr val="black">
                  <a:alpha val="37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49" name="任意多边形 198"/>
            <p:cNvSpPr>
              <a:spLocks/>
            </p:cNvSpPr>
            <p:nvPr/>
          </p:nvSpPr>
          <p:spPr bwMode="auto">
            <a:xfrm rot="5400000">
              <a:off x="5459672" y="1212705"/>
              <a:ext cx="1096651" cy="625516"/>
            </a:xfrm>
            <a:custGeom>
              <a:avLst/>
              <a:gdLst>
                <a:gd name="connsiteX0" fmla="*/ 0 w 1232570"/>
                <a:gd name="connsiteY0" fmla="*/ 0 h 1080876"/>
                <a:gd name="connsiteX1" fmla="*/ 13985 w 1232570"/>
                <a:gd name="connsiteY1" fmla="*/ 0 h 1080876"/>
                <a:gd name="connsiteX2" fmla="*/ 90502 w 1232570"/>
                <a:gd name="connsiteY2" fmla="*/ 0 h 1080876"/>
                <a:gd name="connsiteX3" fmla="*/ 150524 w 1232570"/>
                <a:gd name="connsiteY3" fmla="*/ 0 h 1080876"/>
                <a:gd name="connsiteX4" fmla="*/ 156832 w 1232570"/>
                <a:gd name="connsiteY4" fmla="*/ 0 h 1080876"/>
                <a:gd name="connsiteX5" fmla="*/ 213704 w 1232570"/>
                <a:gd name="connsiteY5" fmla="*/ 0 h 1080876"/>
                <a:gd name="connsiteX6" fmla="*/ 237954 w 1232570"/>
                <a:gd name="connsiteY6" fmla="*/ 0 h 1080876"/>
                <a:gd name="connsiteX7" fmla="*/ 261845 w 1232570"/>
                <a:gd name="connsiteY7" fmla="*/ 0 h 1080876"/>
                <a:gd name="connsiteX8" fmla="*/ 301983 w 1232570"/>
                <a:gd name="connsiteY8" fmla="*/ 0 h 1080876"/>
                <a:gd name="connsiteX9" fmla="*/ 314471 w 1232570"/>
                <a:gd name="connsiteY9" fmla="*/ 0 h 1080876"/>
                <a:gd name="connsiteX10" fmla="*/ 361158 w 1232570"/>
                <a:gd name="connsiteY10" fmla="*/ 0 h 1080876"/>
                <a:gd name="connsiteX11" fmla="*/ 378443 w 1232570"/>
                <a:gd name="connsiteY11" fmla="*/ 0 h 1080876"/>
                <a:gd name="connsiteX12" fmla="*/ 380801 w 1232570"/>
                <a:gd name="connsiteY12" fmla="*/ 0 h 1080876"/>
                <a:gd name="connsiteX13" fmla="*/ 397052 w 1232570"/>
                <a:gd name="connsiteY13" fmla="*/ 0 h 1080876"/>
                <a:gd name="connsiteX14" fmla="*/ 423245 w 1232570"/>
                <a:gd name="connsiteY14" fmla="*/ 0 h 1080876"/>
                <a:gd name="connsiteX15" fmla="*/ 437673 w 1232570"/>
                <a:gd name="connsiteY15" fmla="*/ 0 h 1080876"/>
                <a:gd name="connsiteX16" fmla="*/ 465873 w 1232570"/>
                <a:gd name="connsiteY16" fmla="*/ 0 h 1080876"/>
                <a:gd name="connsiteX17" fmla="*/ 506837 w 1232570"/>
                <a:gd name="connsiteY17" fmla="*/ 0 h 1080876"/>
                <a:gd name="connsiteX18" fmla="*/ 542389 w 1232570"/>
                <a:gd name="connsiteY18" fmla="*/ 0 h 1080876"/>
                <a:gd name="connsiteX19" fmla="*/ 558813 w 1232570"/>
                <a:gd name="connsiteY19" fmla="*/ 0 h 1080876"/>
                <a:gd name="connsiteX20" fmla="*/ 596056 w 1232570"/>
                <a:gd name="connsiteY20" fmla="*/ 0 h 1080876"/>
                <a:gd name="connsiteX21" fmla="*/ 608720 w 1232570"/>
                <a:gd name="connsiteY21" fmla="*/ 0 h 1080876"/>
                <a:gd name="connsiteX22" fmla="*/ 621020 w 1232570"/>
                <a:gd name="connsiteY22" fmla="*/ 0 h 1080876"/>
                <a:gd name="connsiteX23" fmla="*/ 647214 w 1232570"/>
                <a:gd name="connsiteY23" fmla="*/ 0 h 1080876"/>
                <a:gd name="connsiteX24" fmla="*/ 665591 w 1232570"/>
                <a:gd name="connsiteY24" fmla="*/ 0 h 1080876"/>
                <a:gd name="connsiteX25" fmla="*/ 875132 w 1232570"/>
                <a:gd name="connsiteY25" fmla="*/ 0 h 1080876"/>
                <a:gd name="connsiteX26" fmla="*/ 970922 w 1232570"/>
                <a:gd name="connsiteY26" fmla="*/ 55020 h 1080876"/>
                <a:gd name="connsiteX27" fmla="*/ 1219266 w 1232570"/>
                <a:gd name="connsiteY27" fmla="*/ 485418 h 1080876"/>
                <a:gd name="connsiteX28" fmla="*/ 1219266 w 1232570"/>
                <a:gd name="connsiteY28" fmla="*/ 595458 h 1080876"/>
                <a:gd name="connsiteX29" fmla="*/ 970922 w 1232570"/>
                <a:gd name="connsiteY29" fmla="*/ 1025856 h 1080876"/>
                <a:gd name="connsiteX30" fmla="*/ 875132 w 1232570"/>
                <a:gd name="connsiteY30" fmla="*/ 1080876 h 1080876"/>
                <a:gd name="connsiteX31" fmla="*/ 647214 w 1232570"/>
                <a:gd name="connsiteY31" fmla="*/ 1080876 h 1080876"/>
                <a:gd name="connsiteX32" fmla="*/ 423245 w 1232570"/>
                <a:gd name="connsiteY32" fmla="*/ 1080876 h 1080876"/>
                <a:gd name="connsiteX33" fmla="*/ 378443 w 1232570"/>
                <a:gd name="connsiteY33" fmla="*/ 1080876 h 1080876"/>
                <a:gd name="connsiteX34" fmla="*/ 150524 w 1232570"/>
                <a:gd name="connsiteY34" fmla="*/ 1080876 h 1080876"/>
                <a:gd name="connsiteX35" fmla="*/ 0 w 1232570"/>
                <a:gd name="connsiteY35" fmla="*/ 1080876 h 1080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32570" h="1080876">
                  <a:moveTo>
                    <a:pt x="0" y="0"/>
                  </a:moveTo>
                  <a:lnTo>
                    <a:pt x="13985" y="0"/>
                  </a:lnTo>
                  <a:cubicBezTo>
                    <a:pt x="41269" y="0"/>
                    <a:pt x="66735" y="0"/>
                    <a:pt x="90502" y="0"/>
                  </a:cubicBezTo>
                  <a:lnTo>
                    <a:pt x="150524" y="0"/>
                  </a:lnTo>
                  <a:lnTo>
                    <a:pt x="156832" y="0"/>
                  </a:lnTo>
                  <a:cubicBezTo>
                    <a:pt x="177325" y="0"/>
                    <a:pt x="196242" y="0"/>
                    <a:pt x="213704" y="0"/>
                  </a:cubicBezTo>
                  <a:lnTo>
                    <a:pt x="237954" y="0"/>
                  </a:lnTo>
                  <a:lnTo>
                    <a:pt x="261845" y="0"/>
                  </a:lnTo>
                  <a:cubicBezTo>
                    <a:pt x="276518" y="0"/>
                    <a:pt x="289856" y="0"/>
                    <a:pt x="301983" y="0"/>
                  </a:cubicBezTo>
                  <a:lnTo>
                    <a:pt x="314471" y="0"/>
                  </a:lnTo>
                  <a:lnTo>
                    <a:pt x="361158" y="0"/>
                  </a:lnTo>
                  <a:lnTo>
                    <a:pt x="378443" y="0"/>
                  </a:lnTo>
                  <a:lnTo>
                    <a:pt x="380801" y="0"/>
                  </a:lnTo>
                  <a:lnTo>
                    <a:pt x="397052" y="0"/>
                  </a:lnTo>
                  <a:cubicBezTo>
                    <a:pt x="423245" y="0"/>
                    <a:pt x="423245" y="0"/>
                    <a:pt x="423245" y="0"/>
                  </a:cubicBezTo>
                  <a:lnTo>
                    <a:pt x="437673" y="0"/>
                  </a:lnTo>
                  <a:lnTo>
                    <a:pt x="465873" y="0"/>
                  </a:lnTo>
                  <a:lnTo>
                    <a:pt x="506837" y="0"/>
                  </a:lnTo>
                  <a:lnTo>
                    <a:pt x="542389" y="0"/>
                  </a:lnTo>
                  <a:lnTo>
                    <a:pt x="558813" y="0"/>
                  </a:lnTo>
                  <a:cubicBezTo>
                    <a:pt x="573547" y="0"/>
                    <a:pt x="585824" y="0"/>
                    <a:pt x="596056" y="0"/>
                  </a:cubicBezTo>
                  <a:lnTo>
                    <a:pt x="608720" y="0"/>
                  </a:lnTo>
                  <a:lnTo>
                    <a:pt x="621020" y="0"/>
                  </a:lnTo>
                  <a:cubicBezTo>
                    <a:pt x="647214" y="0"/>
                    <a:pt x="647214" y="0"/>
                    <a:pt x="647214" y="0"/>
                  </a:cubicBezTo>
                  <a:lnTo>
                    <a:pt x="665591" y="0"/>
                  </a:lnTo>
                  <a:cubicBezTo>
                    <a:pt x="875132" y="0"/>
                    <a:pt x="875132" y="0"/>
                    <a:pt x="875132" y="0"/>
                  </a:cubicBezTo>
                  <a:cubicBezTo>
                    <a:pt x="910609" y="0"/>
                    <a:pt x="953183" y="24848"/>
                    <a:pt x="970922" y="55020"/>
                  </a:cubicBezTo>
                  <a:cubicBezTo>
                    <a:pt x="1219266" y="485418"/>
                    <a:pt x="1219266" y="485418"/>
                    <a:pt x="1219266" y="485418"/>
                  </a:cubicBezTo>
                  <a:cubicBezTo>
                    <a:pt x="1237005" y="515590"/>
                    <a:pt x="1237005" y="565286"/>
                    <a:pt x="1219266" y="595458"/>
                  </a:cubicBezTo>
                  <a:cubicBezTo>
                    <a:pt x="970922" y="1025856"/>
                    <a:pt x="970922" y="1025856"/>
                    <a:pt x="970922" y="1025856"/>
                  </a:cubicBezTo>
                  <a:cubicBezTo>
                    <a:pt x="953183" y="1056029"/>
                    <a:pt x="910609" y="1080876"/>
                    <a:pt x="875132" y="1080876"/>
                  </a:cubicBezTo>
                  <a:lnTo>
                    <a:pt x="647214" y="1080876"/>
                  </a:lnTo>
                  <a:lnTo>
                    <a:pt x="423245" y="1080876"/>
                  </a:lnTo>
                  <a:lnTo>
                    <a:pt x="378443" y="1080876"/>
                  </a:lnTo>
                  <a:lnTo>
                    <a:pt x="150524" y="1080876"/>
                  </a:lnTo>
                  <a:lnTo>
                    <a:pt x="0" y="1080876"/>
                  </a:lnTo>
                  <a:close/>
                </a:path>
              </a:pathLst>
            </a:custGeom>
            <a:gradFill>
              <a:gsLst>
                <a:gs pos="29000">
                  <a:srgbClr val="E04949"/>
                </a:gs>
                <a:gs pos="100000">
                  <a:srgbClr val="E04949"/>
                </a:gs>
                <a:gs pos="0">
                  <a:srgbClr val="E04949"/>
                </a:gs>
              </a:gsLst>
              <a:lin ang="0" scaled="0"/>
            </a:gradFill>
            <a:ln w="25400">
              <a:gradFill>
                <a:gsLst>
                  <a:gs pos="38000">
                    <a:srgbClr val="E04949"/>
                  </a:gs>
                  <a:gs pos="0">
                    <a:srgbClr val="E04949"/>
                  </a:gs>
                  <a:gs pos="100000">
                    <a:srgbClr val="EB8585"/>
                  </a:gs>
                </a:gsLst>
                <a:lin ang="0" scaled="0"/>
              </a:gradFill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150" name="组合 202"/>
          <p:cNvGrpSpPr/>
          <p:nvPr/>
        </p:nvGrpSpPr>
        <p:grpSpPr>
          <a:xfrm>
            <a:off x="9538351" y="2344617"/>
            <a:ext cx="1452278" cy="935431"/>
            <a:chOff x="4123036" y="1134371"/>
            <a:chExt cx="1000117" cy="935431"/>
          </a:xfrm>
          <a:scene3d>
            <a:camera prst="perspectiveFront">
              <a:rot lat="0" lon="19799991" rev="0"/>
            </a:camera>
            <a:lightRig rig="threePt" dir="t"/>
          </a:scene3d>
        </p:grpSpPr>
        <p:sp>
          <p:nvSpPr>
            <p:cNvPr id="151" name="文本框 203"/>
            <p:cNvSpPr txBox="1"/>
            <p:nvPr/>
          </p:nvSpPr>
          <p:spPr>
            <a:xfrm>
              <a:off x="4123036" y="1134371"/>
              <a:ext cx="100011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E87071"/>
                  </a:solidFill>
                  <a:effectLst/>
                  <a:uLnTx/>
                  <a:uFillTx/>
                  <a:latin typeface="Impact" panose="020B0806030902050204" pitchFamily="34" charset="0"/>
                  <a:ea typeface="宋体" panose="02010600030101010101" pitchFamily="2" charset="-122"/>
                  <a:cs typeface="+mn-cs"/>
                </a:rPr>
                <a:t>04</a:t>
              </a:r>
              <a:endParaRPr kumimoji="0" lang="zh-CN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E87071"/>
                </a:solidFill>
                <a:effectLst/>
                <a:uLnTx/>
                <a:uFillTx/>
                <a:latin typeface="Impact" panose="020B080603090205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2" name="文本框 204"/>
            <p:cNvSpPr txBox="1"/>
            <p:nvPr/>
          </p:nvSpPr>
          <p:spPr>
            <a:xfrm>
              <a:off x="4188958" y="1731248"/>
              <a:ext cx="8958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LiHei Pro" panose="020B0500000000000000" pitchFamily="34" charset="-122"/>
                <a:ea typeface="LiHei Pro" panose="020B0500000000000000" pitchFamily="34" charset="-122"/>
                <a:cs typeface="+mn-cs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 rot="10800000" flipV="1">
            <a:off x="7803837" y="3256808"/>
            <a:ext cx="16527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hiện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tính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việt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CNXH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mọi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lĩnh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vực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390211" y="3095763"/>
            <a:ext cx="178867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là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thành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trì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hòa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bình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chô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̃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dựa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cách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mạng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giới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4198" y="4767943"/>
            <a:ext cx="2072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7799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r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5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6" presetClass="emph" presetSubtype="0" accel="50000" fill="hold" grpId="1" nodeType="withEffect" p14:presetBounceEnd="72000">
                                      <p:stCondLst>
                                        <p:cond delay="600"/>
                                      </p:stCondLst>
                                      <p:childTnLst>
                                        <p:animScale p14:bounceEnd="72000">
                                          <p:cBhvr>
                                            <p:cTn id="10" dur="150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4" fill="hold" grpId="0" nodeType="withEffect" p14:presetBounceEnd="50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3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4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6" presetClass="emph" presetSubtype="0" accel="50000" fill="hold" grpId="1" nodeType="withEffect" p14:presetBounceEnd="72000">
                                      <p:stCondLst>
                                        <p:cond delay="700"/>
                                      </p:stCondLst>
                                      <p:childTnLst>
                                        <p:animScale p14:bounceEnd="72000">
                                          <p:cBhvr>
                                            <p:cTn id="16" dur="1500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p14:presetBounceEnd="50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1500" fill="hold"/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1500" fill="hold"/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6" presetClass="emph" presetSubtype="0" accel="50000" fill="hold" grpId="1" nodeType="withEffect" p14:presetBounceEnd="72000">
                                      <p:stCondLst>
                                        <p:cond delay="800"/>
                                      </p:stCondLst>
                                      <p:childTnLst>
                                        <p:animScale p14:bounceEnd="72000">
                                          <p:cBhvr>
                                            <p:cTn id="22" dur="1500" fill="hold"/>
                                            <p:tgtEl>
                                              <p:spTgt spid="171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grpId="0" nodeType="withEffect" p14:presetBounceEnd="50000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5" dur="1500" fill="hold"/>
                                            <p:tgtEl>
                                              <p:spTgt spid="1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6" dur="1500" fill="hold"/>
                                            <p:tgtEl>
                                              <p:spTgt spid="1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6" presetClass="emph" presetSubtype="0" accel="50000" fill="hold" grpId="1" nodeType="withEffect" p14:presetBounceEnd="72000">
                                      <p:stCondLst>
                                        <p:cond delay="900"/>
                                      </p:stCondLst>
                                      <p:childTnLst>
                                        <p:animScale p14:bounceEnd="72000">
                                          <p:cBhvr>
                                            <p:cTn id="28" dur="1500" fill="hold"/>
                                            <p:tgtEl>
                                              <p:spTgt spid="172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 p14:presetBounceEnd="50000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1" dur="1500" fill="hold"/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2" dur="1500" fill="hold"/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6" presetClass="emph" presetSubtype="0" accel="50000" fill="hold" grpId="1" nodeType="withEffect" p14:presetBounceEnd="72000">
                                      <p:stCondLst>
                                        <p:cond delay="900"/>
                                      </p:stCondLst>
                                      <p:childTnLst>
                                        <p:animScale p14:bounceEnd="72000">
                                          <p:cBhvr>
                                            <p:cTn id="34" dur="1500" fill="hold"/>
                                            <p:tgtEl>
                                              <p:spTgt spid="173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5" presetID="10" presetClass="entr" presetSubtype="0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0" presetClass="entr" presetSubtype="0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1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10" presetClass="entr" presetSubtype="0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0" presetClass="entr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25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6" presetClass="emph" presetSubtype="0" accel="50000" fill="hold" nodeType="withEffect" p14:presetBounceEnd="72000">
                                      <p:stCondLst>
                                        <p:cond delay="1750"/>
                                      </p:stCondLst>
                                      <p:childTnLst>
                                        <p:animScale p14:bounceEnd="72000">
                                          <p:cBhvr>
                                            <p:cTn id="48" dur="150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9" presetID="10" presetClass="entr" presetSubtype="0" fill="hold" nodeType="withEffect">
                                      <p:stCondLst>
                                        <p:cond delay="185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2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6" presetClass="emph" presetSubtype="0" accel="50000" fill="hold" nodeType="withEffect" p14:presetBounceEnd="72000">
                                      <p:stCondLst>
                                        <p:cond delay="1850"/>
                                      </p:stCondLst>
                                      <p:childTnLst>
                                        <p:animScale p14:bounceEnd="72000">
                                          <p:cBhvr>
                                            <p:cTn id="53" dur="150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4" presetID="10" presetClass="entr" presetSubtype="0" fill="hold" nodeType="withEffect">
                                      <p:stCondLst>
                                        <p:cond delay="195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25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6" presetClass="emph" presetSubtype="0" accel="50000" fill="hold" nodeType="withEffect" p14:presetBounceEnd="72000">
                                      <p:stCondLst>
                                        <p:cond delay="1950"/>
                                      </p:stCondLst>
                                      <p:childTnLst>
                                        <p:animScale p14:bounceEnd="72000">
                                          <p:cBhvr>
                                            <p:cTn id="58" dur="1500" fill="hold"/>
                                            <p:tgtEl>
                                              <p:spTgt spid="75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9" presetID="10" presetClass="entr" presetSubtype="0" fill="hold" nodeType="withEffect">
                                      <p:stCondLst>
                                        <p:cond delay="205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25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6" presetClass="emph" presetSubtype="0" accel="50000" fill="hold" nodeType="withEffect" p14:presetBounceEnd="72000">
                                      <p:stCondLst>
                                        <p:cond delay="2050"/>
                                      </p:stCondLst>
                                      <p:childTnLst>
                                        <p:animScale p14:bounceEnd="72000">
                                          <p:cBhvr>
                                            <p:cTn id="63" dur="1500" fill="hold"/>
                                            <p:tgtEl>
                                              <p:spTgt spid="76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4" presetID="10" presetClass="entr" presetSubtype="0" fill="hold" nodeType="withEffect">
                                      <p:stCondLst>
                                        <p:cond delay="215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25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6" presetClass="emph" presetSubtype="0" accel="50000" fill="hold" nodeType="withEffect" p14:presetBounceEnd="72000">
                                      <p:stCondLst>
                                        <p:cond delay="2150"/>
                                      </p:stCondLst>
                                      <p:childTnLst>
                                        <p:animScale p14:bounceEnd="72000">
                                          <p:cBhvr>
                                            <p:cTn id="68" dur="1500" fill="hold"/>
                                            <p:tgtEl>
                                              <p:spTgt spid="77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9" presetID="10" presetClass="entr" presetSubtype="0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1" dur="25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6" presetClass="emph" presetSubtype="0" accel="50000" fill="hold" nodeType="withEffect" p14:presetBounceEnd="72000">
                                      <p:stCondLst>
                                        <p:cond delay="2250"/>
                                      </p:stCondLst>
                                      <p:childTnLst>
                                        <p:animScale p14:bounceEnd="72000">
                                          <p:cBhvr>
                                            <p:cTn id="73" dur="1500" fill="hold"/>
                                            <p:tgtEl>
                                              <p:spTgt spid="78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4" presetID="10" presetClass="entr" presetSubtype="0" fill="hold" nodeType="withEffect">
                                      <p:stCondLst>
                                        <p:cond delay="235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6" dur="25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6" presetClass="emph" presetSubtype="0" accel="50000" fill="hold" nodeType="withEffect" p14:presetBounceEnd="72000">
                                      <p:stCondLst>
                                        <p:cond delay="2350"/>
                                      </p:stCondLst>
                                      <p:childTnLst>
                                        <p:animScale p14:bounceEnd="72000">
                                          <p:cBhvr>
                                            <p:cTn id="78" dur="1500" fill="hold"/>
                                            <p:tgtEl>
                                              <p:spTgt spid="79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9" presetID="10" presetClass="entr" presetSubtype="0" fill="hold" nodeType="withEffect">
                                      <p:stCondLst>
                                        <p:cond delay="245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1" dur="25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6" presetClass="emph" presetSubtype="0" accel="50000" fill="hold" nodeType="withEffect" p14:presetBounceEnd="72000">
                                      <p:stCondLst>
                                        <p:cond delay="2450"/>
                                      </p:stCondLst>
                                      <p:childTnLst>
                                        <p:animScale p14:bounceEnd="72000">
                                          <p:cBhvr>
                                            <p:cTn id="83" dur="1500" fill="hold"/>
                                            <p:tgtEl>
                                              <p:spTgt spid="80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4" presetID="10" presetClass="entr" presetSubtype="0" fill="hold" nodeType="withEffect">
                                      <p:stCondLst>
                                        <p:cond delay="255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6" dur="25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6" presetClass="emph" presetSubtype="0" accel="50000" fill="hold" nodeType="withEffect" p14:presetBounceEnd="72000">
                                      <p:stCondLst>
                                        <p:cond delay="2550"/>
                                      </p:stCondLst>
                                      <p:childTnLst>
                                        <p:animScale p14:bounceEnd="72000">
                                          <p:cBhvr>
                                            <p:cTn id="88" dur="1500" fill="hold"/>
                                            <p:tgtEl>
                                              <p:spTgt spid="81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9" presetID="10" presetClass="entr" presetSubtype="0" fill="hold" nodeType="withEffect">
                                      <p:stCondLst>
                                        <p:cond delay="265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1" dur="25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2" presetID="6" presetClass="emph" presetSubtype="0" accel="50000" fill="hold" nodeType="withEffect" p14:presetBounceEnd="72000">
                                      <p:stCondLst>
                                        <p:cond delay="2650"/>
                                      </p:stCondLst>
                                      <p:childTnLst>
                                        <p:animScale p14:bounceEnd="72000">
                                          <p:cBhvr>
                                            <p:cTn id="93" dur="1500" fill="hold"/>
                                            <p:tgtEl>
                                              <p:spTgt spid="82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4" presetID="10" presetClass="entr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6" dur="250"/>
                                            <p:tgtEl>
                                              <p:spTgt spid="4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7" presetID="6" presetClass="emph" presetSubtype="0" accel="50000" fill="hold" nodeType="withEffect" p14:presetBounceEnd="72000">
                                      <p:stCondLst>
                                        <p:cond delay="1750"/>
                                      </p:stCondLst>
                                      <p:childTnLst>
                                        <p:animScale p14:bounceEnd="72000">
                                          <p:cBhvr>
                                            <p:cTn id="98" dur="1500" fill="hold"/>
                                            <p:tgtEl>
                                              <p:spTgt spid="438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9" presetID="10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1" dur="250"/>
                                            <p:tgtEl>
                                              <p:spTgt spid="1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2" presetID="6" presetClass="emph" presetSubtype="0" accel="50000" fill="hold" nodeType="withEffect" p14:presetBounceEnd="72000">
                                      <p:stCondLst>
                                        <p:cond delay="2000"/>
                                      </p:stCondLst>
                                      <p:childTnLst>
                                        <p:animScale p14:bounceEnd="72000">
                                          <p:cBhvr>
                                            <p:cTn id="103" dur="1500" fill="hold"/>
                                            <p:tgtEl>
                                              <p:spTgt spid="186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4" presetID="10" presetClass="entr" presetSubtype="0" fill="hold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6" dur="250"/>
                                            <p:tgtEl>
                                              <p:spTgt spid="1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7" presetID="6" presetClass="emph" presetSubtype="0" accel="50000" fill="hold" nodeType="withEffect" p14:presetBounceEnd="72000">
                                      <p:stCondLst>
                                        <p:cond delay="2100"/>
                                      </p:stCondLst>
                                      <p:childTnLst>
                                        <p:animScale p14:bounceEnd="72000">
                                          <p:cBhvr>
                                            <p:cTn id="108" dur="1500" fill="hold"/>
                                            <p:tgtEl>
                                              <p:spTgt spid="187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9" presetID="10" presetClass="entr" presetSubtype="0" fill="hold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1" dur="250"/>
                                            <p:tgtEl>
                                              <p:spTgt spid="2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2" presetID="6" presetClass="emph" presetSubtype="0" accel="50000" fill="hold" nodeType="withEffect" p14:presetBounceEnd="72000">
                                      <p:stCondLst>
                                        <p:cond delay="2200"/>
                                      </p:stCondLst>
                                      <p:childTnLst>
                                        <p:animScale p14:bounceEnd="72000">
                                          <p:cBhvr>
                                            <p:cTn id="113" dur="1500" fill="hold"/>
                                            <p:tgtEl>
                                              <p:spTgt spid="200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4" presetID="10" presetClass="entr" presetSubtype="0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6" dur="250"/>
                                            <p:tgtEl>
                                              <p:spTgt spid="1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7" presetID="6" presetClass="emph" presetSubtype="0" accel="50000" fill="hold" nodeType="withEffect" p14:presetBounceEnd="72000">
                                      <p:stCondLst>
                                        <p:cond delay="2250"/>
                                      </p:stCondLst>
                                      <p:childTnLst>
                                        <p:animScale p14:bounceEnd="72000">
                                          <p:cBhvr>
                                            <p:cTn id="118" dur="1500" fill="hold"/>
                                            <p:tgtEl>
                                              <p:spTgt spid="194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9" presetID="10" presetClass="entr" presetSubtype="0" fill="hold" nodeType="withEffect">
                                      <p:stCondLst>
                                        <p:cond delay="235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1" dur="250"/>
                                            <p:tgtEl>
                                              <p:spTgt spid="1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2" presetID="6" presetClass="emph" presetSubtype="0" accel="50000" fill="hold" nodeType="withEffect" p14:presetBounceEnd="72000">
                                      <p:stCondLst>
                                        <p:cond delay="2350"/>
                                      </p:stCondLst>
                                      <p:childTnLst>
                                        <p:animScale p14:bounceEnd="72000">
                                          <p:cBhvr>
                                            <p:cTn id="123" dur="1500" fill="hold"/>
                                            <p:tgtEl>
                                              <p:spTgt spid="197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4" presetID="10" presetClass="entr" presetSubtype="0" fill="hold" nodeType="withEffect">
                                      <p:stCondLst>
                                        <p:cond delay="255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6" dur="250"/>
                                            <p:tgtEl>
                                              <p:spTgt spid="2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7" presetID="6" presetClass="emph" presetSubtype="0" accel="50000" fill="hold" nodeType="withEffect" p14:presetBounceEnd="72000">
                                      <p:stCondLst>
                                        <p:cond delay="2550"/>
                                      </p:stCondLst>
                                      <p:childTnLst>
                                        <p:animScale p14:bounceEnd="72000">
                                          <p:cBhvr>
                                            <p:cTn id="128" dur="1500" fill="hold"/>
                                            <p:tgtEl>
                                              <p:spTgt spid="212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9" presetID="10" presetClass="entr" presetSubtype="0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1" dur="250"/>
                                            <p:tgtEl>
                                              <p:spTgt spid="1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2" presetID="6" presetClass="emph" presetSubtype="0" accel="50000" fill="hold" nodeType="withEffect" p14:presetBounceEnd="72000">
                                      <p:stCondLst>
                                        <p:cond delay="2500"/>
                                      </p:stCondLst>
                                      <p:childTnLst>
                                        <p:animScale p14:bounceEnd="72000">
                                          <p:cBhvr>
                                            <p:cTn id="133" dur="1500" fill="hold"/>
                                            <p:tgtEl>
                                              <p:spTgt spid="188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4" presetID="10" presetClass="entr" presetSubtype="0" fill="hold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1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6" dur="250"/>
                                            <p:tgtEl>
                                              <p:spTgt spid="1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7" presetID="6" presetClass="emph" presetSubtype="0" accel="50000" fill="hold" nodeType="withEffect" p14:presetBounceEnd="72000">
                                      <p:stCondLst>
                                        <p:cond delay="2600"/>
                                      </p:stCondLst>
                                      <p:childTnLst>
                                        <p:animScale p14:bounceEnd="72000">
                                          <p:cBhvr>
                                            <p:cTn id="138" dur="1500" fill="hold"/>
                                            <p:tgtEl>
                                              <p:spTgt spid="191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9" presetID="2" presetClass="entr" presetSubtype="4" fill="hold" grpId="0" nodeType="withEffect" p14:presetBounceEnd="50000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41" dur="1500" fill="hold"/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42" dur="1500" fill="hold"/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3" presetID="6" presetClass="emph" presetSubtype="0" accel="50000" fill="hold" grpId="1" nodeType="withEffect" p14:presetBounceEnd="72000">
                                      <p:stCondLst>
                                        <p:cond delay="900"/>
                                      </p:stCondLst>
                                      <p:childTnLst>
                                        <p:animScale p14:bounceEnd="72000">
                                          <p:cBhvr>
                                            <p:cTn id="144" dur="1500" fill="hold"/>
                                            <p:tgtEl>
                                              <p:spTgt spid="133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45" presetID="10" presetClass="entr" presetSubtype="0" fill="hold" nodeType="withEffect">
                                      <p:stCondLst>
                                        <p:cond delay="2350"/>
                                      </p:stCondLst>
                                      <p:childTnLst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7" dur="250"/>
                                            <p:tgtEl>
                                              <p:spTgt spid="1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8" presetID="6" presetClass="emph" presetSubtype="0" accel="50000" fill="hold" nodeType="withEffect" p14:presetBounceEnd="72000">
                                      <p:stCondLst>
                                        <p:cond delay="2350"/>
                                      </p:stCondLst>
                                      <p:childTnLst>
                                        <p:animScale p14:bounceEnd="72000">
                                          <p:cBhvr>
                                            <p:cTn id="149" dur="1500" fill="hold"/>
                                            <p:tgtEl>
                                              <p:spTgt spid="147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50" presetID="10" presetClass="entr" presetSubtype="0" fill="hold" nodeType="withEffect">
                                      <p:stCondLst>
                                        <p:cond delay="2450"/>
                                      </p:stCondLst>
                                      <p:childTnLst>
                                        <p:set>
                                          <p:cBhvr>
                                            <p:cTn id="1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2" dur="250"/>
                                            <p:tgtEl>
                                              <p:spTgt spid="1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3" presetID="6" presetClass="emph" presetSubtype="0" accel="50000" fill="hold" nodeType="withEffect" p14:presetBounceEnd="72000">
                                      <p:stCondLst>
                                        <p:cond delay="2450"/>
                                      </p:stCondLst>
                                      <p:childTnLst>
                                        <p:animScale p14:bounceEnd="72000">
                                          <p:cBhvr>
                                            <p:cTn id="154" dur="1500" fill="hold"/>
                                            <p:tgtEl>
                                              <p:spTgt spid="150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6" grpId="0" animBg="1"/>
          <p:bldP spid="177" grpId="0" animBg="1"/>
          <p:bldP spid="175" grpId="0" animBg="1"/>
          <p:bldP spid="14" grpId="0" animBg="1"/>
          <p:bldP spid="14" grpId="1" animBg="1"/>
          <p:bldP spid="15" grpId="0" animBg="1"/>
          <p:bldP spid="15" grpId="1" animBg="1"/>
          <p:bldP spid="171" grpId="0" animBg="1"/>
          <p:bldP spid="171" grpId="1" animBg="1"/>
          <p:bldP spid="172" grpId="0" animBg="1"/>
          <p:bldP spid="172" grpId="1" animBg="1"/>
          <p:bldP spid="173" grpId="0" animBg="1"/>
          <p:bldP spid="173" grpId="1" animBg="1"/>
          <p:bldP spid="133" grpId="0" animBg="1"/>
          <p:bldP spid="133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6" presetClass="emph" presetSubtype="0" accel="50000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10" dur="150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4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6" presetClass="emph" presetSubtype="0" accel="50000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16" dur="1500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6" presetClass="emph" presetSubtype="0" accel="50000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22" dur="1500" fill="hold"/>
                                            <p:tgtEl>
                                              <p:spTgt spid="171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500" fill="hold"/>
                                            <p:tgtEl>
                                              <p:spTgt spid="1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500" fill="hold"/>
                                            <p:tgtEl>
                                              <p:spTgt spid="1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6" presetClass="emph" presetSubtype="0" accel="50000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28" dur="1500" fill="hold"/>
                                            <p:tgtEl>
                                              <p:spTgt spid="172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500" fill="hold"/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500" fill="hold"/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6" presetClass="emph" presetSubtype="0" accel="50000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34" dur="1500" fill="hold"/>
                                            <p:tgtEl>
                                              <p:spTgt spid="173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5" presetID="10" presetClass="entr" presetSubtype="0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0" presetClass="entr" presetSubtype="0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1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10" presetClass="entr" presetSubtype="0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0" presetClass="entr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25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6" presetClass="emph" presetSubtype="0" accel="5000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animScale>
                                          <p:cBhvr>
                                            <p:cTn id="48" dur="150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9" presetID="10" presetClass="entr" presetSubtype="0" fill="hold" nodeType="withEffect">
                                      <p:stCondLst>
                                        <p:cond delay="185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2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6" presetClass="emph" presetSubtype="0" accel="50000" fill="hold" nodeType="withEffect">
                                      <p:stCondLst>
                                        <p:cond delay="1850"/>
                                      </p:stCondLst>
                                      <p:childTnLst>
                                        <p:animScale>
                                          <p:cBhvr>
                                            <p:cTn id="53" dur="150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4" presetID="10" presetClass="entr" presetSubtype="0" fill="hold" nodeType="withEffect">
                                      <p:stCondLst>
                                        <p:cond delay="195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25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6" presetClass="emph" presetSubtype="0" accel="50000" fill="hold" nodeType="withEffect">
                                      <p:stCondLst>
                                        <p:cond delay="1950"/>
                                      </p:stCondLst>
                                      <p:childTnLst>
                                        <p:animScale>
                                          <p:cBhvr>
                                            <p:cTn id="58" dur="1500" fill="hold"/>
                                            <p:tgtEl>
                                              <p:spTgt spid="75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9" presetID="10" presetClass="entr" presetSubtype="0" fill="hold" nodeType="withEffect">
                                      <p:stCondLst>
                                        <p:cond delay="205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25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6" presetClass="emph" presetSubtype="0" accel="50000" fill="hold" nodeType="withEffect">
                                      <p:stCondLst>
                                        <p:cond delay="2050"/>
                                      </p:stCondLst>
                                      <p:childTnLst>
                                        <p:animScale>
                                          <p:cBhvr>
                                            <p:cTn id="63" dur="1500" fill="hold"/>
                                            <p:tgtEl>
                                              <p:spTgt spid="76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4" presetID="10" presetClass="entr" presetSubtype="0" fill="hold" nodeType="withEffect">
                                      <p:stCondLst>
                                        <p:cond delay="215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25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6" presetClass="emph" presetSubtype="0" accel="50000" fill="hold" nodeType="withEffect">
                                      <p:stCondLst>
                                        <p:cond delay="2150"/>
                                      </p:stCondLst>
                                      <p:childTnLst>
                                        <p:animScale>
                                          <p:cBhvr>
                                            <p:cTn id="68" dur="1500" fill="hold"/>
                                            <p:tgtEl>
                                              <p:spTgt spid="77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9" presetID="10" presetClass="entr" presetSubtype="0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1" dur="25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6" presetClass="emph" presetSubtype="0" accel="50000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animScale>
                                          <p:cBhvr>
                                            <p:cTn id="73" dur="1500" fill="hold"/>
                                            <p:tgtEl>
                                              <p:spTgt spid="78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4" presetID="10" presetClass="entr" presetSubtype="0" fill="hold" nodeType="withEffect">
                                      <p:stCondLst>
                                        <p:cond delay="235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6" dur="25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6" presetClass="emph" presetSubtype="0" accel="50000" fill="hold" nodeType="withEffect">
                                      <p:stCondLst>
                                        <p:cond delay="2350"/>
                                      </p:stCondLst>
                                      <p:childTnLst>
                                        <p:animScale>
                                          <p:cBhvr>
                                            <p:cTn id="78" dur="1500" fill="hold"/>
                                            <p:tgtEl>
                                              <p:spTgt spid="79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9" presetID="10" presetClass="entr" presetSubtype="0" fill="hold" nodeType="withEffect">
                                      <p:stCondLst>
                                        <p:cond delay="245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1" dur="25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6" presetClass="emph" presetSubtype="0" accel="50000" fill="hold" nodeType="withEffect">
                                      <p:stCondLst>
                                        <p:cond delay="2450"/>
                                      </p:stCondLst>
                                      <p:childTnLst>
                                        <p:animScale>
                                          <p:cBhvr>
                                            <p:cTn id="83" dur="1500" fill="hold"/>
                                            <p:tgtEl>
                                              <p:spTgt spid="80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4" presetID="10" presetClass="entr" presetSubtype="0" fill="hold" nodeType="withEffect">
                                      <p:stCondLst>
                                        <p:cond delay="255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6" dur="25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6" presetClass="emph" presetSubtype="0" accel="50000" fill="hold" nodeType="withEffect">
                                      <p:stCondLst>
                                        <p:cond delay="2550"/>
                                      </p:stCondLst>
                                      <p:childTnLst>
                                        <p:animScale>
                                          <p:cBhvr>
                                            <p:cTn id="88" dur="1500" fill="hold"/>
                                            <p:tgtEl>
                                              <p:spTgt spid="81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9" presetID="10" presetClass="entr" presetSubtype="0" fill="hold" nodeType="withEffect">
                                      <p:stCondLst>
                                        <p:cond delay="265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1" dur="25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2" presetID="6" presetClass="emph" presetSubtype="0" accel="50000" fill="hold" nodeType="withEffect">
                                      <p:stCondLst>
                                        <p:cond delay="2650"/>
                                      </p:stCondLst>
                                      <p:childTnLst>
                                        <p:animScale>
                                          <p:cBhvr>
                                            <p:cTn id="93" dur="1500" fill="hold"/>
                                            <p:tgtEl>
                                              <p:spTgt spid="82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4" presetID="10" presetClass="entr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6" dur="250"/>
                                            <p:tgtEl>
                                              <p:spTgt spid="4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7" presetID="6" presetClass="emph" presetSubtype="0" accel="5000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animScale>
                                          <p:cBhvr>
                                            <p:cTn id="98" dur="1500" fill="hold"/>
                                            <p:tgtEl>
                                              <p:spTgt spid="438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9" presetID="10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1" dur="250"/>
                                            <p:tgtEl>
                                              <p:spTgt spid="1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2" presetID="6" presetClass="emph" presetSubtype="0" accel="5000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Scale>
                                          <p:cBhvr>
                                            <p:cTn id="103" dur="1500" fill="hold"/>
                                            <p:tgtEl>
                                              <p:spTgt spid="186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4" presetID="10" presetClass="entr" presetSubtype="0" fill="hold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6" dur="250"/>
                                            <p:tgtEl>
                                              <p:spTgt spid="1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7" presetID="6" presetClass="emph" presetSubtype="0" accel="50000" fill="hold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animScale>
                                          <p:cBhvr>
                                            <p:cTn id="108" dur="1500" fill="hold"/>
                                            <p:tgtEl>
                                              <p:spTgt spid="187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9" presetID="10" presetClass="entr" presetSubtype="0" fill="hold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1" dur="250"/>
                                            <p:tgtEl>
                                              <p:spTgt spid="2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2" presetID="6" presetClass="emph" presetSubtype="0" accel="50000" fill="hold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animScale>
                                          <p:cBhvr>
                                            <p:cTn id="113" dur="1500" fill="hold"/>
                                            <p:tgtEl>
                                              <p:spTgt spid="200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4" presetID="10" presetClass="entr" presetSubtype="0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6" dur="250"/>
                                            <p:tgtEl>
                                              <p:spTgt spid="1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7" presetID="6" presetClass="emph" presetSubtype="0" accel="50000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animScale>
                                          <p:cBhvr>
                                            <p:cTn id="118" dur="1500" fill="hold"/>
                                            <p:tgtEl>
                                              <p:spTgt spid="194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9" presetID="10" presetClass="entr" presetSubtype="0" fill="hold" nodeType="withEffect">
                                      <p:stCondLst>
                                        <p:cond delay="235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1" dur="250"/>
                                            <p:tgtEl>
                                              <p:spTgt spid="1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2" presetID="6" presetClass="emph" presetSubtype="0" accel="50000" fill="hold" nodeType="withEffect">
                                      <p:stCondLst>
                                        <p:cond delay="2350"/>
                                      </p:stCondLst>
                                      <p:childTnLst>
                                        <p:animScale>
                                          <p:cBhvr>
                                            <p:cTn id="123" dur="1500" fill="hold"/>
                                            <p:tgtEl>
                                              <p:spTgt spid="197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4" presetID="10" presetClass="entr" presetSubtype="0" fill="hold" nodeType="withEffect">
                                      <p:stCondLst>
                                        <p:cond delay="255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6" dur="250"/>
                                            <p:tgtEl>
                                              <p:spTgt spid="2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7" presetID="6" presetClass="emph" presetSubtype="0" accel="50000" fill="hold" nodeType="withEffect">
                                      <p:stCondLst>
                                        <p:cond delay="2550"/>
                                      </p:stCondLst>
                                      <p:childTnLst>
                                        <p:animScale>
                                          <p:cBhvr>
                                            <p:cTn id="128" dur="1500" fill="hold"/>
                                            <p:tgtEl>
                                              <p:spTgt spid="212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9" presetID="10" presetClass="entr" presetSubtype="0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1" dur="250"/>
                                            <p:tgtEl>
                                              <p:spTgt spid="1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2" presetID="6" presetClass="emph" presetSubtype="0" accel="50000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animScale>
                                          <p:cBhvr>
                                            <p:cTn id="133" dur="1500" fill="hold"/>
                                            <p:tgtEl>
                                              <p:spTgt spid="188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4" presetID="10" presetClass="entr" presetSubtype="0" fill="hold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1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6" dur="250"/>
                                            <p:tgtEl>
                                              <p:spTgt spid="1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7" presetID="6" presetClass="emph" presetSubtype="0" accel="50000" fill="hold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animScale>
                                          <p:cBhvr>
                                            <p:cTn id="138" dur="1500" fill="hold"/>
                                            <p:tgtEl>
                                              <p:spTgt spid="191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9" presetID="2" presetClass="entr" presetSubtype="4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1" dur="1500" fill="hold"/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2" dur="1500" fill="hold"/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3" presetID="6" presetClass="emph" presetSubtype="0" accel="50000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144" dur="1500" fill="hold"/>
                                            <p:tgtEl>
                                              <p:spTgt spid="133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45" presetID="10" presetClass="entr" presetSubtype="0" fill="hold" nodeType="withEffect">
                                      <p:stCondLst>
                                        <p:cond delay="2350"/>
                                      </p:stCondLst>
                                      <p:childTnLst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7" dur="250"/>
                                            <p:tgtEl>
                                              <p:spTgt spid="1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8" presetID="6" presetClass="emph" presetSubtype="0" accel="50000" fill="hold" nodeType="withEffect">
                                      <p:stCondLst>
                                        <p:cond delay="2350"/>
                                      </p:stCondLst>
                                      <p:childTnLst>
                                        <p:animScale>
                                          <p:cBhvr>
                                            <p:cTn id="149" dur="1500" fill="hold"/>
                                            <p:tgtEl>
                                              <p:spTgt spid="147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50" presetID="10" presetClass="entr" presetSubtype="0" fill="hold" nodeType="withEffect">
                                      <p:stCondLst>
                                        <p:cond delay="2450"/>
                                      </p:stCondLst>
                                      <p:childTnLst>
                                        <p:set>
                                          <p:cBhvr>
                                            <p:cTn id="1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2" dur="250"/>
                                            <p:tgtEl>
                                              <p:spTgt spid="1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3" presetID="6" presetClass="emph" presetSubtype="0" accel="50000" fill="hold" nodeType="withEffect">
                                      <p:stCondLst>
                                        <p:cond delay="2450"/>
                                      </p:stCondLst>
                                      <p:childTnLst>
                                        <p:animScale>
                                          <p:cBhvr>
                                            <p:cTn id="154" dur="1500" fill="hold"/>
                                            <p:tgtEl>
                                              <p:spTgt spid="150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6" grpId="0" animBg="1"/>
          <p:bldP spid="177" grpId="0" animBg="1"/>
          <p:bldP spid="175" grpId="0" animBg="1"/>
          <p:bldP spid="14" grpId="0" animBg="1"/>
          <p:bldP spid="14" grpId="1" animBg="1"/>
          <p:bldP spid="15" grpId="0" animBg="1"/>
          <p:bldP spid="15" grpId="1" animBg="1"/>
          <p:bldP spid="171" grpId="0" animBg="1"/>
          <p:bldP spid="171" grpId="1" animBg="1"/>
          <p:bldP spid="172" grpId="0" animBg="1"/>
          <p:bldP spid="172" grpId="1" animBg="1"/>
          <p:bldP spid="173" grpId="0" animBg="1"/>
          <p:bldP spid="173" grpId="1" animBg="1"/>
          <p:bldP spid="133" grpId="0" animBg="1"/>
          <p:bldP spid="133" grpId="1" animBg="1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ủng cố, mở rộng kiến thức về câu - Bồi dưỡng HSG Ngữ Văn 6 ...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6" y="2743201"/>
            <a:ext cx="5016788" cy="2866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17359" y="1671782"/>
            <a:ext cx="8532896" cy="1077218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6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CỦNG CỐ</a:t>
            </a:r>
          </a:p>
        </p:txBody>
      </p:sp>
    </p:spTree>
    <p:extLst>
      <p:ext uri="{BB962C8B-B14F-4D97-AF65-F5344CB8AC3E}">
        <p14:creationId xmlns:p14="http://schemas.microsoft.com/office/powerpoint/2010/main" val="896271114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8">
            <a:extLst>
              <a:ext uri="{FF2B5EF4-FFF2-40B4-BE49-F238E27FC236}">
                <a16:creationId xmlns:a16="http://schemas.microsoft.com/office/drawing/2014/main" xmlns="" id="{B891A8D7-7BD3-4843-BB96-5F5D68992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3180"/>
            <a:ext cx="121920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79268" y="305027"/>
            <a:ext cx="1063316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400" b="1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200000"/>
              </a:lnSpc>
              <a:buAutoNum type="alphaUcPeriod"/>
            </a:pP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					</a:t>
            </a:r>
          </a:p>
          <a:p>
            <a:pPr marL="457200" indent="-457200" algn="just">
              <a:lnSpc>
                <a:spcPct val="200000"/>
              </a:lnSpc>
              <a:buAutoNum type="alphaUcPeriod"/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			</a:t>
            </a:r>
          </a:p>
          <a:p>
            <a:pPr algn="just">
              <a:lnSpc>
                <a:spcPct val="200000"/>
              </a:lnSpc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682976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8">
            <a:extLst>
              <a:ext uri="{FF2B5EF4-FFF2-40B4-BE49-F238E27FC236}">
                <a16:creationId xmlns:a16="http://schemas.microsoft.com/office/drawing/2014/main" xmlns="" id="{278E8EE9-B2BB-4F40-A8B2-FDCA4B084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3180"/>
            <a:ext cx="121920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966651" y="1135856"/>
            <a:ext cx="90525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Ga-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buAutoNum type="alphaUcPeriod"/>
            </a:pP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Sao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457200" indent="-457200" algn="just">
              <a:lnSpc>
                <a:spcPct val="150000"/>
              </a:lnSpc>
              <a:buAutoNum type="alphaUcPeriod"/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just">
              <a:lnSpc>
                <a:spcPct val="150000"/>
              </a:lnSpc>
            </a:pP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233233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8">
            <a:extLst>
              <a:ext uri="{FF2B5EF4-FFF2-40B4-BE49-F238E27FC236}">
                <a16:creationId xmlns:a16="http://schemas.microsoft.com/office/drawing/2014/main" xmlns="" id="{B0A5DD4F-D2EE-4F05-A6EF-C008AB0D4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467"/>
            <a:ext cx="121920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oogle Shape;37;p2" descr="边框">
            <a:extLst>
              <a:ext uri="{FF2B5EF4-FFF2-40B4-BE49-F238E27FC236}">
                <a16:creationId xmlns:a16="http://schemas.microsoft.com/office/drawing/2014/main" xmlns="" id="{6F7A5B21-4E23-45A2-8C53-4CD2F11578AA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39257"/>
            <a:ext cx="2890838" cy="290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Google Shape;38;p2">
            <a:extLst>
              <a:ext uri="{FF2B5EF4-FFF2-40B4-BE49-F238E27FC236}">
                <a16:creationId xmlns:a16="http://schemas.microsoft.com/office/drawing/2014/main" xmlns="" id="{EFCACD88-05BD-4C51-8A9D-B9A95B1520C0}"/>
              </a:ext>
            </a:extLst>
          </p:cNvPr>
          <p:cNvSpPr txBox="1"/>
          <p:nvPr/>
        </p:nvSpPr>
        <p:spPr>
          <a:xfrm>
            <a:off x="204788" y="2555207"/>
            <a:ext cx="2185987" cy="1322388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45700" rIns="91425" bIns="45700" anchor="ctr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/>
            </a:pPr>
            <a:r>
              <a:rPr lang="vi-VN" sz="4000" b="1">
                <a:solidFill>
                  <a:srgbClr val="3366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LỊCH SỬ 9</a:t>
            </a:r>
            <a:endParaRPr sz="4000" b="1" dirty="0">
              <a:solidFill>
                <a:srgbClr val="3366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Google Shape;39;p2">
            <a:extLst>
              <a:ext uri="{FF2B5EF4-FFF2-40B4-BE49-F238E27FC236}">
                <a16:creationId xmlns:a16="http://schemas.microsoft.com/office/drawing/2014/main" xmlns="" id="{58D3DB60-9D6A-44F3-A29F-00BF5B1E7C7C}"/>
              </a:ext>
            </a:extLst>
          </p:cNvPr>
          <p:cNvSpPr/>
          <p:nvPr/>
        </p:nvSpPr>
        <p:spPr>
          <a:xfrm>
            <a:off x="2807880" y="787167"/>
            <a:ext cx="423862" cy="423863"/>
          </a:xfrm>
          <a:custGeom>
            <a:avLst/>
            <a:gdLst/>
            <a:ahLst/>
            <a:cxnLst/>
            <a:rect l="l" t="t" r="r" b="b"/>
            <a:pathLst>
              <a:path w="494328" h="324036" extrusionOk="0">
                <a:moveTo>
                  <a:pt x="277525" y="292250"/>
                </a:moveTo>
                <a:lnTo>
                  <a:pt x="309311" y="292250"/>
                </a:lnTo>
                <a:lnTo>
                  <a:pt x="309311" y="324036"/>
                </a:lnTo>
                <a:lnTo>
                  <a:pt x="277525" y="324036"/>
                </a:lnTo>
                <a:close/>
                <a:moveTo>
                  <a:pt x="323779" y="243541"/>
                </a:moveTo>
                <a:lnTo>
                  <a:pt x="355565" y="243541"/>
                </a:lnTo>
                <a:lnTo>
                  <a:pt x="355565" y="275328"/>
                </a:lnTo>
                <a:lnTo>
                  <a:pt x="323779" y="275328"/>
                </a:lnTo>
                <a:close/>
                <a:moveTo>
                  <a:pt x="277525" y="243541"/>
                </a:moveTo>
                <a:lnTo>
                  <a:pt x="309311" y="243541"/>
                </a:lnTo>
                <a:lnTo>
                  <a:pt x="309311" y="275328"/>
                </a:lnTo>
                <a:lnTo>
                  <a:pt x="277525" y="275328"/>
                </a:lnTo>
                <a:close/>
                <a:moveTo>
                  <a:pt x="370033" y="194833"/>
                </a:moveTo>
                <a:lnTo>
                  <a:pt x="401820" y="194833"/>
                </a:lnTo>
                <a:lnTo>
                  <a:pt x="401820" y="226620"/>
                </a:lnTo>
                <a:lnTo>
                  <a:pt x="370033" y="226620"/>
                </a:lnTo>
                <a:close/>
                <a:moveTo>
                  <a:pt x="323779" y="194833"/>
                </a:moveTo>
                <a:lnTo>
                  <a:pt x="355565" y="194833"/>
                </a:lnTo>
                <a:lnTo>
                  <a:pt x="355565" y="226620"/>
                </a:lnTo>
                <a:lnTo>
                  <a:pt x="323779" y="226620"/>
                </a:lnTo>
                <a:close/>
                <a:moveTo>
                  <a:pt x="277525" y="194833"/>
                </a:moveTo>
                <a:lnTo>
                  <a:pt x="309311" y="194833"/>
                </a:lnTo>
                <a:lnTo>
                  <a:pt x="309311" y="226620"/>
                </a:lnTo>
                <a:lnTo>
                  <a:pt x="277525" y="226620"/>
                </a:lnTo>
                <a:close/>
                <a:moveTo>
                  <a:pt x="231271" y="194833"/>
                </a:moveTo>
                <a:lnTo>
                  <a:pt x="263057" y="194833"/>
                </a:lnTo>
                <a:lnTo>
                  <a:pt x="263057" y="226620"/>
                </a:lnTo>
                <a:lnTo>
                  <a:pt x="231271" y="226620"/>
                </a:lnTo>
                <a:close/>
                <a:moveTo>
                  <a:pt x="185016" y="194833"/>
                </a:moveTo>
                <a:lnTo>
                  <a:pt x="216803" y="194833"/>
                </a:lnTo>
                <a:lnTo>
                  <a:pt x="216803" y="226620"/>
                </a:lnTo>
                <a:lnTo>
                  <a:pt x="185016" y="226620"/>
                </a:lnTo>
                <a:close/>
                <a:moveTo>
                  <a:pt x="138762" y="194833"/>
                </a:moveTo>
                <a:lnTo>
                  <a:pt x="170549" y="194833"/>
                </a:lnTo>
                <a:lnTo>
                  <a:pt x="170549" y="226620"/>
                </a:lnTo>
                <a:lnTo>
                  <a:pt x="138762" y="226620"/>
                </a:lnTo>
                <a:close/>
                <a:moveTo>
                  <a:pt x="92508" y="194833"/>
                </a:moveTo>
                <a:lnTo>
                  <a:pt x="124294" y="194833"/>
                </a:lnTo>
                <a:lnTo>
                  <a:pt x="124294" y="226620"/>
                </a:lnTo>
                <a:lnTo>
                  <a:pt x="92508" y="226620"/>
                </a:lnTo>
                <a:close/>
                <a:moveTo>
                  <a:pt x="46254" y="194833"/>
                </a:moveTo>
                <a:lnTo>
                  <a:pt x="78040" y="194833"/>
                </a:lnTo>
                <a:lnTo>
                  <a:pt x="78040" y="226620"/>
                </a:lnTo>
                <a:lnTo>
                  <a:pt x="46254" y="226620"/>
                </a:lnTo>
                <a:close/>
                <a:moveTo>
                  <a:pt x="0" y="194833"/>
                </a:moveTo>
                <a:lnTo>
                  <a:pt x="31787" y="194833"/>
                </a:lnTo>
                <a:lnTo>
                  <a:pt x="31787" y="226620"/>
                </a:lnTo>
                <a:lnTo>
                  <a:pt x="0" y="226620"/>
                </a:lnTo>
                <a:close/>
                <a:moveTo>
                  <a:pt x="416287" y="170479"/>
                </a:moveTo>
                <a:lnTo>
                  <a:pt x="448074" y="170479"/>
                </a:lnTo>
                <a:lnTo>
                  <a:pt x="448074" y="202266"/>
                </a:lnTo>
                <a:lnTo>
                  <a:pt x="416287" y="202266"/>
                </a:lnTo>
                <a:close/>
                <a:moveTo>
                  <a:pt x="462542" y="146125"/>
                </a:moveTo>
                <a:lnTo>
                  <a:pt x="494328" y="146125"/>
                </a:lnTo>
                <a:lnTo>
                  <a:pt x="494328" y="177911"/>
                </a:lnTo>
                <a:lnTo>
                  <a:pt x="462542" y="177911"/>
                </a:lnTo>
                <a:close/>
                <a:moveTo>
                  <a:pt x="370033" y="146125"/>
                </a:moveTo>
                <a:lnTo>
                  <a:pt x="401820" y="146125"/>
                </a:lnTo>
                <a:lnTo>
                  <a:pt x="401820" y="177911"/>
                </a:lnTo>
                <a:lnTo>
                  <a:pt x="370033" y="177911"/>
                </a:lnTo>
                <a:close/>
                <a:moveTo>
                  <a:pt x="323779" y="146125"/>
                </a:moveTo>
                <a:lnTo>
                  <a:pt x="355565" y="146125"/>
                </a:lnTo>
                <a:lnTo>
                  <a:pt x="355565" y="177911"/>
                </a:lnTo>
                <a:lnTo>
                  <a:pt x="323779" y="177911"/>
                </a:lnTo>
                <a:close/>
                <a:moveTo>
                  <a:pt x="277525" y="146125"/>
                </a:moveTo>
                <a:lnTo>
                  <a:pt x="309311" y="146125"/>
                </a:lnTo>
                <a:lnTo>
                  <a:pt x="309311" y="177911"/>
                </a:lnTo>
                <a:lnTo>
                  <a:pt x="277525" y="177911"/>
                </a:lnTo>
                <a:close/>
                <a:moveTo>
                  <a:pt x="231271" y="146125"/>
                </a:moveTo>
                <a:lnTo>
                  <a:pt x="263057" y="146125"/>
                </a:lnTo>
                <a:lnTo>
                  <a:pt x="263057" y="177911"/>
                </a:lnTo>
                <a:lnTo>
                  <a:pt x="231271" y="177911"/>
                </a:lnTo>
                <a:close/>
                <a:moveTo>
                  <a:pt x="185016" y="146125"/>
                </a:moveTo>
                <a:lnTo>
                  <a:pt x="216803" y="146125"/>
                </a:lnTo>
                <a:lnTo>
                  <a:pt x="216803" y="177911"/>
                </a:lnTo>
                <a:lnTo>
                  <a:pt x="185016" y="177911"/>
                </a:lnTo>
                <a:close/>
                <a:moveTo>
                  <a:pt x="138762" y="146125"/>
                </a:moveTo>
                <a:lnTo>
                  <a:pt x="170549" y="146125"/>
                </a:lnTo>
                <a:lnTo>
                  <a:pt x="170549" y="177911"/>
                </a:lnTo>
                <a:lnTo>
                  <a:pt x="138762" y="177911"/>
                </a:lnTo>
                <a:close/>
                <a:moveTo>
                  <a:pt x="92508" y="146125"/>
                </a:moveTo>
                <a:lnTo>
                  <a:pt x="124294" y="146125"/>
                </a:lnTo>
                <a:lnTo>
                  <a:pt x="124294" y="177911"/>
                </a:lnTo>
                <a:lnTo>
                  <a:pt x="92508" y="177911"/>
                </a:lnTo>
                <a:close/>
                <a:moveTo>
                  <a:pt x="46254" y="146125"/>
                </a:moveTo>
                <a:lnTo>
                  <a:pt x="78040" y="146125"/>
                </a:lnTo>
                <a:lnTo>
                  <a:pt x="78040" y="177911"/>
                </a:lnTo>
                <a:lnTo>
                  <a:pt x="46254" y="177911"/>
                </a:lnTo>
                <a:close/>
                <a:moveTo>
                  <a:pt x="0" y="146125"/>
                </a:moveTo>
                <a:lnTo>
                  <a:pt x="31787" y="146125"/>
                </a:lnTo>
                <a:lnTo>
                  <a:pt x="31787" y="177911"/>
                </a:lnTo>
                <a:lnTo>
                  <a:pt x="0" y="177911"/>
                </a:lnTo>
                <a:close/>
                <a:moveTo>
                  <a:pt x="416287" y="121771"/>
                </a:moveTo>
                <a:lnTo>
                  <a:pt x="448074" y="121771"/>
                </a:lnTo>
                <a:lnTo>
                  <a:pt x="448074" y="153557"/>
                </a:lnTo>
                <a:lnTo>
                  <a:pt x="416287" y="153557"/>
                </a:lnTo>
                <a:close/>
                <a:moveTo>
                  <a:pt x="370033" y="97417"/>
                </a:moveTo>
                <a:lnTo>
                  <a:pt x="401820" y="97417"/>
                </a:lnTo>
                <a:lnTo>
                  <a:pt x="401820" y="129203"/>
                </a:lnTo>
                <a:lnTo>
                  <a:pt x="370033" y="129203"/>
                </a:lnTo>
                <a:close/>
                <a:moveTo>
                  <a:pt x="323779" y="97417"/>
                </a:moveTo>
                <a:lnTo>
                  <a:pt x="355565" y="97417"/>
                </a:lnTo>
                <a:lnTo>
                  <a:pt x="355565" y="129203"/>
                </a:lnTo>
                <a:lnTo>
                  <a:pt x="323779" y="129203"/>
                </a:lnTo>
                <a:close/>
                <a:moveTo>
                  <a:pt x="277525" y="97417"/>
                </a:moveTo>
                <a:lnTo>
                  <a:pt x="309311" y="97417"/>
                </a:lnTo>
                <a:lnTo>
                  <a:pt x="309311" y="129203"/>
                </a:lnTo>
                <a:lnTo>
                  <a:pt x="277525" y="129203"/>
                </a:lnTo>
                <a:close/>
                <a:moveTo>
                  <a:pt x="231271" y="97417"/>
                </a:moveTo>
                <a:lnTo>
                  <a:pt x="263057" y="97417"/>
                </a:lnTo>
                <a:lnTo>
                  <a:pt x="263057" y="129203"/>
                </a:lnTo>
                <a:lnTo>
                  <a:pt x="231271" y="129203"/>
                </a:lnTo>
                <a:close/>
                <a:moveTo>
                  <a:pt x="185016" y="97417"/>
                </a:moveTo>
                <a:lnTo>
                  <a:pt x="216803" y="97417"/>
                </a:lnTo>
                <a:lnTo>
                  <a:pt x="216803" y="129203"/>
                </a:lnTo>
                <a:lnTo>
                  <a:pt x="185016" y="129203"/>
                </a:lnTo>
                <a:close/>
                <a:moveTo>
                  <a:pt x="138762" y="97417"/>
                </a:moveTo>
                <a:lnTo>
                  <a:pt x="170549" y="97417"/>
                </a:lnTo>
                <a:lnTo>
                  <a:pt x="170549" y="129203"/>
                </a:lnTo>
                <a:lnTo>
                  <a:pt x="138762" y="129203"/>
                </a:lnTo>
                <a:close/>
                <a:moveTo>
                  <a:pt x="92508" y="97417"/>
                </a:moveTo>
                <a:lnTo>
                  <a:pt x="124294" y="97417"/>
                </a:lnTo>
                <a:lnTo>
                  <a:pt x="124294" y="129203"/>
                </a:lnTo>
                <a:lnTo>
                  <a:pt x="92508" y="129203"/>
                </a:lnTo>
                <a:close/>
                <a:moveTo>
                  <a:pt x="46254" y="97417"/>
                </a:moveTo>
                <a:lnTo>
                  <a:pt x="78040" y="97417"/>
                </a:lnTo>
                <a:lnTo>
                  <a:pt x="78040" y="129203"/>
                </a:lnTo>
                <a:lnTo>
                  <a:pt x="46254" y="129203"/>
                </a:lnTo>
                <a:close/>
                <a:moveTo>
                  <a:pt x="0" y="97417"/>
                </a:moveTo>
                <a:lnTo>
                  <a:pt x="31787" y="97417"/>
                </a:lnTo>
                <a:lnTo>
                  <a:pt x="31787" y="129203"/>
                </a:lnTo>
                <a:lnTo>
                  <a:pt x="0" y="129203"/>
                </a:lnTo>
                <a:close/>
                <a:moveTo>
                  <a:pt x="323779" y="48708"/>
                </a:moveTo>
                <a:lnTo>
                  <a:pt x="355565" y="48708"/>
                </a:lnTo>
                <a:lnTo>
                  <a:pt x="355565" y="80495"/>
                </a:lnTo>
                <a:lnTo>
                  <a:pt x="323779" y="80495"/>
                </a:lnTo>
                <a:close/>
                <a:moveTo>
                  <a:pt x="277525" y="48708"/>
                </a:moveTo>
                <a:lnTo>
                  <a:pt x="309311" y="48708"/>
                </a:lnTo>
                <a:lnTo>
                  <a:pt x="309311" y="80495"/>
                </a:lnTo>
                <a:lnTo>
                  <a:pt x="277525" y="80495"/>
                </a:lnTo>
                <a:close/>
                <a:moveTo>
                  <a:pt x="277525" y="0"/>
                </a:moveTo>
                <a:lnTo>
                  <a:pt x="309311" y="0"/>
                </a:lnTo>
                <a:lnTo>
                  <a:pt x="309311" y="31787"/>
                </a:lnTo>
                <a:lnTo>
                  <a:pt x="277525" y="31787"/>
                </a:lnTo>
                <a:close/>
              </a:path>
            </a:pathLst>
          </a:custGeom>
          <a:solidFill>
            <a:srgbClr val="336601"/>
          </a:solidFill>
          <a:ln>
            <a:noFill/>
          </a:ln>
        </p:spPr>
        <p:txBody>
          <a:bodyPr spcFirstLastPara="1" lIns="91425" tIns="45700" rIns="91425" bIns="45700" anchor="ctr"/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pPr>
            <a:endParaRPr b="1">
              <a:solidFill>
                <a:srgbClr val="3366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6" name="Google Shape;40;p2">
            <a:extLst>
              <a:ext uri="{FF2B5EF4-FFF2-40B4-BE49-F238E27FC236}">
                <a16:creationId xmlns:a16="http://schemas.microsoft.com/office/drawing/2014/main" xmlns="" id="{D537FFA7-0811-4993-99FD-04AEE8B2360F}"/>
              </a:ext>
            </a:extLst>
          </p:cNvPr>
          <p:cNvSpPr txBox="1"/>
          <p:nvPr/>
        </p:nvSpPr>
        <p:spPr>
          <a:xfrm>
            <a:off x="3256909" y="607998"/>
            <a:ext cx="8935091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>
            <a:spAutoFit/>
          </a:bodyPr>
          <a:lstStyle/>
          <a:p>
            <a:pPr>
              <a:buSzPts val="2000"/>
              <a:defRPr/>
            </a:pPr>
            <a:r>
              <a:rPr lang="vi-VN" sz="4000" b="1">
                <a:solidFill>
                  <a:srgbClr val="3366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01.</a:t>
            </a:r>
            <a:r>
              <a:rPr lang="vi-VN" sz="2500" b="1">
                <a:solidFill>
                  <a:srgbClr val="3366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LỊCH SỬ THẾ GIỚI HIỆN ĐẠI TỪ NĂM 1945 ĐẾN NAY </a:t>
            </a:r>
            <a:endParaRPr lang="vi-VN" sz="2500" b="1" dirty="0">
              <a:solidFill>
                <a:srgbClr val="3366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Microsoft Yahei"/>
            </a:endParaRPr>
          </a:p>
        </p:txBody>
      </p:sp>
      <p:sp>
        <p:nvSpPr>
          <p:cNvPr id="7" name="Google Shape;41;p2">
            <a:extLst>
              <a:ext uri="{FF2B5EF4-FFF2-40B4-BE49-F238E27FC236}">
                <a16:creationId xmlns:a16="http://schemas.microsoft.com/office/drawing/2014/main" xmlns="" id="{FB70FD91-CAE5-4A55-817D-51A5C6C1D482}"/>
              </a:ext>
            </a:extLst>
          </p:cNvPr>
          <p:cNvSpPr/>
          <p:nvPr/>
        </p:nvSpPr>
        <p:spPr>
          <a:xfrm>
            <a:off x="2723990" y="3500629"/>
            <a:ext cx="423862" cy="423863"/>
          </a:xfrm>
          <a:custGeom>
            <a:avLst/>
            <a:gdLst/>
            <a:ahLst/>
            <a:cxnLst/>
            <a:rect l="l" t="t" r="r" b="b"/>
            <a:pathLst>
              <a:path w="494328" h="324036" extrusionOk="0">
                <a:moveTo>
                  <a:pt x="277525" y="292250"/>
                </a:moveTo>
                <a:lnTo>
                  <a:pt x="309311" y="292250"/>
                </a:lnTo>
                <a:lnTo>
                  <a:pt x="309311" y="324036"/>
                </a:lnTo>
                <a:lnTo>
                  <a:pt x="277525" y="324036"/>
                </a:lnTo>
                <a:close/>
                <a:moveTo>
                  <a:pt x="323779" y="243541"/>
                </a:moveTo>
                <a:lnTo>
                  <a:pt x="355565" y="243541"/>
                </a:lnTo>
                <a:lnTo>
                  <a:pt x="355565" y="275328"/>
                </a:lnTo>
                <a:lnTo>
                  <a:pt x="323779" y="275328"/>
                </a:lnTo>
                <a:close/>
                <a:moveTo>
                  <a:pt x="277525" y="243541"/>
                </a:moveTo>
                <a:lnTo>
                  <a:pt x="309311" y="243541"/>
                </a:lnTo>
                <a:lnTo>
                  <a:pt x="309311" y="275328"/>
                </a:lnTo>
                <a:lnTo>
                  <a:pt x="277525" y="275328"/>
                </a:lnTo>
                <a:close/>
                <a:moveTo>
                  <a:pt x="370033" y="194833"/>
                </a:moveTo>
                <a:lnTo>
                  <a:pt x="401820" y="194833"/>
                </a:lnTo>
                <a:lnTo>
                  <a:pt x="401820" y="226620"/>
                </a:lnTo>
                <a:lnTo>
                  <a:pt x="370033" y="226620"/>
                </a:lnTo>
                <a:close/>
                <a:moveTo>
                  <a:pt x="323779" y="194833"/>
                </a:moveTo>
                <a:lnTo>
                  <a:pt x="355565" y="194833"/>
                </a:lnTo>
                <a:lnTo>
                  <a:pt x="355565" y="226620"/>
                </a:lnTo>
                <a:lnTo>
                  <a:pt x="323779" y="226620"/>
                </a:lnTo>
                <a:close/>
                <a:moveTo>
                  <a:pt x="277525" y="194833"/>
                </a:moveTo>
                <a:lnTo>
                  <a:pt x="309311" y="194833"/>
                </a:lnTo>
                <a:lnTo>
                  <a:pt x="309311" y="226620"/>
                </a:lnTo>
                <a:lnTo>
                  <a:pt x="277525" y="226620"/>
                </a:lnTo>
                <a:close/>
                <a:moveTo>
                  <a:pt x="231271" y="194833"/>
                </a:moveTo>
                <a:lnTo>
                  <a:pt x="263057" y="194833"/>
                </a:lnTo>
                <a:lnTo>
                  <a:pt x="263057" y="226620"/>
                </a:lnTo>
                <a:lnTo>
                  <a:pt x="231271" y="226620"/>
                </a:lnTo>
                <a:close/>
                <a:moveTo>
                  <a:pt x="185016" y="194833"/>
                </a:moveTo>
                <a:lnTo>
                  <a:pt x="216803" y="194833"/>
                </a:lnTo>
                <a:lnTo>
                  <a:pt x="216803" y="226620"/>
                </a:lnTo>
                <a:lnTo>
                  <a:pt x="185016" y="226620"/>
                </a:lnTo>
                <a:close/>
                <a:moveTo>
                  <a:pt x="138762" y="194833"/>
                </a:moveTo>
                <a:lnTo>
                  <a:pt x="170549" y="194833"/>
                </a:lnTo>
                <a:lnTo>
                  <a:pt x="170549" y="226620"/>
                </a:lnTo>
                <a:lnTo>
                  <a:pt x="138762" y="226620"/>
                </a:lnTo>
                <a:close/>
                <a:moveTo>
                  <a:pt x="92508" y="194833"/>
                </a:moveTo>
                <a:lnTo>
                  <a:pt x="124294" y="194833"/>
                </a:lnTo>
                <a:lnTo>
                  <a:pt x="124294" y="226620"/>
                </a:lnTo>
                <a:lnTo>
                  <a:pt x="92508" y="226620"/>
                </a:lnTo>
                <a:close/>
                <a:moveTo>
                  <a:pt x="46254" y="194833"/>
                </a:moveTo>
                <a:lnTo>
                  <a:pt x="78040" y="194833"/>
                </a:lnTo>
                <a:lnTo>
                  <a:pt x="78040" y="226620"/>
                </a:lnTo>
                <a:lnTo>
                  <a:pt x="46254" y="226620"/>
                </a:lnTo>
                <a:close/>
                <a:moveTo>
                  <a:pt x="0" y="194833"/>
                </a:moveTo>
                <a:lnTo>
                  <a:pt x="31787" y="194833"/>
                </a:lnTo>
                <a:lnTo>
                  <a:pt x="31787" y="226620"/>
                </a:lnTo>
                <a:lnTo>
                  <a:pt x="0" y="226620"/>
                </a:lnTo>
                <a:close/>
                <a:moveTo>
                  <a:pt x="416287" y="170479"/>
                </a:moveTo>
                <a:lnTo>
                  <a:pt x="448074" y="170479"/>
                </a:lnTo>
                <a:lnTo>
                  <a:pt x="448074" y="202266"/>
                </a:lnTo>
                <a:lnTo>
                  <a:pt x="416287" y="202266"/>
                </a:lnTo>
                <a:close/>
                <a:moveTo>
                  <a:pt x="462542" y="146125"/>
                </a:moveTo>
                <a:lnTo>
                  <a:pt x="494328" y="146125"/>
                </a:lnTo>
                <a:lnTo>
                  <a:pt x="494328" y="177911"/>
                </a:lnTo>
                <a:lnTo>
                  <a:pt x="462542" y="177911"/>
                </a:lnTo>
                <a:close/>
                <a:moveTo>
                  <a:pt x="370033" y="146125"/>
                </a:moveTo>
                <a:lnTo>
                  <a:pt x="401820" y="146125"/>
                </a:lnTo>
                <a:lnTo>
                  <a:pt x="401820" y="177911"/>
                </a:lnTo>
                <a:lnTo>
                  <a:pt x="370033" y="177911"/>
                </a:lnTo>
                <a:close/>
                <a:moveTo>
                  <a:pt x="323779" y="146125"/>
                </a:moveTo>
                <a:lnTo>
                  <a:pt x="355565" y="146125"/>
                </a:lnTo>
                <a:lnTo>
                  <a:pt x="355565" y="177911"/>
                </a:lnTo>
                <a:lnTo>
                  <a:pt x="323779" y="177911"/>
                </a:lnTo>
                <a:close/>
                <a:moveTo>
                  <a:pt x="277525" y="146125"/>
                </a:moveTo>
                <a:lnTo>
                  <a:pt x="309311" y="146125"/>
                </a:lnTo>
                <a:lnTo>
                  <a:pt x="309311" y="177911"/>
                </a:lnTo>
                <a:lnTo>
                  <a:pt x="277525" y="177911"/>
                </a:lnTo>
                <a:close/>
                <a:moveTo>
                  <a:pt x="231271" y="146125"/>
                </a:moveTo>
                <a:lnTo>
                  <a:pt x="263057" y="146125"/>
                </a:lnTo>
                <a:lnTo>
                  <a:pt x="263057" y="177911"/>
                </a:lnTo>
                <a:lnTo>
                  <a:pt x="231271" y="177911"/>
                </a:lnTo>
                <a:close/>
                <a:moveTo>
                  <a:pt x="185016" y="146125"/>
                </a:moveTo>
                <a:lnTo>
                  <a:pt x="216803" y="146125"/>
                </a:lnTo>
                <a:lnTo>
                  <a:pt x="216803" y="177911"/>
                </a:lnTo>
                <a:lnTo>
                  <a:pt x="185016" y="177911"/>
                </a:lnTo>
                <a:close/>
                <a:moveTo>
                  <a:pt x="138762" y="146125"/>
                </a:moveTo>
                <a:lnTo>
                  <a:pt x="170549" y="146125"/>
                </a:lnTo>
                <a:lnTo>
                  <a:pt x="170549" y="177911"/>
                </a:lnTo>
                <a:lnTo>
                  <a:pt x="138762" y="177911"/>
                </a:lnTo>
                <a:close/>
                <a:moveTo>
                  <a:pt x="92508" y="146125"/>
                </a:moveTo>
                <a:lnTo>
                  <a:pt x="124294" y="146125"/>
                </a:lnTo>
                <a:lnTo>
                  <a:pt x="124294" y="177911"/>
                </a:lnTo>
                <a:lnTo>
                  <a:pt x="92508" y="177911"/>
                </a:lnTo>
                <a:close/>
                <a:moveTo>
                  <a:pt x="46254" y="146125"/>
                </a:moveTo>
                <a:lnTo>
                  <a:pt x="78040" y="146125"/>
                </a:lnTo>
                <a:lnTo>
                  <a:pt x="78040" y="177911"/>
                </a:lnTo>
                <a:lnTo>
                  <a:pt x="46254" y="177911"/>
                </a:lnTo>
                <a:close/>
                <a:moveTo>
                  <a:pt x="0" y="146125"/>
                </a:moveTo>
                <a:lnTo>
                  <a:pt x="31787" y="146125"/>
                </a:lnTo>
                <a:lnTo>
                  <a:pt x="31787" y="177911"/>
                </a:lnTo>
                <a:lnTo>
                  <a:pt x="0" y="177911"/>
                </a:lnTo>
                <a:close/>
                <a:moveTo>
                  <a:pt x="416287" y="121771"/>
                </a:moveTo>
                <a:lnTo>
                  <a:pt x="448074" y="121771"/>
                </a:lnTo>
                <a:lnTo>
                  <a:pt x="448074" y="153557"/>
                </a:lnTo>
                <a:lnTo>
                  <a:pt x="416287" y="153557"/>
                </a:lnTo>
                <a:close/>
                <a:moveTo>
                  <a:pt x="370033" y="97417"/>
                </a:moveTo>
                <a:lnTo>
                  <a:pt x="401820" y="97417"/>
                </a:lnTo>
                <a:lnTo>
                  <a:pt x="401820" y="129203"/>
                </a:lnTo>
                <a:lnTo>
                  <a:pt x="370033" y="129203"/>
                </a:lnTo>
                <a:close/>
                <a:moveTo>
                  <a:pt x="323779" y="97417"/>
                </a:moveTo>
                <a:lnTo>
                  <a:pt x="355565" y="97417"/>
                </a:lnTo>
                <a:lnTo>
                  <a:pt x="355565" y="129203"/>
                </a:lnTo>
                <a:lnTo>
                  <a:pt x="323779" y="129203"/>
                </a:lnTo>
                <a:close/>
                <a:moveTo>
                  <a:pt x="277525" y="97417"/>
                </a:moveTo>
                <a:lnTo>
                  <a:pt x="309311" y="97417"/>
                </a:lnTo>
                <a:lnTo>
                  <a:pt x="309311" y="129203"/>
                </a:lnTo>
                <a:lnTo>
                  <a:pt x="277525" y="129203"/>
                </a:lnTo>
                <a:close/>
                <a:moveTo>
                  <a:pt x="231271" y="97417"/>
                </a:moveTo>
                <a:lnTo>
                  <a:pt x="263057" y="97417"/>
                </a:lnTo>
                <a:lnTo>
                  <a:pt x="263057" y="129203"/>
                </a:lnTo>
                <a:lnTo>
                  <a:pt x="231271" y="129203"/>
                </a:lnTo>
                <a:close/>
                <a:moveTo>
                  <a:pt x="185016" y="97417"/>
                </a:moveTo>
                <a:lnTo>
                  <a:pt x="216803" y="97417"/>
                </a:lnTo>
                <a:lnTo>
                  <a:pt x="216803" y="129203"/>
                </a:lnTo>
                <a:lnTo>
                  <a:pt x="185016" y="129203"/>
                </a:lnTo>
                <a:close/>
                <a:moveTo>
                  <a:pt x="138762" y="97417"/>
                </a:moveTo>
                <a:lnTo>
                  <a:pt x="170549" y="97417"/>
                </a:lnTo>
                <a:lnTo>
                  <a:pt x="170549" y="129203"/>
                </a:lnTo>
                <a:lnTo>
                  <a:pt x="138762" y="129203"/>
                </a:lnTo>
                <a:close/>
                <a:moveTo>
                  <a:pt x="92508" y="97417"/>
                </a:moveTo>
                <a:lnTo>
                  <a:pt x="124294" y="97417"/>
                </a:lnTo>
                <a:lnTo>
                  <a:pt x="124294" y="129203"/>
                </a:lnTo>
                <a:lnTo>
                  <a:pt x="92508" y="129203"/>
                </a:lnTo>
                <a:close/>
                <a:moveTo>
                  <a:pt x="46254" y="97417"/>
                </a:moveTo>
                <a:lnTo>
                  <a:pt x="78040" y="97417"/>
                </a:lnTo>
                <a:lnTo>
                  <a:pt x="78040" y="129203"/>
                </a:lnTo>
                <a:lnTo>
                  <a:pt x="46254" y="129203"/>
                </a:lnTo>
                <a:close/>
                <a:moveTo>
                  <a:pt x="0" y="97417"/>
                </a:moveTo>
                <a:lnTo>
                  <a:pt x="31787" y="97417"/>
                </a:lnTo>
                <a:lnTo>
                  <a:pt x="31787" y="129203"/>
                </a:lnTo>
                <a:lnTo>
                  <a:pt x="0" y="129203"/>
                </a:lnTo>
                <a:close/>
                <a:moveTo>
                  <a:pt x="323779" y="48708"/>
                </a:moveTo>
                <a:lnTo>
                  <a:pt x="355565" y="48708"/>
                </a:lnTo>
                <a:lnTo>
                  <a:pt x="355565" y="80495"/>
                </a:lnTo>
                <a:lnTo>
                  <a:pt x="323779" y="80495"/>
                </a:lnTo>
                <a:close/>
                <a:moveTo>
                  <a:pt x="277525" y="48708"/>
                </a:moveTo>
                <a:lnTo>
                  <a:pt x="309311" y="48708"/>
                </a:lnTo>
                <a:lnTo>
                  <a:pt x="309311" y="80495"/>
                </a:lnTo>
                <a:lnTo>
                  <a:pt x="277525" y="80495"/>
                </a:lnTo>
                <a:close/>
                <a:moveTo>
                  <a:pt x="277525" y="0"/>
                </a:moveTo>
                <a:lnTo>
                  <a:pt x="309311" y="0"/>
                </a:lnTo>
                <a:lnTo>
                  <a:pt x="309311" y="31787"/>
                </a:lnTo>
                <a:lnTo>
                  <a:pt x="277525" y="31787"/>
                </a:lnTo>
                <a:close/>
              </a:path>
            </a:pathLst>
          </a:custGeom>
          <a:solidFill>
            <a:srgbClr val="336601"/>
          </a:solidFill>
          <a:ln>
            <a:noFill/>
          </a:ln>
        </p:spPr>
        <p:txBody>
          <a:bodyPr spcFirstLastPara="1" lIns="91425" tIns="45700" rIns="91425" bIns="45700" anchor="ctr"/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pPr>
            <a:endParaRPr b="1">
              <a:solidFill>
                <a:srgbClr val="3366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8" name="Google Shape;42;p2">
            <a:extLst>
              <a:ext uri="{FF2B5EF4-FFF2-40B4-BE49-F238E27FC236}">
                <a16:creationId xmlns:a16="http://schemas.microsoft.com/office/drawing/2014/main" xmlns="" id="{9B66AB9C-BE56-4683-9418-21AD9844B9E2}"/>
              </a:ext>
            </a:extLst>
          </p:cNvPr>
          <p:cNvSpPr txBox="1"/>
          <p:nvPr/>
        </p:nvSpPr>
        <p:spPr>
          <a:xfrm>
            <a:off x="3171665" y="3321242"/>
            <a:ext cx="8626475" cy="707846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45700" rIns="91425" bIns="45700">
            <a:spAutoFit/>
          </a:bodyPr>
          <a:lstStyle/>
          <a:p>
            <a:pPr>
              <a:buSzPts val="2000"/>
              <a:defRPr/>
            </a:pPr>
            <a:r>
              <a:rPr lang="vi-VN" sz="4000" b="1">
                <a:solidFill>
                  <a:srgbClr val="3366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02.</a:t>
            </a:r>
            <a:r>
              <a:rPr lang="vi-VN" sz="2500" b="1">
                <a:solidFill>
                  <a:srgbClr val="3366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LỊCH SỬ VIỆT NAM TỪ NĂM 1919 ĐẾN NAY</a:t>
            </a:r>
            <a:endParaRPr lang="en-US" sz="2500" b="1" dirty="0">
              <a:solidFill>
                <a:srgbClr val="3366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Microsoft Yahei"/>
            </a:endParaRPr>
          </a:p>
        </p:txBody>
      </p:sp>
      <p:grpSp>
        <p:nvGrpSpPr>
          <p:cNvPr id="9" name="组合 24">
            <a:extLst>
              <a:ext uri="{FF2B5EF4-FFF2-40B4-BE49-F238E27FC236}">
                <a16:creationId xmlns:a16="http://schemas.microsoft.com/office/drawing/2014/main" xmlns="" id="{3C2B3CC9-E1DA-414B-ABFE-FD5F0A160824}"/>
              </a:ext>
            </a:extLst>
          </p:cNvPr>
          <p:cNvGrpSpPr>
            <a:grpSpLocks/>
          </p:cNvGrpSpPr>
          <p:nvPr/>
        </p:nvGrpSpPr>
        <p:grpSpPr bwMode="auto">
          <a:xfrm>
            <a:off x="4046990" y="1760055"/>
            <a:ext cx="1128713" cy="1279525"/>
            <a:chOff x="1953260" y="1414909"/>
            <a:chExt cx="1143056" cy="1295559"/>
          </a:xfrm>
        </p:grpSpPr>
        <p:grpSp>
          <p:nvGrpSpPr>
            <p:cNvPr id="10" name="组合 25">
              <a:extLst>
                <a:ext uri="{FF2B5EF4-FFF2-40B4-BE49-F238E27FC236}">
                  <a16:creationId xmlns:a16="http://schemas.microsoft.com/office/drawing/2014/main" xmlns="" id="{0D98EA0F-0015-4E1E-9A75-BFA3DF0610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82184" y="1414909"/>
              <a:ext cx="1114132" cy="1295559"/>
              <a:chOff x="3295850" y="2065379"/>
              <a:chExt cx="3592274" cy="4177307"/>
            </a:xfrm>
          </p:grpSpPr>
          <p:sp>
            <p:nvSpPr>
              <p:cNvPr id="12" name="圆角矩形 27">
                <a:extLst>
                  <a:ext uri="{FF2B5EF4-FFF2-40B4-BE49-F238E27FC236}">
                    <a16:creationId xmlns:a16="http://schemas.microsoft.com/office/drawing/2014/main" xmlns="" id="{AF27FD09-85D0-4BC2-9D92-772777331081}"/>
                  </a:ext>
                </a:extLst>
              </p:cNvPr>
              <p:cNvSpPr/>
              <p:nvPr/>
            </p:nvSpPr>
            <p:spPr>
              <a:xfrm rot="2760000">
                <a:off x="3283362" y="2637924"/>
                <a:ext cx="4177307" cy="3032217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/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876" b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Freeform 5">
                <a:extLst>
                  <a:ext uri="{FF2B5EF4-FFF2-40B4-BE49-F238E27FC236}">
                    <a16:creationId xmlns:a16="http://schemas.microsoft.com/office/drawing/2014/main" xmlns="" id="{9443E9E4-ACD9-405E-AFC0-05360AC16FF7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3295850" y="2263220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203200" dist="63500" dir="2700000" algn="tl" rotWithShape="0">
                  <a:prstClr val="black">
                    <a:alpha val="32000"/>
                  </a:prstClr>
                </a:outerShdw>
              </a:effectLst>
            </p:spPr>
            <p:txBody>
              <a:bodyPr lIns="90305" tIns="45153" rIns="90305" bIns="45153"/>
              <a:lstStyle/>
              <a:p>
                <a:pPr>
                  <a:defRPr/>
                </a:pPr>
                <a:endParaRPr lang="zh-CN" altLang="en-US" sz="1876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圆角矩形 29">
                <a:extLst>
                  <a:ext uri="{FF2B5EF4-FFF2-40B4-BE49-F238E27FC236}">
                    <a16:creationId xmlns:a16="http://schemas.microsoft.com/office/drawing/2014/main" xmlns="" id="{BA3C1B61-90EB-4E8B-92CA-0D59267DA106}"/>
                  </a:ext>
                </a:extLst>
              </p:cNvPr>
              <p:cNvSpPr/>
              <p:nvPr/>
            </p:nvSpPr>
            <p:spPr>
              <a:xfrm rot="2760000">
                <a:off x="3499201" y="2940762"/>
                <a:ext cx="3639373" cy="2369532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>
                      <a:alpha val="66000"/>
                    </a:schemeClr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876" b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Freeform 5">
                <a:extLst>
                  <a:ext uri="{FF2B5EF4-FFF2-40B4-BE49-F238E27FC236}">
                    <a16:creationId xmlns:a16="http://schemas.microsoft.com/office/drawing/2014/main" xmlns="" id="{B9743E93-7286-4B8D-B71C-208BBE987717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60000">
                    <a:srgbClr val="ECECEC"/>
                  </a:gs>
                  <a:gs pos="100000">
                    <a:srgbClr val="D1D1D1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52400" dist="38100" dir="2700000" algn="tl" rotWithShape="0">
                  <a:prstClr val="black">
                    <a:alpha val="33000"/>
                  </a:prstClr>
                </a:outerShdw>
              </a:effectLst>
            </p:spPr>
            <p:txBody>
              <a:bodyPr lIns="90305" tIns="45153" rIns="90305" bIns="45153"/>
              <a:lstStyle/>
              <a:p>
                <a:pPr>
                  <a:defRPr/>
                </a:pPr>
                <a:endParaRPr lang="zh-CN" altLang="en-US" sz="1876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1" name="文本框 88">
              <a:extLst>
                <a:ext uri="{FF2B5EF4-FFF2-40B4-BE49-F238E27FC236}">
                  <a16:creationId xmlns:a16="http://schemas.microsoft.com/office/drawing/2014/main" xmlns="" id="{29B098A1-5779-4AEA-815E-8C790C596413}"/>
                </a:ext>
              </a:extLst>
            </p:cNvPr>
            <p:cNvSpPr txBox="1"/>
            <p:nvPr/>
          </p:nvSpPr>
          <p:spPr>
            <a:xfrm>
              <a:off x="1953260" y="1588507"/>
              <a:ext cx="876182" cy="52401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vi-VN" altLang="zh-CN" sz="2765" b="1" dirty="0">
                  <a:solidFill>
                    <a:srgbClr val="FFB8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altLang="zh-CN" sz="2765" b="1">
                  <a:solidFill>
                    <a:srgbClr val="FFB8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zh-CN" altLang="en-US" sz="2765" b="1" dirty="0">
                <a:solidFill>
                  <a:srgbClr val="FFB85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" name="组合 38">
            <a:extLst>
              <a:ext uri="{FF2B5EF4-FFF2-40B4-BE49-F238E27FC236}">
                <a16:creationId xmlns:a16="http://schemas.microsoft.com/office/drawing/2014/main" xmlns="" id="{19823015-B144-4C85-997D-F8BC32EEE9E5}"/>
              </a:ext>
            </a:extLst>
          </p:cNvPr>
          <p:cNvGrpSpPr>
            <a:grpSpLocks/>
          </p:cNvGrpSpPr>
          <p:nvPr/>
        </p:nvGrpSpPr>
        <p:grpSpPr bwMode="auto">
          <a:xfrm>
            <a:off x="8926965" y="1707668"/>
            <a:ext cx="1131888" cy="1279525"/>
            <a:chOff x="3122624" y="4408754"/>
            <a:chExt cx="1146492" cy="1295559"/>
          </a:xfrm>
        </p:grpSpPr>
        <p:grpSp>
          <p:nvGrpSpPr>
            <p:cNvPr id="17" name="组合 39">
              <a:extLst>
                <a:ext uri="{FF2B5EF4-FFF2-40B4-BE49-F238E27FC236}">
                  <a16:creationId xmlns:a16="http://schemas.microsoft.com/office/drawing/2014/main" xmlns="" id="{BC7A3A15-6C51-4CAE-A014-9788422E3C2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54984" y="4408754"/>
              <a:ext cx="1114132" cy="1295559"/>
              <a:chOff x="3295850" y="2065379"/>
              <a:chExt cx="3592274" cy="4177307"/>
            </a:xfrm>
          </p:grpSpPr>
          <p:sp>
            <p:nvSpPr>
              <p:cNvPr id="19" name="圆角矩形 41">
                <a:extLst>
                  <a:ext uri="{FF2B5EF4-FFF2-40B4-BE49-F238E27FC236}">
                    <a16:creationId xmlns:a16="http://schemas.microsoft.com/office/drawing/2014/main" xmlns="" id="{754C305B-3977-4872-BB4A-7C51A448EE16}"/>
                  </a:ext>
                </a:extLst>
              </p:cNvPr>
              <p:cNvSpPr/>
              <p:nvPr/>
            </p:nvSpPr>
            <p:spPr>
              <a:xfrm rot="2760000">
                <a:off x="3283362" y="2637924"/>
                <a:ext cx="4177307" cy="3032217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/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876" b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Freeform 5">
                <a:extLst>
                  <a:ext uri="{FF2B5EF4-FFF2-40B4-BE49-F238E27FC236}">
                    <a16:creationId xmlns:a16="http://schemas.microsoft.com/office/drawing/2014/main" xmlns="" id="{AC9A2D59-B0FF-4CAC-9E34-1C366D938FF5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3295850" y="2263222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203200" dist="63500" dir="2700000" algn="tl" rotWithShape="0">
                  <a:prstClr val="black">
                    <a:alpha val="32000"/>
                  </a:prstClr>
                </a:outerShdw>
              </a:effectLst>
            </p:spPr>
            <p:txBody>
              <a:bodyPr lIns="90305" tIns="45153" rIns="90305" bIns="45153"/>
              <a:lstStyle/>
              <a:p>
                <a:pPr>
                  <a:defRPr/>
                </a:pPr>
                <a:endParaRPr lang="zh-CN" altLang="en-US" sz="1876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圆角矩形 43">
                <a:extLst>
                  <a:ext uri="{FF2B5EF4-FFF2-40B4-BE49-F238E27FC236}">
                    <a16:creationId xmlns:a16="http://schemas.microsoft.com/office/drawing/2014/main" xmlns="" id="{B5DE0F8D-D084-400B-9D1E-77AFECEA67F3}"/>
                  </a:ext>
                </a:extLst>
              </p:cNvPr>
              <p:cNvSpPr/>
              <p:nvPr/>
            </p:nvSpPr>
            <p:spPr>
              <a:xfrm rot="2760000">
                <a:off x="3499201" y="2940762"/>
                <a:ext cx="3639373" cy="2369532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>
                      <a:alpha val="66000"/>
                    </a:schemeClr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876" b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Freeform 5">
                <a:extLst>
                  <a:ext uri="{FF2B5EF4-FFF2-40B4-BE49-F238E27FC236}">
                    <a16:creationId xmlns:a16="http://schemas.microsoft.com/office/drawing/2014/main" xmlns="" id="{C9FC0336-FC2D-4A4F-B6EE-D0588D323B03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60000">
                    <a:srgbClr val="ECECEC"/>
                  </a:gs>
                  <a:gs pos="100000">
                    <a:srgbClr val="D1D1D1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52400" dist="38100" dir="2700000" algn="tl" rotWithShape="0">
                  <a:prstClr val="black">
                    <a:alpha val="33000"/>
                  </a:prstClr>
                </a:outerShdw>
              </a:effectLst>
            </p:spPr>
            <p:txBody>
              <a:bodyPr lIns="90305" tIns="45153" rIns="90305" bIns="45153"/>
              <a:lstStyle/>
              <a:p>
                <a:pPr>
                  <a:defRPr/>
                </a:pPr>
                <a:endParaRPr lang="zh-CN" altLang="en-US" sz="1876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8" name="文本框 90">
              <a:extLst>
                <a:ext uri="{FF2B5EF4-FFF2-40B4-BE49-F238E27FC236}">
                  <a16:creationId xmlns:a16="http://schemas.microsoft.com/office/drawing/2014/main" xmlns="" id="{5E43A909-E1A8-43DF-B083-B2537AF8D529}"/>
                </a:ext>
              </a:extLst>
            </p:cNvPr>
            <p:cNvSpPr txBox="1"/>
            <p:nvPr/>
          </p:nvSpPr>
          <p:spPr>
            <a:xfrm>
              <a:off x="3122624" y="4575923"/>
              <a:ext cx="876351" cy="52401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vi-VN" altLang="zh-CN" sz="2765" b="1">
                  <a:solidFill>
                    <a:srgbClr val="78AF5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C4</a:t>
              </a:r>
              <a:endParaRPr lang="zh-CN" altLang="en-US" sz="2765" b="1" dirty="0">
                <a:solidFill>
                  <a:srgbClr val="78AF5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" name="组合 45">
            <a:extLst>
              <a:ext uri="{FF2B5EF4-FFF2-40B4-BE49-F238E27FC236}">
                <a16:creationId xmlns:a16="http://schemas.microsoft.com/office/drawing/2014/main" xmlns="" id="{21917CF8-01FB-4D8D-98E5-C1E474343C6C}"/>
              </a:ext>
            </a:extLst>
          </p:cNvPr>
          <p:cNvGrpSpPr>
            <a:grpSpLocks/>
          </p:cNvGrpSpPr>
          <p:nvPr/>
        </p:nvGrpSpPr>
        <p:grpSpPr bwMode="auto">
          <a:xfrm>
            <a:off x="5748790" y="1750530"/>
            <a:ext cx="1112838" cy="1279525"/>
            <a:chOff x="3122624" y="2405662"/>
            <a:chExt cx="1127943" cy="1295559"/>
          </a:xfrm>
        </p:grpSpPr>
        <p:grpSp>
          <p:nvGrpSpPr>
            <p:cNvPr id="24" name="组合 46">
              <a:extLst>
                <a:ext uri="{FF2B5EF4-FFF2-40B4-BE49-F238E27FC236}">
                  <a16:creationId xmlns:a16="http://schemas.microsoft.com/office/drawing/2014/main" xmlns="" id="{F65FDBA8-0C38-4667-89D9-A820E2CB03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6435" y="2405662"/>
              <a:ext cx="1114132" cy="1295559"/>
              <a:chOff x="3295850" y="2065379"/>
              <a:chExt cx="3592274" cy="4177307"/>
            </a:xfrm>
          </p:grpSpPr>
          <p:sp>
            <p:nvSpPr>
              <p:cNvPr id="26" name="圆角矩形 48">
                <a:extLst>
                  <a:ext uri="{FF2B5EF4-FFF2-40B4-BE49-F238E27FC236}">
                    <a16:creationId xmlns:a16="http://schemas.microsoft.com/office/drawing/2014/main" xmlns="" id="{A8B584F5-98A5-4DA1-B7C5-EB8C19BA367C}"/>
                  </a:ext>
                </a:extLst>
              </p:cNvPr>
              <p:cNvSpPr/>
              <p:nvPr/>
            </p:nvSpPr>
            <p:spPr>
              <a:xfrm rot="2760000">
                <a:off x="3283362" y="2637924"/>
                <a:ext cx="4177307" cy="3032217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/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876" b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Freeform 5">
                <a:extLst>
                  <a:ext uri="{FF2B5EF4-FFF2-40B4-BE49-F238E27FC236}">
                    <a16:creationId xmlns:a16="http://schemas.microsoft.com/office/drawing/2014/main" xmlns="" id="{9CC1FAD5-2A50-4ABF-91DC-A9D4F5FC40A8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3295850" y="2263222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203200" dist="63500" dir="2700000" algn="tl" rotWithShape="0">
                  <a:prstClr val="black">
                    <a:alpha val="32000"/>
                  </a:prstClr>
                </a:outerShdw>
              </a:effectLst>
            </p:spPr>
            <p:txBody>
              <a:bodyPr lIns="90305" tIns="45153" rIns="90305" bIns="45153"/>
              <a:lstStyle/>
              <a:p>
                <a:pPr>
                  <a:defRPr/>
                </a:pPr>
                <a:endParaRPr lang="zh-CN" altLang="en-US" sz="1876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圆角矩形 50">
                <a:extLst>
                  <a:ext uri="{FF2B5EF4-FFF2-40B4-BE49-F238E27FC236}">
                    <a16:creationId xmlns:a16="http://schemas.microsoft.com/office/drawing/2014/main" xmlns="" id="{D9E35B63-89D0-404F-B415-133B0E00C4AC}"/>
                  </a:ext>
                </a:extLst>
              </p:cNvPr>
              <p:cNvSpPr/>
              <p:nvPr/>
            </p:nvSpPr>
            <p:spPr>
              <a:xfrm rot="2760000">
                <a:off x="3499201" y="2940762"/>
                <a:ext cx="3639373" cy="2369532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>
                      <a:alpha val="66000"/>
                    </a:schemeClr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876" b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" name="Freeform 5">
                <a:extLst>
                  <a:ext uri="{FF2B5EF4-FFF2-40B4-BE49-F238E27FC236}">
                    <a16:creationId xmlns:a16="http://schemas.microsoft.com/office/drawing/2014/main" xmlns="" id="{67DE7E3C-4C7F-4458-AF46-74BBE64DA5E4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60000">
                    <a:srgbClr val="ECECEC"/>
                  </a:gs>
                  <a:gs pos="100000">
                    <a:srgbClr val="D1D1D1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52400" dist="38100" dir="2700000" algn="tl" rotWithShape="0">
                  <a:prstClr val="black">
                    <a:alpha val="33000"/>
                  </a:prstClr>
                </a:outerShdw>
              </a:effectLst>
            </p:spPr>
            <p:txBody>
              <a:bodyPr lIns="90305" tIns="45153" rIns="90305" bIns="45153"/>
              <a:lstStyle/>
              <a:p>
                <a:pPr>
                  <a:defRPr/>
                </a:pPr>
                <a:endParaRPr lang="zh-CN" altLang="en-US" sz="1876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5" name="文本框 91">
              <a:extLst>
                <a:ext uri="{FF2B5EF4-FFF2-40B4-BE49-F238E27FC236}">
                  <a16:creationId xmlns:a16="http://schemas.microsoft.com/office/drawing/2014/main" xmlns="" id="{5AA12D21-155A-436A-BCD5-39482452D6FF}"/>
                </a:ext>
              </a:extLst>
            </p:cNvPr>
            <p:cNvSpPr txBox="1"/>
            <p:nvPr/>
          </p:nvSpPr>
          <p:spPr>
            <a:xfrm>
              <a:off x="3122624" y="2571224"/>
              <a:ext cx="876932" cy="52401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vi-VN" altLang="zh-CN" sz="2765" b="1" dirty="0">
                  <a:solidFill>
                    <a:srgbClr val="01ACB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altLang="zh-CN" sz="2765" b="1">
                  <a:solidFill>
                    <a:srgbClr val="01ACB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zh-CN" altLang="en-US" sz="2765" b="1" dirty="0">
                <a:solidFill>
                  <a:srgbClr val="01ACB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0" name="组合 52">
            <a:extLst>
              <a:ext uri="{FF2B5EF4-FFF2-40B4-BE49-F238E27FC236}">
                <a16:creationId xmlns:a16="http://schemas.microsoft.com/office/drawing/2014/main" xmlns="" id="{8594BCF4-0896-40C4-8B2E-F96B0EFEFFB1}"/>
              </a:ext>
            </a:extLst>
          </p:cNvPr>
          <p:cNvGrpSpPr>
            <a:grpSpLocks/>
          </p:cNvGrpSpPr>
          <p:nvPr/>
        </p:nvGrpSpPr>
        <p:grpSpPr bwMode="auto">
          <a:xfrm>
            <a:off x="7488690" y="1731480"/>
            <a:ext cx="1123950" cy="1279525"/>
            <a:chOff x="3577919" y="3393413"/>
            <a:chExt cx="1137466" cy="1295559"/>
          </a:xfrm>
        </p:grpSpPr>
        <p:grpSp>
          <p:nvGrpSpPr>
            <p:cNvPr id="31" name="组合 53">
              <a:extLst>
                <a:ext uri="{FF2B5EF4-FFF2-40B4-BE49-F238E27FC236}">
                  <a16:creationId xmlns:a16="http://schemas.microsoft.com/office/drawing/2014/main" xmlns="" id="{CA0312C0-0796-477C-B72F-F0AFB881E0C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01254" y="3393413"/>
              <a:ext cx="1114131" cy="1295559"/>
              <a:chOff x="3295850" y="2065377"/>
              <a:chExt cx="3592272" cy="4177307"/>
            </a:xfrm>
          </p:grpSpPr>
          <p:sp>
            <p:nvSpPr>
              <p:cNvPr id="33" name="圆角矩形 55">
                <a:extLst>
                  <a:ext uri="{FF2B5EF4-FFF2-40B4-BE49-F238E27FC236}">
                    <a16:creationId xmlns:a16="http://schemas.microsoft.com/office/drawing/2014/main" xmlns="" id="{C933F015-B573-40DF-BE92-7A60BA750A35}"/>
                  </a:ext>
                </a:extLst>
              </p:cNvPr>
              <p:cNvSpPr/>
              <p:nvPr/>
            </p:nvSpPr>
            <p:spPr>
              <a:xfrm rot="2760000">
                <a:off x="3283359" y="2637921"/>
                <a:ext cx="4177307" cy="3032219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/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876" b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Freeform 5">
                <a:extLst>
                  <a:ext uri="{FF2B5EF4-FFF2-40B4-BE49-F238E27FC236}">
                    <a16:creationId xmlns:a16="http://schemas.microsoft.com/office/drawing/2014/main" xmlns="" id="{4DDE47D3-1140-465C-AAE0-829D34E48EB1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3295850" y="2263222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203200" dist="63500" dir="2700000" algn="tl" rotWithShape="0">
                  <a:prstClr val="black">
                    <a:alpha val="32000"/>
                  </a:prstClr>
                </a:outerShdw>
              </a:effectLst>
            </p:spPr>
            <p:txBody>
              <a:bodyPr lIns="90305" tIns="45153" rIns="90305" bIns="45153"/>
              <a:lstStyle/>
              <a:p>
                <a:pPr>
                  <a:defRPr/>
                </a:pPr>
                <a:endParaRPr lang="zh-CN" altLang="en-US" sz="1876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圆角矩形 57">
                <a:extLst>
                  <a:ext uri="{FF2B5EF4-FFF2-40B4-BE49-F238E27FC236}">
                    <a16:creationId xmlns:a16="http://schemas.microsoft.com/office/drawing/2014/main" xmlns="" id="{A45F0D99-7F46-4280-BB2A-F99099C6D6D8}"/>
                  </a:ext>
                </a:extLst>
              </p:cNvPr>
              <p:cNvSpPr/>
              <p:nvPr/>
            </p:nvSpPr>
            <p:spPr>
              <a:xfrm rot="2760000">
                <a:off x="3499201" y="2940762"/>
                <a:ext cx="3639373" cy="2369532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>
                      <a:alpha val="66000"/>
                    </a:schemeClr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876" b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Freeform 5">
                <a:extLst>
                  <a:ext uri="{FF2B5EF4-FFF2-40B4-BE49-F238E27FC236}">
                    <a16:creationId xmlns:a16="http://schemas.microsoft.com/office/drawing/2014/main" xmlns="" id="{6C1A3126-365C-408C-AA98-CEFD1C089A77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60000">
                    <a:srgbClr val="ECECEC"/>
                  </a:gs>
                  <a:gs pos="100000">
                    <a:srgbClr val="D1D1D1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52400" dist="38100" dir="2700000" algn="tl" rotWithShape="0">
                  <a:prstClr val="black">
                    <a:alpha val="33000"/>
                  </a:prstClr>
                </a:outerShdw>
              </a:effectLst>
            </p:spPr>
            <p:txBody>
              <a:bodyPr lIns="90305" tIns="45153" rIns="90305" bIns="45153"/>
              <a:lstStyle/>
              <a:p>
                <a:pPr>
                  <a:defRPr/>
                </a:pPr>
                <a:endParaRPr lang="zh-CN" altLang="en-US" sz="1876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2" name="文本框 92">
              <a:extLst>
                <a:ext uri="{FF2B5EF4-FFF2-40B4-BE49-F238E27FC236}">
                  <a16:creationId xmlns:a16="http://schemas.microsoft.com/office/drawing/2014/main" xmlns="" id="{621E6112-C615-4CDB-84B5-7F0095B245C5}"/>
                </a:ext>
              </a:extLst>
            </p:cNvPr>
            <p:cNvSpPr txBox="1"/>
            <p:nvPr/>
          </p:nvSpPr>
          <p:spPr>
            <a:xfrm>
              <a:off x="3577919" y="3560582"/>
              <a:ext cx="875592" cy="52401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vi-VN" altLang="zh-CN" sz="2765" b="1" dirty="0">
                  <a:solidFill>
                    <a:srgbClr val="E8707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altLang="zh-CN" sz="2765" b="1">
                  <a:solidFill>
                    <a:srgbClr val="E8707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zh-CN" altLang="en-US" sz="2765" b="1" dirty="0">
                <a:solidFill>
                  <a:srgbClr val="E8707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7" name="组合 38">
            <a:extLst>
              <a:ext uri="{FF2B5EF4-FFF2-40B4-BE49-F238E27FC236}">
                <a16:creationId xmlns:a16="http://schemas.microsoft.com/office/drawing/2014/main" xmlns="" id="{B72E40D7-377D-4C6E-9A19-BBFBD3567CC5}"/>
              </a:ext>
            </a:extLst>
          </p:cNvPr>
          <p:cNvGrpSpPr>
            <a:grpSpLocks/>
          </p:cNvGrpSpPr>
          <p:nvPr/>
        </p:nvGrpSpPr>
        <p:grpSpPr bwMode="auto">
          <a:xfrm>
            <a:off x="10492240" y="1685443"/>
            <a:ext cx="1131888" cy="1279525"/>
            <a:chOff x="3122624" y="4408754"/>
            <a:chExt cx="1146492" cy="1295559"/>
          </a:xfrm>
        </p:grpSpPr>
        <p:grpSp>
          <p:nvGrpSpPr>
            <p:cNvPr id="38" name="组合 39">
              <a:extLst>
                <a:ext uri="{FF2B5EF4-FFF2-40B4-BE49-F238E27FC236}">
                  <a16:creationId xmlns:a16="http://schemas.microsoft.com/office/drawing/2014/main" xmlns="" id="{10757CBF-0B41-46BF-BC5F-5CCB8098557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54984" y="4408754"/>
              <a:ext cx="1114132" cy="1295559"/>
              <a:chOff x="3295850" y="2065379"/>
              <a:chExt cx="3592274" cy="4177307"/>
            </a:xfrm>
          </p:grpSpPr>
          <p:sp>
            <p:nvSpPr>
              <p:cNvPr id="40" name="圆角矩形 41">
                <a:extLst>
                  <a:ext uri="{FF2B5EF4-FFF2-40B4-BE49-F238E27FC236}">
                    <a16:creationId xmlns:a16="http://schemas.microsoft.com/office/drawing/2014/main" xmlns="" id="{F395DDA4-3A7D-4B1F-9A54-06C9FB530282}"/>
                  </a:ext>
                </a:extLst>
              </p:cNvPr>
              <p:cNvSpPr/>
              <p:nvPr/>
            </p:nvSpPr>
            <p:spPr>
              <a:xfrm rot="2760000">
                <a:off x="3283362" y="2637924"/>
                <a:ext cx="4177307" cy="3032217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/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876" b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" name="Freeform 5">
                <a:extLst>
                  <a:ext uri="{FF2B5EF4-FFF2-40B4-BE49-F238E27FC236}">
                    <a16:creationId xmlns:a16="http://schemas.microsoft.com/office/drawing/2014/main" xmlns="" id="{CCD4D23B-8188-4F69-B501-F21D045B6720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3295850" y="2263222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203200" dist="63500" dir="2700000" algn="tl" rotWithShape="0">
                  <a:prstClr val="black">
                    <a:alpha val="32000"/>
                  </a:prstClr>
                </a:outerShdw>
              </a:effectLst>
            </p:spPr>
            <p:txBody>
              <a:bodyPr lIns="90305" tIns="45153" rIns="90305" bIns="45153"/>
              <a:lstStyle/>
              <a:p>
                <a:pPr>
                  <a:defRPr/>
                </a:pPr>
                <a:endParaRPr lang="zh-CN" altLang="en-US" sz="1876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圆角矩形 43">
                <a:extLst>
                  <a:ext uri="{FF2B5EF4-FFF2-40B4-BE49-F238E27FC236}">
                    <a16:creationId xmlns:a16="http://schemas.microsoft.com/office/drawing/2014/main" xmlns="" id="{0C828CD5-37A4-424C-A6F7-F73C2472828D}"/>
                  </a:ext>
                </a:extLst>
              </p:cNvPr>
              <p:cNvSpPr/>
              <p:nvPr/>
            </p:nvSpPr>
            <p:spPr>
              <a:xfrm rot="2760000">
                <a:off x="3499201" y="2940762"/>
                <a:ext cx="3639373" cy="2369532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>
                      <a:alpha val="66000"/>
                    </a:schemeClr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876" b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" name="Freeform 5">
                <a:extLst>
                  <a:ext uri="{FF2B5EF4-FFF2-40B4-BE49-F238E27FC236}">
                    <a16:creationId xmlns:a16="http://schemas.microsoft.com/office/drawing/2014/main" xmlns="" id="{59845198-EA6B-4854-9C88-D81CF9F484F9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60000">
                    <a:srgbClr val="ECECEC"/>
                  </a:gs>
                  <a:gs pos="100000">
                    <a:srgbClr val="D1D1D1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52400" dist="38100" dir="2700000" algn="tl" rotWithShape="0">
                  <a:prstClr val="black">
                    <a:alpha val="33000"/>
                  </a:prstClr>
                </a:outerShdw>
              </a:effectLst>
            </p:spPr>
            <p:txBody>
              <a:bodyPr lIns="90305" tIns="45153" rIns="90305" bIns="45153"/>
              <a:lstStyle/>
              <a:p>
                <a:pPr>
                  <a:defRPr/>
                </a:pPr>
                <a:endParaRPr lang="zh-CN" altLang="en-US" sz="1876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9" name="文本框 90">
              <a:extLst>
                <a:ext uri="{FF2B5EF4-FFF2-40B4-BE49-F238E27FC236}">
                  <a16:creationId xmlns:a16="http://schemas.microsoft.com/office/drawing/2014/main" xmlns="" id="{9C259F40-E3CC-41AC-8C52-C96F29EBE0FA}"/>
                </a:ext>
              </a:extLst>
            </p:cNvPr>
            <p:cNvSpPr txBox="1"/>
            <p:nvPr/>
          </p:nvSpPr>
          <p:spPr>
            <a:xfrm>
              <a:off x="3122624" y="4575923"/>
              <a:ext cx="876351" cy="52401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vi-VN" altLang="zh-CN" sz="2765" b="1">
                  <a:solidFill>
                    <a:schemeClr val="accent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C5</a:t>
              </a:r>
              <a:endParaRPr lang="zh-CN" altLang="en-US" sz="2765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1" name="组合 24">
            <a:extLst>
              <a:ext uri="{FF2B5EF4-FFF2-40B4-BE49-F238E27FC236}">
                <a16:creationId xmlns:a16="http://schemas.microsoft.com/office/drawing/2014/main" xmlns="" id="{2CE0CEF2-6D77-4A3B-840C-492ADFF25A02}"/>
              </a:ext>
            </a:extLst>
          </p:cNvPr>
          <p:cNvGrpSpPr>
            <a:grpSpLocks/>
          </p:cNvGrpSpPr>
          <p:nvPr/>
        </p:nvGrpSpPr>
        <p:grpSpPr bwMode="auto">
          <a:xfrm>
            <a:off x="2932651" y="4580157"/>
            <a:ext cx="1128713" cy="1279525"/>
            <a:chOff x="1953260" y="1414909"/>
            <a:chExt cx="1143056" cy="1295559"/>
          </a:xfrm>
        </p:grpSpPr>
        <p:grpSp>
          <p:nvGrpSpPr>
            <p:cNvPr id="52" name="组合 25">
              <a:extLst>
                <a:ext uri="{FF2B5EF4-FFF2-40B4-BE49-F238E27FC236}">
                  <a16:creationId xmlns:a16="http://schemas.microsoft.com/office/drawing/2014/main" xmlns="" id="{E84C1896-BDC9-4E04-8EE4-C16FCA15863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82184" y="1414909"/>
              <a:ext cx="1114132" cy="1295559"/>
              <a:chOff x="3295850" y="2065379"/>
              <a:chExt cx="3592274" cy="4177307"/>
            </a:xfrm>
          </p:grpSpPr>
          <p:sp>
            <p:nvSpPr>
              <p:cNvPr id="54" name="圆角矩形 27">
                <a:extLst>
                  <a:ext uri="{FF2B5EF4-FFF2-40B4-BE49-F238E27FC236}">
                    <a16:creationId xmlns:a16="http://schemas.microsoft.com/office/drawing/2014/main" xmlns="" id="{621C4830-5DDB-4B63-8FAE-42992CC79000}"/>
                  </a:ext>
                </a:extLst>
              </p:cNvPr>
              <p:cNvSpPr/>
              <p:nvPr/>
            </p:nvSpPr>
            <p:spPr>
              <a:xfrm rot="2760000">
                <a:off x="3283362" y="2637924"/>
                <a:ext cx="4177307" cy="3032217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/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876" b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5" name="Freeform 5">
                <a:extLst>
                  <a:ext uri="{FF2B5EF4-FFF2-40B4-BE49-F238E27FC236}">
                    <a16:creationId xmlns:a16="http://schemas.microsoft.com/office/drawing/2014/main" xmlns="" id="{60D79D15-FDDE-40B5-BD75-D092E2A9943A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3295850" y="2263220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203200" dist="63500" dir="2700000" algn="tl" rotWithShape="0">
                  <a:prstClr val="black">
                    <a:alpha val="32000"/>
                  </a:prstClr>
                </a:outerShdw>
              </a:effectLst>
            </p:spPr>
            <p:txBody>
              <a:bodyPr lIns="90305" tIns="45153" rIns="90305" bIns="45153"/>
              <a:lstStyle/>
              <a:p>
                <a:pPr>
                  <a:defRPr/>
                </a:pPr>
                <a:endParaRPr lang="zh-CN" altLang="en-US" sz="1876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6" name="圆角矩形 29">
                <a:extLst>
                  <a:ext uri="{FF2B5EF4-FFF2-40B4-BE49-F238E27FC236}">
                    <a16:creationId xmlns:a16="http://schemas.microsoft.com/office/drawing/2014/main" xmlns="" id="{19417560-F534-4F56-B6E3-124498D76B79}"/>
                  </a:ext>
                </a:extLst>
              </p:cNvPr>
              <p:cNvSpPr/>
              <p:nvPr/>
            </p:nvSpPr>
            <p:spPr>
              <a:xfrm rot="2760000">
                <a:off x="3499201" y="2940762"/>
                <a:ext cx="3639373" cy="2369532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>
                      <a:alpha val="66000"/>
                    </a:schemeClr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876" b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7" name="Freeform 5">
                <a:extLst>
                  <a:ext uri="{FF2B5EF4-FFF2-40B4-BE49-F238E27FC236}">
                    <a16:creationId xmlns:a16="http://schemas.microsoft.com/office/drawing/2014/main" xmlns="" id="{59A5C4D6-D89E-4B7D-985F-E1699BBD1BC0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60000">
                    <a:srgbClr val="ECECEC"/>
                  </a:gs>
                  <a:gs pos="100000">
                    <a:srgbClr val="D1D1D1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52400" dist="38100" dir="2700000" algn="tl" rotWithShape="0">
                  <a:prstClr val="black">
                    <a:alpha val="33000"/>
                  </a:prstClr>
                </a:outerShdw>
              </a:effectLst>
            </p:spPr>
            <p:txBody>
              <a:bodyPr lIns="90305" tIns="45153" rIns="90305" bIns="45153"/>
              <a:lstStyle/>
              <a:p>
                <a:pPr>
                  <a:defRPr/>
                </a:pPr>
                <a:endParaRPr lang="zh-CN" altLang="en-US" sz="1876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3" name="文本框 88">
              <a:extLst>
                <a:ext uri="{FF2B5EF4-FFF2-40B4-BE49-F238E27FC236}">
                  <a16:creationId xmlns:a16="http://schemas.microsoft.com/office/drawing/2014/main" xmlns="" id="{42907FD6-ED62-47E4-903A-FCA4A7FBA897}"/>
                </a:ext>
              </a:extLst>
            </p:cNvPr>
            <p:cNvSpPr txBox="1"/>
            <p:nvPr/>
          </p:nvSpPr>
          <p:spPr>
            <a:xfrm>
              <a:off x="1953260" y="1588507"/>
              <a:ext cx="876182" cy="52401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vi-VN" altLang="zh-CN" sz="2765" b="1" dirty="0">
                  <a:solidFill>
                    <a:srgbClr val="FFB8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altLang="zh-CN" sz="2765" b="1">
                  <a:solidFill>
                    <a:srgbClr val="FFB8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zh-CN" altLang="en-US" sz="2765" b="1" dirty="0">
                <a:solidFill>
                  <a:srgbClr val="FFB85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8" name="组合 38">
            <a:extLst>
              <a:ext uri="{FF2B5EF4-FFF2-40B4-BE49-F238E27FC236}">
                <a16:creationId xmlns:a16="http://schemas.microsoft.com/office/drawing/2014/main" xmlns="" id="{FDE32384-107E-4F8C-81C9-70AC83323691}"/>
              </a:ext>
            </a:extLst>
          </p:cNvPr>
          <p:cNvGrpSpPr>
            <a:grpSpLocks/>
          </p:cNvGrpSpPr>
          <p:nvPr/>
        </p:nvGrpSpPr>
        <p:grpSpPr bwMode="auto">
          <a:xfrm>
            <a:off x="7812626" y="4527770"/>
            <a:ext cx="1131888" cy="1279525"/>
            <a:chOff x="3122624" y="4408754"/>
            <a:chExt cx="1146492" cy="1295559"/>
          </a:xfrm>
        </p:grpSpPr>
        <p:grpSp>
          <p:nvGrpSpPr>
            <p:cNvPr id="59" name="组合 39">
              <a:extLst>
                <a:ext uri="{FF2B5EF4-FFF2-40B4-BE49-F238E27FC236}">
                  <a16:creationId xmlns:a16="http://schemas.microsoft.com/office/drawing/2014/main" xmlns="" id="{777BA754-23A1-4ADF-874F-B7FF46A162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54984" y="4408754"/>
              <a:ext cx="1114132" cy="1295559"/>
              <a:chOff x="3295850" y="2065379"/>
              <a:chExt cx="3592274" cy="4177307"/>
            </a:xfrm>
          </p:grpSpPr>
          <p:sp>
            <p:nvSpPr>
              <p:cNvPr id="61" name="圆角矩形 41">
                <a:extLst>
                  <a:ext uri="{FF2B5EF4-FFF2-40B4-BE49-F238E27FC236}">
                    <a16:creationId xmlns:a16="http://schemas.microsoft.com/office/drawing/2014/main" xmlns="" id="{EC3BD794-364C-4016-8CB8-D800D8F37E7A}"/>
                  </a:ext>
                </a:extLst>
              </p:cNvPr>
              <p:cNvSpPr/>
              <p:nvPr/>
            </p:nvSpPr>
            <p:spPr>
              <a:xfrm rot="2760000">
                <a:off x="3283362" y="2637924"/>
                <a:ext cx="4177307" cy="3032217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/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876" b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2" name="Freeform 5">
                <a:extLst>
                  <a:ext uri="{FF2B5EF4-FFF2-40B4-BE49-F238E27FC236}">
                    <a16:creationId xmlns:a16="http://schemas.microsoft.com/office/drawing/2014/main" xmlns="" id="{D666F29A-2B8B-4C6E-8423-A5390F4382E2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3295850" y="2263222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203200" dist="63500" dir="2700000" algn="tl" rotWithShape="0">
                  <a:prstClr val="black">
                    <a:alpha val="32000"/>
                  </a:prstClr>
                </a:outerShdw>
              </a:effectLst>
            </p:spPr>
            <p:txBody>
              <a:bodyPr lIns="90305" tIns="45153" rIns="90305" bIns="45153"/>
              <a:lstStyle/>
              <a:p>
                <a:pPr>
                  <a:defRPr/>
                </a:pPr>
                <a:endParaRPr lang="zh-CN" altLang="en-US" sz="1876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3" name="圆角矩形 43">
                <a:extLst>
                  <a:ext uri="{FF2B5EF4-FFF2-40B4-BE49-F238E27FC236}">
                    <a16:creationId xmlns:a16="http://schemas.microsoft.com/office/drawing/2014/main" xmlns="" id="{90BBEEA6-E4C1-4F87-902F-373936C05FC0}"/>
                  </a:ext>
                </a:extLst>
              </p:cNvPr>
              <p:cNvSpPr/>
              <p:nvPr/>
            </p:nvSpPr>
            <p:spPr>
              <a:xfrm rot="2760000">
                <a:off x="3499201" y="2940762"/>
                <a:ext cx="3639373" cy="2369532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>
                      <a:alpha val="66000"/>
                    </a:schemeClr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876" b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4" name="Freeform 5">
                <a:extLst>
                  <a:ext uri="{FF2B5EF4-FFF2-40B4-BE49-F238E27FC236}">
                    <a16:creationId xmlns:a16="http://schemas.microsoft.com/office/drawing/2014/main" xmlns="" id="{C7A2EDC9-22CE-407F-A68B-33E50A809837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60000">
                    <a:srgbClr val="ECECEC"/>
                  </a:gs>
                  <a:gs pos="100000">
                    <a:srgbClr val="D1D1D1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52400" dist="38100" dir="2700000" algn="tl" rotWithShape="0">
                  <a:prstClr val="black">
                    <a:alpha val="33000"/>
                  </a:prstClr>
                </a:outerShdw>
              </a:effectLst>
            </p:spPr>
            <p:txBody>
              <a:bodyPr lIns="90305" tIns="45153" rIns="90305" bIns="45153"/>
              <a:lstStyle/>
              <a:p>
                <a:pPr>
                  <a:defRPr/>
                </a:pPr>
                <a:endParaRPr lang="zh-CN" altLang="en-US" sz="1876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60" name="文本框 90">
              <a:extLst>
                <a:ext uri="{FF2B5EF4-FFF2-40B4-BE49-F238E27FC236}">
                  <a16:creationId xmlns:a16="http://schemas.microsoft.com/office/drawing/2014/main" xmlns="" id="{DA3A766E-A865-4FDF-9EE7-1C4432D9DAC8}"/>
                </a:ext>
              </a:extLst>
            </p:cNvPr>
            <p:cNvSpPr txBox="1"/>
            <p:nvPr/>
          </p:nvSpPr>
          <p:spPr>
            <a:xfrm>
              <a:off x="3122624" y="4575923"/>
              <a:ext cx="876351" cy="52401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vi-VN" altLang="zh-CN" sz="2765" b="1">
                  <a:solidFill>
                    <a:srgbClr val="78AF5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C4</a:t>
              </a:r>
              <a:endParaRPr lang="zh-CN" altLang="en-US" sz="2765" b="1" dirty="0">
                <a:solidFill>
                  <a:srgbClr val="78AF5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5" name="组合 45">
            <a:extLst>
              <a:ext uri="{FF2B5EF4-FFF2-40B4-BE49-F238E27FC236}">
                <a16:creationId xmlns:a16="http://schemas.microsoft.com/office/drawing/2014/main" xmlns="" id="{F751FA0A-74E1-4D5C-A997-BB58F8157663}"/>
              </a:ext>
            </a:extLst>
          </p:cNvPr>
          <p:cNvGrpSpPr>
            <a:grpSpLocks/>
          </p:cNvGrpSpPr>
          <p:nvPr/>
        </p:nvGrpSpPr>
        <p:grpSpPr bwMode="auto">
          <a:xfrm>
            <a:off x="4634451" y="4570632"/>
            <a:ext cx="1112838" cy="1279525"/>
            <a:chOff x="3122624" y="2405662"/>
            <a:chExt cx="1127943" cy="1295559"/>
          </a:xfrm>
        </p:grpSpPr>
        <p:grpSp>
          <p:nvGrpSpPr>
            <p:cNvPr id="66" name="组合 46">
              <a:extLst>
                <a:ext uri="{FF2B5EF4-FFF2-40B4-BE49-F238E27FC236}">
                  <a16:creationId xmlns:a16="http://schemas.microsoft.com/office/drawing/2014/main" xmlns="" id="{C6E11D27-ADC3-4171-AFCC-AE924018667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6435" y="2405662"/>
              <a:ext cx="1114132" cy="1295559"/>
              <a:chOff x="3295850" y="2065379"/>
              <a:chExt cx="3592274" cy="4177307"/>
            </a:xfrm>
          </p:grpSpPr>
          <p:sp>
            <p:nvSpPr>
              <p:cNvPr id="68" name="圆角矩形 48">
                <a:extLst>
                  <a:ext uri="{FF2B5EF4-FFF2-40B4-BE49-F238E27FC236}">
                    <a16:creationId xmlns:a16="http://schemas.microsoft.com/office/drawing/2014/main" xmlns="" id="{5961BFAD-36F3-4E05-883E-EBE39CE0D358}"/>
                  </a:ext>
                </a:extLst>
              </p:cNvPr>
              <p:cNvSpPr/>
              <p:nvPr/>
            </p:nvSpPr>
            <p:spPr>
              <a:xfrm rot="2760000">
                <a:off x="3283362" y="2637924"/>
                <a:ext cx="4177307" cy="3032217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/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876" b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9" name="Freeform 5">
                <a:extLst>
                  <a:ext uri="{FF2B5EF4-FFF2-40B4-BE49-F238E27FC236}">
                    <a16:creationId xmlns:a16="http://schemas.microsoft.com/office/drawing/2014/main" xmlns="" id="{8435EF28-0C27-45F4-B8A2-4CFF89234FDF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3295850" y="2263222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203200" dist="63500" dir="2700000" algn="tl" rotWithShape="0">
                  <a:prstClr val="black">
                    <a:alpha val="32000"/>
                  </a:prstClr>
                </a:outerShdw>
              </a:effectLst>
            </p:spPr>
            <p:txBody>
              <a:bodyPr lIns="90305" tIns="45153" rIns="90305" bIns="45153"/>
              <a:lstStyle/>
              <a:p>
                <a:pPr>
                  <a:defRPr/>
                </a:pPr>
                <a:endParaRPr lang="zh-CN" altLang="en-US" sz="1876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0" name="圆角矩形 50">
                <a:extLst>
                  <a:ext uri="{FF2B5EF4-FFF2-40B4-BE49-F238E27FC236}">
                    <a16:creationId xmlns:a16="http://schemas.microsoft.com/office/drawing/2014/main" xmlns="" id="{88C15145-AC12-44EE-B4E1-56F16224E850}"/>
                  </a:ext>
                </a:extLst>
              </p:cNvPr>
              <p:cNvSpPr/>
              <p:nvPr/>
            </p:nvSpPr>
            <p:spPr>
              <a:xfrm rot="2760000">
                <a:off x="3499201" y="2940762"/>
                <a:ext cx="3639373" cy="2369532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>
                      <a:alpha val="66000"/>
                    </a:schemeClr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876" b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1" name="Freeform 5">
                <a:extLst>
                  <a:ext uri="{FF2B5EF4-FFF2-40B4-BE49-F238E27FC236}">
                    <a16:creationId xmlns:a16="http://schemas.microsoft.com/office/drawing/2014/main" xmlns="" id="{936B7530-7172-4AF9-A36D-683B75CEB29A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60000">
                    <a:srgbClr val="ECECEC"/>
                  </a:gs>
                  <a:gs pos="100000">
                    <a:srgbClr val="D1D1D1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52400" dist="38100" dir="2700000" algn="tl" rotWithShape="0">
                  <a:prstClr val="black">
                    <a:alpha val="33000"/>
                  </a:prstClr>
                </a:outerShdw>
              </a:effectLst>
            </p:spPr>
            <p:txBody>
              <a:bodyPr lIns="90305" tIns="45153" rIns="90305" bIns="45153"/>
              <a:lstStyle/>
              <a:p>
                <a:pPr>
                  <a:defRPr/>
                </a:pPr>
                <a:endParaRPr lang="zh-CN" altLang="en-US" sz="1876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67" name="文本框 91">
              <a:extLst>
                <a:ext uri="{FF2B5EF4-FFF2-40B4-BE49-F238E27FC236}">
                  <a16:creationId xmlns:a16="http://schemas.microsoft.com/office/drawing/2014/main" xmlns="" id="{610C3960-6596-4717-9989-4A36084B7B93}"/>
                </a:ext>
              </a:extLst>
            </p:cNvPr>
            <p:cNvSpPr txBox="1"/>
            <p:nvPr/>
          </p:nvSpPr>
          <p:spPr>
            <a:xfrm>
              <a:off x="3122624" y="2571224"/>
              <a:ext cx="876932" cy="52401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vi-VN" altLang="zh-CN" sz="2765" b="1" dirty="0">
                  <a:solidFill>
                    <a:srgbClr val="01ACB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altLang="zh-CN" sz="2765" b="1">
                  <a:solidFill>
                    <a:srgbClr val="01ACB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zh-CN" altLang="en-US" sz="2765" b="1" dirty="0">
                <a:solidFill>
                  <a:srgbClr val="01ACB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2" name="组合 52">
            <a:extLst>
              <a:ext uri="{FF2B5EF4-FFF2-40B4-BE49-F238E27FC236}">
                <a16:creationId xmlns:a16="http://schemas.microsoft.com/office/drawing/2014/main" xmlns="" id="{792B47F6-A2CF-4092-9549-94D83C920A92}"/>
              </a:ext>
            </a:extLst>
          </p:cNvPr>
          <p:cNvGrpSpPr>
            <a:grpSpLocks/>
          </p:cNvGrpSpPr>
          <p:nvPr/>
        </p:nvGrpSpPr>
        <p:grpSpPr bwMode="auto">
          <a:xfrm>
            <a:off x="6374351" y="4551582"/>
            <a:ext cx="1123950" cy="1279525"/>
            <a:chOff x="3577919" y="3393413"/>
            <a:chExt cx="1137466" cy="1295559"/>
          </a:xfrm>
        </p:grpSpPr>
        <p:grpSp>
          <p:nvGrpSpPr>
            <p:cNvPr id="73" name="组合 53">
              <a:extLst>
                <a:ext uri="{FF2B5EF4-FFF2-40B4-BE49-F238E27FC236}">
                  <a16:creationId xmlns:a16="http://schemas.microsoft.com/office/drawing/2014/main" xmlns="" id="{514D974F-83C4-455C-BDA1-AC8CB81E6FD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01254" y="3393413"/>
              <a:ext cx="1114131" cy="1295559"/>
              <a:chOff x="3295850" y="2065377"/>
              <a:chExt cx="3592272" cy="4177307"/>
            </a:xfrm>
          </p:grpSpPr>
          <p:sp>
            <p:nvSpPr>
              <p:cNvPr id="75" name="圆角矩形 55">
                <a:extLst>
                  <a:ext uri="{FF2B5EF4-FFF2-40B4-BE49-F238E27FC236}">
                    <a16:creationId xmlns:a16="http://schemas.microsoft.com/office/drawing/2014/main" xmlns="" id="{F671C544-CFB5-4637-94E1-D59E8C4ABEB7}"/>
                  </a:ext>
                </a:extLst>
              </p:cNvPr>
              <p:cNvSpPr/>
              <p:nvPr/>
            </p:nvSpPr>
            <p:spPr>
              <a:xfrm rot="2760000">
                <a:off x="3283359" y="2637921"/>
                <a:ext cx="4177307" cy="3032219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/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876" b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6" name="Freeform 5">
                <a:extLst>
                  <a:ext uri="{FF2B5EF4-FFF2-40B4-BE49-F238E27FC236}">
                    <a16:creationId xmlns:a16="http://schemas.microsoft.com/office/drawing/2014/main" xmlns="" id="{193E33F1-0855-4EEA-BA44-93E4CF36A28A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3295850" y="2263222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203200" dist="63500" dir="2700000" algn="tl" rotWithShape="0">
                  <a:prstClr val="black">
                    <a:alpha val="32000"/>
                  </a:prstClr>
                </a:outerShdw>
              </a:effectLst>
            </p:spPr>
            <p:txBody>
              <a:bodyPr lIns="90305" tIns="45153" rIns="90305" bIns="45153"/>
              <a:lstStyle/>
              <a:p>
                <a:pPr>
                  <a:defRPr/>
                </a:pPr>
                <a:endParaRPr lang="zh-CN" altLang="en-US" sz="1876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7" name="圆角矩形 57">
                <a:extLst>
                  <a:ext uri="{FF2B5EF4-FFF2-40B4-BE49-F238E27FC236}">
                    <a16:creationId xmlns:a16="http://schemas.microsoft.com/office/drawing/2014/main" xmlns="" id="{10D0296E-28E8-4522-8649-B60802D829DC}"/>
                  </a:ext>
                </a:extLst>
              </p:cNvPr>
              <p:cNvSpPr/>
              <p:nvPr/>
            </p:nvSpPr>
            <p:spPr>
              <a:xfrm rot="2760000">
                <a:off x="3499201" y="2940762"/>
                <a:ext cx="3639373" cy="2369532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>
                      <a:alpha val="66000"/>
                    </a:schemeClr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876" b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8" name="Freeform 5">
                <a:extLst>
                  <a:ext uri="{FF2B5EF4-FFF2-40B4-BE49-F238E27FC236}">
                    <a16:creationId xmlns:a16="http://schemas.microsoft.com/office/drawing/2014/main" xmlns="" id="{93DA2092-A3C9-434C-8D30-A0DBD75E75D9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60000">
                    <a:srgbClr val="ECECEC"/>
                  </a:gs>
                  <a:gs pos="100000">
                    <a:srgbClr val="D1D1D1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52400" dist="38100" dir="2700000" algn="tl" rotWithShape="0">
                  <a:prstClr val="black">
                    <a:alpha val="33000"/>
                  </a:prstClr>
                </a:outerShdw>
              </a:effectLst>
            </p:spPr>
            <p:txBody>
              <a:bodyPr lIns="90305" tIns="45153" rIns="90305" bIns="45153"/>
              <a:lstStyle/>
              <a:p>
                <a:pPr>
                  <a:defRPr/>
                </a:pPr>
                <a:endParaRPr lang="zh-CN" altLang="en-US" sz="1876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74" name="文本框 92">
              <a:extLst>
                <a:ext uri="{FF2B5EF4-FFF2-40B4-BE49-F238E27FC236}">
                  <a16:creationId xmlns:a16="http://schemas.microsoft.com/office/drawing/2014/main" xmlns="" id="{F14BDE6C-F170-4AC3-B175-5E3251EF706B}"/>
                </a:ext>
              </a:extLst>
            </p:cNvPr>
            <p:cNvSpPr txBox="1"/>
            <p:nvPr/>
          </p:nvSpPr>
          <p:spPr>
            <a:xfrm>
              <a:off x="3577919" y="3560582"/>
              <a:ext cx="875592" cy="52401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vi-VN" altLang="zh-CN" sz="2765" b="1" dirty="0">
                  <a:solidFill>
                    <a:srgbClr val="E8707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altLang="zh-CN" sz="2765" b="1">
                  <a:solidFill>
                    <a:srgbClr val="E8707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zh-CN" altLang="en-US" sz="2765" b="1" dirty="0">
                <a:solidFill>
                  <a:srgbClr val="E8707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9" name="组合 38">
            <a:extLst>
              <a:ext uri="{FF2B5EF4-FFF2-40B4-BE49-F238E27FC236}">
                <a16:creationId xmlns:a16="http://schemas.microsoft.com/office/drawing/2014/main" xmlns="" id="{7AA274B4-DE07-4B40-85E2-7698DE7EE814}"/>
              </a:ext>
            </a:extLst>
          </p:cNvPr>
          <p:cNvGrpSpPr>
            <a:grpSpLocks/>
          </p:cNvGrpSpPr>
          <p:nvPr/>
        </p:nvGrpSpPr>
        <p:grpSpPr bwMode="auto">
          <a:xfrm>
            <a:off x="9377901" y="4505545"/>
            <a:ext cx="1131888" cy="1279525"/>
            <a:chOff x="3122624" y="4408754"/>
            <a:chExt cx="1146492" cy="1295559"/>
          </a:xfrm>
        </p:grpSpPr>
        <p:grpSp>
          <p:nvGrpSpPr>
            <p:cNvPr id="80" name="组合 39">
              <a:extLst>
                <a:ext uri="{FF2B5EF4-FFF2-40B4-BE49-F238E27FC236}">
                  <a16:creationId xmlns:a16="http://schemas.microsoft.com/office/drawing/2014/main" xmlns="" id="{08086539-D777-4CF8-868A-6B19D2E9F3A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54984" y="4408754"/>
              <a:ext cx="1114132" cy="1295559"/>
              <a:chOff x="3295850" y="2065379"/>
              <a:chExt cx="3592274" cy="4177307"/>
            </a:xfrm>
          </p:grpSpPr>
          <p:sp>
            <p:nvSpPr>
              <p:cNvPr id="82" name="圆角矩形 41">
                <a:extLst>
                  <a:ext uri="{FF2B5EF4-FFF2-40B4-BE49-F238E27FC236}">
                    <a16:creationId xmlns:a16="http://schemas.microsoft.com/office/drawing/2014/main" xmlns="" id="{22C20C6C-F7F3-4B80-96DB-E55A547CF7D5}"/>
                  </a:ext>
                </a:extLst>
              </p:cNvPr>
              <p:cNvSpPr/>
              <p:nvPr/>
            </p:nvSpPr>
            <p:spPr>
              <a:xfrm rot="2760000">
                <a:off x="3283362" y="2637924"/>
                <a:ext cx="4177307" cy="3032217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/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876" b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3" name="Freeform 5">
                <a:extLst>
                  <a:ext uri="{FF2B5EF4-FFF2-40B4-BE49-F238E27FC236}">
                    <a16:creationId xmlns:a16="http://schemas.microsoft.com/office/drawing/2014/main" xmlns="" id="{754D3B91-6C2B-41A1-B11A-1F29D7B8AEFD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3295850" y="2263222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203200" dist="63500" dir="2700000" algn="tl" rotWithShape="0">
                  <a:prstClr val="black">
                    <a:alpha val="32000"/>
                  </a:prstClr>
                </a:outerShdw>
              </a:effectLst>
            </p:spPr>
            <p:txBody>
              <a:bodyPr lIns="90305" tIns="45153" rIns="90305" bIns="45153"/>
              <a:lstStyle/>
              <a:p>
                <a:pPr>
                  <a:defRPr/>
                </a:pPr>
                <a:endParaRPr lang="zh-CN" altLang="en-US" sz="1876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4" name="圆角矩形 43">
                <a:extLst>
                  <a:ext uri="{FF2B5EF4-FFF2-40B4-BE49-F238E27FC236}">
                    <a16:creationId xmlns:a16="http://schemas.microsoft.com/office/drawing/2014/main" xmlns="" id="{15EF0F8D-F739-45E5-BD57-785D5A915AB2}"/>
                  </a:ext>
                </a:extLst>
              </p:cNvPr>
              <p:cNvSpPr/>
              <p:nvPr/>
            </p:nvSpPr>
            <p:spPr>
              <a:xfrm rot="2760000">
                <a:off x="3499201" y="2940762"/>
                <a:ext cx="3639373" cy="2369532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>
                      <a:alpha val="66000"/>
                    </a:schemeClr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876" b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5" name="Freeform 5">
                <a:extLst>
                  <a:ext uri="{FF2B5EF4-FFF2-40B4-BE49-F238E27FC236}">
                    <a16:creationId xmlns:a16="http://schemas.microsoft.com/office/drawing/2014/main" xmlns="" id="{A09C833A-AFE4-48F3-BF99-18564562BA76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60000">
                    <a:srgbClr val="ECECEC"/>
                  </a:gs>
                  <a:gs pos="100000">
                    <a:srgbClr val="D1D1D1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52400" dist="38100" dir="2700000" algn="tl" rotWithShape="0">
                  <a:prstClr val="black">
                    <a:alpha val="33000"/>
                  </a:prstClr>
                </a:outerShdw>
              </a:effectLst>
            </p:spPr>
            <p:txBody>
              <a:bodyPr lIns="90305" tIns="45153" rIns="90305" bIns="45153"/>
              <a:lstStyle/>
              <a:p>
                <a:pPr>
                  <a:defRPr/>
                </a:pPr>
                <a:endParaRPr lang="zh-CN" altLang="en-US" sz="1876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81" name="文本框 90">
              <a:extLst>
                <a:ext uri="{FF2B5EF4-FFF2-40B4-BE49-F238E27FC236}">
                  <a16:creationId xmlns:a16="http://schemas.microsoft.com/office/drawing/2014/main" xmlns="" id="{F0DB6F0E-87E8-4EA3-8D8F-65BA79A828C9}"/>
                </a:ext>
              </a:extLst>
            </p:cNvPr>
            <p:cNvSpPr txBox="1"/>
            <p:nvPr/>
          </p:nvSpPr>
          <p:spPr>
            <a:xfrm>
              <a:off x="3122624" y="4575923"/>
              <a:ext cx="876351" cy="52401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vi-VN" altLang="zh-CN" sz="2765" b="1">
                  <a:solidFill>
                    <a:schemeClr val="accent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C5</a:t>
              </a:r>
              <a:endParaRPr lang="zh-CN" altLang="en-US" sz="2765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6" name="组合 38">
            <a:extLst>
              <a:ext uri="{FF2B5EF4-FFF2-40B4-BE49-F238E27FC236}">
                <a16:creationId xmlns:a16="http://schemas.microsoft.com/office/drawing/2014/main" xmlns="" id="{62A45136-1FDA-4E2B-9A52-C40FA2D04032}"/>
              </a:ext>
            </a:extLst>
          </p:cNvPr>
          <p:cNvGrpSpPr>
            <a:grpSpLocks/>
          </p:cNvGrpSpPr>
          <p:nvPr/>
        </p:nvGrpSpPr>
        <p:grpSpPr bwMode="auto">
          <a:xfrm>
            <a:off x="10965401" y="4483320"/>
            <a:ext cx="1131888" cy="1279525"/>
            <a:chOff x="3122624" y="4408754"/>
            <a:chExt cx="1146492" cy="1295559"/>
          </a:xfrm>
        </p:grpSpPr>
        <p:grpSp>
          <p:nvGrpSpPr>
            <p:cNvPr id="87" name="组合 39">
              <a:extLst>
                <a:ext uri="{FF2B5EF4-FFF2-40B4-BE49-F238E27FC236}">
                  <a16:creationId xmlns:a16="http://schemas.microsoft.com/office/drawing/2014/main" xmlns="" id="{81104741-C10C-480B-8E20-6ECAA42419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54984" y="4408754"/>
              <a:ext cx="1114132" cy="1295559"/>
              <a:chOff x="3295850" y="2065379"/>
              <a:chExt cx="3592274" cy="4177307"/>
            </a:xfrm>
          </p:grpSpPr>
          <p:sp>
            <p:nvSpPr>
              <p:cNvPr id="89" name="圆角矩形 41">
                <a:extLst>
                  <a:ext uri="{FF2B5EF4-FFF2-40B4-BE49-F238E27FC236}">
                    <a16:creationId xmlns:a16="http://schemas.microsoft.com/office/drawing/2014/main" xmlns="" id="{C3BA1D70-892E-4C5E-BAA6-84B180B3A075}"/>
                  </a:ext>
                </a:extLst>
              </p:cNvPr>
              <p:cNvSpPr/>
              <p:nvPr/>
            </p:nvSpPr>
            <p:spPr>
              <a:xfrm rot="2760000">
                <a:off x="3283362" y="2637924"/>
                <a:ext cx="4177307" cy="3032217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/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876" b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0" name="Freeform 5">
                <a:extLst>
                  <a:ext uri="{FF2B5EF4-FFF2-40B4-BE49-F238E27FC236}">
                    <a16:creationId xmlns:a16="http://schemas.microsoft.com/office/drawing/2014/main" xmlns="" id="{FCA016B4-3706-43D0-BA65-DB045A63FC3E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3295850" y="2263222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203200" dist="63500" dir="2700000" algn="tl" rotWithShape="0">
                  <a:prstClr val="black">
                    <a:alpha val="32000"/>
                  </a:prstClr>
                </a:outerShdw>
              </a:effectLst>
            </p:spPr>
            <p:txBody>
              <a:bodyPr lIns="90305" tIns="45153" rIns="90305" bIns="45153"/>
              <a:lstStyle/>
              <a:p>
                <a:pPr>
                  <a:defRPr/>
                </a:pPr>
                <a:endParaRPr lang="zh-CN" altLang="en-US" sz="1876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1" name="圆角矩形 43">
                <a:extLst>
                  <a:ext uri="{FF2B5EF4-FFF2-40B4-BE49-F238E27FC236}">
                    <a16:creationId xmlns:a16="http://schemas.microsoft.com/office/drawing/2014/main" xmlns="" id="{AECE1CEA-6394-439E-A100-5FC88EDB7D8D}"/>
                  </a:ext>
                </a:extLst>
              </p:cNvPr>
              <p:cNvSpPr/>
              <p:nvPr/>
            </p:nvSpPr>
            <p:spPr>
              <a:xfrm rot="2760000">
                <a:off x="3499201" y="2940762"/>
                <a:ext cx="3639373" cy="2369532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>
                      <a:alpha val="66000"/>
                    </a:schemeClr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876" b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2" name="Freeform 5">
                <a:extLst>
                  <a:ext uri="{FF2B5EF4-FFF2-40B4-BE49-F238E27FC236}">
                    <a16:creationId xmlns:a16="http://schemas.microsoft.com/office/drawing/2014/main" xmlns="" id="{45484986-2462-4F15-A62E-92C11D8B122F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60000">
                    <a:srgbClr val="ECECEC"/>
                  </a:gs>
                  <a:gs pos="100000">
                    <a:srgbClr val="D1D1D1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52400" dist="38100" dir="2700000" algn="tl" rotWithShape="0">
                  <a:prstClr val="black">
                    <a:alpha val="33000"/>
                  </a:prstClr>
                </a:outerShdw>
              </a:effectLst>
            </p:spPr>
            <p:txBody>
              <a:bodyPr lIns="90305" tIns="45153" rIns="90305" bIns="45153"/>
              <a:lstStyle/>
              <a:p>
                <a:pPr>
                  <a:defRPr/>
                </a:pPr>
                <a:endParaRPr lang="zh-CN" altLang="en-US" sz="1876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88" name="文本框 90">
              <a:extLst>
                <a:ext uri="{FF2B5EF4-FFF2-40B4-BE49-F238E27FC236}">
                  <a16:creationId xmlns:a16="http://schemas.microsoft.com/office/drawing/2014/main" xmlns="" id="{671B5913-2E56-4326-86D7-3400E8878E39}"/>
                </a:ext>
              </a:extLst>
            </p:cNvPr>
            <p:cNvSpPr txBox="1"/>
            <p:nvPr/>
          </p:nvSpPr>
          <p:spPr>
            <a:xfrm>
              <a:off x="3122624" y="4575923"/>
              <a:ext cx="876351" cy="52401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vi-VN" altLang="zh-CN" sz="2765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C6</a:t>
              </a:r>
              <a:endParaRPr lang="zh-CN" altLang="en-US" sz="2765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3" name="组合 38">
            <a:extLst>
              <a:ext uri="{FF2B5EF4-FFF2-40B4-BE49-F238E27FC236}">
                <a16:creationId xmlns:a16="http://schemas.microsoft.com/office/drawing/2014/main" xmlns="" id="{59B5A8A1-B788-44A4-856A-73A239C969FD}"/>
              </a:ext>
            </a:extLst>
          </p:cNvPr>
          <p:cNvGrpSpPr>
            <a:grpSpLocks/>
          </p:cNvGrpSpPr>
          <p:nvPr/>
        </p:nvGrpSpPr>
        <p:grpSpPr bwMode="auto">
          <a:xfrm>
            <a:off x="7029422" y="5683335"/>
            <a:ext cx="1131888" cy="1279525"/>
            <a:chOff x="3122624" y="4408754"/>
            <a:chExt cx="1146492" cy="1295559"/>
          </a:xfrm>
        </p:grpSpPr>
        <p:grpSp>
          <p:nvGrpSpPr>
            <p:cNvPr id="94" name="组合 39">
              <a:extLst>
                <a:ext uri="{FF2B5EF4-FFF2-40B4-BE49-F238E27FC236}">
                  <a16:creationId xmlns:a16="http://schemas.microsoft.com/office/drawing/2014/main" xmlns="" id="{70A335D8-BEB8-4939-A390-B15543251F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54984" y="4408754"/>
              <a:ext cx="1114132" cy="1295559"/>
              <a:chOff x="3295850" y="2065379"/>
              <a:chExt cx="3592274" cy="4177307"/>
            </a:xfrm>
          </p:grpSpPr>
          <p:sp>
            <p:nvSpPr>
              <p:cNvPr id="96" name="圆角矩形 41">
                <a:extLst>
                  <a:ext uri="{FF2B5EF4-FFF2-40B4-BE49-F238E27FC236}">
                    <a16:creationId xmlns:a16="http://schemas.microsoft.com/office/drawing/2014/main" xmlns="" id="{3B490241-AF39-4992-B611-FA3EC74509AB}"/>
                  </a:ext>
                </a:extLst>
              </p:cNvPr>
              <p:cNvSpPr/>
              <p:nvPr/>
            </p:nvSpPr>
            <p:spPr>
              <a:xfrm rot="2760000">
                <a:off x="3283362" y="2637924"/>
                <a:ext cx="4177307" cy="3032217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/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876" b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7" name="Freeform 5">
                <a:extLst>
                  <a:ext uri="{FF2B5EF4-FFF2-40B4-BE49-F238E27FC236}">
                    <a16:creationId xmlns:a16="http://schemas.microsoft.com/office/drawing/2014/main" xmlns="" id="{16070D36-CBB6-48E2-8A25-4A6B0A8A1770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3295850" y="2263222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203200" dist="63500" dir="2700000" algn="tl" rotWithShape="0">
                  <a:prstClr val="black">
                    <a:alpha val="32000"/>
                  </a:prstClr>
                </a:outerShdw>
              </a:effectLst>
            </p:spPr>
            <p:txBody>
              <a:bodyPr lIns="90305" tIns="45153" rIns="90305" bIns="45153"/>
              <a:lstStyle/>
              <a:p>
                <a:pPr>
                  <a:defRPr/>
                </a:pPr>
                <a:endParaRPr lang="zh-CN" altLang="en-US" sz="1876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8" name="圆角矩形 43">
                <a:extLst>
                  <a:ext uri="{FF2B5EF4-FFF2-40B4-BE49-F238E27FC236}">
                    <a16:creationId xmlns:a16="http://schemas.microsoft.com/office/drawing/2014/main" xmlns="" id="{D9DA2C49-6A22-4821-AAD7-0239C0033B1C}"/>
                  </a:ext>
                </a:extLst>
              </p:cNvPr>
              <p:cNvSpPr/>
              <p:nvPr/>
            </p:nvSpPr>
            <p:spPr>
              <a:xfrm rot="2760000">
                <a:off x="3499201" y="2940762"/>
                <a:ext cx="3639373" cy="2369532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>
                      <a:alpha val="66000"/>
                    </a:schemeClr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876" b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9" name="Freeform 5">
                <a:extLst>
                  <a:ext uri="{FF2B5EF4-FFF2-40B4-BE49-F238E27FC236}">
                    <a16:creationId xmlns:a16="http://schemas.microsoft.com/office/drawing/2014/main" xmlns="" id="{ED36D988-6A43-4595-A2F3-14E38C80D70E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60000">
                    <a:srgbClr val="ECECEC"/>
                  </a:gs>
                  <a:gs pos="100000">
                    <a:srgbClr val="D1D1D1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52400" dist="38100" dir="2700000" algn="tl" rotWithShape="0">
                  <a:prstClr val="black">
                    <a:alpha val="33000"/>
                  </a:prstClr>
                </a:outerShdw>
              </a:effectLst>
            </p:spPr>
            <p:txBody>
              <a:bodyPr lIns="90305" tIns="45153" rIns="90305" bIns="45153"/>
              <a:lstStyle/>
              <a:p>
                <a:pPr>
                  <a:defRPr/>
                </a:pPr>
                <a:endParaRPr lang="zh-CN" altLang="en-US" sz="1876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95" name="文本框 90">
              <a:extLst>
                <a:ext uri="{FF2B5EF4-FFF2-40B4-BE49-F238E27FC236}">
                  <a16:creationId xmlns:a16="http://schemas.microsoft.com/office/drawing/2014/main" xmlns="" id="{9CFF5836-01D8-41BE-AB7C-F14516732BFC}"/>
                </a:ext>
              </a:extLst>
            </p:cNvPr>
            <p:cNvSpPr txBox="1"/>
            <p:nvPr/>
          </p:nvSpPr>
          <p:spPr>
            <a:xfrm>
              <a:off x="3122624" y="4575923"/>
              <a:ext cx="876351" cy="52401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vi-VN" altLang="zh-CN" sz="2765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C7</a:t>
              </a:r>
              <a:endParaRPr lang="zh-CN" altLang="en-US" sz="2765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6515548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651 0.1846 L -2.17505E-6 -4.71487E-6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26" y="-923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554 0.05203 L -0.00082 0.0047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36" y="-2381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501 -0.05614 L -1.75049E-6 2.0047E-6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99" y="261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729 -0.22046 L 3.22665E-6 -8.81834E-8 " pathEditMode="relative" rAng="0" ptsTypes="AA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64" y="11023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729 -0.22046 L 3.22665E-6 -8.81834E-8 " pathEditMode="relative" rAng="0" ptsTypes="AA">
                                      <p:cBhvr>
                                        <p:cTn id="4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64" y="11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651 0.1846 L -2.17505E-6 -4.71487E-6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26" y="-923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554 0.05203 L -0.00082 0.0047 " pathEditMode="relative" rAng="0" ptsTypes="AA">
                                      <p:cBhvr>
                                        <p:cTn id="6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36" y="-2381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501 -0.05614 L -1.75049E-6 2.0047E-6 " pathEditMode="relative" rAng="0" ptsTypes="AA">
                                      <p:cBhvr>
                                        <p:cTn id="7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99" y="2616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729 -0.22046 L 3.22665E-6 -8.81834E-8 " pathEditMode="relative" rAng="0" ptsTypes="AA">
                                      <p:cBhvr>
                                        <p:cTn id="7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64" y="11023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729 -0.22046 L 3.22665E-6 -8.81834E-8 " pathEditMode="relative" rAng="0" ptsTypes="AA">
                                      <p:cBhvr>
                                        <p:cTn id="8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64" y="11023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729 -0.22046 L 3.22665E-6 -8.81834E-8 " pathEditMode="relative" rAng="0" ptsTypes="AA">
                                      <p:cBhvr>
                                        <p:cTn id="8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64" y="11023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729 -0.22046 L 3.22665E-6 -8.81834E-8 " pathEditMode="relative" rAng="0" ptsTypes="AA">
                                      <p:cBhvr>
                                        <p:cTn id="90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64" y="11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8">
            <a:extLst>
              <a:ext uri="{FF2B5EF4-FFF2-40B4-BE49-F238E27FC236}">
                <a16:creationId xmlns:a16="http://schemas.microsoft.com/office/drawing/2014/main" xmlns="" id="{ACBCFF9A-8A4F-4016-AB01-B045B039A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3180"/>
            <a:ext cx="121920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44137" y="1070541"/>
            <a:ext cx="1156498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fr-FR" sz="24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fr-FR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1945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70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XX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ủng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sz="2400" dirty="0"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576930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8">
            <a:extLst>
              <a:ext uri="{FF2B5EF4-FFF2-40B4-BE49-F238E27FC236}">
                <a16:creationId xmlns:a16="http://schemas.microsoft.com/office/drawing/2014/main" xmlns="" id="{4D41207D-49A4-4C19-9B8B-FE9FE6206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3180"/>
            <a:ext cx="121920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5577" y="1091311"/>
            <a:ext cx="11390811" cy="36727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fr-FR" sz="2400" b="1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fr-FR" sz="24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4.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fr-FR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1949,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1957,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phóng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1961,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phóng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lái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rở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cường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400" dirty="0"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405231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8">
            <a:extLst>
              <a:ext uri="{FF2B5EF4-FFF2-40B4-BE49-F238E27FC236}">
                <a16:creationId xmlns:a16="http://schemas.microsoft.com/office/drawing/2014/main" xmlns="" id="{CE0B5A38-2C89-460B-9C01-B10AC7EF3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3180"/>
            <a:ext cx="121920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809897" y="1321250"/>
            <a:ext cx="10502537" cy="27959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 5</a:t>
            </a:r>
            <a:r>
              <a:rPr lang="pt-BR" sz="2400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pt-BR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 1961 là năm diễn ra sự kiện gì trong việc thực hiện chinh phục vũ trụ?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Phóng thành công vệ tinh nhân tạo lên khoảng không vũ trụ.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Phóng thành công con tàu “Phương Đông” bay vòng quanh Trái Đất.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Người đầu tiên đặt chân lên Mặt Trăng.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Chế tạo thành công bom nguyên tử, phá thế độc quyền hạt nhân của Mĩ..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220442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82224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82224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8">
            <a:extLst>
              <a:ext uri="{FF2B5EF4-FFF2-40B4-BE49-F238E27FC236}">
                <a16:creationId xmlns:a16="http://schemas.microsoft.com/office/drawing/2014/main" xmlns="" id="{6E3612ED-6000-4894-8588-C3B37656DE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3180"/>
            <a:ext cx="121920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61703" y="2136339"/>
            <a:ext cx="858229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u="sng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 6</a:t>
            </a:r>
            <a:r>
              <a:rPr lang="pt-BR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t-BR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 kiện Liên Xô chế tạo thành công bom nguyên tử có ý nghĩa như thế nào?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cường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sàng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112504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84661" y="394422"/>
            <a:ext cx="1003227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511300" algn="just">
              <a:lnSpc>
                <a:spcPct val="150000"/>
              </a:lnSpc>
            </a:pPr>
            <a:r>
              <a:rPr lang="nl-NL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Ầ</a:t>
            </a:r>
            <a:r>
              <a:rPr lang="nl-NL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I. LỊCH SỬ THẾ GIỚI HIỆN ĐẠI (1945 – NAY)</a:t>
            </a:r>
          </a:p>
          <a:p>
            <a:pPr indent="1511300" algn="just">
              <a:lnSpc>
                <a:spcPct val="150000"/>
              </a:lnSpc>
            </a:pPr>
            <a:endParaRPr lang="en-US" sz="2400" dirty="0">
              <a:solidFill>
                <a:schemeClr val="bg1"/>
              </a:solidFill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nl-NL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CHƯƠNG I. LIÊN XÔ VÀ CÁC NƯỚC ĐÔNG ÂU SAU</a:t>
            </a:r>
            <a:endParaRPr lang="en-US" sz="2400" dirty="0">
              <a:solidFill>
                <a:schemeClr val="bg1"/>
              </a:solidFill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nl-NL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CHIẾN TRANH THẾ GIỚI THỨ HAI</a:t>
            </a:r>
            <a:endParaRPr lang="en-US" sz="2400" dirty="0">
              <a:solidFill>
                <a:schemeClr val="bg1"/>
              </a:solidFill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930806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8">
            <a:extLst>
              <a:ext uri="{FF2B5EF4-FFF2-40B4-BE49-F238E27FC236}">
                <a16:creationId xmlns:a16="http://schemas.microsoft.com/office/drawing/2014/main" xmlns="" id="{180CBBD1-07F3-44AA-AB5F-D01F4FCF5CBB}"/>
              </a:ext>
            </a:extLst>
          </p:cNvPr>
          <p:cNvSpPr/>
          <p:nvPr/>
        </p:nvSpPr>
        <p:spPr>
          <a:xfrm>
            <a:off x="1170830" y="2527261"/>
            <a:ext cx="929205" cy="366829"/>
          </a:xfrm>
          <a:prstGeom prst="rect">
            <a:avLst/>
          </a:prstGeom>
          <a:solidFill>
            <a:srgbClr val="B2C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</a:p>
        </p:txBody>
      </p:sp>
      <p:sp>
        <p:nvSpPr>
          <p:cNvPr id="15" name="Rectangle 294">
            <a:extLst>
              <a:ext uri="{FF2B5EF4-FFF2-40B4-BE49-F238E27FC236}">
                <a16:creationId xmlns:a16="http://schemas.microsoft.com/office/drawing/2014/main" xmlns="" id="{B8364036-389D-4ABC-8A81-D04AF000691A}"/>
              </a:ext>
            </a:extLst>
          </p:cNvPr>
          <p:cNvSpPr/>
          <p:nvPr/>
        </p:nvSpPr>
        <p:spPr>
          <a:xfrm>
            <a:off x="1170830" y="4474180"/>
            <a:ext cx="929205" cy="366829"/>
          </a:xfrm>
          <a:prstGeom prst="rect">
            <a:avLst/>
          </a:prstGeom>
          <a:solidFill>
            <a:srgbClr val="B0D1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</a:p>
        </p:txBody>
      </p:sp>
      <p:sp>
        <p:nvSpPr>
          <p:cNvPr id="24" name="Rectangle 3">
            <a:extLst>
              <a:ext uri="{FF2B5EF4-FFF2-40B4-BE49-F238E27FC236}">
                <a16:creationId xmlns:a16="http://schemas.microsoft.com/office/drawing/2014/main" xmlns="" id="{2A0C1A93-332F-4AF6-8CA2-9C5A0B0982BA}"/>
              </a:ext>
            </a:extLst>
          </p:cNvPr>
          <p:cNvSpPr txBox="1">
            <a:spLocks noChangeArrowheads="1"/>
          </p:cNvSpPr>
          <p:nvPr/>
        </p:nvSpPr>
        <p:spPr>
          <a:xfrm>
            <a:off x="178906" y="1426747"/>
            <a:ext cx="5240872" cy="7003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defTabSz="914354">
              <a:lnSpc>
                <a:spcPct val="100000"/>
              </a:lnSpc>
              <a:spcBef>
                <a:spcPct val="0"/>
              </a:spcBef>
              <a:buNone/>
              <a:defRPr lang="en-US" sz="3600" b="1" spc="-151">
                <a:solidFill>
                  <a:schemeClr val="tx1">
                    <a:lumMod val="65000"/>
                    <a:lumOff val="35000"/>
                  </a:schemeClr>
                </a:solidFill>
                <a:latin typeface="Titillium Lt" panose="00000400000000000000" pitchFamily="50" charset="0"/>
                <a:ea typeface="+mj-ea"/>
                <a:cs typeface="+mj-cs"/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800" b="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b="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endParaRPr kumimoji="0" lang="en-US" sz="2800" b="0" i="0" u="sng" strike="noStrike" kern="1200" cap="none" spc="-151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3">
            <a:extLst>
              <a:ext uri="{FF2B5EF4-FFF2-40B4-BE49-F238E27FC236}">
                <a16:creationId xmlns:a16="http://schemas.microsoft.com/office/drawing/2014/main" xmlns="" id="{75B41810-7D2A-4803-A8FD-F232D25EBE49}"/>
              </a:ext>
            </a:extLst>
          </p:cNvPr>
          <p:cNvSpPr txBox="1">
            <a:spLocks noChangeArrowheads="1"/>
          </p:cNvSpPr>
          <p:nvPr/>
        </p:nvSpPr>
        <p:spPr>
          <a:xfrm>
            <a:off x="1085198" y="1991002"/>
            <a:ext cx="5240872" cy="2975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indent="0" defTabSz="914354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45A4E8"/>
                </a:solidFill>
                <a:latin typeface="Titillium Lt" panose="000004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766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  <a:latin typeface="Titillium Lt" panose="000004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2942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  <a:latin typeface="Titillium Lt" panose="000004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120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b="0">
                <a:solidFill>
                  <a:schemeClr val="tx1">
                    <a:lumMod val="75000"/>
                    <a:lumOff val="25000"/>
                  </a:schemeClr>
                </a:solidFill>
                <a:latin typeface="Titillium Lt" panose="000004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298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b="0">
                <a:solidFill>
                  <a:schemeClr val="tx1">
                    <a:lumMod val="75000"/>
                    <a:lumOff val="25000"/>
                  </a:schemeClr>
                </a:solidFill>
                <a:latin typeface="Titillium Lt" panose="000004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474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652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829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006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Phần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gồm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mục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" name="Rectangle: Top Corners Rounded 1">
            <a:extLst>
              <a:ext uri="{FF2B5EF4-FFF2-40B4-BE49-F238E27FC236}">
                <a16:creationId xmlns:a16="http://schemas.microsoft.com/office/drawing/2014/main" xmlns="" id="{35E5AA9A-C418-4A60-8D04-E7AD725575A9}"/>
              </a:ext>
            </a:extLst>
          </p:cNvPr>
          <p:cNvSpPr/>
          <p:nvPr/>
        </p:nvSpPr>
        <p:spPr>
          <a:xfrm>
            <a:off x="1309607" y="3068664"/>
            <a:ext cx="4339525" cy="1216617"/>
          </a:xfrm>
          <a:prstGeom prst="round2Same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: Diagonal Corners Snipped 2">
            <a:extLst>
              <a:ext uri="{FF2B5EF4-FFF2-40B4-BE49-F238E27FC236}">
                <a16:creationId xmlns:a16="http://schemas.microsoft.com/office/drawing/2014/main" xmlns="" id="{1B2F6568-8DCB-4ADB-875E-7AFAC20F5900}"/>
              </a:ext>
            </a:extLst>
          </p:cNvPr>
          <p:cNvSpPr/>
          <p:nvPr/>
        </p:nvSpPr>
        <p:spPr>
          <a:xfrm>
            <a:off x="1170829" y="3022783"/>
            <a:ext cx="9841160" cy="1216617"/>
          </a:xfrm>
          <a:prstGeom prst="snip2Diag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khôi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(1945-1950)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: Diagonal Corners Snipped 18">
            <a:extLst>
              <a:ext uri="{FF2B5EF4-FFF2-40B4-BE49-F238E27FC236}">
                <a16:creationId xmlns:a16="http://schemas.microsoft.com/office/drawing/2014/main" xmlns="" id="{72ED7E72-7DF8-4347-ACF4-D72A02B8F0E3}"/>
              </a:ext>
            </a:extLst>
          </p:cNvPr>
          <p:cNvSpPr/>
          <p:nvPr/>
        </p:nvSpPr>
        <p:spPr>
          <a:xfrm>
            <a:off x="1143841" y="5120360"/>
            <a:ext cx="9868148" cy="1216617"/>
          </a:xfrm>
          <a:prstGeom prst="snip2DiagRect">
            <a:avLst/>
          </a:prstGeom>
          <a:ln>
            <a:solidFill>
              <a:srgbClr val="B0D1CA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1950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70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XX)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任意多边形: 形状 42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<a:extLst>
              <a:ext uri="{FF2B5EF4-FFF2-40B4-BE49-F238E27FC236}">
                <a16:creationId xmlns:a16="http://schemas.microsoft.com/office/drawing/2014/main" xmlns="" id="{183780AB-F4CB-498D-8338-03BF66FFC89B}"/>
              </a:ext>
            </a:extLst>
          </p:cNvPr>
          <p:cNvSpPr/>
          <p:nvPr/>
        </p:nvSpPr>
        <p:spPr>
          <a:xfrm>
            <a:off x="9278156" y="0"/>
            <a:ext cx="2913844" cy="4872933"/>
          </a:xfrm>
          <a:custGeom>
            <a:avLst/>
            <a:gdLst>
              <a:gd name="connsiteX0" fmla="*/ 0 w 2913844"/>
              <a:gd name="connsiteY0" fmla="*/ 0 h 4872933"/>
              <a:gd name="connsiteX1" fmla="*/ 2913844 w 2913844"/>
              <a:gd name="connsiteY1" fmla="*/ 0 h 4872933"/>
              <a:gd name="connsiteX2" fmla="*/ 2913844 w 2913844"/>
              <a:gd name="connsiteY2" fmla="*/ 4872933 h 4872933"/>
              <a:gd name="connsiteX3" fmla="*/ 2906692 w 2913844"/>
              <a:gd name="connsiteY3" fmla="*/ 4851477 h 4872933"/>
              <a:gd name="connsiteX4" fmla="*/ 2887403 w 2913844"/>
              <a:gd name="connsiteY4" fmla="*/ 4793611 h 4872933"/>
              <a:gd name="connsiteX5" fmla="*/ 2829537 w 2913844"/>
              <a:gd name="connsiteY5" fmla="*/ 4620012 h 4872933"/>
              <a:gd name="connsiteX6" fmla="*/ 2790960 w 2913844"/>
              <a:gd name="connsiteY6" fmla="*/ 4562146 h 4872933"/>
              <a:gd name="connsiteX7" fmla="*/ 2752382 w 2913844"/>
              <a:gd name="connsiteY7" fmla="*/ 4504280 h 4872933"/>
              <a:gd name="connsiteX8" fmla="*/ 2675227 w 2913844"/>
              <a:gd name="connsiteY8" fmla="*/ 4388548 h 4872933"/>
              <a:gd name="connsiteX9" fmla="*/ 2655939 w 2913844"/>
              <a:gd name="connsiteY9" fmla="*/ 4330682 h 4872933"/>
              <a:gd name="connsiteX10" fmla="*/ 2609904 w 2913844"/>
              <a:gd name="connsiteY10" fmla="*/ 4299728 h 4872933"/>
              <a:gd name="connsiteX11" fmla="*/ 2591109 w 2913844"/>
              <a:gd name="connsiteY11" fmla="*/ 4286750 h 4872933"/>
              <a:gd name="connsiteX12" fmla="*/ 2588556 w 2913844"/>
              <a:gd name="connsiteY12" fmla="*/ 4284844 h 4872933"/>
              <a:gd name="connsiteX13" fmla="*/ 2590354 w 2913844"/>
              <a:gd name="connsiteY13" fmla="*/ 4286228 h 4872933"/>
              <a:gd name="connsiteX14" fmla="*/ 2591109 w 2913844"/>
              <a:gd name="connsiteY14" fmla="*/ 4286750 h 4872933"/>
              <a:gd name="connsiteX15" fmla="*/ 2595778 w 2913844"/>
              <a:gd name="connsiteY15" fmla="*/ 4290236 h 4872933"/>
              <a:gd name="connsiteX16" fmla="*/ 2540206 w 2913844"/>
              <a:gd name="connsiteY16" fmla="*/ 4272815 h 4872933"/>
              <a:gd name="connsiteX17" fmla="*/ 2482340 w 2913844"/>
              <a:gd name="connsiteY17" fmla="*/ 4234238 h 4872933"/>
              <a:gd name="connsiteX18" fmla="*/ 2385896 w 2913844"/>
              <a:gd name="connsiteY18" fmla="*/ 4060640 h 4872933"/>
              <a:gd name="connsiteX19" fmla="*/ 2347319 w 2913844"/>
              <a:gd name="connsiteY19" fmla="*/ 4002773 h 4872933"/>
              <a:gd name="connsiteX20" fmla="*/ 2329898 w 2913844"/>
              <a:gd name="connsiteY20" fmla="*/ 3947202 h 4872933"/>
              <a:gd name="connsiteX21" fmla="*/ 2333384 w 2913844"/>
              <a:gd name="connsiteY21" fmla="*/ 3951870 h 4872933"/>
              <a:gd name="connsiteX22" fmla="*/ 2333906 w 2913844"/>
              <a:gd name="connsiteY22" fmla="*/ 3952626 h 4872933"/>
              <a:gd name="connsiteX23" fmla="*/ 2335291 w 2913844"/>
              <a:gd name="connsiteY23" fmla="*/ 3954424 h 4872933"/>
              <a:gd name="connsiteX24" fmla="*/ 2333384 w 2913844"/>
              <a:gd name="connsiteY24" fmla="*/ 3951870 h 4872933"/>
              <a:gd name="connsiteX25" fmla="*/ 2320406 w 2913844"/>
              <a:gd name="connsiteY25" fmla="*/ 3933076 h 4872933"/>
              <a:gd name="connsiteX26" fmla="*/ 2289453 w 2913844"/>
              <a:gd name="connsiteY26" fmla="*/ 3887041 h 4872933"/>
              <a:gd name="connsiteX27" fmla="*/ 2173720 w 2913844"/>
              <a:gd name="connsiteY27" fmla="*/ 3809886 h 4872933"/>
              <a:gd name="connsiteX28" fmla="*/ 2154432 w 2913844"/>
              <a:gd name="connsiteY28" fmla="*/ 3732731 h 4872933"/>
              <a:gd name="connsiteX29" fmla="*/ 2135143 w 2913844"/>
              <a:gd name="connsiteY29" fmla="*/ 3674865 h 4872933"/>
              <a:gd name="connsiteX30" fmla="*/ 2096565 w 2913844"/>
              <a:gd name="connsiteY30" fmla="*/ 3559133 h 4872933"/>
              <a:gd name="connsiteX31" fmla="*/ 2000122 w 2913844"/>
              <a:gd name="connsiteY31" fmla="*/ 3443400 h 4872933"/>
              <a:gd name="connsiteX32" fmla="*/ 1961544 w 2913844"/>
              <a:gd name="connsiteY32" fmla="*/ 3385534 h 4872933"/>
              <a:gd name="connsiteX33" fmla="*/ 1903678 w 2913844"/>
              <a:gd name="connsiteY33" fmla="*/ 3346957 h 4872933"/>
              <a:gd name="connsiteX34" fmla="*/ 1884390 w 2913844"/>
              <a:gd name="connsiteY34" fmla="*/ 3289090 h 4872933"/>
              <a:gd name="connsiteX35" fmla="*/ 1845812 w 2913844"/>
              <a:gd name="connsiteY35" fmla="*/ 3096203 h 4872933"/>
              <a:gd name="connsiteX36" fmla="*/ 1826523 w 2913844"/>
              <a:gd name="connsiteY36" fmla="*/ 3038337 h 4872933"/>
              <a:gd name="connsiteX37" fmla="*/ 1749369 w 2913844"/>
              <a:gd name="connsiteY37" fmla="*/ 2922605 h 4872933"/>
              <a:gd name="connsiteX38" fmla="*/ 1730080 w 2913844"/>
              <a:gd name="connsiteY38" fmla="*/ 2826161 h 4872933"/>
              <a:gd name="connsiteX39" fmla="*/ 1691502 w 2913844"/>
              <a:gd name="connsiteY39" fmla="*/ 2710429 h 4872933"/>
              <a:gd name="connsiteX40" fmla="*/ 1652925 w 2913844"/>
              <a:gd name="connsiteY40" fmla="*/ 2652563 h 4872933"/>
              <a:gd name="connsiteX41" fmla="*/ 1537193 w 2913844"/>
              <a:gd name="connsiteY41" fmla="*/ 2478964 h 4872933"/>
              <a:gd name="connsiteX42" fmla="*/ 1498615 w 2913844"/>
              <a:gd name="connsiteY42" fmla="*/ 2363232 h 4872933"/>
              <a:gd name="connsiteX43" fmla="*/ 1479326 w 2913844"/>
              <a:gd name="connsiteY43" fmla="*/ 2286077 h 4872933"/>
              <a:gd name="connsiteX44" fmla="*/ 1440749 w 2913844"/>
              <a:gd name="connsiteY44" fmla="*/ 2170344 h 4872933"/>
              <a:gd name="connsiteX45" fmla="*/ 1402171 w 2913844"/>
              <a:gd name="connsiteY45" fmla="*/ 2112478 h 4872933"/>
              <a:gd name="connsiteX46" fmla="*/ 1325017 w 2913844"/>
              <a:gd name="connsiteY46" fmla="*/ 1996746 h 4872933"/>
              <a:gd name="connsiteX47" fmla="*/ 1209284 w 2913844"/>
              <a:gd name="connsiteY47" fmla="*/ 1919591 h 4872933"/>
              <a:gd name="connsiteX48" fmla="*/ 1151418 w 2913844"/>
              <a:gd name="connsiteY48" fmla="*/ 1861725 h 4872933"/>
              <a:gd name="connsiteX49" fmla="*/ 1093552 w 2913844"/>
              <a:gd name="connsiteY49" fmla="*/ 1823147 h 4872933"/>
              <a:gd name="connsiteX50" fmla="*/ 1016397 w 2913844"/>
              <a:gd name="connsiteY50" fmla="*/ 1649549 h 4872933"/>
              <a:gd name="connsiteX51" fmla="*/ 919953 w 2913844"/>
              <a:gd name="connsiteY51" fmla="*/ 1533817 h 4872933"/>
              <a:gd name="connsiteX52" fmla="*/ 900665 w 2913844"/>
              <a:gd name="connsiteY52" fmla="*/ 1475950 h 4872933"/>
              <a:gd name="connsiteX53" fmla="*/ 842798 w 2913844"/>
              <a:gd name="connsiteY53" fmla="*/ 1437373 h 4872933"/>
              <a:gd name="connsiteX54" fmla="*/ 804221 w 2913844"/>
              <a:gd name="connsiteY54" fmla="*/ 1379507 h 4872933"/>
              <a:gd name="connsiteX55" fmla="*/ 688489 w 2913844"/>
              <a:gd name="connsiteY55" fmla="*/ 1302352 h 4872933"/>
              <a:gd name="connsiteX56" fmla="*/ 611334 w 2913844"/>
              <a:gd name="connsiteY56" fmla="*/ 1128753 h 4872933"/>
              <a:gd name="connsiteX57" fmla="*/ 534179 w 2913844"/>
              <a:gd name="connsiteY57" fmla="*/ 1013021 h 4872933"/>
              <a:gd name="connsiteX58" fmla="*/ 476313 w 2913844"/>
              <a:gd name="connsiteY58" fmla="*/ 974444 h 4872933"/>
              <a:gd name="connsiteX59" fmla="*/ 437735 w 2913844"/>
              <a:gd name="connsiteY59" fmla="*/ 858711 h 4872933"/>
              <a:gd name="connsiteX60" fmla="*/ 418446 w 2913844"/>
              <a:gd name="connsiteY60" fmla="*/ 607958 h 4872933"/>
              <a:gd name="connsiteX61" fmla="*/ 322003 w 2913844"/>
              <a:gd name="connsiteY61" fmla="*/ 434359 h 4872933"/>
              <a:gd name="connsiteX62" fmla="*/ 17605 w 2913844"/>
              <a:gd name="connsiteY62" fmla="*/ 27670 h 4872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2913844" h="4872933">
                <a:moveTo>
                  <a:pt x="0" y="0"/>
                </a:moveTo>
                <a:lnTo>
                  <a:pt x="2913844" y="0"/>
                </a:lnTo>
                <a:lnTo>
                  <a:pt x="2913844" y="4872933"/>
                </a:lnTo>
                <a:lnTo>
                  <a:pt x="2906692" y="4851477"/>
                </a:lnTo>
                <a:lnTo>
                  <a:pt x="2887403" y="4793611"/>
                </a:lnTo>
                <a:lnTo>
                  <a:pt x="2829537" y="4620012"/>
                </a:lnTo>
                <a:cubicBezTo>
                  <a:pt x="2822206" y="4598020"/>
                  <a:pt x="2803819" y="4581435"/>
                  <a:pt x="2790960" y="4562146"/>
                </a:cubicBezTo>
                <a:lnTo>
                  <a:pt x="2752382" y="4504280"/>
                </a:lnTo>
                <a:cubicBezTo>
                  <a:pt x="2726664" y="4465703"/>
                  <a:pt x="2697744" y="4429078"/>
                  <a:pt x="2675227" y="4388548"/>
                </a:cubicBezTo>
                <a:cubicBezTo>
                  <a:pt x="2665353" y="4370775"/>
                  <a:pt x="2662368" y="4349970"/>
                  <a:pt x="2655939" y="4330682"/>
                </a:cubicBezTo>
                <a:cubicBezTo>
                  <a:pt x="2635209" y="4316862"/>
                  <a:pt x="2620349" y="4306841"/>
                  <a:pt x="2609904" y="4299728"/>
                </a:cubicBezTo>
                <a:lnTo>
                  <a:pt x="2591109" y="4286750"/>
                </a:lnTo>
                <a:lnTo>
                  <a:pt x="2588556" y="4284844"/>
                </a:lnTo>
                <a:cubicBezTo>
                  <a:pt x="2587167" y="4283879"/>
                  <a:pt x="2587281" y="4284044"/>
                  <a:pt x="2590354" y="4286228"/>
                </a:cubicBezTo>
                <a:lnTo>
                  <a:pt x="2591109" y="4286750"/>
                </a:lnTo>
                <a:lnTo>
                  <a:pt x="2595778" y="4290236"/>
                </a:lnTo>
                <a:cubicBezTo>
                  <a:pt x="2607539" y="4299572"/>
                  <a:pt x="2620065" y="4312744"/>
                  <a:pt x="2540206" y="4272815"/>
                </a:cubicBezTo>
                <a:cubicBezTo>
                  <a:pt x="2519471" y="4262449"/>
                  <a:pt x="2501629" y="4247097"/>
                  <a:pt x="2482340" y="4234238"/>
                </a:cubicBezTo>
                <a:cubicBezTo>
                  <a:pt x="2391113" y="4173420"/>
                  <a:pt x="2421072" y="4130990"/>
                  <a:pt x="2385896" y="4060640"/>
                </a:cubicBezTo>
                <a:cubicBezTo>
                  <a:pt x="2375530" y="4039905"/>
                  <a:pt x="2357686" y="4023508"/>
                  <a:pt x="2347319" y="4002773"/>
                </a:cubicBezTo>
                <a:cubicBezTo>
                  <a:pt x="2307390" y="3922915"/>
                  <a:pt x="2320563" y="3935441"/>
                  <a:pt x="2329898" y="3947202"/>
                </a:cubicBezTo>
                <a:lnTo>
                  <a:pt x="2333384" y="3951870"/>
                </a:lnTo>
                <a:lnTo>
                  <a:pt x="2333906" y="3952626"/>
                </a:lnTo>
                <a:cubicBezTo>
                  <a:pt x="2336090" y="3955699"/>
                  <a:pt x="2336255" y="3955813"/>
                  <a:pt x="2335291" y="3954424"/>
                </a:cubicBezTo>
                <a:lnTo>
                  <a:pt x="2333384" y="3951870"/>
                </a:lnTo>
                <a:lnTo>
                  <a:pt x="2320406" y="3933076"/>
                </a:lnTo>
                <a:cubicBezTo>
                  <a:pt x="2313294" y="3922631"/>
                  <a:pt x="2303273" y="3907771"/>
                  <a:pt x="2289453" y="3887041"/>
                </a:cubicBezTo>
                <a:cubicBezTo>
                  <a:pt x="2289453" y="3887041"/>
                  <a:pt x="2204252" y="3844779"/>
                  <a:pt x="2173720" y="3809886"/>
                </a:cubicBezTo>
                <a:cubicBezTo>
                  <a:pt x="2156264" y="3789936"/>
                  <a:pt x="2160861" y="3758449"/>
                  <a:pt x="2154432" y="3732731"/>
                </a:cubicBezTo>
                <a:cubicBezTo>
                  <a:pt x="2149501" y="3713005"/>
                  <a:pt x="2141573" y="3694154"/>
                  <a:pt x="2135143" y="3674865"/>
                </a:cubicBezTo>
                <a:cubicBezTo>
                  <a:pt x="2122284" y="3636287"/>
                  <a:pt x="2113082" y="3596292"/>
                  <a:pt x="2096565" y="3559133"/>
                </a:cubicBezTo>
                <a:cubicBezTo>
                  <a:pt x="2069200" y="3497559"/>
                  <a:pt x="2043382" y="3495313"/>
                  <a:pt x="2000122" y="3443400"/>
                </a:cubicBezTo>
                <a:cubicBezTo>
                  <a:pt x="1985282" y="3425591"/>
                  <a:pt x="1974404" y="3404823"/>
                  <a:pt x="1961544" y="3385534"/>
                </a:cubicBezTo>
                <a:cubicBezTo>
                  <a:pt x="1942256" y="3372675"/>
                  <a:pt x="1918161" y="3365059"/>
                  <a:pt x="1903678" y="3346957"/>
                </a:cubicBezTo>
                <a:cubicBezTo>
                  <a:pt x="1890978" y="3331080"/>
                  <a:pt x="1890819" y="3308379"/>
                  <a:pt x="1884390" y="3289090"/>
                </a:cubicBezTo>
                <a:cubicBezTo>
                  <a:pt x="1863655" y="3226886"/>
                  <a:pt x="1860556" y="3160094"/>
                  <a:pt x="1845812" y="3096203"/>
                </a:cubicBezTo>
                <a:cubicBezTo>
                  <a:pt x="1841241" y="3076391"/>
                  <a:pt x="1832953" y="3057626"/>
                  <a:pt x="1826523" y="3038337"/>
                </a:cubicBezTo>
                <a:cubicBezTo>
                  <a:pt x="1811862" y="2994353"/>
                  <a:pt x="1768554" y="2964814"/>
                  <a:pt x="1749369" y="2922605"/>
                </a:cubicBezTo>
                <a:cubicBezTo>
                  <a:pt x="1735802" y="2892759"/>
                  <a:pt x="1736509" y="2858309"/>
                  <a:pt x="1730080" y="2826161"/>
                </a:cubicBezTo>
                <a:cubicBezTo>
                  <a:pt x="1722104" y="2786286"/>
                  <a:pt x="1704361" y="2749006"/>
                  <a:pt x="1691502" y="2710429"/>
                </a:cubicBezTo>
                <a:cubicBezTo>
                  <a:pt x="1684172" y="2688437"/>
                  <a:pt x="1665784" y="2671851"/>
                  <a:pt x="1652925" y="2652563"/>
                </a:cubicBezTo>
                <a:lnTo>
                  <a:pt x="1537193" y="2478964"/>
                </a:lnTo>
                <a:cubicBezTo>
                  <a:pt x="1514637" y="2445129"/>
                  <a:pt x="1510300" y="2402180"/>
                  <a:pt x="1498615" y="2363232"/>
                </a:cubicBezTo>
                <a:cubicBezTo>
                  <a:pt x="1490997" y="2337839"/>
                  <a:pt x="1485756" y="2311795"/>
                  <a:pt x="1479326" y="2286077"/>
                </a:cubicBezTo>
                <a:cubicBezTo>
                  <a:pt x="1469464" y="2246627"/>
                  <a:pt x="1453608" y="2208922"/>
                  <a:pt x="1440749" y="2170344"/>
                </a:cubicBezTo>
                <a:cubicBezTo>
                  <a:pt x="1433418" y="2148352"/>
                  <a:pt x="1415031" y="2131767"/>
                  <a:pt x="1402171" y="2112478"/>
                </a:cubicBezTo>
                <a:lnTo>
                  <a:pt x="1325017" y="1996746"/>
                </a:lnTo>
                <a:cubicBezTo>
                  <a:pt x="1325017" y="1996746"/>
                  <a:pt x="1245882" y="1948057"/>
                  <a:pt x="1209284" y="1919591"/>
                </a:cubicBezTo>
                <a:cubicBezTo>
                  <a:pt x="1187753" y="1902844"/>
                  <a:pt x="1172374" y="1879188"/>
                  <a:pt x="1151418" y="1861725"/>
                </a:cubicBezTo>
                <a:cubicBezTo>
                  <a:pt x="1133609" y="1846885"/>
                  <a:pt x="1109945" y="1839540"/>
                  <a:pt x="1093552" y="1823147"/>
                </a:cubicBezTo>
                <a:cubicBezTo>
                  <a:pt x="1041169" y="1770764"/>
                  <a:pt x="1046955" y="1718307"/>
                  <a:pt x="1016397" y="1649549"/>
                </a:cubicBezTo>
                <a:cubicBezTo>
                  <a:pt x="974325" y="1554887"/>
                  <a:pt x="980518" y="1624664"/>
                  <a:pt x="919953" y="1533817"/>
                </a:cubicBezTo>
                <a:cubicBezTo>
                  <a:pt x="908675" y="1516899"/>
                  <a:pt x="913365" y="1491827"/>
                  <a:pt x="900665" y="1475950"/>
                </a:cubicBezTo>
                <a:cubicBezTo>
                  <a:pt x="886182" y="1457848"/>
                  <a:pt x="859191" y="1453766"/>
                  <a:pt x="842798" y="1437373"/>
                </a:cubicBezTo>
                <a:cubicBezTo>
                  <a:pt x="826405" y="1420980"/>
                  <a:pt x="817080" y="1398795"/>
                  <a:pt x="804221" y="1379507"/>
                </a:cubicBezTo>
                <a:cubicBezTo>
                  <a:pt x="804221" y="1379507"/>
                  <a:pt x="723382" y="1332883"/>
                  <a:pt x="688489" y="1302352"/>
                </a:cubicBezTo>
                <a:cubicBezTo>
                  <a:pt x="645334" y="1264593"/>
                  <a:pt x="625701" y="1171859"/>
                  <a:pt x="611334" y="1128753"/>
                </a:cubicBezTo>
                <a:cubicBezTo>
                  <a:pt x="596672" y="1084769"/>
                  <a:pt x="559897" y="1051599"/>
                  <a:pt x="534179" y="1013021"/>
                </a:cubicBezTo>
                <a:lnTo>
                  <a:pt x="476313" y="974444"/>
                </a:lnTo>
                <a:cubicBezTo>
                  <a:pt x="442477" y="951888"/>
                  <a:pt x="444077" y="898878"/>
                  <a:pt x="437735" y="858711"/>
                </a:cubicBezTo>
                <a:cubicBezTo>
                  <a:pt x="424660" y="775906"/>
                  <a:pt x="424876" y="691542"/>
                  <a:pt x="418446" y="607958"/>
                </a:cubicBezTo>
                <a:cubicBezTo>
                  <a:pt x="387348" y="514661"/>
                  <a:pt x="403933" y="547501"/>
                  <a:pt x="322003" y="434359"/>
                </a:cubicBezTo>
                <a:cubicBezTo>
                  <a:pt x="227631" y="304037"/>
                  <a:pt x="84275" y="126111"/>
                  <a:pt x="17605" y="27670"/>
                </a:cubicBezTo>
                <a:close/>
              </a:path>
            </a:pathLst>
          </a:custGeom>
          <a:solidFill>
            <a:srgbClr val="ECEC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70121" y="63843"/>
            <a:ext cx="10415587" cy="1590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nl-NL" sz="29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Tiết </a:t>
            </a:r>
            <a:r>
              <a:rPr lang="en-US" sz="29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nl-NL" sz="29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Bài 1</a:t>
            </a:r>
            <a:endParaRPr lang="en-US" sz="29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nl-NL" sz="29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 XÔ VÀ CÁC NƯỚC ĐÔNG ÂU</a:t>
            </a:r>
            <a:endParaRPr lang="en-US" sz="29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nl-NL" sz="29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TỪ NĂM 1945 ĐẾN GIỮA NHỮNG NĂM 70 CỦA THẾ KỈ XX</a:t>
            </a:r>
            <a:endParaRPr lang="en-US" sz="29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552775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00"/>
                            </p:stCondLst>
                            <p:childTnLst>
                              <p:par>
                                <p:cTn id="1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00"/>
                            </p:stCondLst>
                            <p:childTnLst>
                              <p:par>
                                <p:cTn id="19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24" grpId="0"/>
      <p:bldP spid="25" grpId="0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28">
            <a:extLst>
              <a:ext uri="{FF2B5EF4-FFF2-40B4-BE49-F238E27FC236}">
                <a16:creationId xmlns:a16="http://schemas.microsoft.com/office/drawing/2014/main" xmlns="" id="{FDE036FE-09B8-4C0A-B190-0C356E5D2C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121920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-1" y="138205"/>
            <a:ext cx="10920549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nl-NL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 Liên Xô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nl-NL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Công cuộc khôi phục kinh tế sau chiến tranh (1945-1950)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5003" y="785363"/>
            <a:ext cx="8908869" cy="4171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2400" i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pt-BR" sz="2400" i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 thiệt hại của Liên Xô trong chiến tranh thế giới thứ hai</a:t>
            </a:r>
            <a:r>
              <a:rPr lang="pt-BR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+Hơn 27 triệu người chết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+1710 thành phố bị phá huỷ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Hơn 7000 gần 32000 nhà máy , xí nghiêp, 65000km đường sắt bị phá huỷ.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vi-VN" sz="24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=&gt; Thiệt hại nặng nề trong chiến tranh thế giới thứ hai.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-1" y="3838042"/>
            <a:ext cx="1327916" cy="3019958"/>
            <a:chOff x="563758" y="1098204"/>
            <a:chExt cx="2189527" cy="5006864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xmlns="" id="{B7567151-C81C-9348-A420-4FC97C56868B}"/>
                </a:ext>
              </a:extLst>
            </p:cNvPr>
            <p:cNvGrpSpPr/>
            <p:nvPr/>
          </p:nvGrpSpPr>
          <p:grpSpPr>
            <a:xfrm>
              <a:off x="563758" y="1098204"/>
              <a:ext cx="2189527" cy="993453"/>
              <a:chOff x="3141588" y="1090112"/>
              <a:chExt cx="2189527" cy="993453"/>
            </a:xfrm>
          </p:grpSpPr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xmlns="" id="{504404F1-8029-034A-A12A-9941307F866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duotone>
                  <a:prstClr val="black"/>
                  <a:srgbClr val="FF2600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141588" y="1090112"/>
                <a:ext cx="2189527" cy="993453"/>
              </a:xfrm>
              <a:prstGeom prst="rect">
                <a:avLst/>
              </a:prstGeom>
              <a:effectLst>
                <a:outerShdw blurRad="165100" dist="177800" dir="162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xmlns="" id="{7953E840-7D73-7847-9F25-705CA02E400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572393" y="1693522"/>
                <a:ext cx="836599" cy="386631"/>
              </a:xfrm>
              <a:prstGeom prst="rect">
                <a:avLst/>
              </a:prstGeom>
            </p:spPr>
          </p:pic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2CB13730-CCEB-ED4E-8A06-A9022EAE042B}"/>
                </a:ext>
              </a:extLst>
            </p:cNvPr>
            <p:cNvGrpSpPr/>
            <p:nvPr/>
          </p:nvGrpSpPr>
          <p:grpSpPr>
            <a:xfrm>
              <a:off x="563758" y="2087515"/>
              <a:ext cx="2189527" cy="1001970"/>
              <a:chOff x="3141588" y="2079423"/>
              <a:chExt cx="2189527" cy="1001970"/>
            </a:xfrm>
          </p:grpSpPr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xmlns="" id="{173C1D28-2416-2646-874E-F1E225DF3D2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duotone>
                  <a:prstClr val="black"/>
                  <a:srgbClr val="FF9300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141588" y="2082356"/>
                <a:ext cx="2189527" cy="999037"/>
              </a:xfrm>
              <a:prstGeom prst="rect">
                <a:avLst/>
              </a:prstGeom>
              <a:effectLst>
                <a:outerShdw blurRad="165100" dist="177800" dir="162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xmlns="" id="{43B432DF-997D-2F43-BDE6-68AE67F6E4F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572393" y="2079423"/>
                <a:ext cx="836599" cy="993878"/>
              </a:xfrm>
              <a:prstGeom prst="rect">
                <a:avLst/>
              </a:prstGeom>
            </p:spPr>
          </p:pic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xmlns="" id="{841F5EAB-542C-CD4C-9B32-267727CED88D}"/>
                </a:ext>
              </a:extLst>
            </p:cNvPr>
            <p:cNvGrpSpPr/>
            <p:nvPr/>
          </p:nvGrpSpPr>
          <p:grpSpPr>
            <a:xfrm>
              <a:off x="563758" y="3073301"/>
              <a:ext cx="2189527" cy="1031597"/>
              <a:chOff x="3141588" y="3073301"/>
              <a:chExt cx="2189527" cy="1031597"/>
            </a:xfrm>
          </p:grpSpPr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xmlns="" id="{4D5950AF-2B9C-724A-9AE4-D6BF3ED4832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141588" y="3085306"/>
                <a:ext cx="2189527" cy="1019592"/>
              </a:xfrm>
              <a:prstGeom prst="rect">
                <a:avLst/>
              </a:prstGeom>
              <a:effectLst>
                <a:outerShdw blurRad="165100" dist="177800" dir="162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xmlns="" id="{D9717064-7669-514C-AEF7-5347145A47A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572393" y="3073301"/>
                <a:ext cx="836599" cy="216878"/>
              </a:xfrm>
              <a:prstGeom prst="rect">
                <a:avLst/>
              </a:prstGeom>
            </p:spPr>
          </p:pic>
        </p:grp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xmlns="" id="{3966C3FD-0AE0-6043-BC29-C37B080FF5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duotone>
                <a:prstClr val="black"/>
                <a:srgbClr val="0096FF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63758" y="4101766"/>
              <a:ext cx="2189527" cy="1003741"/>
            </a:xfrm>
            <a:prstGeom prst="rect">
              <a:avLst/>
            </a:prstGeom>
            <a:effectLst>
              <a:outerShdw blurRad="165100" dist="177800" dir="162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xmlns="" id="{F0D8289E-11B6-BE4B-AA37-CEF9E0D514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duotone>
                <a:prstClr val="black"/>
                <a:srgbClr val="0432FF">
                  <a:tint val="45000"/>
                  <a:satMod val="400000"/>
                </a:srgbClr>
              </a:duotone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63758" y="5102546"/>
              <a:ext cx="2189527" cy="1002522"/>
            </a:xfrm>
            <a:prstGeom prst="rect">
              <a:avLst/>
            </a:prstGeom>
            <a:effectLst>
              <a:outerShdw blurRad="165100" dist="177800" dir="162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33" name="Rounded Rectangular Callout 32"/>
          <p:cNvSpPr/>
          <p:nvPr/>
        </p:nvSpPr>
        <p:spPr>
          <a:xfrm>
            <a:off x="2343309" y="2994735"/>
            <a:ext cx="3273719" cy="1958941"/>
          </a:xfrm>
          <a:prstGeom prst="wedgeRoundRectCallout">
            <a:avLst>
              <a:gd name="adj1" fmla="val -76993"/>
              <a:gd name="adj2" fmla="val 9462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Liên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Xô bước ra khỏi Chiến tranh TG 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thứ hai với tư thế thắng hay thua? Nhận xét như thế nào về sự thiệt hại đó?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769698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3" grpId="0" animBg="1"/>
      <p:bldP spid="3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85" y="200433"/>
            <a:ext cx="4970417" cy="49704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360" y="2685642"/>
            <a:ext cx="5617029" cy="40547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78732" y="1188721"/>
            <a:ext cx="3448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093884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28">
            <a:extLst>
              <a:ext uri="{FF2B5EF4-FFF2-40B4-BE49-F238E27FC236}">
                <a16:creationId xmlns:a16="http://schemas.microsoft.com/office/drawing/2014/main" xmlns="" id="{1807AFB2-6AB6-4067-BDE9-F94CF38870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121920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9DF78F9-DD97-47A6-943C-6552B19A5C3A}"/>
              </a:ext>
            </a:extLst>
          </p:cNvPr>
          <p:cNvSpPr/>
          <p:nvPr/>
        </p:nvSpPr>
        <p:spPr>
          <a:xfrm>
            <a:off x="-1" y="138205"/>
            <a:ext cx="10920549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nl-NL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 Liên Xô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nl-NL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Công cuộc khôi phục kinh tế sau chiến tranh (1945-1950)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FF24E3B-E0EB-4A75-907D-6F4F5CEFD62F}"/>
              </a:ext>
            </a:extLst>
          </p:cNvPr>
          <p:cNvSpPr/>
          <p:nvPr/>
        </p:nvSpPr>
        <p:spPr>
          <a:xfrm>
            <a:off x="135003" y="785363"/>
            <a:ext cx="8908869" cy="4171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2400" i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pt-BR" sz="2400" i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 thiệt hại của Liên Xô trong chiến tranh thế giới thứ hai</a:t>
            </a:r>
            <a:r>
              <a:rPr lang="pt-BR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+Hơn 27 triệu người chết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+1710 thành phố bị phá huỷ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Hơn 7000 gần 32000 nhà máy , xí nghiêp, 65000km đường sắt bị phá huỷ.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vi-VN" sz="24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=&gt; Thiệt hại nặng nề trong chiến tranh thế giới thứ hai.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A049272-E517-4933-BC86-0D5C1C09D8BB}"/>
              </a:ext>
            </a:extLst>
          </p:cNvPr>
          <p:cNvGrpSpPr/>
          <p:nvPr/>
        </p:nvGrpSpPr>
        <p:grpSpPr>
          <a:xfrm>
            <a:off x="-1" y="3838042"/>
            <a:ext cx="1327916" cy="3019958"/>
            <a:chOff x="563758" y="1098204"/>
            <a:chExt cx="2189527" cy="500686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4C7F05D3-BB30-4800-BD80-0DC1AEDAD141}"/>
                </a:ext>
              </a:extLst>
            </p:cNvPr>
            <p:cNvGrpSpPr/>
            <p:nvPr/>
          </p:nvGrpSpPr>
          <p:grpSpPr>
            <a:xfrm>
              <a:off x="563758" y="1098204"/>
              <a:ext cx="2189527" cy="993453"/>
              <a:chOff x="3141588" y="1090112"/>
              <a:chExt cx="2189527" cy="993453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xmlns="" id="{436C94BB-E043-4AAA-A6D0-E837164EAC6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duotone>
                  <a:prstClr val="black"/>
                  <a:srgbClr val="FF2600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141588" y="1090112"/>
                <a:ext cx="2189527" cy="993453"/>
              </a:xfrm>
              <a:prstGeom prst="rect">
                <a:avLst/>
              </a:prstGeom>
              <a:effectLst>
                <a:outerShdw blurRad="165100" dist="177800" dir="162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xmlns="" id="{7D619EAB-8D4E-4ADE-9B79-F81A36D0DEC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572393" y="1693522"/>
                <a:ext cx="836599" cy="386631"/>
              </a:xfrm>
              <a:prstGeom prst="rect">
                <a:avLst/>
              </a:prstGeom>
            </p:spPr>
          </p:pic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B89C8DCC-9B66-41B1-8680-49A8119E0845}"/>
                </a:ext>
              </a:extLst>
            </p:cNvPr>
            <p:cNvGrpSpPr/>
            <p:nvPr/>
          </p:nvGrpSpPr>
          <p:grpSpPr>
            <a:xfrm>
              <a:off x="563758" y="2087515"/>
              <a:ext cx="2189527" cy="1001970"/>
              <a:chOff x="3141588" y="2079423"/>
              <a:chExt cx="2189527" cy="1001970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xmlns="" id="{11397A3C-A637-480B-85C8-BEF634BDE34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duotone>
                  <a:prstClr val="black"/>
                  <a:srgbClr val="FF9300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141588" y="2082356"/>
                <a:ext cx="2189527" cy="999037"/>
              </a:xfrm>
              <a:prstGeom prst="rect">
                <a:avLst/>
              </a:prstGeom>
              <a:effectLst>
                <a:outerShdw blurRad="165100" dist="177800" dir="162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xmlns="" id="{65270076-5EF2-4EDA-AF88-216BC61D1D4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572393" y="2079423"/>
                <a:ext cx="836599" cy="993878"/>
              </a:xfrm>
              <a:prstGeom prst="rect">
                <a:avLst/>
              </a:prstGeom>
            </p:spPr>
          </p:pic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9B03F355-42D5-44CB-A1CF-624384E65ED2}"/>
                </a:ext>
              </a:extLst>
            </p:cNvPr>
            <p:cNvGrpSpPr/>
            <p:nvPr/>
          </p:nvGrpSpPr>
          <p:grpSpPr>
            <a:xfrm>
              <a:off x="563758" y="3073301"/>
              <a:ext cx="2189527" cy="1031597"/>
              <a:chOff x="3141588" y="3073301"/>
              <a:chExt cx="2189527" cy="1031597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xmlns="" id="{07BA1E50-5D92-4336-811D-495FE2D5E55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141588" y="3085306"/>
                <a:ext cx="2189527" cy="1019592"/>
              </a:xfrm>
              <a:prstGeom prst="rect">
                <a:avLst/>
              </a:prstGeom>
              <a:effectLst>
                <a:outerShdw blurRad="165100" dist="177800" dir="162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xmlns="" id="{81E75C0C-E986-4A81-91FC-6740A928F46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572393" y="3073301"/>
                <a:ext cx="836599" cy="216878"/>
              </a:xfrm>
              <a:prstGeom prst="rect">
                <a:avLst/>
              </a:prstGeom>
            </p:spPr>
          </p:pic>
        </p:grp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9B822D62-BD51-462E-9BB8-CA4BA68C5D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duotone>
                <a:prstClr val="black"/>
                <a:srgbClr val="0096FF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63758" y="4101766"/>
              <a:ext cx="2189527" cy="1003741"/>
            </a:xfrm>
            <a:prstGeom prst="rect">
              <a:avLst/>
            </a:prstGeom>
            <a:effectLst>
              <a:outerShdw blurRad="165100" dist="177800" dir="162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FD379EF2-8799-42EF-A1E8-50131E201E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duotone>
                <a:prstClr val="black"/>
                <a:srgbClr val="0432FF">
                  <a:tint val="45000"/>
                  <a:satMod val="400000"/>
                </a:srgbClr>
              </a:duotone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63758" y="5102546"/>
              <a:ext cx="2189527" cy="1002522"/>
            </a:xfrm>
            <a:prstGeom prst="rect">
              <a:avLst/>
            </a:prstGeom>
            <a:effectLst>
              <a:outerShdw blurRad="165100" dist="177800" dir="162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6" name="Rounded Rectangular Callout 32">
            <a:extLst>
              <a:ext uri="{FF2B5EF4-FFF2-40B4-BE49-F238E27FC236}">
                <a16:creationId xmlns:a16="http://schemas.microsoft.com/office/drawing/2014/main" xmlns="" id="{B2AEC3DB-21EF-46C0-B086-B34D7AC2A159}"/>
              </a:ext>
            </a:extLst>
          </p:cNvPr>
          <p:cNvSpPr/>
          <p:nvPr/>
        </p:nvSpPr>
        <p:spPr>
          <a:xfrm>
            <a:off x="2343309" y="2994735"/>
            <a:ext cx="3273719" cy="1958941"/>
          </a:xfrm>
          <a:prstGeom prst="wedgeRoundRectCallout">
            <a:avLst>
              <a:gd name="adj1" fmla="val -76993"/>
              <a:gd name="adj2" fmla="val 9462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Đứng trước những khó khăn và thách thức đó Liên Xô đã làm gì và kết quả đạt được như thế nào?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888321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28619" y="826223"/>
            <a:ext cx="3416693" cy="3253099"/>
            <a:chOff x="693049" y="719774"/>
            <a:chExt cx="3416693" cy="3253099"/>
          </a:xfrm>
        </p:grpSpPr>
        <p:grpSp>
          <p:nvGrpSpPr>
            <p:cNvPr id="5126" name="Group 5125"/>
            <p:cNvGrpSpPr/>
            <p:nvPr/>
          </p:nvGrpSpPr>
          <p:grpSpPr>
            <a:xfrm>
              <a:off x="693049" y="719774"/>
              <a:ext cx="3416693" cy="3253099"/>
              <a:chOff x="304800" y="2375971"/>
              <a:chExt cx="2562520" cy="2439824"/>
            </a:xfrm>
          </p:grpSpPr>
          <p:sp>
            <p:nvSpPr>
              <p:cNvPr id="124" name="Freeform 6">
                <a:extLst>
                  <a:ext uri="{FF2B5EF4-FFF2-40B4-BE49-F238E27FC236}">
                    <a16:creationId xmlns:a16="http://schemas.microsoft.com/office/drawing/2014/main" xmlns="" id="{163A9DB9-A4CC-4F63-8B97-27A329E8982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90600" y="2375971"/>
                <a:ext cx="1334647" cy="1183751"/>
              </a:xfrm>
              <a:custGeom>
                <a:avLst/>
                <a:gdLst>
                  <a:gd name="T0" fmla="*/ 4109 w 8218"/>
                  <a:gd name="T1" fmla="*/ 6534 h 8219"/>
                  <a:gd name="T2" fmla="*/ 1684 w 8218"/>
                  <a:gd name="T3" fmla="*/ 4109 h 8219"/>
                  <a:gd name="T4" fmla="*/ 4109 w 8218"/>
                  <a:gd name="T5" fmla="*/ 1684 h 8219"/>
                  <a:gd name="T6" fmla="*/ 6534 w 8218"/>
                  <a:gd name="T7" fmla="*/ 4109 h 8219"/>
                  <a:gd name="T8" fmla="*/ 4109 w 8218"/>
                  <a:gd name="T9" fmla="*/ 6534 h 8219"/>
                  <a:gd name="T10" fmla="*/ 8017 w 8218"/>
                  <a:gd name="T11" fmla="*/ 5432 h 8219"/>
                  <a:gd name="T12" fmla="*/ 8218 w 8218"/>
                  <a:gd name="T13" fmla="*/ 4462 h 8219"/>
                  <a:gd name="T14" fmla="*/ 7550 w 8218"/>
                  <a:gd name="T15" fmla="*/ 4138 h 8219"/>
                  <a:gd name="T16" fmla="*/ 7537 w 8218"/>
                  <a:gd name="T17" fmla="*/ 3811 h 8219"/>
                  <a:gd name="T18" fmla="*/ 7525 w 8218"/>
                  <a:gd name="T19" fmla="*/ 3698 h 8219"/>
                  <a:gd name="T20" fmla="*/ 8154 w 8218"/>
                  <a:gd name="T21" fmla="*/ 3300 h 8219"/>
                  <a:gd name="T22" fmla="*/ 7846 w 8218"/>
                  <a:gd name="T23" fmla="*/ 2360 h 8219"/>
                  <a:gd name="T24" fmla="*/ 7103 w 8218"/>
                  <a:gd name="T25" fmla="*/ 2414 h 8219"/>
                  <a:gd name="T26" fmla="*/ 6862 w 8218"/>
                  <a:gd name="T27" fmla="*/ 2044 h 8219"/>
                  <a:gd name="T28" fmla="*/ 7207 w 8218"/>
                  <a:gd name="T29" fmla="*/ 1387 h 8219"/>
                  <a:gd name="T30" fmla="*/ 6470 w 8218"/>
                  <a:gd name="T31" fmla="*/ 727 h 8219"/>
                  <a:gd name="T32" fmla="*/ 5854 w 8218"/>
                  <a:gd name="T33" fmla="*/ 1144 h 8219"/>
                  <a:gd name="T34" fmla="*/ 5460 w 8218"/>
                  <a:gd name="T35" fmla="*/ 944 h 8219"/>
                  <a:gd name="T36" fmla="*/ 5431 w 8218"/>
                  <a:gd name="T37" fmla="*/ 202 h 8219"/>
                  <a:gd name="T38" fmla="*/ 4462 w 8218"/>
                  <a:gd name="T39" fmla="*/ 0 h 8219"/>
                  <a:gd name="T40" fmla="*/ 4138 w 8218"/>
                  <a:gd name="T41" fmla="*/ 669 h 8219"/>
                  <a:gd name="T42" fmla="*/ 3811 w 8218"/>
                  <a:gd name="T43" fmla="*/ 682 h 8219"/>
                  <a:gd name="T44" fmla="*/ 3698 w 8218"/>
                  <a:gd name="T45" fmla="*/ 694 h 8219"/>
                  <a:gd name="T46" fmla="*/ 3301 w 8218"/>
                  <a:gd name="T47" fmla="*/ 64 h 8219"/>
                  <a:gd name="T48" fmla="*/ 2360 w 8218"/>
                  <a:gd name="T49" fmla="*/ 373 h 8219"/>
                  <a:gd name="T50" fmla="*/ 2414 w 8218"/>
                  <a:gd name="T51" fmla="*/ 1115 h 8219"/>
                  <a:gd name="T52" fmla="*/ 2045 w 8218"/>
                  <a:gd name="T53" fmla="*/ 1357 h 8219"/>
                  <a:gd name="T54" fmla="*/ 1386 w 8218"/>
                  <a:gd name="T55" fmla="*/ 1011 h 8219"/>
                  <a:gd name="T56" fmla="*/ 727 w 8218"/>
                  <a:gd name="T57" fmla="*/ 1749 h 8219"/>
                  <a:gd name="T58" fmla="*/ 1145 w 8218"/>
                  <a:gd name="T59" fmla="*/ 2365 h 8219"/>
                  <a:gd name="T60" fmla="*/ 944 w 8218"/>
                  <a:gd name="T61" fmla="*/ 2758 h 8219"/>
                  <a:gd name="T62" fmla="*/ 202 w 8218"/>
                  <a:gd name="T63" fmla="*/ 2787 h 8219"/>
                  <a:gd name="T64" fmla="*/ 0 w 8218"/>
                  <a:gd name="T65" fmla="*/ 3757 h 8219"/>
                  <a:gd name="T66" fmla="*/ 669 w 8218"/>
                  <a:gd name="T67" fmla="*/ 4081 h 8219"/>
                  <a:gd name="T68" fmla="*/ 681 w 8218"/>
                  <a:gd name="T69" fmla="*/ 4408 h 8219"/>
                  <a:gd name="T70" fmla="*/ 694 w 8218"/>
                  <a:gd name="T71" fmla="*/ 4521 h 8219"/>
                  <a:gd name="T72" fmla="*/ 65 w 8218"/>
                  <a:gd name="T73" fmla="*/ 4918 h 8219"/>
                  <a:gd name="T74" fmla="*/ 373 w 8218"/>
                  <a:gd name="T75" fmla="*/ 5859 h 8219"/>
                  <a:gd name="T76" fmla="*/ 1115 w 8218"/>
                  <a:gd name="T77" fmla="*/ 5805 h 8219"/>
                  <a:gd name="T78" fmla="*/ 1357 w 8218"/>
                  <a:gd name="T79" fmla="*/ 6174 h 8219"/>
                  <a:gd name="T80" fmla="*/ 1011 w 8218"/>
                  <a:gd name="T81" fmla="*/ 6832 h 8219"/>
                  <a:gd name="T82" fmla="*/ 1749 w 8218"/>
                  <a:gd name="T83" fmla="*/ 7492 h 8219"/>
                  <a:gd name="T84" fmla="*/ 2365 w 8218"/>
                  <a:gd name="T85" fmla="*/ 7074 h 8219"/>
                  <a:gd name="T86" fmla="*/ 2758 w 8218"/>
                  <a:gd name="T87" fmla="*/ 7274 h 8219"/>
                  <a:gd name="T88" fmla="*/ 2787 w 8218"/>
                  <a:gd name="T89" fmla="*/ 8017 h 8219"/>
                  <a:gd name="T90" fmla="*/ 3756 w 8218"/>
                  <a:gd name="T91" fmla="*/ 8219 h 8219"/>
                  <a:gd name="T92" fmla="*/ 4081 w 8218"/>
                  <a:gd name="T93" fmla="*/ 7550 h 8219"/>
                  <a:gd name="T94" fmla="*/ 4408 w 8218"/>
                  <a:gd name="T95" fmla="*/ 7537 h 8219"/>
                  <a:gd name="T96" fmla="*/ 4520 w 8218"/>
                  <a:gd name="T97" fmla="*/ 7524 h 8219"/>
                  <a:gd name="T98" fmla="*/ 4917 w 8218"/>
                  <a:gd name="T99" fmla="*/ 8155 h 8219"/>
                  <a:gd name="T100" fmla="*/ 5859 w 8218"/>
                  <a:gd name="T101" fmla="*/ 7847 h 8219"/>
                  <a:gd name="T102" fmla="*/ 5805 w 8218"/>
                  <a:gd name="T103" fmla="*/ 7104 h 8219"/>
                  <a:gd name="T104" fmla="*/ 6174 w 8218"/>
                  <a:gd name="T105" fmla="*/ 6862 h 8219"/>
                  <a:gd name="T106" fmla="*/ 6832 w 8218"/>
                  <a:gd name="T107" fmla="*/ 7208 h 8219"/>
                  <a:gd name="T108" fmla="*/ 7492 w 8218"/>
                  <a:gd name="T109" fmla="*/ 6470 h 8219"/>
                  <a:gd name="T110" fmla="*/ 7075 w 8218"/>
                  <a:gd name="T111" fmla="*/ 5854 h 8219"/>
                  <a:gd name="T112" fmla="*/ 7274 w 8218"/>
                  <a:gd name="T113" fmla="*/ 5461 h 8219"/>
                  <a:gd name="T114" fmla="*/ 8017 w 8218"/>
                  <a:gd name="T115" fmla="*/ 5432 h 8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8218" h="8219">
                    <a:moveTo>
                      <a:pt x="4109" y="6534"/>
                    </a:moveTo>
                    <a:cubicBezTo>
                      <a:pt x="2772" y="6534"/>
                      <a:pt x="1684" y="5447"/>
                      <a:pt x="1684" y="4109"/>
                    </a:cubicBezTo>
                    <a:cubicBezTo>
                      <a:pt x="1684" y="2772"/>
                      <a:pt x="2772" y="1684"/>
                      <a:pt x="4109" y="1684"/>
                    </a:cubicBezTo>
                    <a:cubicBezTo>
                      <a:pt x="5446" y="1684"/>
                      <a:pt x="6534" y="2772"/>
                      <a:pt x="6534" y="4109"/>
                    </a:cubicBezTo>
                    <a:cubicBezTo>
                      <a:pt x="6534" y="5447"/>
                      <a:pt x="5446" y="6534"/>
                      <a:pt x="4109" y="6534"/>
                    </a:cubicBezTo>
                    <a:close/>
                    <a:moveTo>
                      <a:pt x="8017" y="5432"/>
                    </a:moveTo>
                    <a:cubicBezTo>
                      <a:pt x="8122" y="5122"/>
                      <a:pt x="8190" y="4797"/>
                      <a:pt x="8218" y="4462"/>
                    </a:cubicBezTo>
                    <a:lnTo>
                      <a:pt x="7550" y="4138"/>
                    </a:lnTo>
                    <a:cubicBezTo>
                      <a:pt x="7551" y="4030"/>
                      <a:pt x="7547" y="3921"/>
                      <a:pt x="7537" y="3811"/>
                    </a:cubicBezTo>
                    <a:cubicBezTo>
                      <a:pt x="7534" y="3773"/>
                      <a:pt x="7529" y="3736"/>
                      <a:pt x="7525" y="3698"/>
                    </a:cubicBezTo>
                    <a:lnTo>
                      <a:pt x="8154" y="3300"/>
                    </a:lnTo>
                    <a:cubicBezTo>
                      <a:pt x="8088" y="2970"/>
                      <a:pt x="7984" y="2655"/>
                      <a:pt x="7846" y="2360"/>
                    </a:cubicBezTo>
                    <a:lnTo>
                      <a:pt x="7103" y="2414"/>
                    </a:lnTo>
                    <a:cubicBezTo>
                      <a:pt x="7031" y="2285"/>
                      <a:pt x="6950" y="2162"/>
                      <a:pt x="6862" y="2044"/>
                    </a:cubicBezTo>
                    <a:lnTo>
                      <a:pt x="7207" y="1387"/>
                    </a:lnTo>
                    <a:cubicBezTo>
                      <a:pt x="6989" y="1138"/>
                      <a:pt x="6741" y="917"/>
                      <a:pt x="6470" y="727"/>
                    </a:cubicBezTo>
                    <a:lnTo>
                      <a:pt x="5854" y="1144"/>
                    </a:lnTo>
                    <a:cubicBezTo>
                      <a:pt x="5728" y="1070"/>
                      <a:pt x="5596" y="1003"/>
                      <a:pt x="5460" y="944"/>
                    </a:cubicBezTo>
                    <a:lnTo>
                      <a:pt x="5431" y="202"/>
                    </a:lnTo>
                    <a:cubicBezTo>
                      <a:pt x="5122" y="97"/>
                      <a:pt x="4796" y="28"/>
                      <a:pt x="4462" y="0"/>
                    </a:cubicBezTo>
                    <a:lnTo>
                      <a:pt x="4138" y="669"/>
                    </a:lnTo>
                    <a:cubicBezTo>
                      <a:pt x="4030" y="668"/>
                      <a:pt x="3921" y="672"/>
                      <a:pt x="3811" y="682"/>
                    </a:cubicBezTo>
                    <a:cubicBezTo>
                      <a:pt x="3772" y="685"/>
                      <a:pt x="3735" y="690"/>
                      <a:pt x="3698" y="694"/>
                    </a:cubicBezTo>
                    <a:lnTo>
                      <a:pt x="3301" y="64"/>
                    </a:lnTo>
                    <a:cubicBezTo>
                      <a:pt x="2970" y="130"/>
                      <a:pt x="2655" y="234"/>
                      <a:pt x="2360" y="373"/>
                    </a:cubicBezTo>
                    <a:lnTo>
                      <a:pt x="2414" y="1115"/>
                    </a:lnTo>
                    <a:cubicBezTo>
                      <a:pt x="2285" y="1188"/>
                      <a:pt x="2161" y="1269"/>
                      <a:pt x="2045" y="1357"/>
                    </a:cubicBezTo>
                    <a:lnTo>
                      <a:pt x="1386" y="1011"/>
                    </a:lnTo>
                    <a:cubicBezTo>
                      <a:pt x="1138" y="1230"/>
                      <a:pt x="916" y="1478"/>
                      <a:pt x="727" y="1749"/>
                    </a:cubicBezTo>
                    <a:lnTo>
                      <a:pt x="1145" y="2365"/>
                    </a:lnTo>
                    <a:cubicBezTo>
                      <a:pt x="1070" y="2491"/>
                      <a:pt x="1002" y="2623"/>
                      <a:pt x="944" y="2758"/>
                    </a:cubicBezTo>
                    <a:lnTo>
                      <a:pt x="202" y="2787"/>
                    </a:lnTo>
                    <a:cubicBezTo>
                      <a:pt x="96" y="3097"/>
                      <a:pt x="28" y="3422"/>
                      <a:pt x="0" y="3757"/>
                    </a:cubicBezTo>
                    <a:lnTo>
                      <a:pt x="669" y="4081"/>
                    </a:lnTo>
                    <a:cubicBezTo>
                      <a:pt x="668" y="4189"/>
                      <a:pt x="672" y="4298"/>
                      <a:pt x="681" y="4408"/>
                    </a:cubicBezTo>
                    <a:cubicBezTo>
                      <a:pt x="685" y="4446"/>
                      <a:pt x="689" y="4483"/>
                      <a:pt x="694" y="4521"/>
                    </a:cubicBezTo>
                    <a:lnTo>
                      <a:pt x="65" y="4918"/>
                    </a:lnTo>
                    <a:cubicBezTo>
                      <a:pt x="131" y="5248"/>
                      <a:pt x="234" y="5564"/>
                      <a:pt x="373" y="5859"/>
                    </a:cubicBezTo>
                    <a:lnTo>
                      <a:pt x="1115" y="5805"/>
                    </a:lnTo>
                    <a:cubicBezTo>
                      <a:pt x="1188" y="5933"/>
                      <a:pt x="1269" y="6057"/>
                      <a:pt x="1357" y="6174"/>
                    </a:cubicBezTo>
                    <a:lnTo>
                      <a:pt x="1011" y="6832"/>
                    </a:lnTo>
                    <a:cubicBezTo>
                      <a:pt x="1229" y="7081"/>
                      <a:pt x="1478" y="7302"/>
                      <a:pt x="1749" y="7492"/>
                    </a:cubicBezTo>
                    <a:lnTo>
                      <a:pt x="2365" y="7074"/>
                    </a:lnTo>
                    <a:cubicBezTo>
                      <a:pt x="2491" y="7149"/>
                      <a:pt x="2622" y="7216"/>
                      <a:pt x="2758" y="7274"/>
                    </a:cubicBezTo>
                    <a:lnTo>
                      <a:pt x="2787" y="8017"/>
                    </a:lnTo>
                    <a:cubicBezTo>
                      <a:pt x="3097" y="8122"/>
                      <a:pt x="3421" y="8191"/>
                      <a:pt x="3756" y="8219"/>
                    </a:cubicBezTo>
                    <a:lnTo>
                      <a:pt x="4081" y="7550"/>
                    </a:lnTo>
                    <a:cubicBezTo>
                      <a:pt x="4189" y="7551"/>
                      <a:pt x="4298" y="7547"/>
                      <a:pt x="4408" y="7537"/>
                    </a:cubicBezTo>
                    <a:cubicBezTo>
                      <a:pt x="4446" y="7534"/>
                      <a:pt x="4483" y="7529"/>
                      <a:pt x="4520" y="7524"/>
                    </a:cubicBezTo>
                    <a:lnTo>
                      <a:pt x="4917" y="8155"/>
                    </a:lnTo>
                    <a:cubicBezTo>
                      <a:pt x="5249" y="8089"/>
                      <a:pt x="5564" y="7985"/>
                      <a:pt x="5859" y="7847"/>
                    </a:cubicBezTo>
                    <a:lnTo>
                      <a:pt x="5805" y="7104"/>
                    </a:lnTo>
                    <a:cubicBezTo>
                      <a:pt x="5933" y="7030"/>
                      <a:pt x="6057" y="6950"/>
                      <a:pt x="6174" y="6862"/>
                    </a:cubicBezTo>
                    <a:lnTo>
                      <a:pt x="6832" y="7208"/>
                    </a:lnTo>
                    <a:cubicBezTo>
                      <a:pt x="7080" y="6989"/>
                      <a:pt x="7302" y="6741"/>
                      <a:pt x="7492" y="6470"/>
                    </a:cubicBezTo>
                    <a:lnTo>
                      <a:pt x="7075" y="5854"/>
                    </a:lnTo>
                    <a:cubicBezTo>
                      <a:pt x="7149" y="5728"/>
                      <a:pt x="7216" y="5596"/>
                      <a:pt x="7274" y="5461"/>
                    </a:cubicBezTo>
                    <a:lnTo>
                      <a:pt x="8017" y="5432"/>
                    </a:lnTo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/>
                <a:endParaRPr lang="en-US" sz="2400">
                  <a:solidFill>
                    <a:srgbClr val="4F81BD">
                      <a:lumMod val="75000"/>
                    </a:srgbClr>
                  </a:solidFill>
                  <a:latin typeface="Times New Roman" panose="02020603050405020304" pitchFamily="18" charset="0"/>
                  <a:cs typeface="Times New Roman" pitchFamily="18" charset="0"/>
                </a:endParaRPr>
              </a:p>
            </p:txBody>
          </p:sp>
          <p:sp>
            <p:nvSpPr>
              <p:cNvPr id="144" name="Oval 143">
                <a:extLst>
                  <a:ext uri="{FF2B5EF4-FFF2-40B4-BE49-F238E27FC236}">
                    <a16:creationId xmlns:a16="http://schemas.microsoft.com/office/drawing/2014/main" xmlns="" id="{EB8209A2-92D6-4316-A3FA-32DE046034FD}"/>
                  </a:ext>
                </a:extLst>
              </p:cNvPr>
              <p:cNvSpPr/>
              <p:nvPr/>
            </p:nvSpPr>
            <p:spPr>
              <a:xfrm>
                <a:off x="1224253" y="2592871"/>
                <a:ext cx="867341" cy="769685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1219170"/>
                <a:endParaRPr lang="en-US" sz="2400">
                  <a:solidFill>
                    <a:srgbClr val="4F81BD">
                      <a:lumMod val="75000"/>
                    </a:srgbClr>
                  </a:solidFill>
                  <a:latin typeface="Times New Roman" panose="02020603050405020304" pitchFamily="18" charset="0"/>
                  <a:cs typeface="Times New Roman" pitchFamily="18" charset="0"/>
                </a:endParaRPr>
              </a:p>
            </p:txBody>
          </p:sp>
          <p:sp>
            <p:nvSpPr>
              <p:cNvPr id="5120" name="Rectangle 5119"/>
              <p:cNvSpPr/>
              <p:nvPr/>
            </p:nvSpPr>
            <p:spPr>
              <a:xfrm>
                <a:off x="304800" y="3638550"/>
                <a:ext cx="2562520" cy="11772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1219170"/>
                <a:r>
                  <a:rPr lang="pt-B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Liên Xô hoàn thành kế hoạch 5 năm (1945-1950) hoàn thành trước 9 tháng.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 defTabSz="1219170"/>
                <a:endParaRPr lang="en-US" sz="2400" dirty="0">
                  <a:solidFill>
                    <a:srgbClr val="4F81BD">
                      <a:lumMod val="75000"/>
                    </a:srgb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74" r="18241" b="26807"/>
            <a:stretch/>
          </p:blipFill>
          <p:spPr>
            <a:xfrm>
              <a:off x="2000691" y="973617"/>
              <a:ext cx="993044" cy="905391"/>
            </a:xfrm>
            <a:prstGeom prst="rect">
              <a:avLst/>
            </a:prstGeom>
          </p:spPr>
        </p:pic>
      </p:grpSp>
      <p:grpSp>
        <p:nvGrpSpPr>
          <p:cNvPr id="5127" name="Group 5126"/>
          <p:cNvGrpSpPr/>
          <p:nvPr/>
        </p:nvGrpSpPr>
        <p:grpSpPr>
          <a:xfrm>
            <a:off x="3185447" y="940073"/>
            <a:ext cx="2683947" cy="2403193"/>
            <a:chOff x="2171685" y="2285051"/>
            <a:chExt cx="2012960" cy="1802395"/>
          </a:xfrm>
        </p:grpSpPr>
        <p:sp>
          <p:nvSpPr>
            <p:cNvPr id="125" name="Freeform 9">
              <a:extLst>
                <a:ext uri="{FF2B5EF4-FFF2-40B4-BE49-F238E27FC236}">
                  <a16:creationId xmlns:a16="http://schemas.microsoft.com/office/drawing/2014/main" xmlns="" id="{10E05D63-1B18-4131-BBFA-CA7A62CA64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76485" y="2904103"/>
              <a:ext cx="1333485" cy="1183343"/>
            </a:xfrm>
            <a:custGeom>
              <a:avLst/>
              <a:gdLst>
                <a:gd name="T0" fmla="*/ 3081 w 6246"/>
                <a:gd name="T1" fmla="*/ 5136 h 6246"/>
                <a:gd name="T2" fmla="*/ 1110 w 6246"/>
                <a:gd name="T3" fmla="*/ 3081 h 6246"/>
                <a:gd name="T4" fmla="*/ 3165 w 6246"/>
                <a:gd name="T5" fmla="*/ 1110 h 6246"/>
                <a:gd name="T6" fmla="*/ 5136 w 6246"/>
                <a:gd name="T7" fmla="*/ 3165 h 6246"/>
                <a:gd name="T8" fmla="*/ 3081 w 6246"/>
                <a:gd name="T9" fmla="*/ 5136 h 6246"/>
                <a:gd name="T10" fmla="*/ 6224 w 6246"/>
                <a:gd name="T11" fmla="*/ 3429 h 6246"/>
                <a:gd name="T12" fmla="*/ 6217 w 6246"/>
                <a:gd name="T13" fmla="*/ 2752 h 6246"/>
                <a:gd name="T14" fmla="*/ 5692 w 6246"/>
                <a:gd name="T15" fmla="*/ 2626 h 6246"/>
                <a:gd name="T16" fmla="*/ 5576 w 6246"/>
                <a:gd name="T17" fmla="*/ 2217 h 6246"/>
                <a:gd name="T18" fmla="*/ 5961 w 6246"/>
                <a:gd name="T19" fmla="*/ 1837 h 6246"/>
                <a:gd name="T20" fmla="*/ 5804 w 6246"/>
                <a:gd name="T21" fmla="*/ 1536 h 6246"/>
                <a:gd name="T22" fmla="*/ 5616 w 6246"/>
                <a:gd name="T23" fmla="*/ 1254 h 6246"/>
                <a:gd name="T24" fmla="*/ 5098 w 6246"/>
                <a:gd name="T25" fmla="*/ 1409 h 6246"/>
                <a:gd name="T26" fmla="*/ 4795 w 6246"/>
                <a:gd name="T27" fmla="*/ 1111 h 6246"/>
                <a:gd name="T28" fmla="*/ 4938 w 6246"/>
                <a:gd name="T29" fmla="*/ 590 h 6246"/>
                <a:gd name="T30" fmla="*/ 4348 w 6246"/>
                <a:gd name="T31" fmla="*/ 258 h 6246"/>
                <a:gd name="T32" fmla="*/ 3976 w 6246"/>
                <a:gd name="T33" fmla="*/ 651 h 6246"/>
                <a:gd name="T34" fmla="*/ 3565 w 6246"/>
                <a:gd name="T35" fmla="*/ 545 h 6246"/>
                <a:gd name="T36" fmla="*/ 3428 w 6246"/>
                <a:gd name="T37" fmla="*/ 22 h 6246"/>
                <a:gd name="T38" fmla="*/ 2752 w 6246"/>
                <a:gd name="T39" fmla="*/ 30 h 6246"/>
                <a:gd name="T40" fmla="*/ 2625 w 6246"/>
                <a:gd name="T41" fmla="*/ 555 h 6246"/>
                <a:gd name="T42" fmla="*/ 2217 w 6246"/>
                <a:gd name="T43" fmla="*/ 670 h 6246"/>
                <a:gd name="T44" fmla="*/ 1837 w 6246"/>
                <a:gd name="T45" fmla="*/ 286 h 6246"/>
                <a:gd name="T46" fmla="*/ 1536 w 6246"/>
                <a:gd name="T47" fmla="*/ 442 h 6246"/>
                <a:gd name="T48" fmla="*/ 1254 w 6246"/>
                <a:gd name="T49" fmla="*/ 629 h 6246"/>
                <a:gd name="T50" fmla="*/ 1408 w 6246"/>
                <a:gd name="T51" fmla="*/ 1148 h 6246"/>
                <a:gd name="T52" fmla="*/ 1110 w 6246"/>
                <a:gd name="T53" fmla="*/ 1452 h 6246"/>
                <a:gd name="T54" fmla="*/ 590 w 6246"/>
                <a:gd name="T55" fmla="*/ 1309 h 6246"/>
                <a:gd name="T56" fmla="*/ 257 w 6246"/>
                <a:gd name="T57" fmla="*/ 1898 h 6246"/>
                <a:gd name="T58" fmla="*/ 650 w 6246"/>
                <a:gd name="T59" fmla="*/ 2270 h 6246"/>
                <a:gd name="T60" fmla="*/ 545 w 6246"/>
                <a:gd name="T61" fmla="*/ 2681 h 6246"/>
                <a:gd name="T62" fmla="*/ 22 w 6246"/>
                <a:gd name="T63" fmla="*/ 2819 h 6246"/>
                <a:gd name="T64" fmla="*/ 29 w 6246"/>
                <a:gd name="T65" fmla="*/ 3495 h 6246"/>
                <a:gd name="T66" fmla="*/ 555 w 6246"/>
                <a:gd name="T67" fmla="*/ 3620 h 6246"/>
                <a:gd name="T68" fmla="*/ 669 w 6246"/>
                <a:gd name="T69" fmla="*/ 4030 h 6246"/>
                <a:gd name="T70" fmla="*/ 285 w 6246"/>
                <a:gd name="T71" fmla="*/ 4410 h 6246"/>
                <a:gd name="T72" fmla="*/ 441 w 6246"/>
                <a:gd name="T73" fmla="*/ 4710 h 6246"/>
                <a:gd name="T74" fmla="*/ 629 w 6246"/>
                <a:gd name="T75" fmla="*/ 4992 h 6246"/>
                <a:gd name="T76" fmla="*/ 1148 w 6246"/>
                <a:gd name="T77" fmla="*/ 4838 h 6246"/>
                <a:gd name="T78" fmla="*/ 1451 w 6246"/>
                <a:gd name="T79" fmla="*/ 5136 h 6246"/>
                <a:gd name="T80" fmla="*/ 1308 w 6246"/>
                <a:gd name="T81" fmla="*/ 5657 h 6246"/>
                <a:gd name="T82" fmla="*/ 1897 w 6246"/>
                <a:gd name="T83" fmla="*/ 5988 h 6246"/>
                <a:gd name="T84" fmla="*/ 2270 w 6246"/>
                <a:gd name="T85" fmla="*/ 5596 h 6246"/>
                <a:gd name="T86" fmla="*/ 2681 w 6246"/>
                <a:gd name="T87" fmla="*/ 5701 h 6246"/>
                <a:gd name="T88" fmla="*/ 2818 w 6246"/>
                <a:gd name="T89" fmla="*/ 6225 h 6246"/>
                <a:gd name="T90" fmla="*/ 3495 w 6246"/>
                <a:gd name="T91" fmla="*/ 6218 h 6246"/>
                <a:gd name="T92" fmla="*/ 3620 w 6246"/>
                <a:gd name="T93" fmla="*/ 5692 h 6246"/>
                <a:gd name="T94" fmla="*/ 4029 w 6246"/>
                <a:gd name="T95" fmla="*/ 5577 h 6246"/>
                <a:gd name="T96" fmla="*/ 4410 w 6246"/>
                <a:gd name="T97" fmla="*/ 5961 h 6246"/>
                <a:gd name="T98" fmla="*/ 4710 w 6246"/>
                <a:gd name="T99" fmla="*/ 5805 h 6246"/>
                <a:gd name="T100" fmla="*/ 4992 w 6246"/>
                <a:gd name="T101" fmla="*/ 5617 h 6246"/>
                <a:gd name="T102" fmla="*/ 4837 w 6246"/>
                <a:gd name="T103" fmla="*/ 5099 h 6246"/>
                <a:gd name="T104" fmla="*/ 5135 w 6246"/>
                <a:gd name="T105" fmla="*/ 4795 h 6246"/>
                <a:gd name="T106" fmla="*/ 5656 w 6246"/>
                <a:gd name="T107" fmla="*/ 4938 h 6246"/>
                <a:gd name="T108" fmla="*/ 5988 w 6246"/>
                <a:gd name="T109" fmla="*/ 4349 h 6246"/>
                <a:gd name="T110" fmla="*/ 5595 w 6246"/>
                <a:gd name="T111" fmla="*/ 3976 h 6246"/>
                <a:gd name="T112" fmla="*/ 5701 w 6246"/>
                <a:gd name="T113" fmla="*/ 3566 h 6246"/>
                <a:gd name="T114" fmla="*/ 6224 w 6246"/>
                <a:gd name="T115" fmla="*/ 3429 h 6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246" h="6246">
                  <a:moveTo>
                    <a:pt x="3081" y="5136"/>
                  </a:moveTo>
                  <a:cubicBezTo>
                    <a:pt x="1971" y="5113"/>
                    <a:pt x="1087" y="4191"/>
                    <a:pt x="1110" y="3081"/>
                  </a:cubicBezTo>
                  <a:cubicBezTo>
                    <a:pt x="1133" y="1971"/>
                    <a:pt x="2055" y="1087"/>
                    <a:pt x="3165" y="1110"/>
                  </a:cubicBezTo>
                  <a:cubicBezTo>
                    <a:pt x="4275" y="1133"/>
                    <a:pt x="5159" y="2055"/>
                    <a:pt x="5136" y="3165"/>
                  </a:cubicBezTo>
                  <a:cubicBezTo>
                    <a:pt x="5113" y="4275"/>
                    <a:pt x="4191" y="5160"/>
                    <a:pt x="3081" y="5136"/>
                  </a:cubicBezTo>
                  <a:close/>
                  <a:moveTo>
                    <a:pt x="6224" y="3429"/>
                  </a:moveTo>
                  <a:cubicBezTo>
                    <a:pt x="6246" y="3204"/>
                    <a:pt x="6244" y="2978"/>
                    <a:pt x="6217" y="2752"/>
                  </a:cubicBezTo>
                  <a:lnTo>
                    <a:pt x="5692" y="2626"/>
                  </a:lnTo>
                  <a:cubicBezTo>
                    <a:pt x="5665" y="2489"/>
                    <a:pt x="5626" y="2351"/>
                    <a:pt x="5576" y="2217"/>
                  </a:cubicBezTo>
                  <a:lnTo>
                    <a:pt x="5961" y="1837"/>
                  </a:lnTo>
                  <a:cubicBezTo>
                    <a:pt x="5915" y="1735"/>
                    <a:pt x="5863" y="1634"/>
                    <a:pt x="5804" y="1536"/>
                  </a:cubicBezTo>
                  <a:cubicBezTo>
                    <a:pt x="5747" y="1438"/>
                    <a:pt x="5684" y="1344"/>
                    <a:pt x="5616" y="1254"/>
                  </a:cubicBezTo>
                  <a:lnTo>
                    <a:pt x="5098" y="1409"/>
                  </a:lnTo>
                  <a:cubicBezTo>
                    <a:pt x="5004" y="1301"/>
                    <a:pt x="4903" y="1201"/>
                    <a:pt x="4795" y="1111"/>
                  </a:cubicBezTo>
                  <a:lnTo>
                    <a:pt x="4938" y="590"/>
                  </a:lnTo>
                  <a:cubicBezTo>
                    <a:pt x="4753" y="458"/>
                    <a:pt x="4555" y="347"/>
                    <a:pt x="4348" y="258"/>
                  </a:cubicBezTo>
                  <a:lnTo>
                    <a:pt x="3976" y="651"/>
                  </a:lnTo>
                  <a:cubicBezTo>
                    <a:pt x="3842" y="605"/>
                    <a:pt x="3704" y="570"/>
                    <a:pt x="3565" y="545"/>
                  </a:cubicBezTo>
                  <a:lnTo>
                    <a:pt x="3428" y="22"/>
                  </a:lnTo>
                  <a:cubicBezTo>
                    <a:pt x="3204" y="0"/>
                    <a:pt x="2977" y="2"/>
                    <a:pt x="2752" y="30"/>
                  </a:cubicBezTo>
                  <a:lnTo>
                    <a:pt x="2625" y="555"/>
                  </a:lnTo>
                  <a:cubicBezTo>
                    <a:pt x="2487" y="581"/>
                    <a:pt x="2351" y="620"/>
                    <a:pt x="2217" y="670"/>
                  </a:cubicBezTo>
                  <a:lnTo>
                    <a:pt x="1837" y="286"/>
                  </a:lnTo>
                  <a:cubicBezTo>
                    <a:pt x="1735" y="331"/>
                    <a:pt x="1634" y="383"/>
                    <a:pt x="1536" y="442"/>
                  </a:cubicBezTo>
                  <a:cubicBezTo>
                    <a:pt x="1437" y="500"/>
                    <a:pt x="1344" y="563"/>
                    <a:pt x="1254" y="629"/>
                  </a:cubicBezTo>
                  <a:lnTo>
                    <a:pt x="1408" y="1148"/>
                  </a:lnTo>
                  <a:cubicBezTo>
                    <a:pt x="1300" y="1243"/>
                    <a:pt x="1200" y="1344"/>
                    <a:pt x="1110" y="1452"/>
                  </a:cubicBezTo>
                  <a:lnTo>
                    <a:pt x="590" y="1309"/>
                  </a:lnTo>
                  <a:cubicBezTo>
                    <a:pt x="457" y="1494"/>
                    <a:pt x="346" y="1691"/>
                    <a:pt x="257" y="1898"/>
                  </a:cubicBezTo>
                  <a:lnTo>
                    <a:pt x="650" y="2270"/>
                  </a:lnTo>
                  <a:cubicBezTo>
                    <a:pt x="604" y="2404"/>
                    <a:pt x="570" y="2542"/>
                    <a:pt x="545" y="2681"/>
                  </a:cubicBezTo>
                  <a:lnTo>
                    <a:pt x="22" y="2819"/>
                  </a:lnTo>
                  <a:cubicBezTo>
                    <a:pt x="0" y="3043"/>
                    <a:pt x="2" y="3269"/>
                    <a:pt x="29" y="3495"/>
                  </a:cubicBezTo>
                  <a:lnTo>
                    <a:pt x="555" y="3620"/>
                  </a:lnTo>
                  <a:cubicBezTo>
                    <a:pt x="581" y="3759"/>
                    <a:pt x="620" y="3895"/>
                    <a:pt x="669" y="4030"/>
                  </a:cubicBezTo>
                  <a:lnTo>
                    <a:pt x="285" y="4410"/>
                  </a:lnTo>
                  <a:cubicBezTo>
                    <a:pt x="331" y="4512"/>
                    <a:pt x="382" y="4612"/>
                    <a:pt x="441" y="4710"/>
                  </a:cubicBezTo>
                  <a:cubicBezTo>
                    <a:pt x="499" y="4809"/>
                    <a:pt x="562" y="4903"/>
                    <a:pt x="629" y="4992"/>
                  </a:cubicBezTo>
                  <a:lnTo>
                    <a:pt x="1148" y="4838"/>
                  </a:lnTo>
                  <a:cubicBezTo>
                    <a:pt x="1242" y="4946"/>
                    <a:pt x="1344" y="5046"/>
                    <a:pt x="1451" y="5136"/>
                  </a:cubicBezTo>
                  <a:lnTo>
                    <a:pt x="1308" y="5657"/>
                  </a:lnTo>
                  <a:cubicBezTo>
                    <a:pt x="1494" y="5789"/>
                    <a:pt x="1691" y="5900"/>
                    <a:pt x="1897" y="5988"/>
                  </a:cubicBezTo>
                  <a:lnTo>
                    <a:pt x="2270" y="5596"/>
                  </a:lnTo>
                  <a:cubicBezTo>
                    <a:pt x="2404" y="5642"/>
                    <a:pt x="2540" y="5677"/>
                    <a:pt x="2681" y="5701"/>
                  </a:cubicBezTo>
                  <a:lnTo>
                    <a:pt x="2818" y="6225"/>
                  </a:lnTo>
                  <a:cubicBezTo>
                    <a:pt x="3042" y="6246"/>
                    <a:pt x="3269" y="6245"/>
                    <a:pt x="3495" y="6218"/>
                  </a:cubicBezTo>
                  <a:lnTo>
                    <a:pt x="3620" y="5692"/>
                  </a:lnTo>
                  <a:cubicBezTo>
                    <a:pt x="3758" y="5665"/>
                    <a:pt x="3894" y="5627"/>
                    <a:pt x="4029" y="5577"/>
                  </a:cubicBezTo>
                  <a:lnTo>
                    <a:pt x="4410" y="5961"/>
                  </a:lnTo>
                  <a:cubicBezTo>
                    <a:pt x="4511" y="5916"/>
                    <a:pt x="4612" y="5864"/>
                    <a:pt x="4710" y="5805"/>
                  </a:cubicBezTo>
                  <a:cubicBezTo>
                    <a:pt x="4808" y="5747"/>
                    <a:pt x="4902" y="5684"/>
                    <a:pt x="4992" y="5617"/>
                  </a:cubicBezTo>
                  <a:lnTo>
                    <a:pt x="4837" y="5099"/>
                  </a:lnTo>
                  <a:cubicBezTo>
                    <a:pt x="4946" y="5005"/>
                    <a:pt x="5045" y="4903"/>
                    <a:pt x="5135" y="4795"/>
                  </a:cubicBezTo>
                  <a:lnTo>
                    <a:pt x="5656" y="4938"/>
                  </a:lnTo>
                  <a:cubicBezTo>
                    <a:pt x="5789" y="4753"/>
                    <a:pt x="5900" y="4555"/>
                    <a:pt x="5988" y="4349"/>
                  </a:cubicBezTo>
                  <a:lnTo>
                    <a:pt x="5595" y="3976"/>
                  </a:lnTo>
                  <a:cubicBezTo>
                    <a:pt x="5641" y="3843"/>
                    <a:pt x="5677" y="3706"/>
                    <a:pt x="5701" y="3566"/>
                  </a:cubicBezTo>
                  <a:lnTo>
                    <a:pt x="6224" y="3429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US" sz="2400">
                <a:solidFill>
                  <a:srgbClr val="4F81BD">
                    <a:lumMod val="75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xmlns="" id="{6ED305CF-69BE-4C76-841D-37B531FC7AAC}"/>
                </a:ext>
              </a:extLst>
            </p:cNvPr>
            <p:cNvSpPr/>
            <p:nvPr/>
          </p:nvSpPr>
          <p:spPr>
            <a:xfrm>
              <a:off x="2709556" y="3110932"/>
              <a:ext cx="867341" cy="76968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srgbClr val="4F81BD">
                    <a:lumMod val="75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sp>
          <p:nvSpPr>
            <p:cNvPr id="5121" name="Rectangle 5120"/>
            <p:cNvSpPr/>
            <p:nvPr/>
          </p:nvSpPr>
          <p:spPr>
            <a:xfrm>
              <a:off x="2171685" y="2285051"/>
              <a:ext cx="2012960" cy="6232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219170"/>
              <a:r>
                <a:rPr lang="en-US" sz="2400" dirty="0" err="1">
                  <a:solidFill>
                    <a:srgbClr val="4F81BD">
                      <a:lumMod val="75000"/>
                    </a:srgbClr>
                  </a:solidFill>
                  <a:latin typeface="Times New Roman" panose="02020603050405020304" pitchFamily="18" charset="0"/>
                  <a:cs typeface="Times New Roman" pitchFamily="18" charset="0"/>
                </a:rPr>
                <a:t>Công</a:t>
              </a:r>
              <a:r>
                <a:rPr lang="en-US" sz="2400" dirty="0">
                  <a:solidFill>
                    <a:srgbClr val="4F81BD">
                      <a:lumMod val="75000"/>
                    </a:srgb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4F81BD">
                      <a:lumMod val="75000"/>
                    </a:srgbClr>
                  </a:solidFill>
                  <a:latin typeface="Times New Roman" pitchFamily="18" charset="0"/>
                  <a:cs typeface="Times New Roman" pitchFamily="18" charset="0"/>
                </a:rPr>
                <a:t>nghiệp</a:t>
              </a:r>
              <a:r>
                <a:rPr lang="en-US" sz="2400" dirty="0">
                  <a:solidFill>
                    <a:srgbClr val="4F81BD">
                      <a:lumMod val="75000"/>
                    </a:srgb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err="1">
                  <a:solidFill>
                    <a:srgbClr val="4F81BD">
                      <a:lumMod val="75000"/>
                    </a:srgbClr>
                  </a:solidFill>
                  <a:latin typeface="Times New Roman" pitchFamily="18" charset="0"/>
                  <a:cs typeface="Times New Roman" pitchFamily="18" charset="0"/>
                </a:rPr>
                <a:t>tăng</a:t>
              </a:r>
              <a:r>
                <a:rPr lang="en-US" sz="2400">
                  <a:solidFill>
                    <a:srgbClr val="4F81BD">
                      <a:lumMod val="75000"/>
                    </a:srgb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smtClean="0">
                  <a:solidFill>
                    <a:srgbClr val="4F81BD">
                      <a:lumMod val="75000"/>
                    </a:srgbClr>
                  </a:solidFill>
                  <a:latin typeface="Times New Roman" pitchFamily="18" charset="0"/>
                  <a:cs typeface="Times New Roman" pitchFamily="18" charset="0"/>
                </a:rPr>
                <a:t>73%</a:t>
              </a:r>
              <a:endParaRPr lang="en-US" sz="2400" dirty="0">
                <a:solidFill>
                  <a:srgbClr val="4F81B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667354" y="258484"/>
            <a:ext cx="1779529" cy="1578335"/>
            <a:chOff x="5899286" y="637146"/>
            <a:chExt cx="1779529" cy="1578335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xmlns="" id="{74C1C83F-F664-4C63-B10B-20AA39E30747}"/>
                </a:ext>
              </a:extLst>
            </p:cNvPr>
            <p:cNvSpPr/>
            <p:nvPr/>
          </p:nvSpPr>
          <p:spPr>
            <a:xfrm>
              <a:off x="6166004" y="913190"/>
              <a:ext cx="1156455" cy="1026247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9170"/>
              <a:endParaRPr lang="en-US" sz="2400">
                <a:solidFill>
                  <a:srgbClr val="4F81BD">
                    <a:lumMod val="75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sp>
          <p:nvSpPr>
            <p:cNvPr id="126" name="Freeform 6">
              <a:extLst>
                <a:ext uri="{FF2B5EF4-FFF2-40B4-BE49-F238E27FC236}">
                  <a16:creationId xmlns:a16="http://schemas.microsoft.com/office/drawing/2014/main" xmlns="" id="{A2AA7E0A-ABDF-4EAE-B928-BB73492CD3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99286" y="637146"/>
              <a:ext cx="1779529" cy="1578335"/>
            </a:xfrm>
            <a:custGeom>
              <a:avLst/>
              <a:gdLst>
                <a:gd name="T0" fmla="*/ 4109 w 8218"/>
                <a:gd name="T1" fmla="*/ 6534 h 8219"/>
                <a:gd name="T2" fmla="*/ 1684 w 8218"/>
                <a:gd name="T3" fmla="*/ 4109 h 8219"/>
                <a:gd name="T4" fmla="*/ 4109 w 8218"/>
                <a:gd name="T5" fmla="*/ 1684 h 8219"/>
                <a:gd name="T6" fmla="*/ 6534 w 8218"/>
                <a:gd name="T7" fmla="*/ 4109 h 8219"/>
                <a:gd name="T8" fmla="*/ 4109 w 8218"/>
                <a:gd name="T9" fmla="*/ 6534 h 8219"/>
                <a:gd name="T10" fmla="*/ 8017 w 8218"/>
                <a:gd name="T11" fmla="*/ 5432 h 8219"/>
                <a:gd name="T12" fmla="*/ 8218 w 8218"/>
                <a:gd name="T13" fmla="*/ 4462 h 8219"/>
                <a:gd name="T14" fmla="*/ 7550 w 8218"/>
                <a:gd name="T15" fmla="*/ 4138 h 8219"/>
                <a:gd name="T16" fmla="*/ 7537 w 8218"/>
                <a:gd name="T17" fmla="*/ 3811 h 8219"/>
                <a:gd name="T18" fmla="*/ 7525 w 8218"/>
                <a:gd name="T19" fmla="*/ 3698 h 8219"/>
                <a:gd name="T20" fmla="*/ 8154 w 8218"/>
                <a:gd name="T21" fmla="*/ 3300 h 8219"/>
                <a:gd name="T22" fmla="*/ 7846 w 8218"/>
                <a:gd name="T23" fmla="*/ 2360 h 8219"/>
                <a:gd name="T24" fmla="*/ 7103 w 8218"/>
                <a:gd name="T25" fmla="*/ 2414 h 8219"/>
                <a:gd name="T26" fmla="*/ 6862 w 8218"/>
                <a:gd name="T27" fmla="*/ 2044 h 8219"/>
                <a:gd name="T28" fmla="*/ 7207 w 8218"/>
                <a:gd name="T29" fmla="*/ 1387 h 8219"/>
                <a:gd name="T30" fmla="*/ 6470 w 8218"/>
                <a:gd name="T31" fmla="*/ 727 h 8219"/>
                <a:gd name="T32" fmla="*/ 5854 w 8218"/>
                <a:gd name="T33" fmla="*/ 1144 h 8219"/>
                <a:gd name="T34" fmla="*/ 5460 w 8218"/>
                <a:gd name="T35" fmla="*/ 944 h 8219"/>
                <a:gd name="T36" fmla="*/ 5431 w 8218"/>
                <a:gd name="T37" fmla="*/ 202 h 8219"/>
                <a:gd name="T38" fmla="*/ 4462 w 8218"/>
                <a:gd name="T39" fmla="*/ 0 h 8219"/>
                <a:gd name="T40" fmla="*/ 4138 w 8218"/>
                <a:gd name="T41" fmla="*/ 669 h 8219"/>
                <a:gd name="T42" fmla="*/ 3811 w 8218"/>
                <a:gd name="T43" fmla="*/ 682 h 8219"/>
                <a:gd name="T44" fmla="*/ 3698 w 8218"/>
                <a:gd name="T45" fmla="*/ 694 h 8219"/>
                <a:gd name="T46" fmla="*/ 3301 w 8218"/>
                <a:gd name="T47" fmla="*/ 64 h 8219"/>
                <a:gd name="T48" fmla="*/ 2360 w 8218"/>
                <a:gd name="T49" fmla="*/ 373 h 8219"/>
                <a:gd name="T50" fmla="*/ 2414 w 8218"/>
                <a:gd name="T51" fmla="*/ 1115 h 8219"/>
                <a:gd name="T52" fmla="*/ 2045 w 8218"/>
                <a:gd name="T53" fmla="*/ 1357 h 8219"/>
                <a:gd name="T54" fmla="*/ 1386 w 8218"/>
                <a:gd name="T55" fmla="*/ 1011 h 8219"/>
                <a:gd name="T56" fmla="*/ 727 w 8218"/>
                <a:gd name="T57" fmla="*/ 1749 h 8219"/>
                <a:gd name="T58" fmla="*/ 1145 w 8218"/>
                <a:gd name="T59" fmla="*/ 2365 h 8219"/>
                <a:gd name="T60" fmla="*/ 944 w 8218"/>
                <a:gd name="T61" fmla="*/ 2758 h 8219"/>
                <a:gd name="T62" fmla="*/ 202 w 8218"/>
                <a:gd name="T63" fmla="*/ 2787 h 8219"/>
                <a:gd name="T64" fmla="*/ 0 w 8218"/>
                <a:gd name="T65" fmla="*/ 3757 h 8219"/>
                <a:gd name="T66" fmla="*/ 669 w 8218"/>
                <a:gd name="T67" fmla="*/ 4081 h 8219"/>
                <a:gd name="T68" fmla="*/ 681 w 8218"/>
                <a:gd name="T69" fmla="*/ 4408 h 8219"/>
                <a:gd name="T70" fmla="*/ 694 w 8218"/>
                <a:gd name="T71" fmla="*/ 4521 h 8219"/>
                <a:gd name="T72" fmla="*/ 65 w 8218"/>
                <a:gd name="T73" fmla="*/ 4918 h 8219"/>
                <a:gd name="T74" fmla="*/ 373 w 8218"/>
                <a:gd name="T75" fmla="*/ 5859 h 8219"/>
                <a:gd name="T76" fmla="*/ 1115 w 8218"/>
                <a:gd name="T77" fmla="*/ 5805 h 8219"/>
                <a:gd name="T78" fmla="*/ 1357 w 8218"/>
                <a:gd name="T79" fmla="*/ 6174 h 8219"/>
                <a:gd name="T80" fmla="*/ 1011 w 8218"/>
                <a:gd name="T81" fmla="*/ 6832 h 8219"/>
                <a:gd name="T82" fmla="*/ 1749 w 8218"/>
                <a:gd name="T83" fmla="*/ 7492 h 8219"/>
                <a:gd name="T84" fmla="*/ 2365 w 8218"/>
                <a:gd name="T85" fmla="*/ 7074 h 8219"/>
                <a:gd name="T86" fmla="*/ 2758 w 8218"/>
                <a:gd name="T87" fmla="*/ 7274 h 8219"/>
                <a:gd name="T88" fmla="*/ 2787 w 8218"/>
                <a:gd name="T89" fmla="*/ 8017 h 8219"/>
                <a:gd name="T90" fmla="*/ 3756 w 8218"/>
                <a:gd name="T91" fmla="*/ 8219 h 8219"/>
                <a:gd name="T92" fmla="*/ 4081 w 8218"/>
                <a:gd name="T93" fmla="*/ 7550 h 8219"/>
                <a:gd name="T94" fmla="*/ 4408 w 8218"/>
                <a:gd name="T95" fmla="*/ 7537 h 8219"/>
                <a:gd name="T96" fmla="*/ 4520 w 8218"/>
                <a:gd name="T97" fmla="*/ 7524 h 8219"/>
                <a:gd name="T98" fmla="*/ 4917 w 8218"/>
                <a:gd name="T99" fmla="*/ 8155 h 8219"/>
                <a:gd name="T100" fmla="*/ 5859 w 8218"/>
                <a:gd name="T101" fmla="*/ 7847 h 8219"/>
                <a:gd name="T102" fmla="*/ 5805 w 8218"/>
                <a:gd name="T103" fmla="*/ 7104 h 8219"/>
                <a:gd name="T104" fmla="*/ 6174 w 8218"/>
                <a:gd name="T105" fmla="*/ 6862 h 8219"/>
                <a:gd name="T106" fmla="*/ 6832 w 8218"/>
                <a:gd name="T107" fmla="*/ 7208 h 8219"/>
                <a:gd name="T108" fmla="*/ 7492 w 8218"/>
                <a:gd name="T109" fmla="*/ 6470 h 8219"/>
                <a:gd name="T110" fmla="*/ 7075 w 8218"/>
                <a:gd name="T111" fmla="*/ 5854 h 8219"/>
                <a:gd name="T112" fmla="*/ 7274 w 8218"/>
                <a:gd name="T113" fmla="*/ 5461 h 8219"/>
                <a:gd name="T114" fmla="*/ 8017 w 8218"/>
                <a:gd name="T115" fmla="*/ 5432 h 8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218" h="8219">
                  <a:moveTo>
                    <a:pt x="4109" y="6534"/>
                  </a:moveTo>
                  <a:cubicBezTo>
                    <a:pt x="2772" y="6534"/>
                    <a:pt x="1684" y="5447"/>
                    <a:pt x="1684" y="4109"/>
                  </a:cubicBezTo>
                  <a:cubicBezTo>
                    <a:pt x="1684" y="2772"/>
                    <a:pt x="2772" y="1684"/>
                    <a:pt x="4109" y="1684"/>
                  </a:cubicBezTo>
                  <a:cubicBezTo>
                    <a:pt x="5446" y="1684"/>
                    <a:pt x="6534" y="2772"/>
                    <a:pt x="6534" y="4109"/>
                  </a:cubicBezTo>
                  <a:cubicBezTo>
                    <a:pt x="6534" y="5447"/>
                    <a:pt x="5446" y="6534"/>
                    <a:pt x="4109" y="6534"/>
                  </a:cubicBezTo>
                  <a:close/>
                  <a:moveTo>
                    <a:pt x="8017" y="5432"/>
                  </a:moveTo>
                  <a:cubicBezTo>
                    <a:pt x="8122" y="5122"/>
                    <a:pt x="8190" y="4797"/>
                    <a:pt x="8218" y="4462"/>
                  </a:cubicBezTo>
                  <a:lnTo>
                    <a:pt x="7550" y="4138"/>
                  </a:lnTo>
                  <a:cubicBezTo>
                    <a:pt x="7551" y="4030"/>
                    <a:pt x="7547" y="3921"/>
                    <a:pt x="7537" y="3811"/>
                  </a:cubicBezTo>
                  <a:cubicBezTo>
                    <a:pt x="7534" y="3773"/>
                    <a:pt x="7529" y="3736"/>
                    <a:pt x="7525" y="3698"/>
                  </a:cubicBezTo>
                  <a:lnTo>
                    <a:pt x="8154" y="3300"/>
                  </a:lnTo>
                  <a:cubicBezTo>
                    <a:pt x="8088" y="2970"/>
                    <a:pt x="7984" y="2655"/>
                    <a:pt x="7846" y="2360"/>
                  </a:cubicBezTo>
                  <a:lnTo>
                    <a:pt x="7103" y="2414"/>
                  </a:lnTo>
                  <a:cubicBezTo>
                    <a:pt x="7031" y="2285"/>
                    <a:pt x="6950" y="2162"/>
                    <a:pt x="6862" y="2044"/>
                  </a:cubicBezTo>
                  <a:lnTo>
                    <a:pt x="7207" y="1387"/>
                  </a:lnTo>
                  <a:cubicBezTo>
                    <a:pt x="6989" y="1138"/>
                    <a:pt x="6741" y="917"/>
                    <a:pt x="6470" y="727"/>
                  </a:cubicBezTo>
                  <a:lnTo>
                    <a:pt x="5854" y="1144"/>
                  </a:lnTo>
                  <a:cubicBezTo>
                    <a:pt x="5728" y="1070"/>
                    <a:pt x="5596" y="1003"/>
                    <a:pt x="5460" y="944"/>
                  </a:cubicBezTo>
                  <a:lnTo>
                    <a:pt x="5431" y="202"/>
                  </a:lnTo>
                  <a:cubicBezTo>
                    <a:pt x="5122" y="97"/>
                    <a:pt x="4796" y="28"/>
                    <a:pt x="4462" y="0"/>
                  </a:cubicBezTo>
                  <a:lnTo>
                    <a:pt x="4138" y="669"/>
                  </a:lnTo>
                  <a:cubicBezTo>
                    <a:pt x="4030" y="668"/>
                    <a:pt x="3921" y="672"/>
                    <a:pt x="3811" y="682"/>
                  </a:cubicBezTo>
                  <a:cubicBezTo>
                    <a:pt x="3772" y="685"/>
                    <a:pt x="3735" y="690"/>
                    <a:pt x="3698" y="694"/>
                  </a:cubicBezTo>
                  <a:lnTo>
                    <a:pt x="3301" y="64"/>
                  </a:lnTo>
                  <a:cubicBezTo>
                    <a:pt x="2970" y="130"/>
                    <a:pt x="2655" y="234"/>
                    <a:pt x="2360" y="373"/>
                  </a:cubicBezTo>
                  <a:lnTo>
                    <a:pt x="2414" y="1115"/>
                  </a:lnTo>
                  <a:cubicBezTo>
                    <a:pt x="2285" y="1188"/>
                    <a:pt x="2161" y="1269"/>
                    <a:pt x="2045" y="1357"/>
                  </a:cubicBezTo>
                  <a:lnTo>
                    <a:pt x="1386" y="1011"/>
                  </a:lnTo>
                  <a:cubicBezTo>
                    <a:pt x="1138" y="1230"/>
                    <a:pt x="916" y="1478"/>
                    <a:pt x="727" y="1749"/>
                  </a:cubicBezTo>
                  <a:lnTo>
                    <a:pt x="1145" y="2365"/>
                  </a:lnTo>
                  <a:cubicBezTo>
                    <a:pt x="1070" y="2491"/>
                    <a:pt x="1002" y="2623"/>
                    <a:pt x="944" y="2758"/>
                  </a:cubicBezTo>
                  <a:lnTo>
                    <a:pt x="202" y="2787"/>
                  </a:lnTo>
                  <a:cubicBezTo>
                    <a:pt x="96" y="3097"/>
                    <a:pt x="28" y="3422"/>
                    <a:pt x="0" y="3757"/>
                  </a:cubicBezTo>
                  <a:lnTo>
                    <a:pt x="669" y="4081"/>
                  </a:lnTo>
                  <a:cubicBezTo>
                    <a:pt x="668" y="4189"/>
                    <a:pt x="672" y="4298"/>
                    <a:pt x="681" y="4408"/>
                  </a:cubicBezTo>
                  <a:cubicBezTo>
                    <a:pt x="685" y="4446"/>
                    <a:pt x="689" y="4483"/>
                    <a:pt x="694" y="4521"/>
                  </a:cubicBezTo>
                  <a:lnTo>
                    <a:pt x="65" y="4918"/>
                  </a:lnTo>
                  <a:cubicBezTo>
                    <a:pt x="131" y="5248"/>
                    <a:pt x="234" y="5564"/>
                    <a:pt x="373" y="5859"/>
                  </a:cubicBezTo>
                  <a:lnTo>
                    <a:pt x="1115" y="5805"/>
                  </a:lnTo>
                  <a:cubicBezTo>
                    <a:pt x="1188" y="5933"/>
                    <a:pt x="1269" y="6057"/>
                    <a:pt x="1357" y="6174"/>
                  </a:cubicBezTo>
                  <a:lnTo>
                    <a:pt x="1011" y="6832"/>
                  </a:lnTo>
                  <a:cubicBezTo>
                    <a:pt x="1229" y="7081"/>
                    <a:pt x="1478" y="7302"/>
                    <a:pt x="1749" y="7492"/>
                  </a:cubicBezTo>
                  <a:lnTo>
                    <a:pt x="2365" y="7074"/>
                  </a:lnTo>
                  <a:cubicBezTo>
                    <a:pt x="2491" y="7149"/>
                    <a:pt x="2622" y="7216"/>
                    <a:pt x="2758" y="7274"/>
                  </a:cubicBezTo>
                  <a:lnTo>
                    <a:pt x="2787" y="8017"/>
                  </a:lnTo>
                  <a:cubicBezTo>
                    <a:pt x="3097" y="8122"/>
                    <a:pt x="3421" y="8191"/>
                    <a:pt x="3756" y="8219"/>
                  </a:cubicBezTo>
                  <a:lnTo>
                    <a:pt x="4081" y="7550"/>
                  </a:lnTo>
                  <a:cubicBezTo>
                    <a:pt x="4189" y="7551"/>
                    <a:pt x="4298" y="7547"/>
                    <a:pt x="4408" y="7537"/>
                  </a:cubicBezTo>
                  <a:cubicBezTo>
                    <a:pt x="4446" y="7534"/>
                    <a:pt x="4483" y="7529"/>
                    <a:pt x="4520" y="7524"/>
                  </a:cubicBezTo>
                  <a:lnTo>
                    <a:pt x="4917" y="8155"/>
                  </a:lnTo>
                  <a:cubicBezTo>
                    <a:pt x="5249" y="8089"/>
                    <a:pt x="5564" y="7985"/>
                    <a:pt x="5859" y="7847"/>
                  </a:cubicBezTo>
                  <a:lnTo>
                    <a:pt x="5805" y="7104"/>
                  </a:lnTo>
                  <a:cubicBezTo>
                    <a:pt x="5933" y="7030"/>
                    <a:pt x="6057" y="6950"/>
                    <a:pt x="6174" y="6862"/>
                  </a:cubicBezTo>
                  <a:lnTo>
                    <a:pt x="6832" y="7208"/>
                  </a:lnTo>
                  <a:cubicBezTo>
                    <a:pt x="7080" y="6989"/>
                    <a:pt x="7302" y="6741"/>
                    <a:pt x="7492" y="6470"/>
                  </a:cubicBezTo>
                  <a:lnTo>
                    <a:pt x="7075" y="5854"/>
                  </a:lnTo>
                  <a:cubicBezTo>
                    <a:pt x="7149" y="5728"/>
                    <a:pt x="7216" y="5596"/>
                    <a:pt x="7274" y="5461"/>
                  </a:cubicBezTo>
                  <a:lnTo>
                    <a:pt x="8017" y="5432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US" sz="2400">
                <a:solidFill>
                  <a:srgbClr val="4F81BD">
                    <a:lumMod val="75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67" t="1523" r="3460" b="23810"/>
            <a:stretch/>
          </p:blipFill>
          <p:spPr>
            <a:xfrm>
              <a:off x="6350067" y="1088678"/>
              <a:ext cx="812791" cy="675268"/>
            </a:xfrm>
            <a:prstGeom prst="rect">
              <a:avLst/>
            </a:prstGeom>
          </p:spPr>
        </p:pic>
      </p:grpSp>
      <p:sp>
        <p:nvSpPr>
          <p:cNvPr id="7" name="Rectangle 6"/>
          <p:cNvSpPr/>
          <p:nvPr/>
        </p:nvSpPr>
        <p:spPr>
          <a:xfrm rot="10800000" flipV="1">
            <a:off x="6348813" y="1920448"/>
            <a:ext cx="3040269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 6000 nhà máy, xí nghiệp được khôi phục và xây dựng.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9736633" y="1329077"/>
            <a:ext cx="1777980" cy="1577791"/>
            <a:chOff x="9736633" y="1329077"/>
            <a:chExt cx="1777980" cy="1577791"/>
          </a:xfrm>
        </p:grpSpPr>
        <p:sp>
          <p:nvSpPr>
            <p:cNvPr id="147" name="Oval 146">
              <a:extLst>
                <a:ext uri="{FF2B5EF4-FFF2-40B4-BE49-F238E27FC236}">
                  <a16:creationId xmlns:a16="http://schemas.microsoft.com/office/drawing/2014/main" xmlns="" id="{F1E2CA82-E368-4C03-9C7A-E3B43ED66821}"/>
                </a:ext>
              </a:extLst>
            </p:cNvPr>
            <p:cNvSpPr/>
            <p:nvPr/>
          </p:nvSpPr>
          <p:spPr>
            <a:xfrm>
              <a:off x="10051658" y="1635750"/>
              <a:ext cx="1156455" cy="1026247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9170"/>
              <a:endParaRPr lang="en-US" sz="2400">
                <a:solidFill>
                  <a:srgbClr val="4F81BD">
                    <a:lumMod val="75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sp>
          <p:nvSpPr>
            <p:cNvPr id="127" name="Freeform 9">
              <a:extLst>
                <a:ext uri="{FF2B5EF4-FFF2-40B4-BE49-F238E27FC236}">
                  <a16:creationId xmlns:a16="http://schemas.microsoft.com/office/drawing/2014/main" xmlns="" id="{BB937175-9088-4A78-B5A7-19B0BFAB34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36633" y="1329077"/>
              <a:ext cx="1777980" cy="1577791"/>
            </a:xfrm>
            <a:custGeom>
              <a:avLst/>
              <a:gdLst>
                <a:gd name="T0" fmla="*/ 3081 w 6246"/>
                <a:gd name="T1" fmla="*/ 5136 h 6246"/>
                <a:gd name="T2" fmla="*/ 1110 w 6246"/>
                <a:gd name="T3" fmla="*/ 3081 h 6246"/>
                <a:gd name="T4" fmla="*/ 3165 w 6246"/>
                <a:gd name="T5" fmla="*/ 1110 h 6246"/>
                <a:gd name="T6" fmla="*/ 5136 w 6246"/>
                <a:gd name="T7" fmla="*/ 3165 h 6246"/>
                <a:gd name="T8" fmla="*/ 3081 w 6246"/>
                <a:gd name="T9" fmla="*/ 5136 h 6246"/>
                <a:gd name="T10" fmla="*/ 6224 w 6246"/>
                <a:gd name="T11" fmla="*/ 3429 h 6246"/>
                <a:gd name="T12" fmla="*/ 6217 w 6246"/>
                <a:gd name="T13" fmla="*/ 2752 h 6246"/>
                <a:gd name="T14" fmla="*/ 5692 w 6246"/>
                <a:gd name="T15" fmla="*/ 2626 h 6246"/>
                <a:gd name="T16" fmla="*/ 5576 w 6246"/>
                <a:gd name="T17" fmla="*/ 2217 h 6246"/>
                <a:gd name="T18" fmla="*/ 5961 w 6246"/>
                <a:gd name="T19" fmla="*/ 1837 h 6246"/>
                <a:gd name="T20" fmla="*/ 5804 w 6246"/>
                <a:gd name="T21" fmla="*/ 1536 h 6246"/>
                <a:gd name="T22" fmla="*/ 5616 w 6246"/>
                <a:gd name="T23" fmla="*/ 1254 h 6246"/>
                <a:gd name="T24" fmla="*/ 5098 w 6246"/>
                <a:gd name="T25" fmla="*/ 1409 h 6246"/>
                <a:gd name="T26" fmla="*/ 4795 w 6246"/>
                <a:gd name="T27" fmla="*/ 1111 h 6246"/>
                <a:gd name="T28" fmla="*/ 4938 w 6246"/>
                <a:gd name="T29" fmla="*/ 590 h 6246"/>
                <a:gd name="T30" fmla="*/ 4348 w 6246"/>
                <a:gd name="T31" fmla="*/ 258 h 6246"/>
                <a:gd name="T32" fmla="*/ 3976 w 6246"/>
                <a:gd name="T33" fmla="*/ 651 h 6246"/>
                <a:gd name="T34" fmla="*/ 3565 w 6246"/>
                <a:gd name="T35" fmla="*/ 545 h 6246"/>
                <a:gd name="T36" fmla="*/ 3428 w 6246"/>
                <a:gd name="T37" fmla="*/ 22 h 6246"/>
                <a:gd name="T38" fmla="*/ 2752 w 6246"/>
                <a:gd name="T39" fmla="*/ 30 h 6246"/>
                <a:gd name="T40" fmla="*/ 2625 w 6246"/>
                <a:gd name="T41" fmla="*/ 555 h 6246"/>
                <a:gd name="T42" fmla="*/ 2217 w 6246"/>
                <a:gd name="T43" fmla="*/ 670 h 6246"/>
                <a:gd name="T44" fmla="*/ 1837 w 6246"/>
                <a:gd name="T45" fmla="*/ 286 h 6246"/>
                <a:gd name="T46" fmla="*/ 1536 w 6246"/>
                <a:gd name="T47" fmla="*/ 442 h 6246"/>
                <a:gd name="T48" fmla="*/ 1254 w 6246"/>
                <a:gd name="T49" fmla="*/ 629 h 6246"/>
                <a:gd name="T50" fmla="*/ 1408 w 6246"/>
                <a:gd name="T51" fmla="*/ 1148 h 6246"/>
                <a:gd name="T52" fmla="*/ 1110 w 6246"/>
                <a:gd name="T53" fmla="*/ 1452 h 6246"/>
                <a:gd name="T54" fmla="*/ 590 w 6246"/>
                <a:gd name="T55" fmla="*/ 1309 h 6246"/>
                <a:gd name="T56" fmla="*/ 257 w 6246"/>
                <a:gd name="T57" fmla="*/ 1898 h 6246"/>
                <a:gd name="T58" fmla="*/ 650 w 6246"/>
                <a:gd name="T59" fmla="*/ 2270 h 6246"/>
                <a:gd name="T60" fmla="*/ 545 w 6246"/>
                <a:gd name="T61" fmla="*/ 2681 h 6246"/>
                <a:gd name="T62" fmla="*/ 22 w 6246"/>
                <a:gd name="T63" fmla="*/ 2819 h 6246"/>
                <a:gd name="T64" fmla="*/ 29 w 6246"/>
                <a:gd name="T65" fmla="*/ 3495 h 6246"/>
                <a:gd name="T66" fmla="*/ 555 w 6246"/>
                <a:gd name="T67" fmla="*/ 3620 h 6246"/>
                <a:gd name="T68" fmla="*/ 669 w 6246"/>
                <a:gd name="T69" fmla="*/ 4030 h 6246"/>
                <a:gd name="T70" fmla="*/ 285 w 6246"/>
                <a:gd name="T71" fmla="*/ 4410 h 6246"/>
                <a:gd name="T72" fmla="*/ 441 w 6246"/>
                <a:gd name="T73" fmla="*/ 4710 h 6246"/>
                <a:gd name="T74" fmla="*/ 629 w 6246"/>
                <a:gd name="T75" fmla="*/ 4992 h 6246"/>
                <a:gd name="T76" fmla="*/ 1148 w 6246"/>
                <a:gd name="T77" fmla="*/ 4838 h 6246"/>
                <a:gd name="T78" fmla="*/ 1451 w 6246"/>
                <a:gd name="T79" fmla="*/ 5136 h 6246"/>
                <a:gd name="T80" fmla="*/ 1308 w 6246"/>
                <a:gd name="T81" fmla="*/ 5657 h 6246"/>
                <a:gd name="T82" fmla="*/ 1897 w 6246"/>
                <a:gd name="T83" fmla="*/ 5988 h 6246"/>
                <a:gd name="T84" fmla="*/ 2270 w 6246"/>
                <a:gd name="T85" fmla="*/ 5596 h 6246"/>
                <a:gd name="T86" fmla="*/ 2681 w 6246"/>
                <a:gd name="T87" fmla="*/ 5701 h 6246"/>
                <a:gd name="T88" fmla="*/ 2818 w 6246"/>
                <a:gd name="T89" fmla="*/ 6225 h 6246"/>
                <a:gd name="T90" fmla="*/ 3495 w 6246"/>
                <a:gd name="T91" fmla="*/ 6218 h 6246"/>
                <a:gd name="T92" fmla="*/ 3620 w 6246"/>
                <a:gd name="T93" fmla="*/ 5692 h 6246"/>
                <a:gd name="T94" fmla="*/ 4029 w 6246"/>
                <a:gd name="T95" fmla="*/ 5577 h 6246"/>
                <a:gd name="T96" fmla="*/ 4410 w 6246"/>
                <a:gd name="T97" fmla="*/ 5961 h 6246"/>
                <a:gd name="T98" fmla="*/ 4710 w 6246"/>
                <a:gd name="T99" fmla="*/ 5805 h 6246"/>
                <a:gd name="T100" fmla="*/ 4992 w 6246"/>
                <a:gd name="T101" fmla="*/ 5617 h 6246"/>
                <a:gd name="T102" fmla="*/ 4837 w 6246"/>
                <a:gd name="T103" fmla="*/ 5099 h 6246"/>
                <a:gd name="T104" fmla="*/ 5135 w 6246"/>
                <a:gd name="T105" fmla="*/ 4795 h 6246"/>
                <a:gd name="T106" fmla="*/ 5656 w 6246"/>
                <a:gd name="T107" fmla="*/ 4938 h 6246"/>
                <a:gd name="T108" fmla="*/ 5988 w 6246"/>
                <a:gd name="T109" fmla="*/ 4349 h 6246"/>
                <a:gd name="T110" fmla="*/ 5595 w 6246"/>
                <a:gd name="T111" fmla="*/ 3976 h 6246"/>
                <a:gd name="T112" fmla="*/ 5701 w 6246"/>
                <a:gd name="T113" fmla="*/ 3566 h 6246"/>
                <a:gd name="T114" fmla="*/ 6224 w 6246"/>
                <a:gd name="T115" fmla="*/ 3429 h 6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246" h="6246">
                  <a:moveTo>
                    <a:pt x="3081" y="5136"/>
                  </a:moveTo>
                  <a:cubicBezTo>
                    <a:pt x="1971" y="5113"/>
                    <a:pt x="1087" y="4191"/>
                    <a:pt x="1110" y="3081"/>
                  </a:cubicBezTo>
                  <a:cubicBezTo>
                    <a:pt x="1133" y="1971"/>
                    <a:pt x="2055" y="1087"/>
                    <a:pt x="3165" y="1110"/>
                  </a:cubicBezTo>
                  <a:cubicBezTo>
                    <a:pt x="4275" y="1133"/>
                    <a:pt x="5159" y="2055"/>
                    <a:pt x="5136" y="3165"/>
                  </a:cubicBezTo>
                  <a:cubicBezTo>
                    <a:pt x="5113" y="4275"/>
                    <a:pt x="4191" y="5160"/>
                    <a:pt x="3081" y="5136"/>
                  </a:cubicBezTo>
                  <a:close/>
                  <a:moveTo>
                    <a:pt x="6224" y="3429"/>
                  </a:moveTo>
                  <a:cubicBezTo>
                    <a:pt x="6246" y="3204"/>
                    <a:pt x="6244" y="2978"/>
                    <a:pt x="6217" y="2752"/>
                  </a:cubicBezTo>
                  <a:lnTo>
                    <a:pt x="5692" y="2626"/>
                  </a:lnTo>
                  <a:cubicBezTo>
                    <a:pt x="5665" y="2489"/>
                    <a:pt x="5626" y="2351"/>
                    <a:pt x="5576" y="2217"/>
                  </a:cubicBezTo>
                  <a:lnTo>
                    <a:pt x="5961" y="1837"/>
                  </a:lnTo>
                  <a:cubicBezTo>
                    <a:pt x="5915" y="1735"/>
                    <a:pt x="5863" y="1634"/>
                    <a:pt x="5804" y="1536"/>
                  </a:cubicBezTo>
                  <a:cubicBezTo>
                    <a:pt x="5747" y="1438"/>
                    <a:pt x="5684" y="1344"/>
                    <a:pt x="5616" y="1254"/>
                  </a:cubicBezTo>
                  <a:lnTo>
                    <a:pt x="5098" y="1409"/>
                  </a:lnTo>
                  <a:cubicBezTo>
                    <a:pt x="5004" y="1301"/>
                    <a:pt x="4903" y="1201"/>
                    <a:pt x="4795" y="1111"/>
                  </a:cubicBezTo>
                  <a:lnTo>
                    <a:pt x="4938" y="590"/>
                  </a:lnTo>
                  <a:cubicBezTo>
                    <a:pt x="4753" y="458"/>
                    <a:pt x="4555" y="347"/>
                    <a:pt x="4348" y="258"/>
                  </a:cubicBezTo>
                  <a:lnTo>
                    <a:pt x="3976" y="651"/>
                  </a:lnTo>
                  <a:cubicBezTo>
                    <a:pt x="3842" y="605"/>
                    <a:pt x="3704" y="570"/>
                    <a:pt x="3565" y="545"/>
                  </a:cubicBezTo>
                  <a:lnTo>
                    <a:pt x="3428" y="22"/>
                  </a:lnTo>
                  <a:cubicBezTo>
                    <a:pt x="3204" y="0"/>
                    <a:pt x="2977" y="2"/>
                    <a:pt x="2752" y="30"/>
                  </a:cubicBezTo>
                  <a:lnTo>
                    <a:pt x="2625" y="555"/>
                  </a:lnTo>
                  <a:cubicBezTo>
                    <a:pt x="2487" y="581"/>
                    <a:pt x="2351" y="620"/>
                    <a:pt x="2217" y="670"/>
                  </a:cubicBezTo>
                  <a:lnTo>
                    <a:pt x="1837" y="286"/>
                  </a:lnTo>
                  <a:cubicBezTo>
                    <a:pt x="1735" y="331"/>
                    <a:pt x="1634" y="383"/>
                    <a:pt x="1536" y="442"/>
                  </a:cubicBezTo>
                  <a:cubicBezTo>
                    <a:pt x="1437" y="500"/>
                    <a:pt x="1344" y="563"/>
                    <a:pt x="1254" y="629"/>
                  </a:cubicBezTo>
                  <a:lnTo>
                    <a:pt x="1408" y="1148"/>
                  </a:lnTo>
                  <a:cubicBezTo>
                    <a:pt x="1300" y="1243"/>
                    <a:pt x="1200" y="1344"/>
                    <a:pt x="1110" y="1452"/>
                  </a:cubicBezTo>
                  <a:lnTo>
                    <a:pt x="590" y="1309"/>
                  </a:lnTo>
                  <a:cubicBezTo>
                    <a:pt x="457" y="1494"/>
                    <a:pt x="346" y="1691"/>
                    <a:pt x="257" y="1898"/>
                  </a:cubicBezTo>
                  <a:lnTo>
                    <a:pt x="650" y="2270"/>
                  </a:lnTo>
                  <a:cubicBezTo>
                    <a:pt x="604" y="2404"/>
                    <a:pt x="570" y="2542"/>
                    <a:pt x="545" y="2681"/>
                  </a:cubicBezTo>
                  <a:lnTo>
                    <a:pt x="22" y="2819"/>
                  </a:lnTo>
                  <a:cubicBezTo>
                    <a:pt x="0" y="3043"/>
                    <a:pt x="2" y="3269"/>
                    <a:pt x="29" y="3495"/>
                  </a:cubicBezTo>
                  <a:lnTo>
                    <a:pt x="555" y="3620"/>
                  </a:lnTo>
                  <a:cubicBezTo>
                    <a:pt x="581" y="3759"/>
                    <a:pt x="620" y="3895"/>
                    <a:pt x="669" y="4030"/>
                  </a:cubicBezTo>
                  <a:lnTo>
                    <a:pt x="285" y="4410"/>
                  </a:lnTo>
                  <a:cubicBezTo>
                    <a:pt x="331" y="4512"/>
                    <a:pt x="382" y="4612"/>
                    <a:pt x="441" y="4710"/>
                  </a:cubicBezTo>
                  <a:cubicBezTo>
                    <a:pt x="499" y="4809"/>
                    <a:pt x="562" y="4903"/>
                    <a:pt x="629" y="4992"/>
                  </a:cubicBezTo>
                  <a:lnTo>
                    <a:pt x="1148" y="4838"/>
                  </a:lnTo>
                  <a:cubicBezTo>
                    <a:pt x="1242" y="4946"/>
                    <a:pt x="1344" y="5046"/>
                    <a:pt x="1451" y="5136"/>
                  </a:cubicBezTo>
                  <a:lnTo>
                    <a:pt x="1308" y="5657"/>
                  </a:lnTo>
                  <a:cubicBezTo>
                    <a:pt x="1494" y="5789"/>
                    <a:pt x="1691" y="5900"/>
                    <a:pt x="1897" y="5988"/>
                  </a:cubicBezTo>
                  <a:lnTo>
                    <a:pt x="2270" y="5596"/>
                  </a:lnTo>
                  <a:cubicBezTo>
                    <a:pt x="2404" y="5642"/>
                    <a:pt x="2540" y="5677"/>
                    <a:pt x="2681" y="5701"/>
                  </a:cubicBezTo>
                  <a:lnTo>
                    <a:pt x="2818" y="6225"/>
                  </a:lnTo>
                  <a:cubicBezTo>
                    <a:pt x="3042" y="6246"/>
                    <a:pt x="3269" y="6245"/>
                    <a:pt x="3495" y="6218"/>
                  </a:cubicBezTo>
                  <a:lnTo>
                    <a:pt x="3620" y="5692"/>
                  </a:lnTo>
                  <a:cubicBezTo>
                    <a:pt x="3758" y="5665"/>
                    <a:pt x="3894" y="5627"/>
                    <a:pt x="4029" y="5577"/>
                  </a:cubicBezTo>
                  <a:lnTo>
                    <a:pt x="4410" y="5961"/>
                  </a:lnTo>
                  <a:cubicBezTo>
                    <a:pt x="4511" y="5916"/>
                    <a:pt x="4612" y="5864"/>
                    <a:pt x="4710" y="5805"/>
                  </a:cubicBezTo>
                  <a:cubicBezTo>
                    <a:pt x="4808" y="5747"/>
                    <a:pt x="4902" y="5684"/>
                    <a:pt x="4992" y="5617"/>
                  </a:cubicBezTo>
                  <a:lnTo>
                    <a:pt x="4837" y="5099"/>
                  </a:lnTo>
                  <a:cubicBezTo>
                    <a:pt x="4946" y="5005"/>
                    <a:pt x="5045" y="4903"/>
                    <a:pt x="5135" y="4795"/>
                  </a:cubicBezTo>
                  <a:lnTo>
                    <a:pt x="5656" y="4938"/>
                  </a:lnTo>
                  <a:cubicBezTo>
                    <a:pt x="5789" y="4753"/>
                    <a:pt x="5900" y="4555"/>
                    <a:pt x="5988" y="4349"/>
                  </a:cubicBezTo>
                  <a:lnTo>
                    <a:pt x="5595" y="3976"/>
                  </a:lnTo>
                  <a:cubicBezTo>
                    <a:pt x="5641" y="3843"/>
                    <a:pt x="5677" y="3706"/>
                    <a:pt x="5701" y="3566"/>
                  </a:cubicBezTo>
                  <a:lnTo>
                    <a:pt x="6224" y="342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US" sz="2400">
                <a:solidFill>
                  <a:srgbClr val="4F81BD">
                    <a:lumMod val="75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589" t="45484" r="30169" b="8237"/>
            <a:stretch/>
          </p:blipFill>
          <p:spPr>
            <a:xfrm>
              <a:off x="10163581" y="1687479"/>
              <a:ext cx="924082" cy="844043"/>
            </a:xfrm>
            <a:prstGeom prst="rect">
              <a:avLst/>
            </a:prstGeom>
          </p:spPr>
        </p:pic>
      </p:grpSp>
      <p:sp>
        <p:nvSpPr>
          <p:cNvPr id="10" name="Rectangle 9"/>
          <p:cNvSpPr/>
          <p:nvPr/>
        </p:nvSpPr>
        <p:spPr>
          <a:xfrm>
            <a:off x="9079702" y="311933"/>
            <a:ext cx="3436085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 xuất nông nghiệp vượt trước chiến tranh.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324668" y="3892731"/>
            <a:ext cx="11021225" cy="49242"/>
          </a:xfrm>
          <a:prstGeom prst="line">
            <a:avLst/>
          </a:prstGeom>
          <a:ln w="38100" cmpd="sng">
            <a:solidFill>
              <a:schemeClr val="bg1">
                <a:lumMod val="75000"/>
              </a:schemeClr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254067" y="60750"/>
            <a:ext cx="6096000" cy="94179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pt-BR" sz="2400" i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b.Thành tựu trong khôi phục kinh tế:</a:t>
            </a:r>
            <a:endParaRPr lang="en-US" sz="2400" u="sng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pt-BR" sz="2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Kinh tế: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2554" y="4564227"/>
            <a:ext cx="60257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pt-BR" sz="2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KHKT: 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 1949 Liên Xô chế tạo thành công bom nguyên tử.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459" y="4017321"/>
            <a:ext cx="4660847" cy="2634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7093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8">
            <a:extLst>
              <a:ext uri="{FF2B5EF4-FFF2-40B4-BE49-F238E27FC236}">
                <a16:creationId xmlns:a16="http://schemas.microsoft.com/office/drawing/2014/main" xmlns="" id="{6A702007-F175-4EB5-83F9-E722F95FC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3180"/>
            <a:ext cx="121920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oogle Shape;18;p1">
            <a:extLst>
              <a:ext uri="{FF2B5EF4-FFF2-40B4-BE49-F238E27FC236}">
                <a16:creationId xmlns:a16="http://schemas.microsoft.com/office/drawing/2014/main" xmlns="" id="{B2997008-8498-436D-A7CC-37052BDF45B4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1989138"/>
            <a:ext cx="11415713" cy="2562225"/>
            <a:chOff x="5261" y="3406"/>
            <a:chExt cx="8762" cy="4035"/>
          </a:xfrm>
        </p:grpSpPr>
        <p:grpSp>
          <p:nvGrpSpPr>
            <p:cNvPr id="4" name="Google Shape;19;p1">
              <a:extLst>
                <a:ext uri="{FF2B5EF4-FFF2-40B4-BE49-F238E27FC236}">
                  <a16:creationId xmlns:a16="http://schemas.microsoft.com/office/drawing/2014/main" xmlns="" id="{8E616D3A-CF6E-42B7-96D1-4CC3527C58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61" y="3406"/>
              <a:ext cx="8762" cy="4035"/>
              <a:chOff x="5219" y="2121"/>
              <a:chExt cx="8762" cy="4035"/>
            </a:xfrm>
          </p:grpSpPr>
          <p:cxnSp>
            <p:nvCxnSpPr>
              <p:cNvPr id="6" name="Google Shape;20;p1">
                <a:extLst>
                  <a:ext uri="{FF2B5EF4-FFF2-40B4-BE49-F238E27FC236}">
                    <a16:creationId xmlns:a16="http://schemas.microsoft.com/office/drawing/2014/main" xmlns="" id="{2D81ABC6-ECDF-4A06-B872-7EDAE7009EF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219" y="6131"/>
                <a:ext cx="8762" cy="10"/>
              </a:xfrm>
              <a:prstGeom prst="straightConnector1">
                <a:avLst/>
              </a:prstGeom>
              <a:noFill/>
              <a:ln w="22225">
                <a:solidFill>
                  <a:srgbClr val="33660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" name="Google Shape;21;p1">
                <a:extLst>
                  <a:ext uri="{FF2B5EF4-FFF2-40B4-BE49-F238E27FC236}">
                    <a16:creationId xmlns:a16="http://schemas.microsoft.com/office/drawing/2014/main" xmlns="" id="{82C451AC-2FC5-4697-BCB0-AAF16EC3334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219" y="2121"/>
                <a:ext cx="0" cy="4035"/>
              </a:xfrm>
              <a:prstGeom prst="straightConnector1">
                <a:avLst/>
              </a:prstGeom>
              <a:noFill/>
              <a:ln w="22225">
                <a:solidFill>
                  <a:srgbClr val="33660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" name="Google Shape;22;p1">
                <a:extLst>
                  <a:ext uri="{FF2B5EF4-FFF2-40B4-BE49-F238E27FC236}">
                    <a16:creationId xmlns:a16="http://schemas.microsoft.com/office/drawing/2014/main" xmlns="" id="{BA13E14C-6817-4F8A-8F0D-4B1C5DEA3F3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13966" y="2121"/>
                <a:ext cx="0" cy="4035"/>
              </a:xfrm>
              <a:prstGeom prst="straightConnector1">
                <a:avLst/>
              </a:prstGeom>
              <a:noFill/>
              <a:ln w="22225">
                <a:solidFill>
                  <a:srgbClr val="33660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" name="Google Shape;23;p1">
                <a:extLst>
                  <a:ext uri="{FF2B5EF4-FFF2-40B4-BE49-F238E27FC236}">
                    <a16:creationId xmlns:a16="http://schemas.microsoft.com/office/drawing/2014/main" xmlns="" id="{65B1D61E-75A9-44D7-86B8-0F024D8F88B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219" y="2124"/>
                <a:ext cx="1336" cy="12"/>
              </a:xfrm>
              <a:prstGeom prst="straightConnector1">
                <a:avLst/>
              </a:prstGeom>
              <a:noFill/>
              <a:ln w="22225">
                <a:solidFill>
                  <a:srgbClr val="33660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5" name="Google Shape;24;p1">
              <a:extLst>
                <a:ext uri="{FF2B5EF4-FFF2-40B4-BE49-F238E27FC236}">
                  <a16:creationId xmlns:a16="http://schemas.microsoft.com/office/drawing/2014/main" xmlns="" id="{D8655532-863A-4C36-8095-89544DD59F3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2672" y="3421"/>
              <a:ext cx="1336" cy="12"/>
            </a:xfrm>
            <a:prstGeom prst="straightConnector1">
              <a:avLst/>
            </a:prstGeom>
            <a:noFill/>
            <a:ln w="22225">
              <a:solidFill>
                <a:srgbClr val="33660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AB5A682-C48B-4257-8EC7-7D02BE60FEBC}"/>
              </a:ext>
            </a:extLst>
          </p:cNvPr>
          <p:cNvSpPr txBox="1"/>
          <p:nvPr/>
        </p:nvSpPr>
        <p:spPr>
          <a:xfrm>
            <a:off x="833121" y="2623235"/>
            <a:ext cx="1082039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 quả mà Liên Xô đạt được cho </a:t>
            </a:r>
            <a:r>
              <a:rPr lang="vi-VN" sz="3600"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pt-BR" sz="3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suy nghĩ và hiểu</a:t>
            </a:r>
            <a:r>
              <a:rPr lang="vi-VN" sz="3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biết </a:t>
            </a:r>
            <a:r>
              <a:rPr lang="pt-BR" sz="3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điều gì về con người và đất nước Liên Xô?</a:t>
            </a:r>
            <a:r>
              <a:rPr lang="pt-BR" sz="36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1094792763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AZOT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www.jpppt.com">
  <a:themeElements>
    <a:clrScheme name="自定义 98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5F5F5F"/>
      </a:accent1>
      <a:accent2>
        <a:srgbClr val="C79267"/>
      </a:accent2>
      <a:accent3>
        <a:srgbClr val="5F5F5F"/>
      </a:accent3>
      <a:accent4>
        <a:srgbClr val="C79267"/>
      </a:accent4>
      <a:accent5>
        <a:srgbClr val="5F5F5F"/>
      </a:accent5>
      <a:accent6>
        <a:srgbClr val="C79267"/>
      </a:accent6>
      <a:hlink>
        <a:srgbClr val="5F5F5F"/>
      </a:hlink>
      <a:folHlink>
        <a:srgbClr val="CC9D76"/>
      </a:folHlink>
    </a:clrScheme>
    <a:fontScheme name="tza2l3ic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www.jp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x0suh3fz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Powerpoint.vn Templat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985CB0"/>
      </a:accent4>
      <a:accent5>
        <a:srgbClr val="C65885"/>
      </a:accent5>
      <a:accent6>
        <a:srgbClr val="00AF92"/>
      </a:accent6>
      <a:hlink>
        <a:srgbClr val="FCC79F"/>
      </a:hlink>
      <a:folHlink>
        <a:srgbClr val="869FB7"/>
      </a:folHlink>
    </a:clrScheme>
    <a:fontScheme name="Custom 1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炫彩扁平2">
    <a:dk1>
      <a:srgbClr val="000000"/>
    </a:dk1>
    <a:lt1>
      <a:srgbClr val="FFFFFF"/>
    </a:lt1>
    <a:dk2>
      <a:srgbClr val="44546A"/>
    </a:dk2>
    <a:lt2>
      <a:srgbClr val="E7E6E6"/>
    </a:lt2>
    <a:accent1>
      <a:srgbClr val="FFBF53"/>
    </a:accent1>
    <a:accent2>
      <a:srgbClr val="F17475"/>
    </a:accent2>
    <a:accent3>
      <a:srgbClr val="01B3C5"/>
    </a:accent3>
    <a:accent4>
      <a:srgbClr val="985CB0"/>
    </a:accent4>
    <a:accent5>
      <a:srgbClr val="C65885"/>
    </a:accent5>
    <a:accent6>
      <a:srgbClr val="00AF92"/>
    </a:accent6>
    <a:hlink>
      <a:srgbClr val="FCC79F"/>
    </a:hlink>
    <a:folHlink>
      <a:srgbClr val="869FB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617</TotalTime>
  <Words>1142</Words>
  <Application>Microsoft Office PowerPoint</Application>
  <PresentationFormat>Custom</PresentationFormat>
  <Paragraphs>142</Paragraphs>
  <Slides>23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Office Theme</vt:lpstr>
      <vt:lpstr>Office 主题​​</vt:lpstr>
      <vt:lpstr>AZOTA</vt:lpstr>
      <vt:lpstr>1_Office Theme</vt:lpstr>
      <vt:lpstr>1_www.jpppt.com</vt:lpstr>
      <vt:lpstr>3_www.jpppt.com</vt:lpstr>
      <vt:lpstr>Powerpoint.vn Template</vt:lpstr>
      <vt:lpstr>Executive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Doan Trang</dc:creator>
  <cp:lastModifiedBy>Hai Ly</cp:lastModifiedBy>
  <cp:revision>25</cp:revision>
  <dcterms:created xsi:type="dcterms:W3CDTF">2021-08-18T07:35:26Z</dcterms:created>
  <dcterms:modified xsi:type="dcterms:W3CDTF">2022-08-31T13:38:58Z</dcterms:modified>
</cp:coreProperties>
</file>