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>
        <p:scale>
          <a:sx n="76" d="100"/>
          <a:sy n="76" d="100"/>
        </p:scale>
        <p:origin x="-180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17/08/2021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8/17/2021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17/08/2021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17/08/2021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17/08/2021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17/08/2021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8/17/2021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17/08/2021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17/08/2021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17/08/2021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8/17/2021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17/08/2021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</a:t>
            </a:r>
            <a:r>
              <a:rPr lang="en-US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XỬ LÝ TÌNH HUỐNG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</a:t>
            </a:r>
            <a:r>
              <a:rPr lang="en-GB" sz="2800" b="1" i="1" dirty="0" smtClean="0">
                <a:latin typeface="+mj-lt"/>
              </a:rPr>
              <a:t>: </a:t>
            </a:r>
            <a:r>
              <a:rPr lang="en-GB" sz="2800" dirty="0" err="1" smtClean="0">
                <a:latin typeface="+mj-lt"/>
              </a:rPr>
              <a:t>Bố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  IV. VẬN DỤNG</a:t>
            </a:r>
            <a:endParaRPr lang="en-US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1:  </a:t>
            </a:r>
            <a:r>
              <a:rPr lang="en-GB" sz="2400" dirty="0" err="1" smtClean="0">
                <a:latin typeface="+mj-lt"/>
              </a:rPr>
              <a:t>Em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+mj-lt"/>
              </a:rPr>
              <a:t>Bài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tập</a:t>
            </a:r>
            <a:r>
              <a:rPr lang="en-GB" sz="2000" dirty="0" smtClean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</a:t>
            </a:r>
            <a:r>
              <a:rPr lang="de-DE" dirty="0" smtClean="0"/>
              <a:t>để bảo vệ bản thân dịch </a:t>
            </a:r>
            <a:r>
              <a:rPr lang="de-DE" dirty="0"/>
              <a:t>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tắc</a:t>
            </a:r>
            <a:r>
              <a:rPr lang="en-US" dirty="0" smtClean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II- KHÁM PHÁ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GIẢI QUYẾT TÌNH HUỐNG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</a:t>
            </a:r>
            <a:r>
              <a:rPr lang="vi-VN" dirty="0" smtClean="0"/>
              <a:t>?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latin typeface="+mj-lt"/>
              </a:rPr>
              <a:t>MỖI HỌC SINH CẦN NHỚ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                                   III. LUYỆN TẬP</a:t>
            </a:r>
            <a:endParaRPr lang="en-US" sz="4400" dirty="0">
              <a:latin typeface="+mj-lt"/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Microsoft Office PowerPoint</Application>
  <PresentationFormat>Custom</PresentationFormat>
  <Paragraphs>35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2</cp:revision>
  <dcterms:created xsi:type="dcterms:W3CDTF">2013-07-31T14:55:00Z</dcterms:created>
  <dcterms:modified xsi:type="dcterms:W3CDTF">2021-08-17T01:58:04Z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