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1" r:id="rId2"/>
    <p:sldId id="293" r:id="rId3"/>
    <p:sldId id="285" r:id="rId4"/>
    <p:sldId id="287" r:id="rId5"/>
    <p:sldId id="295" r:id="rId6"/>
    <p:sldId id="288" r:id="rId7"/>
    <p:sldId id="263" r:id="rId8"/>
    <p:sldId id="258" r:id="rId9"/>
    <p:sldId id="275" r:id="rId10"/>
    <p:sldId id="274" r:id="rId11"/>
    <p:sldId id="276" r:id="rId12"/>
    <p:sldId id="277" r:id="rId13"/>
    <p:sldId id="296" r:id="rId14"/>
    <p:sldId id="264" r:id="rId15"/>
    <p:sldId id="289" r:id="rId16"/>
    <p:sldId id="280" r:id="rId17"/>
    <p:sldId id="282" r:id="rId18"/>
    <p:sldId id="283" r:id="rId19"/>
    <p:sldId id="290" r:id="rId20"/>
    <p:sldId id="270" r:id="rId21"/>
    <p:sldId id="279" r:id="rId22"/>
    <p:sldId id="29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12" autoAdjust="0"/>
    <p:restoredTop sz="94718" autoAdjust="0"/>
  </p:normalViewPr>
  <p:slideViewPr>
    <p:cSldViewPr>
      <p:cViewPr varScale="1">
        <p:scale>
          <a:sx n="84" d="100"/>
          <a:sy n="84" d="100"/>
        </p:scale>
        <p:origin x="1478" y="58"/>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D1DDBA-EED1-4870-9369-7C5F2B719A54}"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C26C5764-CA01-463F-B88A-F35EDA0C1247}">
      <dgm:prSet phldrT="[Text]"/>
      <dgm:spPr/>
      <dgm:t>
        <a:bodyPr/>
        <a:lstStyle/>
        <a:p>
          <a:r>
            <a:rPr lang="vi-VN" dirty="0" smtClean="0"/>
            <a:t>Kinh tế</a:t>
          </a:r>
          <a:endParaRPr lang="en-US" dirty="0"/>
        </a:p>
      </dgm:t>
    </dgm:pt>
    <dgm:pt modelId="{0C9047EC-551F-468D-8476-399326AEA084}" type="parTrans" cxnId="{4884FCFC-2D01-47FB-9A2E-733550479982}">
      <dgm:prSet/>
      <dgm:spPr/>
      <dgm:t>
        <a:bodyPr/>
        <a:lstStyle/>
        <a:p>
          <a:endParaRPr lang="en-US"/>
        </a:p>
      </dgm:t>
    </dgm:pt>
    <dgm:pt modelId="{54846C0B-FE2B-40E6-BA53-71B1B11E2E40}" type="sibTrans" cxnId="{4884FCFC-2D01-47FB-9A2E-733550479982}">
      <dgm:prSet/>
      <dgm:spPr/>
      <dgm:t>
        <a:bodyPr/>
        <a:lstStyle/>
        <a:p>
          <a:r>
            <a:rPr lang="vi-VN" dirty="0" smtClean="0"/>
            <a:t>Y tế và giáo dục</a:t>
          </a:r>
          <a:endParaRPr lang="en-US" dirty="0"/>
        </a:p>
      </dgm:t>
    </dgm:pt>
    <dgm:pt modelId="{BD212F1F-A8A9-4B7B-A150-1893B5E9F0EC}">
      <dgm:prSet phldrT="[Text]" phldr="1"/>
      <dgm:spPr/>
      <dgm:t>
        <a:bodyPr/>
        <a:lstStyle/>
        <a:p>
          <a:endParaRPr lang="en-US"/>
        </a:p>
      </dgm:t>
    </dgm:pt>
    <dgm:pt modelId="{2669B587-3D46-485D-A494-9D438469891E}" type="parTrans" cxnId="{09FDB697-E33D-4916-A158-222CA2CBE9E9}">
      <dgm:prSet/>
      <dgm:spPr/>
      <dgm:t>
        <a:bodyPr/>
        <a:lstStyle/>
        <a:p>
          <a:endParaRPr lang="en-US"/>
        </a:p>
      </dgm:t>
    </dgm:pt>
    <dgm:pt modelId="{9B5E3671-8627-4B7B-BAF1-E866BB48A331}" type="sibTrans" cxnId="{09FDB697-E33D-4916-A158-222CA2CBE9E9}">
      <dgm:prSet/>
      <dgm:spPr/>
      <dgm:t>
        <a:bodyPr/>
        <a:lstStyle/>
        <a:p>
          <a:endParaRPr lang="en-US"/>
        </a:p>
      </dgm:t>
    </dgm:pt>
    <dgm:pt modelId="{50ADEE58-22EF-4AEA-97DE-D364F73B30FD}">
      <dgm:prSet phldrT="[Text]" custT="1"/>
      <dgm:spPr/>
      <dgm:t>
        <a:bodyPr/>
        <a:lstStyle/>
        <a:p>
          <a:r>
            <a:rPr lang="vi-VN" sz="2400" b="1" dirty="0" smtClean="0">
              <a:solidFill>
                <a:srgbClr val="FFFF00"/>
              </a:solidFill>
            </a:rPr>
            <a:t>HỢP TÁC</a:t>
          </a:r>
          <a:endParaRPr lang="en-US" sz="2400" b="1" dirty="0">
            <a:solidFill>
              <a:srgbClr val="FFFF00"/>
            </a:solidFill>
          </a:endParaRPr>
        </a:p>
      </dgm:t>
    </dgm:pt>
    <dgm:pt modelId="{C61A0AB3-8321-4D98-A9FE-ED0BF8146EBA}" type="parTrans" cxnId="{8BD2F61E-8E4D-4B6A-A7F9-91515FEA9275}">
      <dgm:prSet/>
      <dgm:spPr/>
      <dgm:t>
        <a:bodyPr/>
        <a:lstStyle/>
        <a:p>
          <a:endParaRPr lang="en-US"/>
        </a:p>
      </dgm:t>
    </dgm:pt>
    <dgm:pt modelId="{9E4A6519-CA86-4F3C-8D6D-D12983DBAAF7}" type="sibTrans" cxnId="{8BD2F61E-8E4D-4B6A-A7F9-91515FEA9275}">
      <dgm:prSet/>
      <dgm:spPr/>
      <dgm:t>
        <a:bodyPr/>
        <a:lstStyle/>
        <a:p>
          <a:r>
            <a:rPr lang="vi-VN" dirty="0" smtClean="0"/>
            <a:t>Chính Trị</a:t>
          </a:r>
          <a:endParaRPr lang="en-US" dirty="0"/>
        </a:p>
      </dgm:t>
    </dgm:pt>
    <dgm:pt modelId="{05D96A1F-FE32-4874-B7B9-C8CEF4A6A7E1}">
      <dgm:prSet phldrT="[Text]" phldr="1"/>
      <dgm:spPr/>
      <dgm:t>
        <a:bodyPr/>
        <a:lstStyle/>
        <a:p>
          <a:endParaRPr lang="en-US" dirty="0"/>
        </a:p>
      </dgm:t>
    </dgm:pt>
    <dgm:pt modelId="{2E881E76-2D3A-405E-B8B3-DB640A5696A4}" type="parTrans" cxnId="{B1894880-7BD9-4D5B-9E85-23021584596F}">
      <dgm:prSet/>
      <dgm:spPr/>
      <dgm:t>
        <a:bodyPr/>
        <a:lstStyle/>
        <a:p>
          <a:endParaRPr lang="en-US"/>
        </a:p>
      </dgm:t>
    </dgm:pt>
    <dgm:pt modelId="{09184E67-43E5-41EF-9ACF-9E39A35754D8}" type="sibTrans" cxnId="{B1894880-7BD9-4D5B-9E85-23021584596F}">
      <dgm:prSet/>
      <dgm:spPr/>
      <dgm:t>
        <a:bodyPr/>
        <a:lstStyle/>
        <a:p>
          <a:endParaRPr lang="en-US"/>
        </a:p>
      </dgm:t>
    </dgm:pt>
    <dgm:pt modelId="{8A6FBB00-F945-4859-9147-ED10D2EB6756}">
      <dgm:prSet phldrT="[Text]"/>
      <dgm:spPr/>
      <dgm:t>
        <a:bodyPr/>
        <a:lstStyle/>
        <a:p>
          <a:r>
            <a:rPr lang="vi-VN" dirty="0" smtClean="0"/>
            <a:t>An ninh quốc phòng</a:t>
          </a:r>
          <a:endParaRPr lang="en-US" dirty="0"/>
        </a:p>
      </dgm:t>
    </dgm:pt>
    <dgm:pt modelId="{5E157C4C-B4FC-401B-907D-56B6361BFD55}" type="parTrans" cxnId="{77BBE665-EDEC-492A-A87A-B01D2F4155D8}">
      <dgm:prSet/>
      <dgm:spPr/>
      <dgm:t>
        <a:bodyPr/>
        <a:lstStyle/>
        <a:p>
          <a:endParaRPr lang="en-US"/>
        </a:p>
      </dgm:t>
    </dgm:pt>
    <dgm:pt modelId="{0832A7F9-7894-46BF-803A-CA4EF1B4E104}" type="sibTrans" cxnId="{77BBE665-EDEC-492A-A87A-B01D2F4155D8}">
      <dgm:prSet/>
      <dgm:spPr/>
      <dgm:t>
        <a:bodyPr/>
        <a:lstStyle/>
        <a:p>
          <a:r>
            <a:rPr lang="vi-VN" dirty="0" smtClean="0"/>
            <a:t>Khoa học và công nghệ</a:t>
          </a:r>
          <a:endParaRPr lang="en-US" dirty="0"/>
        </a:p>
      </dgm:t>
    </dgm:pt>
    <dgm:pt modelId="{E4AF6EF4-BB38-4FD8-8A9E-897DFC68B656}">
      <dgm:prSet phldrT="[Text]" phldr="1"/>
      <dgm:spPr/>
      <dgm:t>
        <a:bodyPr/>
        <a:lstStyle/>
        <a:p>
          <a:endParaRPr lang="en-US"/>
        </a:p>
      </dgm:t>
    </dgm:pt>
    <dgm:pt modelId="{DCDE1D4E-A27F-4EB5-8FB5-67299D6E9267}" type="parTrans" cxnId="{464A646B-8CB8-4BD5-B43B-9532997A9017}">
      <dgm:prSet/>
      <dgm:spPr/>
      <dgm:t>
        <a:bodyPr/>
        <a:lstStyle/>
        <a:p>
          <a:endParaRPr lang="en-US"/>
        </a:p>
      </dgm:t>
    </dgm:pt>
    <dgm:pt modelId="{04FC5DCC-AA70-4231-AC20-6711296729D3}" type="sibTrans" cxnId="{464A646B-8CB8-4BD5-B43B-9532997A9017}">
      <dgm:prSet/>
      <dgm:spPr/>
      <dgm:t>
        <a:bodyPr/>
        <a:lstStyle/>
        <a:p>
          <a:endParaRPr lang="en-US"/>
        </a:p>
      </dgm:t>
    </dgm:pt>
    <dgm:pt modelId="{64DEF22D-1EE6-47C8-95B6-24E913650185}" type="pres">
      <dgm:prSet presAssocID="{59D1DDBA-EED1-4870-9369-7C5F2B719A54}" presName="Name0" presStyleCnt="0">
        <dgm:presLayoutVars>
          <dgm:chMax/>
          <dgm:chPref/>
          <dgm:dir/>
          <dgm:animLvl val="lvl"/>
        </dgm:presLayoutVars>
      </dgm:prSet>
      <dgm:spPr/>
      <dgm:t>
        <a:bodyPr/>
        <a:lstStyle/>
        <a:p>
          <a:endParaRPr lang="en-US"/>
        </a:p>
      </dgm:t>
    </dgm:pt>
    <dgm:pt modelId="{27A401F6-E776-4A7D-834F-14EE52010189}" type="pres">
      <dgm:prSet presAssocID="{C26C5764-CA01-463F-B88A-F35EDA0C1247}" presName="composite" presStyleCnt="0"/>
      <dgm:spPr/>
    </dgm:pt>
    <dgm:pt modelId="{BE3EAB83-59E3-4267-BAA7-744573B78997}" type="pres">
      <dgm:prSet presAssocID="{C26C5764-CA01-463F-B88A-F35EDA0C1247}" presName="Parent1" presStyleLbl="node1" presStyleIdx="0" presStyleCnt="6">
        <dgm:presLayoutVars>
          <dgm:chMax val="1"/>
          <dgm:chPref val="1"/>
          <dgm:bulletEnabled val="1"/>
        </dgm:presLayoutVars>
      </dgm:prSet>
      <dgm:spPr/>
      <dgm:t>
        <a:bodyPr/>
        <a:lstStyle/>
        <a:p>
          <a:endParaRPr lang="en-US"/>
        </a:p>
      </dgm:t>
    </dgm:pt>
    <dgm:pt modelId="{C56034C0-2E82-45D4-8A78-1E26F19204ED}" type="pres">
      <dgm:prSet presAssocID="{C26C5764-CA01-463F-B88A-F35EDA0C1247}" presName="Childtext1" presStyleLbl="revTx" presStyleIdx="0" presStyleCnt="3">
        <dgm:presLayoutVars>
          <dgm:chMax val="0"/>
          <dgm:chPref val="0"/>
          <dgm:bulletEnabled val="1"/>
        </dgm:presLayoutVars>
      </dgm:prSet>
      <dgm:spPr/>
      <dgm:t>
        <a:bodyPr/>
        <a:lstStyle/>
        <a:p>
          <a:endParaRPr lang="en-US"/>
        </a:p>
      </dgm:t>
    </dgm:pt>
    <dgm:pt modelId="{7FCEE511-F444-4B4D-89F5-1B740C4932E4}" type="pres">
      <dgm:prSet presAssocID="{C26C5764-CA01-463F-B88A-F35EDA0C1247}" presName="BalanceSpacing" presStyleCnt="0"/>
      <dgm:spPr/>
    </dgm:pt>
    <dgm:pt modelId="{9EF9B530-450C-4302-84A2-0073AC52813D}" type="pres">
      <dgm:prSet presAssocID="{C26C5764-CA01-463F-B88A-F35EDA0C1247}" presName="BalanceSpacing1" presStyleCnt="0"/>
      <dgm:spPr/>
    </dgm:pt>
    <dgm:pt modelId="{B582566D-0727-4432-846D-03C96AC76B70}" type="pres">
      <dgm:prSet presAssocID="{54846C0B-FE2B-40E6-BA53-71B1B11E2E40}" presName="Accent1Text" presStyleLbl="node1" presStyleIdx="1" presStyleCnt="6"/>
      <dgm:spPr/>
      <dgm:t>
        <a:bodyPr/>
        <a:lstStyle/>
        <a:p>
          <a:endParaRPr lang="en-US"/>
        </a:p>
      </dgm:t>
    </dgm:pt>
    <dgm:pt modelId="{BBE290ED-B72C-4761-86E1-AA1292143772}" type="pres">
      <dgm:prSet presAssocID="{54846C0B-FE2B-40E6-BA53-71B1B11E2E40}" presName="spaceBetweenRectangles" presStyleCnt="0"/>
      <dgm:spPr/>
    </dgm:pt>
    <dgm:pt modelId="{CD0CA818-18C9-4D63-B719-A2997A8DA40E}" type="pres">
      <dgm:prSet presAssocID="{50ADEE58-22EF-4AEA-97DE-D364F73B30FD}" presName="composite" presStyleCnt="0"/>
      <dgm:spPr/>
    </dgm:pt>
    <dgm:pt modelId="{8D938753-74D3-4E78-9E45-ACAED331B901}" type="pres">
      <dgm:prSet presAssocID="{50ADEE58-22EF-4AEA-97DE-D364F73B30FD}" presName="Parent1" presStyleLbl="node1" presStyleIdx="2" presStyleCnt="6">
        <dgm:presLayoutVars>
          <dgm:chMax val="1"/>
          <dgm:chPref val="1"/>
          <dgm:bulletEnabled val="1"/>
        </dgm:presLayoutVars>
      </dgm:prSet>
      <dgm:spPr/>
      <dgm:t>
        <a:bodyPr/>
        <a:lstStyle/>
        <a:p>
          <a:endParaRPr lang="en-US"/>
        </a:p>
      </dgm:t>
    </dgm:pt>
    <dgm:pt modelId="{373552BC-B9B6-4FA3-826B-FF3FF62756FB}" type="pres">
      <dgm:prSet presAssocID="{50ADEE58-22EF-4AEA-97DE-D364F73B30FD}" presName="Childtext1" presStyleLbl="revTx" presStyleIdx="1" presStyleCnt="3">
        <dgm:presLayoutVars>
          <dgm:chMax val="0"/>
          <dgm:chPref val="0"/>
          <dgm:bulletEnabled val="1"/>
        </dgm:presLayoutVars>
      </dgm:prSet>
      <dgm:spPr/>
      <dgm:t>
        <a:bodyPr/>
        <a:lstStyle/>
        <a:p>
          <a:endParaRPr lang="en-US"/>
        </a:p>
      </dgm:t>
    </dgm:pt>
    <dgm:pt modelId="{40B92596-7499-464E-BA37-77401D4AD877}" type="pres">
      <dgm:prSet presAssocID="{50ADEE58-22EF-4AEA-97DE-D364F73B30FD}" presName="BalanceSpacing" presStyleCnt="0"/>
      <dgm:spPr/>
    </dgm:pt>
    <dgm:pt modelId="{BE13146F-57D4-4D01-B2F6-978AFA6671CE}" type="pres">
      <dgm:prSet presAssocID="{50ADEE58-22EF-4AEA-97DE-D364F73B30FD}" presName="BalanceSpacing1" presStyleCnt="0"/>
      <dgm:spPr/>
    </dgm:pt>
    <dgm:pt modelId="{4F6AC128-0523-49C4-8241-B0207F5B3F3E}" type="pres">
      <dgm:prSet presAssocID="{9E4A6519-CA86-4F3C-8D6D-D12983DBAAF7}" presName="Accent1Text" presStyleLbl="node1" presStyleIdx="3" presStyleCnt="6"/>
      <dgm:spPr/>
      <dgm:t>
        <a:bodyPr/>
        <a:lstStyle/>
        <a:p>
          <a:endParaRPr lang="en-US"/>
        </a:p>
      </dgm:t>
    </dgm:pt>
    <dgm:pt modelId="{617E0AC6-15DF-4354-A66C-5A0632172D68}" type="pres">
      <dgm:prSet presAssocID="{9E4A6519-CA86-4F3C-8D6D-D12983DBAAF7}" presName="spaceBetweenRectangles" presStyleCnt="0"/>
      <dgm:spPr/>
    </dgm:pt>
    <dgm:pt modelId="{A8A84577-AA5A-4824-BCF0-847D19355BC2}" type="pres">
      <dgm:prSet presAssocID="{8A6FBB00-F945-4859-9147-ED10D2EB6756}" presName="composite" presStyleCnt="0"/>
      <dgm:spPr/>
    </dgm:pt>
    <dgm:pt modelId="{1A04DEB7-9636-468A-B4EB-9AB327BCCB8C}" type="pres">
      <dgm:prSet presAssocID="{8A6FBB00-F945-4859-9147-ED10D2EB6756}" presName="Parent1" presStyleLbl="node1" presStyleIdx="4" presStyleCnt="6">
        <dgm:presLayoutVars>
          <dgm:chMax val="1"/>
          <dgm:chPref val="1"/>
          <dgm:bulletEnabled val="1"/>
        </dgm:presLayoutVars>
      </dgm:prSet>
      <dgm:spPr/>
      <dgm:t>
        <a:bodyPr/>
        <a:lstStyle/>
        <a:p>
          <a:endParaRPr lang="en-US"/>
        </a:p>
      </dgm:t>
    </dgm:pt>
    <dgm:pt modelId="{D441B47D-B481-46E7-8DEF-88684AA6FBF6}" type="pres">
      <dgm:prSet presAssocID="{8A6FBB00-F945-4859-9147-ED10D2EB6756}" presName="Childtext1" presStyleLbl="revTx" presStyleIdx="2" presStyleCnt="3">
        <dgm:presLayoutVars>
          <dgm:chMax val="0"/>
          <dgm:chPref val="0"/>
          <dgm:bulletEnabled val="1"/>
        </dgm:presLayoutVars>
      </dgm:prSet>
      <dgm:spPr/>
      <dgm:t>
        <a:bodyPr/>
        <a:lstStyle/>
        <a:p>
          <a:endParaRPr lang="en-US"/>
        </a:p>
      </dgm:t>
    </dgm:pt>
    <dgm:pt modelId="{356EC2D5-97E1-41B9-9D9C-70DF090A2C30}" type="pres">
      <dgm:prSet presAssocID="{8A6FBB00-F945-4859-9147-ED10D2EB6756}" presName="BalanceSpacing" presStyleCnt="0"/>
      <dgm:spPr/>
    </dgm:pt>
    <dgm:pt modelId="{5BAD75D3-2170-43EE-B07C-7B0FA4439F53}" type="pres">
      <dgm:prSet presAssocID="{8A6FBB00-F945-4859-9147-ED10D2EB6756}" presName="BalanceSpacing1" presStyleCnt="0"/>
      <dgm:spPr/>
    </dgm:pt>
    <dgm:pt modelId="{D79291F1-DC5F-4C9D-9831-44A51808B043}" type="pres">
      <dgm:prSet presAssocID="{0832A7F9-7894-46BF-803A-CA4EF1B4E104}" presName="Accent1Text" presStyleLbl="node1" presStyleIdx="5" presStyleCnt="6"/>
      <dgm:spPr/>
      <dgm:t>
        <a:bodyPr/>
        <a:lstStyle/>
        <a:p>
          <a:endParaRPr lang="en-US"/>
        </a:p>
      </dgm:t>
    </dgm:pt>
  </dgm:ptLst>
  <dgm:cxnLst>
    <dgm:cxn modelId="{EFD22F8D-F882-4102-A286-56003486D54F}" type="presOf" srcId="{8A6FBB00-F945-4859-9147-ED10D2EB6756}" destId="{1A04DEB7-9636-468A-B4EB-9AB327BCCB8C}" srcOrd="0" destOrd="0" presId="urn:microsoft.com/office/officeart/2008/layout/AlternatingHexagons"/>
    <dgm:cxn modelId="{464A646B-8CB8-4BD5-B43B-9532997A9017}" srcId="{8A6FBB00-F945-4859-9147-ED10D2EB6756}" destId="{E4AF6EF4-BB38-4FD8-8A9E-897DFC68B656}" srcOrd="0" destOrd="0" parTransId="{DCDE1D4E-A27F-4EB5-8FB5-67299D6E9267}" sibTransId="{04FC5DCC-AA70-4231-AC20-6711296729D3}"/>
    <dgm:cxn modelId="{76825CB0-03F0-41E5-BA31-A683D5F99C6A}" type="presOf" srcId="{C26C5764-CA01-463F-B88A-F35EDA0C1247}" destId="{BE3EAB83-59E3-4267-BAA7-744573B78997}" srcOrd="0" destOrd="0" presId="urn:microsoft.com/office/officeart/2008/layout/AlternatingHexagons"/>
    <dgm:cxn modelId="{4884FCFC-2D01-47FB-9A2E-733550479982}" srcId="{59D1DDBA-EED1-4870-9369-7C5F2B719A54}" destId="{C26C5764-CA01-463F-B88A-F35EDA0C1247}" srcOrd="0" destOrd="0" parTransId="{0C9047EC-551F-468D-8476-399326AEA084}" sibTransId="{54846C0B-FE2B-40E6-BA53-71B1B11E2E40}"/>
    <dgm:cxn modelId="{94418ADD-EE4E-47F5-9B92-D51CEF6617AD}" type="presOf" srcId="{59D1DDBA-EED1-4870-9369-7C5F2B719A54}" destId="{64DEF22D-1EE6-47C8-95B6-24E913650185}" srcOrd="0" destOrd="0" presId="urn:microsoft.com/office/officeart/2008/layout/AlternatingHexagons"/>
    <dgm:cxn modelId="{6AC169E4-0433-48FB-9951-2ABC8CC28486}" type="presOf" srcId="{9E4A6519-CA86-4F3C-8D6D-D12983DBAAF7}" destId="{4F6AC128-0523-49C4-8241-B0207F5B3F3E}" srcOrd="0" destOrd="0" presId="urn:microsoft.com/office/officeart/2008/layout/AlternatingHexagons"/>
    <dgm:cxn modelId="{EDDC533E-3FDB-4BEC-873C-4DDA97DF12FE}" type="presOf" srcId="{E4AF6EF4-BB38-4FD8-8A9E-897DFC68B656}" destId="{D441B47D-B481-46E7-8DEF-88684AA6FBF6}" srcOrd="0" destOrd="0" presId="urn:microsoft.com/office/officeart/2008/layout/AlternatingHexagons"/>
    <dgm:cxn modelId="{2009048B-241B-42B4-B526-CEE5DC954CB5}" type="presOf" srcId="{05D96A1F-FE32-4874-B7B9-C8CEF4A6A7E1}" destId="{373552BC-B9B6-4FA3-826B-FF3FF62756FB}" srcOrd="0" destOrd="0" presId="urn:microsoft.com/office/officeart/2008/layout/AlternatingHexagons"/>
    <dgm:cxn modelId="{1E88032F-25B6-4ACF-B0E9-2D0D5774250C}" type="presOf" srcId="{54846C0B-FE2B-40E6-BA53-71B1B11E2E40}" destId="{B582566D-0727-4432-846D-03C96AC76B70}" srcOrd="0" destOrd="0" presId="urn:microsoft.com/office/officeart/2008/layout/AlternatingHexagons"/>
    <dgm:cxn modelId="{2BB7ED21-9C44-4FEA-8A7D-886212662109}" type="presOf" srcId="{BD212F1F-A8A9-4B7B-A150-1893B5E9F0EC}" destId="{C56034C0-2E82-45D4-8A78-1E26F19204ED}" srcOrd="0" destOrd="0" presId="urn:microsoft.com/office/officeart/2008/layout/AlternatingHexagons"/>
    <dgm:cxn modelId="{09FDB697-E33D-4916-A158-222CA2CBE9E9}" srcId="{C26C5764-CA01-463F-B88A-F35EDA0C1247}" destId="{BD212F1F-A8A9-4B7B-A150-1893B5E9F0EC}" srcOrd="0" destOrd="0" parTransId="{2669B587-3D46-485D-A494-9D438469891E}" sibTransId="{9B5E3671-8627-4B7B-BAF1-E866BB48A331}"/>
    <dgm:cxn modelId="{889D114A-AB42-43E4-9BE4-7D8A6C0F8F83}" type="presOf" srcId="{0832A7F9-7894-46BF-803A-CA4EF1B4E104}" destId="{D79291F1-DC5F-4C9D-9831-44A51808B043}" srcOrd="0" destOrd="0" presId="urn:microsoft.com/office/officeart/2008/layout/AlternatingHexagons"/>
    <dgm:cxn modelId="{77BBE665-EDEC-492A-A87A-B01D2F4155D8}" srcId="{59D1DDBA-EED1-4870-9369-7C5F2B719A54}" destId="{8A6FBB00-F945-4859-9147-ED10D2EB6756}" srcOrd="2" destOrd="0" parTransId="{5E157C4C-B4FC-401B-907D-56B6361BFD55}" sibTransId="{0832A7F9-7894-46BF-803A-CA4EF1B4E104}"/>
    <dgm:cxn modelId="{8BD2F61E-8E4D-4B6A-A7F9-91515FEA9275}" srcId="{59D1DDBA-EED1-4870-9369-7C5F2B719A54}" destId="{50ADEE58-22EF-4AEA-97DE-D364F73B30FD}" srcOrd="1" destOrd="0" parTransId="{C61A0AB3-8321-4D98-A9FE-ED0BF8146EBA}" sibTransId="{9E4A6519-CA86-4F3C-8D6D-D12983DBAAF7}"/>
    <dgm:cxn modelId="{95CA6F82-443F-4939-AB6C-926B1266AB08}" type="presOf" srcId="{50ADEE58-22EF-4AEA-97DE-D364F73B30FD}" destId="{8D938753-74D3-4E78-9E45-ACAED331B901}" srcOrd="0" destOrd="0" presId="urn:microsoft.com/office/officeart/2008/layout/AlternatingHexagons"/>
    <dgm:cxn modelId="{B1894880-7BD9-4D5B-9E85-23021584596F}" srcId="{50ADEE58-22EF-4AEA-97DE-D364F73B30FD}" destId="{05D96A1F-FE32-4874-B7B9-C8CEF4A6A7E1}" srcOrd="0" destOrd="0" parTransId="{2E881E76-2D3A-405E-B8B3-DB640A5696A4}" sibTransId="{09184E67-43E5-41EF-9ACF-9E39A35754D8}"/>
    <dgm:cxn modelId="{D27E1FE1-6B7D-494F-A2F0-49F91C7798DC}" type="presParOf" srcId="{64DEF22D-1EE6-47C8-95B6-24E913650185}" destId="{27A401F6-E776-4A7D-834F-14EE52010189}" srcOrd="0" destOrd="0" presId="urn:microsoft.com/office/officeart/2008/layout/AlternatingHexagons"/>
    <dgm:cxn modelId="{98A2941F-2B42-455A-98CB-A9C3660DF760}" type="presParOf" srcId="{27A401F6-E776-4A7D-834F-14EE52010189}" destId="{BE3EAB83-59E3-4267-BAA7-744573B78997}" srcOrd="0" destOrd="0" presId="urn:microsoft.com/office/officeart/2008/layout/AlternatingHexagons"/>
    <dgm:cxn modelId="{0B6C5855-7163-4FA0-8F7A-04B506E0F2F4}" type="presParOf" srcId="{27A401F6-E776-4A7D-834F-14EE52010189}" destId="{C56034C0-2E82-45D4-8A78-1E26F19204ED}" srcOrd="1" destOrd="0" presId="urn:microsoft.com/office/officeart/2008/layout/AlternatingHexagons"/>
    <dgm:cxn modelId="{B875BE06-D50C-477E-9576-7743AC07F7BA}" type="presParOf" srcId="{27A401F6-E776-4A7D-834F-14EE52010189}" destId="{7FCEE511-F444-4B4D-89F5-1B740C4932E4}" srcOrd="2" destOrd="0" presId="urn:microsoft.com/office/officeart/2008/layout/AlternatingHexagons"/>
    <dgm:cxn modelId="{601FE66A-3EE8-43E4-971E-3BB2378BC2AF}" type="presParOf" srcId="{27A401F6-E776-4A7D-834F-14EE52010189}" destId="{9EF9B530-450C-4302-84A2-0073AC52813D}" srcOrd="3" destOrd="0" presId="urn:microsoft.com/office/officeart/2008/layout/AlternatingHexagons"/>
    <dgm:cxn modelId="{00EF3E9D-8A8C-4810-8FD3-F310A6327181}" type="presParOf" srcId="{27A401F6-E776-4A7D-834F-14EE52010189}" destId="{B582566D-0727-4432-846D-03C96AC76B70}" srcOrd="4" destOrd="0" presId="urn:microsoft.com/office/officeart/2008/layout/AlternatingHexagons"/>
    <dgm:cxn modelId="{CBC06AFB-1D78-4AE1-BF67-C3B32FAF0AEE}" type="presParOf" srcId="{64DEF22D-1EE6-47C8-95B6-24E913650185}" destId="{BBE290ED-B72C-4761-86E1-AA1292143772}" srcOrd="1" destOrd="0" presId="urn:microsoft.com/office/officeart/2008/layout/AlternatingHexagons"/>
    <dgm:cxn modelId="{FA7E011D-CDB1-4BED-9EB8-43877ABDAE6A}" type="presParOf" srcId="{64DEF22D-1EE6-47C8-95B6-24E913650185}" destId="{CD0CA818-18C9-4D63-B719-A2997A8DA40E}" srcOrd="2" destOrd="0" presId="urn:microsoft.com/office/officeart/2008/layout/AlternatingHexagons"/>
    <dgm:cxn modelId="{D36271AB-347F-4355-9657-589F416320B5}" type="presParOf" srcId="{CD0CA818-18C9-4D63-B719-A2997A8DA40E}" destId="{8D938753-74D3-4E78-9E45-ACAED331B901}" srcOrd="0" destOrd="0" presId="urn:microsoft.com/office/officeart/2008/layout/AlternatingHexagons"/>
    <dgm:cxn modelId="{32F099E0-AB18-415C-B6F9-31F9F6FCAF81}" type="presParOf" srcId="{CD0CA818-18C9-4D63-B719-A2997A8DA40E}" destId="{373552BC-B9B6-4FA3-826B-FF3FF62756FB}" srcOrd="1" destOrd="0" presId="urn:microsoft.com/office/officeart/2008/layout/AlternatingHexagons"/>
    <dgm:cxn modelId="{3DA6C369-B1AE-4CCD-9CC5-D519EC50A2AF}" type="presParOf" srcId="{CD0CA818-18C9-4D63-B719-A2997A8DA40E}" destId="{40B92596-7499-464E-BA37-77401D4AD877}" srcOrd="2" destOrd="0" presId="urn:microsoft.com/office/officeart/2008/layout/AlternatingHexagons"/>
    <dgm:cxn modelId="{799CDA47-1ECC-48A8-9C29-0406D09518D0}" type="presParOf" srcId="{CD0CA818-18C9-4D63-B719-A2997A8DA40E}" destId="{BE13146F-57D4-4D01-B2F6-978AFA6671CE}" srcOrd="3" destOrd="0" presId="urn:microsoft.com/office/officeart/2008/layout/AlternatingHexagons"/>
    <dgm:cxn modelId="{9BE80765-8CF4-4FEA-9607-7AD6ABB88CA6}" type="presParOf" srcId="{CD0CA818-18C9-4D63-B719-A2997A8DA40E}" destId="{4F6AC128-0523-49C4-8241-B0207F5B3F3E}" srcOrd="4" destOrd="0" presId="urn:microsoft.com/office/officeart/2008/layout/AlternatingHexagons"/>
    <dgm:cxn modelId="{8421062F-A71C-48CB-8E55-6F200B117DF3}" type="presParOf" srcId="{64DEF22D-1EE6-47C8-95B6-24E913650185}" destId="{617E0AC6-15DF-4354-A66C-5A0632172D68}" srcOrd="3" destOrd="0" presId="urn:microsoft.com/office/officeart/2008/layout/AlternatingHexagons"/>
    <dgm:cxn modelId="{B072DDD5-89B5-4437-BDA2-EA0547D278E4}" type="presParOf" srcId="{64DEF22D-1EE6-47C8-95B6-24E913650185}" destId="{A8A84577-AA5A-4824-BCF0-847D19355BC2}" srcOrd="4" destOrd="0" presId="urn:microsoft.com/office/officeart/2008/layout/AlternatingHexagons"/>
    <dgm:cxn modelId="{38F725F7-2047-48B1-9BED-DB71D3D3AC8B}" type="presParOf" srcId="{A8A84577-AA5A-4824-BCF0-847D19355BC2}" destId="{1A04DEB7-9636-468A-B4EB-9AB327BCCB8C}" srcOrd="0" destOrd="0" presId="urn:microsoft.com/office/officeart/2008/layout/AlternatingHexagons"/>
    <dgm:cxn modelId="{316F24D8-6F2B-40D0-9F79-5F3859EDD9CB}" type="presParOf" srcId="{A8A84577-AA5A-4824-BCF0-847D19355BC2}" destId="{D441B47D-B481-46E7-8DEF-88684AA6FBF6}" srcOrd="1" destOrd="0" presId="urn:microsoft.com/office/officeart/2008/layout/AlternatingHexagons"/>
    <dgm:cxn modelId="{CF3A0B7F-386B-40A1-A24C-26B0F306295D}" type="presParOf" srcId="{A8A84577-AA5A-4824-BCF0-847D19355BC2}" destId="{356EC2D5-97E1-41B9-9D9C-70DF090A2C30}" srcOrd="2" destOrd="0" presId="urn:microsoft.com/office/officeart/2008/layout/AlternatingHexagons"/>
    <dgm:cxn modelId="{76A50698-FEE8-4926-8086-1E5CF5E2CCFF}" type="presParOf" srcId="{A8A84577-AA5A-4824-BCF0-847D19355BC2}" destId="{5BAD75D3-2170-43EE-B07C-7B0FA4439F53}" srcOrd="3" destOrd="0" presId="urn:microsoft.com/office/officeart/2008/layout/AlternatingHexagons"/>
    <dgm:cxn modelId="{3D038752-1A27-4ACB-90B4-635C6CEF22BE}" type="presParOf" srcId="{A8A84577-AA5A-4824-BCF0-847D19355BC2}" destId="{D79291F1-DC5F-4C9D-9831-44A51808B043}"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1C5834-2F58-4EA8-97E3-454E89E69AAA}" type="datetimeFigureOut">
              <a:rPr lang="en-US" smtClean="0"/>
              <a:pPr/>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B23E1-443D-4F3B-9D26-25A7697A310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C5834-2F58-4EA8-97E3-454E89E69AAA}" type="datetimeFigureOut">
              <a:rPr lang="en-US" smtClean="0"/>
              <a:pPr/>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B23E1-443D-4F3B-9D26-25A7697A31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C5834-2F58-4EA8-97E3-454E89E69AAA}" type="datetimeFigureOut">
              <a:rPr lang="en-US" smtClean="0"/>
              <a:pPr/>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B23E1-443D-4F3B-9D26-25A7697A31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C5834-2F58-4EA8-97E3-454E89E69AAA}" type="datetimeFigureOut">
              <a:rPr lang="en-US" smtClean="0"/>
              <a:pPr/>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B23E1-443D-4F3B-9D26-25A7697A31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1C5834-2F58-4EA8-97E3-454E89E69AAA}" type="datetimeFigureOut">
              <a:rPr lang="en-US" smtClean="0"/>
              <a:pPr/>
              <a:t>7/23/2023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B23E1-443D-4F3B-9D26-25A7697A310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1C5834-2F58-4EA8-97E3-454E89E69AAA}" type="datetimeFigureOut">
              <a:rPr lang="en-US" smtClean="0"/>
              <a:pPr/>
              <a:t>7/23/2023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B23E1-443D-4F3B-9D26-25A7697A31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1C5834-2F58-4EA8-97E3-454E89E69AAA}" type="datetimeFigureOut">
              <a:rPr lang="en-US" smtClean="0"/>
              <a:pPr/>
              <a:t>7/23/2023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CB23E1-443D-4F3B-9D26-25A7697A31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1C5834-2F58-4EA8-97E3-454E89E69AAA}" type="datetimeFigureOut">
              <a:rPr lang="en-US" smtClean="0"/>
              <a:pPr/>
              <a:t>7/23/2023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CB23E1-443D-4F3B-9D26-25A7697A31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C5834-2F58-4EA8-97E3-454E89E69AAA}" type="datetimeFigureOut">
              <a:rPr lang="en-US" smtClean="0"/>
              <a:pPr/>
              <a:t>7/23/2023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B23E1-443D-4F3B-9D26-25A7697A31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C5834-2F58-4EA8-97E3-454E89E69AAA}" type="datetimeFigureOut">
              <a:rPr lang="en-US" smtClean="0"/>
              <a:pPr/>
              <a:t>7/23/2023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B23E1-443D-4F3B-9D26-25A7697A31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C5834-2F58-4EA8-97E3-454E89E69AAA}" type="datetimeFigureOut">
              <a:rPr lang="en-US" smtClean="0"/>
              <a:pPr/>
              <a:t>7/23/2023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B23E1-443D-4F3B-9D26-25A7697A31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C5834-2F58-4EA8-97E3-454E89E69AAA}" type="datetimeFigureOut">
              <a:rPr lang="en-US" smtClean="0"/>
              <a:pPr/>
              <a:t>7/23/2023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B23E1-443D-4F3B-9D26-25A7697A31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4" name="Rectangle 3"/>
          <p:cNvSpPr/>
          <p:nvPr/>
        </p:nvSpPr>
        <p:spPr>
          <a:xfrm>
            <a:off x="234696" y="838200"/>
            <a:ext cx="8458200" cy="830997"/>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T</a:t>
            </a:r>
            <a:r>
              <a:rPr lang="vi-VN" sz="2400" b="1" dirty="0" smtClean="0">
                <a:solidFill>
                  <a:srgbClr val="FF0000"/>
                </a:solidFill>
                <a:latin typeface="Times New Roman" pitchFamily="18" charset="0"/>
                <a:cs typeface="Times New Roman" pitchFamily="18" charset="0"/>
              </a:rPr>
              <a:t>IẾT 5. </a:t>
            </a:r>
            <a:r>
              <a:rPr lang="en-US" sz="2400" b="1" dirty="0" smtClean="0">
                <a:solidFill>
                  <a:srgbClr val="FF0000"/>
                </a:solidFill>
                <a:latin typeface="Times New Roman" pitchFamily="18" charset="0"/>
                <a:cs typeface="Times New Roman" pitchFamily="18" charset="0"/>
              </a:rPr>
              <a:t>BÀI 5</a:t>
            </a:r>
            <a:endParaRPr lang="vi-VN" sz="2400" b="1" dirty="0" smtClean="0">
              <a:solidFill>
                <a:srgbClr val="FF0000"/>
              </a:solidFill>
              <a:latin typeface="Times New Roman" pitchFamily="18" charset="0"/>
              <a:cs typeface="Times New Roman" pitchFamily="18" charset="0"/>
            </a:endParaRPr>
          </a:p>
          <a:p>
            <a:pPr algn="ctr"/>
            <a:r>
              <a:rPr lang="en-US" sz="2400" b="1" dirty="0" smtClean="0">
                <a:solidFill>
                  <a:srgbClr val="FF0000"/>
                </a:solidFill>
                <a:latin typeface="Times New Roman" pitchFamily="18" charset="0"/>
                <a:cs typeface="Times New Roman" pitchFamily="18" charset="0"/>
              </a:rPr>
              <a:t> </a:t>
            </a:r>
            <a:r>
              <a:rPr lang="en-US"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TÌNH HỮU NGHỊ GIỮA CÁC DÂN TỘC TRÊN THẾ </a:t>
            </a:r>
            <a:r>
              <a:rPr lang="en-US"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GIỚI</a:t>
            </a:r>
            <a:endParaRPr lang="en-US" sz="2400" b="1" dirty="0">
              <a:solidFill>
                <a:srgbClr val="FF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868328"/>
            <a:ext cx="5867400" cy="4143851"/>
          </a:xfrm>
          <a:prstGeom prst="rect">
            <a:avLst/>
          </a:prstGeom>
        </p:spPr>
      </p:pic>
    </p:spTree>
    <p:extLst>
      <p:ext uri="{BB962C8B-B14F-4D97-AF65-F5344CB8AC3E}">
        <p14:creationId xmlns:p14="http://schemas.microsoft.com/office/powerpoint/2010/main" val="2478749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Quan</a:t>
            </a:r>
            <a:r>
              <a:rPr lang="en-US" dirty="0" smtClean="0"/>
              <a:t> </a:t>
            </a:r>
            <a:r>
              <a:rPr lang="en-US" dirty="0" err="1" smtClean="0"/>
              <a:t>hệ</a:t>
            </a:r>
            <a:r>
              <a:rPr lang="en-US" dirty="0" smtClean="0"/>
              <a:t> </a:t>
            </a:r>
            <a:r>
              <a:rPr lang="en-US" dirty="0" err="1" smtClean="0"/>
              <a:t>Việt</a:t>
            </a:r>
            <a:r>
              <a:rPr lang="en-US" dirty="0" smtClean="0"/>
              <a:t> -</a:t>
            </a:r>
            <a:r>
              <a:rPr lang="en-US" dirty="0" err="1" smtClean="0"/>
              <a:t>Nga</a:t>
            </a:r>
            <a:endParaRPr lang="en-US" dirty="0"/>
          </a:p>
        </p:txBody>
      </p:sp>
      <p:pic>
        <p:nvPicPr>
          <p:cNvPr id="4" name="Content Placeholder 3" descr="Kết quả hình ảnh cho quan hệ viêt nga"/>
          <p:cNvPicPr>
            <a:picLocks noGrp="1"/>
          </p:cNvPicPr>
          <p:nvPr>
            <p:ph idx="1"/>
          </p:nvPr>
        </p:nvPicPr>
        <p:blipFill>
          <a:blip r:embed="rId2"/>
          <a:stretch>
            <a:fillRect/>
          </a:stretch>
        </p:blipFill>
        <p:spPr bwMode="auto">
          <a:xfrm>
            <a:off x="762000" y="1447800"/>
            <a:ext cx="7543800" cy="50292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Quan</a:t>
            </a:r>
            <a:r>
              <a:rPr lang="en-US" dirty="0" smtClean="0"/>
              <a:t> </a:t>
            </a:r>
            <a:r>
              <a:rPr lang="en-US" dirty="0" err="1" smtClean="0"/>
              <a:t>hệ</a:t>
            </a:r>
            <a:r>
              <a:rPr lang="en-US" dirty="0" smtClean="0"/>
              <a:t> </a:t>
            </a:r>
            <a:r>
              <a:rPr lang="en-US" dirty="0" err="1" smtClean="0"/>
              <a:t>Việt</a:t>
            </a:r>
            <a:r>
              <a:rPr lang="en-US" dirty="0" smtClean="0"/>
              <a:t> - </a:t>
            </a:r>
            <a:r>
              <a:rPr lang="en-US" dirty="0" err="1" smtClean="0"/>
              <a:t>Nga</a:t>
            </a:r>
            <a:endParaRPr lang="en-US" dirty="0"/>
          </a:p>
        </p:txBody>
      </p:sp>
      <p:pic>
        <p:nvPicPr>
          <p:cNvPr id="4" name="Content Placeholder 3" descr="Kết quả hình ảnh cho quan hệ viêt nga"/>
          <p:cNvPicPr>
            <a:picLocks noGrp="1"/>
          </p:cNvPicPr>
          <p:nvPr>
            <p:ph idx="1"/>
          </p:nvPr>
        </p:nvPicPr>
        <p:blipFill>
          <a:blip r:embed="rId2"/>
          <a:srcRect/>
          <a:stretch>
            <a:fillRect/>
          </a:stretch>
        </p:blipFill>
        <p:spPr bwMode="auto">
          <a:xfrm>
            <a:off x="304800" y="1962944"/>
            <a:ext cx="8229600" cy="4590256"/>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Quan</a:t>
            </a:r>
            <a:r>
              <a:rPr lang="en-US" dirty="0" smtClean="0"/>
              <a:t> </a:t>
            </a:r>
            <a:r>
              <a:rPr lang="en-US" dirty="0" err="1" smtClean="0"/>
              <a:t>hệ</a:t>
            </a:r>
            <a:r>
              <a:rPr lang="en-US" dirty="0" smtClean="0"/>
              <a:t> </a:t>
            </a:r>
            <a:r>
              <a:rPr lang="en-US" dirty="0" err="1" smtClean="0"/>
              <a:t>Việt</a:t>
            </a:r>
            <a:r>
              <a:rPr lang="en-US" dirty="0" smtClean="0"/>
              <a:t> - </a:t>
            </a:r>
            <a:r>
              <a:rPr lang="en-US" dirty="0" err="1" smtClean="0"/>
              <a:t>úc</a:t>
            </a:r>
            <a:endParaRPr lang="en-US" dirty="0"/>
          </a:p>
        </p:txBody>
      </p:sp>
      <p:pic>
        <p:nvPicPr>
          <p:cNvPr id="4" name="Content Placeholder 3" descr="Kết quả hình ảnh cho quan hệ viêt úc"/>
          <p:cNvPicPr>
            <a:picLocks noGrp="1"/>
          </p:cNvPicPr>
          <p:nvPr>
            <p:ph idx="1"/>
          </p:nvPr>
        </p:nvPicPr>
        <p:blipFill>
          <a:blip r:embed="rId2"/>
          <a:stretch>
            <a:fillRect/>
          </a:stretch>
        </p:blipFill>
        <p:spPr bwMode="auto">
          <a:xfrm>
            <a:off x="304800" y="1447800"/>
            <a:ext cx="8458200" cy="51054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0000"/>
                </a:solidFill>
              </a:rPr>
              <a:t>2.Ý </a:t>
            </a:r>
            <a:r>
              <a:rPr lang="en-US" i="1" dirty="0" err="1" smtClean="0">
                <a:solidFill>
                  <a:srgbClr val="FF0000"/>
                </a:solidFill>
              </a:rPr>
              <a:t>nghĩa</a:t>
            </a:r>
            <a:endParaRPr lang="en-US" i="1" dirty="0">
              <a:solidFill>
                <a:srgbClr val="FF0000"/>
              </a:solidFill>
            </a:endParaRPr>
          </a:p>
        </p:txBody>
      </p:sp>
      <p:sp>
        <p:nvSpPr>
          <p:cNvPr id="3" name="Content Placeholder 2"/>
          <p:cNvSpPr>
            <a:spLocks noGrp="1"/>
          </p:cNvSpPr>
          <p:nvPr>
            <p:ph idx="1"/>
          </p:nvPr>
        </p:nvSpPr>
        <p:spPr/>
        <p:txBody>
          <a:bodyPr/>
          <a:lstStyle/>
          <a:p>
            <a:r>
              <a:rPr lang="en-US" dirty="0" err="1" smtClean="0"/>
              <a:t>Tạo</a:t>
            </a:r>
            <a:r>
              <a:rPr lang="en-US" dirty="0" smtClean="0"/>
              <a:t> </a:t>
            </a:r>
            <a:r>
              <a:rPr lang="en-US" dirty="0" err="1" smtClean="0"/>
              <a:t>cơ</a:t>
            </a:r>
            <a:r>
              <a:rPr lang="en-US" dirty="0" smtClean="0"/>
              <a:t> </a:t>
            </a:r>
            <a:r>
              <a:rPr lang="en-US" dirty="0" err="1" smtClean="0"/>
              <a:t>hội</a:t>
            </a:r>
            <a:r>
              <a:rPr lang="en-US" dirty="0" smtClean="0"/>
              <a:t> </a:t>
            </a:r>
            <a:r>
              <a:rPr lang="en-US" dirty="0" err="1" smtClean="0"/>
              <a:t>và</a:t>
            </a:r>
            <a:r>
              <a:rPr lang="en-US" dirty="0" smtClean="0"/>
              <a:t> </a:t>
            </a:r>
            <a:r>
              <a:rPr lang="en-US" dirty="0" err="1" smtClean="0"/>
              <a:t>điều</a:t>
            </a:r>
            <a:r>
              <a:rPr lang="en-US" dirty="0" smtClean="0"/>
              <a:t> </a:t>
            </a:r>
            <a:r>
              <a:rPr lang="en-US" dirty="0" err="1" smtClean="0"/>
              <a:t>kiện</a:t>
            </a:r>
            <a:r>
              <a:rPr lang="en-US" dirty="0" smtClean="0"/>
              <a:t> </a:t>
            </a:r>
            <a:r>
              <a:rPr lang="en-US" dirty="0" err="1" smtClean="0"/>
              <a:t>để</a:t>
            </a:r>
            <a:r>
              <a:rPr lang="en-US" dirty="0" smtClean="0"/>
              <a:t> </a:t>
            </a:r>
            <a:r>
              <a:rPr lang="en-US" dirty="0" err="1" smtClean="0"/>
              <a:t>các</a:t>
            </a:r>
            <a:r>
              <a:rPr lang="en-US" dirty="0" smtClean="0"/>
              <a:t> </a:t>
            </a:r>
            <a:r>
              <a:rPr lang="en-US" dirty="0" err="1" smtClean="0"/>
              <a:t>nước</a:t>
            </a:r>
            <a:r>
              <a:rPr lang="en-US" dirty="0" smtClean="0"/>
              <a:t> ,</a:t>
            </a:r>
            <a:r>
              <a:rPr lang="en-US" dirty="0" err="1" smtClean="0"/>
              <a:t>các</a:t>
            </a:r>
            <a:r>
              <a:rPr lang="en-US" dirty="0" smtClean="0"/>
              <a:t> </a:t>
            </a:r>
            <a:r>
              <a:rPr lang="en-US" dirty="0" err="1" smtClean="0"/>
              <a:t>dân</a:t>
            </a:r>
            <a:r>
              <a:rPr lang="en-US" dirty="0" smtClean="0"/>
              <a:t> </a:t>
            </a:r>
            <a:r>
              <a:rPr lang="en-US" dirty="0" err="1" smtClean="0"/>
              <a:t>tộc</a:t>
            </a:r>
            <a:r>
              <a:rPr lang="en-US" dirty="0" smtClean="0"/>
              <a:t> </a:t>
            </a:r>
            <a:r>
              <a:rPr lang="en-US" dirty="0" err="1" smtClean="0"/>
              <a:t>cùng</a:t>
            </a:r>
            <a:r>
              <a:rPr lang="en-US" dirty="0" smtClean="0"/>
              <a:t> </a:t>
            </a:r>
            <a:r>
              <a:rPr lang="en-US" dirty="0" err="1" smtClean="0"/>
              <a:t>hợp</a:t>
            </a:r>
            <a:r>
              <a:rPr lang="en-US" dirty="0" smtClean="0"/>
              <a:t> </a:t>
            </a:r>
            <a:r>
              <a:rPr lang="en-US" dirty="0" err="1" smtClean="0"/>
              <a:t>tác</a:t>
            </a:r>
            <a:r>
              <a:rPr lang="en-US" dirty="0" smtClean="0"/>
              <a:t> </a:t>
            </a:r>
            <a:r>
              <a:rPr lang="en-US" dirty="0" err="1" smtClean="0"/>
              <a:t>phát</a:t>
            </a:r>
            <a:r>
              <a:rPr lang="en-US" dirty="0" smtClean="0"/>
              <a:t> </a:t>
            </a:r>
            <a:r>
              <a:rPr lang="en-US" dirty="0" err="1" smtClean="0"/>
              <a:t>triển</a:t>
            </a:r>
            <a:endParaRPr lang="en-US" dirty="0" smtClean="0"/>
          </a:p>
          <a:p>
            <a:r>
              <a:rPr lang="en-US" dirty="0" err="1" smtClean="0"/>
              <a:t>Hữu</a:t>
            </a:r>
            <a:r>
              <a:rPr lang="en-US" dirty="0" smtClean="0"/>
              <a:t> </a:t>
            </a:r>
            <a:r>
              <a:rPr lang="en-US" dirty="0" err="1" smtClean="0"/>
              <a:t>nghị,hợp</a:t>
            </a:r>
            <a:r>
              <a:rPr lang="en-US" dirty="0" smtClean="0"/>
              <a:t> </a:t>
            </a:r>
            <a:r>
              <a:rPr lang="en-US" dirty="0" err="1" smtClean="0"/>
              <a:t>tác</a:t>
            </a:r>
            <a:r>
              <a:rPr lang="en-US" dirty="0" smtClean="0"/>
              <a:t> </a:t>
            </a:r>
            <a:r>
              <a:rPr lang="en-US" dirty="0" err="1" smtClean="0"/>
              <a:t>giúp</a:t>
            </a:r>
            <a:r>
              <a:rPr lang="en-US" dirty="0" smtClean="0"/>
              <a:t> </a:t>
            </a:r>
            <a:r>
              <a:rPr lang="en-US" dirty="0" err="1" smtClean="0"/>
              <a:t>nhau</a:t>
            </a:r>
            <a:r>
              <a:rPr lang="en-US" dirty="0" smtClean="0"/>
              <a:t> </a:t>
            </a:r>
            <a:r>
              <a:rPr lang="en-US" dirty="0" err="1" smtClean="0"/>
              <a:t>cùng</a:t>
            </a:r>
            <a:r>
              <a:rPr lang="en-US" dirty="0" smtClean="0"/>
              <a:t> </a:t>
            </a:r>
            <a:r>
              <a:rPr lang="en-US" dirty="0" err="1" smtClean="0"/>
              <a:t>phát</a:t>
            </a:r>
            <a:r>
              <a:rPr lang="en-US" dirty="0" smtClean="0"/>
              <a:t> </a:t>
            </a:r>
            <a:r>
              <a:rPr lang="en-US" dirty="0" err="1" smtClean="0"/>
              <a:t>triển</a:t>
            </a:r>
            <a:r>
              <a:rPr lang="en-US" dirty="0" smtClean="0"/>
              <a:t> </a:t>
            </a:r>
            <a:r>
              <a:rPr lang="en-US" dirty="0" err="1" smtClean="0"/>
              <a:t>kinh</a:t>
            </a:r>
            <a:r>
              <a:rPr lang="en-US" dirty="0" smtClean="0"/>
              <a:t> </a:t>
            </a:r>
            <a:r>
              <a:rPr lang="en-US" dirty="0" err="1" smtClean="0"/>
              <a:t>tế,văn</a:t>
            </a:r>
            <a:r>
              <a:rPr lang="en-US" dirty="0" smtClean="0"/>
              <a:t> </a:t>
            </a:r>
            <a:r>
              <a:rPr lang="en-US" dirty="0" err="1" smtClean="0"/>
              <a:t>hóa,giáo</a:t>
            </a:r>
            <a:r>
              <a:rPr lang="en-US" dirty="0" smtClean="0"/>
              <a:t> </a:t>
            </a:r>
            <a:r>
              <a:rPr lang="en-US" dirty="0" err="1" smtClean="0"/>
              <a:t>dục,y</a:t>
            </a:r>
            <a:r>
              <a:rPr lang="en-US" dirty="0" smtClean="0"/>
              <a:t> </a:t>
            </a:r>
            <a:r>
              <a:rPr lang="en-US" dirty="0" err="1" smtClean="0"/>
              <a:t>tế</a:t>
            </a:r>
            <a:r>
              <a:rPr lang="en-US" dirty="0" smtClean="0"/>
              <a:t>, </a:t>
            </a:r>
            <a:r>
              <a:rPr lang="en-US" dirty="0" err="1" smtClean="0"/>
              <a:t>khoa</a:t>
            </a:r>
            <a:r>
              <a:rPr lang="en-US" dirty="0" smtClean="0"/>
              <a:t> </a:t>
            </a:r>
            <a:r>
              <a:rPr lang="en-US" dirty="0" err="1" smtClean="0"/>
              <a:t>học,kĩ</a:t>
            </a:r>
            <a:r>
              <a:rPr lang="en-US" dirty="0" smtClean="0"/>
              <a:t> </a:t>
            </a:r>
            <a:r>
              <a:rPr lang="en-US" dirty="0" err="1" smtClean="0"/>
              <a:t>thuật</a:t>
            </a:r>
            <a:r>
              <a:rPr lang="en-US" dirty="0" smtClean="0"/>
              <a:t>,…</a:t>
            </a:r>
          </a:p>
          <a:p>
            <a:r>
              <a:rPr lang="en-US" dirty="0" err="1" smtClean="0"/>
              <a:t>Tạo</a:t>
            </a:r>
            <a:r>
              <a:rPr lang="en-US" dirty="0" smtClean="0"/>
              <a:t> </a:t>
            </a:r>
            <a:r>
              <a:rPr lang="en-US" dirty="0" err="1" smtClean="0"/>
              <a:t>sự</a:t>
            </a:r>
            <a:r>
              <a:rPr lang="en-US" dirty="0" smtClean="0"/>
              <a:t> </a:t>
            </a:r>
            <a:r>
              <a:rPr lang="en-US" dirty="0" err="1" smtClean="0"/>
              <a:t>hiểu</a:t>
            </a:r>
            <a:r>
              <a:rPr lang="en-US" dirty="0" smtClean="0"/>
              <a:t> </a:t>
            </a:r>
            <a:r>
              <a:rPr lang="en-US" dirty="0" err="1" smtClean="0"/>
              <a:t>biết</a:t>
            </a:r>
            <a:r>
              <a:rPr lang="en-US" dirty="0" smtClean="0"/>
              <a:t> </a:t>
            </a:r>
            <a:r>
              <a:rPr lang="en-US" dirty="0" err="1" smtClean="0"/>
              <a:t>lẫn</a:t>
            </a:r>
            <a:r>
              <a:rPr lang="en-US" dirty="0" smtClean="0"/>
              <a:t> </a:t>
            </a:r>
            <a:r>
              <a:rPr lang="en-US" dirty="0" err="1" smtClean="0"/>
              <a:t>nhau</a:t>
            </a:r>
            <a:r>
              <a:rPr lang="en-US" dirty="0" smtClean="0"/>
              <a:t> ,</a:t>
            </a:r>
            <a:r>
              <a:rPr lang="en-US" dirty="0" err="1" smtClean="0"/>
              <a:t>tránh</a:t>
            </a:r>
            <a:r>
              <a:rPr lang="en-US" dirty="0" smtClean="0"/>
              <a:t> </a:t>
            </a:r>
            <a:r>
              <a:rPr lang="en-US" dirty="0" err="1" smtClean="0"/>
              <a:t>gây</a:t>
            </a:r>
            <a:r>
              <a:rPr lang="en-US" dirty="0" smtClean="0"/>
              <a:t> </a:t>
            </a:r>
            <a:r>
              <a:rPr lang="en-US" dirty="0" err="1" smtClean="0"/>
              <a:t>mâu</a:t>
            </a:r>
            <a:r>
              <a:rPr lang="en-US" dirty="0" smtClean="0"/>
              <a:t> </a:t>
            </a:r>
            <a:r>
              <a:rPr lang="en-US" dirty="0" err="1" smtClean="0"/>
              <a:t>thuẫn,căng</a:t>
            </a:r>
            <a:r>
              <a:rPr lang="en-US" dirty="0" smtClean="0"/>
              <a:t> </a:t>
            </a:r>
            <a:r>
              <a:rPr lang="en-US" dirty="0" err="1" smtClean="0"/>
              <a:t>thẳng</a:t>
            </a:r>
            <a:r>
              <a:rPr lang="en-US" dirty="0" smtClean="0"/>
              <a:t> </a:t>
            </a:r>
            <a:r>
              <a:rPr lang="en-US" dirty="0" err="1" smtClean="0"/>
              <a:t>dẫn</a:t>
            </a:r>
            <a:r>
              <a:rPr lang="en-US" dirty="0" smtClean="0"/>
              <a:t> </a:t>
            </a:r>
            <a:r>
              <a:rPr lang="en-US" dirty="0" err="1" smtClean="0"/>
              <a:t>đến</a:t>
            </a:r>
            <a:r>
              <a:rPr lang="en-US" dirty="0" smtClean="0"/>
              <a:t> </a:t>
            </a:r>
            <a:r>
              <a:rPr lang="en-US" dirty="0" err="1" smtClean="0"/>
              <a:t>nguy</a:t>
            </a:r>
            <a:r>
              <a:rPr lang="en-US" dirty="0" smtClean="0"/>
              <a:t> </a:t>
            </a:r>
            <a:r>
              <a:rPr lang="en-US" dirty="0" err="1" smtClean="0"/>
              <a:t>cơ</a:t>
            </a:r>
            <a:r>
              <a:rPr lang="en-US" dirty="0" smtClean="0"/>
              <a:t> </a:t>
            </a:r>
            <a:r>
              <a:rPr lang="en-US" dirty="0" err="1" smtClean="0"/>
              <a:t>chiến</a:t>
            </a:r>
            <a:r>
              <a:rPr lang="en-US" dirty="0" smtClean="0"/>
              <a:t> </a:t>
            </a:r>
            <a:r>
              <a:rPr lang="en-US" dirty="0" err="1" smtClean="0"/>
              <a:t>tranh</a:t>
            </a:r>
            <a:r>
              <a:rPr lang="en-US" dirty="0" smtClean="0"/>
              <a: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fontScale="25000" lnSpcReduction="20000"/>
          </a:bodyPr>
          <a:lstStyle/>
          <a:p>
            <a:pPr>
              <a:buNone/>
            </a:pPr>
            <a:endParaRPr lang="en-US" sz="5100" dirty="0" smtClean="0"/>
          </a:p>
          <a:p>
            <a:pPr algn="just"/>
            <a:r>
              <a:rPr lang="vi-VN" sz="9600" dirty="0" smtClean="0">
                <a:solidFill>
                  <a:srgbClr val="FF0000"/>
                </a:solidFill>
                <a:latin typeface="+mj-lt"/>
              </a:rPr>
              <a:t>Cho đến nay, Việt Nam là thành viên của 63 tổ chức quốc tế và có quan hệ với hơn 650 tổ chức phi chính phủ trên thế giới. </a:t>
            </a:r>
            <a:br>
              <a:rPr lang="vi-VN" sz="9600" dirty="0" smtClean="0">
                <a:solidFill>
                  <a:srgbClr val="FF0000"/>
                </a:solidFill>
                <a:latin typeface="+mj-lt"/>
              </a:rPr>
            </a:br>
            <a:r>
              <a:rPr lang="vi-VN" sz="9600" dirty="0" smtClean="0">
                <a:solidFill>
                  <a:srgbClr val="FF0000"/>
                </a:solidFill>
                <a:latin typeface="+mj-lt"/>
              </a:rPr>
              <a:t>Một số tổ chức Quốc tế mà Việt Nam tham gia: </a:t>
            </a:r>
          </a:p>
          <a:p>
            <a:pPr algn="just"/>
            <a:r>
              <a:rPr lang="vi-VN" sz="9600" dirty="0" smtClean="0">
                <a:solidFill>
                  <a:srgbClr val="FF0000"/>
                </a:solidFill>
                <a:latin typeface="+mj-lt"/>
              </a:rPr>
              <a:t> Liên hợp quốc (ủy viên ECOSOC, ủy viên Hội đồng chấp </a:t>
            </a:r>
            <a:r>
              <a:rPr lang="en-US" sz="9600" dirty="0" smtClean="0">
                <a:solidFill>
                  <a:srgbClr val="FF0000"/>
                </a:solidFill>
                <a:latin typeface="+mj-lt"/>
              </a:rPr>
              <a:t>     	</a:t>
            </a:r>
            <a:r>
              <a:rPr lang="vi-VN" sz="9600" dirty="0" smtClean="0">
                <a:solidFill>
                  <a:srgbClr val="FF0000"/>
                </a:solidFill>
                <a:latin typeface="+mj-lt"/>
              </a:rPr>
              <a:t>hành UNDP, UNFPA , WHO và UPU...)</a:t>
            </a:r>
          </a:p>
          <a:p>
            <a:pPr algn="just"/>
            <a:r>
              <a:rPr lang="vi-VN" sz="9600" dirty="0" smtClean="0">
                <a:solidFill>
                  <a:srgbClr val="FF0000"/>
                </a:solidFill>
                <a:latin typeface="+mj-lt"/>
              </a:rPr>
              <a:t>Hiệp hội các quốc gia Đông Nam Á ( ASEAN )</a:t>
            </a:r>
          </a:p>
          <a:p>
            <a:pPr marL="0" indent="0" algn="just">
              <a:buNone/>
            </a:pPr>
            <a:r>
              <a:rPr lang="vi-VN" sz="9600" dirty="0">
                <a:solidFill>
                  <a:srgbClr val="FF0000"/>
                </a:solidFill>
                <a:latin typeface="+mj-lt"/>
              </a:rPr>
              <a:t>-</a:t>
            </a:r>
            <a:r>
              <a:rPr lang="vi-VN" sz="9600" dirty="0" smtClean="0">
                <a:solidFill>
                  <a:srgbClr val="FF0000"/>
                </a:solidFill>
                <a:latin typeface="+mj-lt"/>
              </a:rPr>
              <a:t> Diễn đàn hợp tác Á–Âu (tiếng Anh: The Asia-Europe </a:t>
            </a:r>
            <a:r>
              <a:rPr lang="en-US" sz="9600" dirty="0" smtClean="0">
                <a:solidFill>
                  <a:srgbClr val="FF0000"/>
                </a:solidFill>
                <a:latin typeface="+mj-lt"/>
              </a:rPr>
              <a:t>	</a:t>
            </a:r>
            <a:r>
              <a:rPr lang="vi-VN" sz="9600" dirty="0" smtClean="0">
                <a:solidFill>
                  <a:srgbClr val="FF0000"/>
                </a:solidFill>
                <a:latin typeface="+mj-lt"/>
              </a:rPr>
              <a:t>Meeting, viết tắt ASEM) </a:t>
            </a:r>
            <a:br>
              <a:rPr lang="vi-VN" sz="9600" dirty="0" smtClean="0">
                <a:solidFill>
                  <a:srgbClr val="FF0000"/>
                </a:solidFill>
                <a:latin typeface="+mj-lt"/>
              </a:rPr>
            </a:br>
            <a:r>
              <a:rPr lang="en-US" sz="9600" dirty="0" smtClean="0">
                <a:solidFill>
                  <a:srgbClr val="FF0000"/>
                </a:solidFill>
                <a:latin typeface="+mj-lt"/>
              </a:rPr>
              <a:t>-</a:t>
            </a:r>
            <a:r>
              <a:rPr lang="vi-VN" sz="9600" dirty="0" smtClean="0">
                <a:solidFill>
                  <a:srgbClr val="FF0000"/>
                </a:solidFill>
                <a:latin typeface="+mj-lt"/>
              </a:rPr>
              <a:t> Tổ chức thương mại Thế giới (WTO) </a:t>
            </a:r>
            <a:br>
              <a:rPr lang="vi-VN" sz="9600" dirty="0" smtClean="0">
                <a:solidFill>
                  <a:srgbClr val="FF0000"/>
                </a:solidFill>
                <a:latin typeface="+mj-lt"/>
              </a:rPr>
            </a:br>
            <a:r>
              <a:rPr lang="vi-VN" sz="9600" dirty="0" smtClean="0">
                <a:solidFill>
                  <a:srgbClr val="FF0000"/>
                </a:solidFill>
                <a:latin typeface="+mj-lt"/>
              </a:rPr>
              <a:t>- Diễn đàn kinh tế khu vực châu Á - Thái Bình Dương </a:t>
            </a:r>
            <a:r>
              <a:rPr lang="en-US" sz="9600" dirty="0" smtClean="0">
                <a:solidFill>
                  <a:srgbClr val="FF0000"/>
                </a:solidFill>
                <a:latin typeface="+mj-lt"/>
              </a:rPr>
              <a:t>	</a:t>
            </a:r>
            <a:r>
              <a:rPr lang="vi-VN" sz="9600" dirty="0" smtClean="0">
                <a:solidFill>
                  <a:srgbClr val="FF0000"/>
                </a:solidFill>
                <a:latin typeface="+mj-lt"/>
              </a:rPr>
              <a:t>(APEC) </a:t>
            </a:r>
            <a:endParaRPr lang="vi-VN" sz="9200" dirty="0">
              <a:solidFill>
                <a:srgbClr val="FF0000"/>
              </a:solidFill>
              <a:latin typeface="+mj-lt"/>
              <a:cs typeface="Times New Roman" pitchFamily="18" charset="0"/>
            </a:endParaRPr>
          </a:p>
          <a:p>
            <a:pPr algn="just"/>
            <a:r>
              <a:rPr lang="en-US" sz="9200" dirty="0" smtClean="0">
                <a:solidFill>
                  <a:srgbClr val="FF0000"/>
                </a:solidFill>
                <a:latin typeface="+mj-lt"/>
              </a:rPr>
              <a:t> </a:t>
            </a:r>
            <a:r>
              <a:rPr lang="vi-VN" sz="9200" dirty="0" smtClean="0">
                <a:solidFill>
                  <a:srgbClr val="FF0000"/>
                </a:solidFill>
                <a:latin typeface="+mj-lt"/>
              </a:rPr>
              <a:t>Quỹ tiền tệ quốc tế (IMF) </a:t>
            </a:r>
            <a:endParaRPr lang="vi-VN" sz="9200" dirty="0">
              <a:solidFill>
                <a:srgbClr val="FF0000"/>
              </a:solidFill>
              <a:latin typeface="+mj-lt"/>
            </a:endParaRPr>
          </a:p>
          <a:p>
            <a:pPr algn="just"/>
            <a:r>
              <a:rPr lang="vi-VN" sz="9200" dirty="0" smtClean="0">
                <a:solidFill>
                  <a:srgbClr val="FF0000"/>
                </a:solidFill>
                <a:latin typeface="+mj-lt"/>
              </a:rPr>
              <a:t>Ngân hàng Thế giới ( WB) </a:t>
            </a:r>
            <a:endParaRPr lang="vi-VN" sz="9200" dirty="0">
              <a:solidFill>
                <a:srgbClr val="FF0000"/>
              </a:solidFill>
              <a:latin typeface="+mj-lt"/>
            </a:endParaRPr>
          </a:p>
          <a:p>
            <a:pPr algn="just"/>
            <a:r>
              <a:rPr lang="vi-VN" sz="9200" dirty="0" smtClean="0">
                <a:solidFill>
                  <a:srgbClr val="FF0000"/>
                </a:solidFill>
                <a:latin typeface="+mj-lt"/>
              </a:rPr>
              <a:t> Tổ chức Di cư Quốc tế (IOM)</a:t>
            </a:r>
            <a:r>
              <a:rPr lang="en-US" sz="9200" dirty="0" smtClean="0">
                <a:solidFill>
                  <a:srgbClr val="FF0000"/>
                </a:solidFill>
                <a:latin typeface="+mj-lt"/>
              </a:rPr>
              <a:t>…….</a:t>
            </a:r>
            <a:endParaRPr lang="vi-VN" sz="9200" dirty="0" smtClean="0">
              <a:solidFill>
                <a:srgbClr val="FF0000"/>
              </a:solidFill>
              <a:latin typeface="+mj-lt"/>
            </a:endParaRPr>
          </a:p>
          <a:p>
            <a:endParaRPr lang="en-US" sz="9600" dirty="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13506663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2111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FF0000"/>
                </a:solidFill>
              </a:rPr>
              <a:t>Cầu</a:t>
            </a:r>
            <a:r>
              <a:rPr lang="en-US" dirty="0" smtClean="0">
                <a:solidFill>
                  <a:srgbClr val="FF0000"/>
                </a:solidFill>
              </a:rPr>
              <a:t> </a:t>
            </a:r>
            <a:r>
              <a:rPr lang="en-US" dirty="0" err="1" smtClean="0">
                <a:solidFill>
                  <a:srgbClr val="FF0000"/>
                </a:solidFill>
              </a:rPr>
              <a:t>Bãi</a:t>
            </a:r>
            <a:r>
              <a:rPr lang="en-US" dirty="0" smtClean="0">
                <a:solidFill>
                  <a:srgbClr val="FF0000"/>
                </a:solidFill>
              </a:rPr>
              <a:t> </a:t>
            </a:r>
            <a:r>
              <a:rPr lang="en-US" dirty="0" err="1" smtClean="0">
                <a:solidFill>
                  <a:srgbClr val="FF0000"/>
                </a:solidFill>
              </a:rPr>
              <a:t>Cháy</a:t>
            </a:r>
            <a:r>
              <a:rPr lang="en-US" dirty="0" smtClean="0">
                <a:solidFill>
                  <a:srgbClr val="FF0000"/>
                </a:solidFill>
              </a:rPr>
              <a:t> ( </a:t>
            </a:r>
            <a:r>
              <a:rPr lang="en-US" dirty="0" err="1" smtClean="0">
                <a:solidFill>
                  <a:srgbClr val="FF0000"/>
                </a:solidFill>
              </a:rPr>
              <a:t>quan</a:t>
            </a:r>
            <a:r>
              <a:rPr lang="en-US" dirty="0" smtClean="0">
                <a:solidFill>
                  <a:srgbClr val="FF0000"/>
                </a:solidFill>
              </a:rPr>
              <a:t> </a:t>
            </a:r>
            <a:r>
              <a:rPr lang="en-US" dirty="0" err="1" smtClean="0">
                <a:solidFill>
                  <a:srgbClr val="FF0000"/>
                </a:solidFill>
              </a:rPr>
              <a:t>hệ</a:t>
            </a:r>
            <a:r>
              <a:rPr lang="en-US" dirty="0" smtClean="0">
                <a:solidFill>
                  <a:srgbClr val="FF0000"/>
                </a:solidFill>
              </a:rPr>
              <a:t> </a:t>
            </a:r>
            <a:r>
              <a:rPr lang="en-US" dirty="0" err="1" smtClean="0">
                <a:solidFill>
                  <a:srgbClr val="FF0000"/>
                </a:solidFill>
              </a:rPr>
              <a:t>Việt</a:t>
            </a:r>
            <a:r>
              <a:rPr lang="en-US" dirty="0" smtClean="0">
                <a:solidFill>
                  <a:srgbClr val="FF0000"/>
                </a:solidFill>
              </a:rPr>
              <a:t> – </a:t>
            </a:r>
            <a:r>
              <a:rPr lang="en-US" dirty="0" err="1" smtClean="0">
                <a:solidFill>
                  <a:srgbClr val="FF0000"/>
                </a:solidFill>
              </a:rPr>
              <a:t>Nhật</a:t>
            </a:r>
            <a:r>
              <a:rPr lang="en-US" dirty="0" smtClean="0">
                <a:solidFill>
                  <a:srgbClr val="FF0000"/>
                </a:solidFill>
              </a:rPr>
              <a:t>)</a:t>
            </a:r>
            <a:br>
              <a:rPr lang="en-US" dirty="0" smtClean="0">
                <a:solidFill>
                  <a:srgbClr val="FF0000"/>
                </a:solidFill>
              </a:rPr>
            </a:br>
            <a:endParaRPr lang="en-US" dirty="0">
              <a:solidFill>
                <a:srgbClr val="FF0000"/>
              </a:solidFill>
            </a:endParaRPr>
          </a:p>
        </p:txBody>
      </p:sp>
      <p:pic>
        <p:nvPicPr>
          <p:cNvPr id="4" name="Content Placeholder 3" descr="Kết quả hình ảnh cho cau bai chay"/>
          <p:cNvPicPr>
            <a:picLocks noGrp="1"/>
          </p:cNvPicPr>
          <p:nvPr>
            <p:ph idx="1"/>
          </p:nvPr>
        </p:nvPicPr>
        <p:blipFill>
          <a:blip r:embed="rId2"/>
          <a:srcRect/>
          <a:stretch>
            <a:fillRect/>
          </a:stretch>
        </p:blipFill>
        <p:spPr bwMode="auto">
          <a:xfrm>
            <a:off x="381000" y="1600200"/>
            <a:ext cx="8214078"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Cung</a:t>
            </a:r>
            <a:r>
              <a:rPr lang="en-US" dirty="0" smtClean="0">
                <a:solidFill>
                  <a:srgbClr val="FF0000"/>
                </a:solidFill>
              </a:rPr>
              <a:t> </a:t>
            </a:r>
            <a:r>
              <a:rPr lang="en-US" dirty="0" err="1" smtClean="0">
                <a:solidFill>
                  <a:srgbClr val="FF0000"/>
                </a:solidFill>
              </a:rPr>
              <a:t>văn</a:t>
            </a:r>
            <a:r>
              <a:rPr lang="en-US" dirty="0" smtClean="0">
                <a:solidFill>
                  <a:srgbClr val="FF0000"/>
                </a:solidFill>
              </a:rPr>
              <a:t> </a:t>
            </a:r>
            <a:r>
              <a:rPr lang="en-US" dirty="0" err="1" smtClean="0">
                <a:solidFill>
                  <a:srgbClr val="FF0000"/>
                </a:solidFill>
              </a:rPr>
              <a:t>hóa</a:t>
            </a:r>
            <a:r>
              <a:rPr lang="en-US" dirty="0" smtClean="0">
                <a:solidFill>
                  <a:srgbClr val="FF0000"/>
                </a:solidFill>
              </a:rPr>
              <a:t> </a:t>
            </a:r>
            <a:r>
              <a:rPr lang="en-US" dirty="0" err="1" smtClean="0">
                <a:solidFill>
                  <a:srgbClr val="FF0000"/>
                </a:solidFill>
              </a:rPr>
              <a:t>hữu</a:t>
            </a:r>
            <a:r>
              <a:rPr lang="en-US" dirty="0" smtClean="0">
                <a:solidFill>
                  <a:srgbClr val="FF0000"/>
                </a:solidFill>
              </a:rPr>
              <a:t> </a:t>
            </a:r>
            <a:r>
              <a:rPr lang="en-US" dirty="0" err="1" smtClean="0">
                <a:solidFill>
                  <a:srgbClr val="FF0000"/>
                </a:solidFill>
              </a:rPr>
              <a:t>nghị</a:t>
            </a:r>
            <a:r>
              <a:rPr lang="en-US" dirty="0" smtClean="0">
                <a:solidFill>
                  <a:srgbClr val="FF0000"/>
                </a:solidFill>
              </a:rPr>
              <a:t> </a:t>
            </a:r>
            <a:r>
              <a:rPr lang="en-US" dirty="0" err="1" smtClean="0">
                <a:solidFill>
                  <a:srgbClr val="FF0000"/>
                </a:solidFill>
              </a:rPr>
              <a:t>Việt</a:t>
            </a:r>
            <a:r>
              <a:rPr lang="en-US" dirty="0" smtClean="0">
                <a:solidFill>
                  <a:srgbClr val="FF0000"/>
                </a:solidFill>
              </a:rPr>
              <a:t> - </a:t>
            </a:r>
            <a:r>
              <a:rPr lang="en-US" dirty="0" err="1" smtClean="0">
                <a:solidFill>
                  <a:srgbClr val="FF0000"/>
                </a:solidFill>
              </a:rPr>
              <a:t>Xô</a:t>
            </a:r>
            <a:endParaRPr lang="en-US" dirty="0">
              <a:solidFill>
                <a:srgbClr val="FF0000"/>
              </a:solidFill>
            </a:endParaRPr>
          </a:p>
        </p:txBody>
      </p:sp>
      <p:pic>
        <p:nvPicPr>
          <p:cNvPr id="4" name="Content Placeholder 3" descr="Kết quả hình ảnh cho cung văn hóa hữu nghị việt xô"/>
          <p:cNvPicPr>
            <a:picLocks noGrp="1"/>
          </p:cNvPicPr>
          <p:nvPr>
            <p:ph idx="1"/>
          </p:nvPr>
        </p:nvPicPr>
        <p:blipFill>
          <a:blip r:embed="rId2"/>
          <a:srcRect/>
          <a:stretch>
            <a:fillRect/>
          </a:stretch>
        </p:blipFill>
        <p:spPr bwMode="auto">
          <a:xfrm>
            <a:off x="548922" y="1600200"/>
            <a:ext cx="8046156"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ết quả hình ảnh cho bệnh viện việt đức"/>
          <p:cNvPicPr>
            <a:picLocks noGrp="1"/>
          </p:cNvPicPr>
          <p:nvPr>
            <p:ph idx="1"/>
          </p:nvPr>
        </p:nvPicPr>
        <p:blipFill>
          <a:blip r:embed="rId2"/>
          <a:srcRect/>
          <a:stretch>
            <a:fillRect/>
          </a:stretch>
        </p:blipFill>
        <p:spPr bwMode="auto">
          <a:xfrm>
            <a:off x="33528" y="0"/>
            <a:ext cx="4648200" cy="3124200"/>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6096"/>
            <a:ext cx="4572000" cy="3101340"/>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 y="3095244"/>
            <a:ext cx="4556760" cy="3762756"/>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3048000"/>
            <a:ext cx="4572000" cy="38100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6096000"/>
            <a:ext cx="5715000" cy="369332"/>
          </a:xfrm>
          <a:prstGeom prst="rect">
            <a:avLst/>
          </a:prstGeom>
          <a:noFill/>
        </p:spPr>
        <p:txBody>
          <a:bodyPr wrap="square" rtlCol="0">
            <a:spAutoFit/>
          </a:bodyPr>
          <a:lstStyle/>
          <a:p>
            <a:r>
              <a:rPr lang="vi-VN" dirty="0" smtClean="0"/>
              <a:t>Quan hệ hữu nghị của học sinh sinh viên Việt Nam</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686300" cy="283342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300" y="0"/>
            <a:ext cx="4457700" cy="283342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33420"/>
            <a:ext cx="4686300" cy="31101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6300" y="2743200"/>
            <a:ext cx="4454652" cy="3204496"/>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061"/>
            <a:ext cx="4686300" cy="2833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300" y="43061"/>
            <a:ext cx="4457700" cy="2833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6300" y="2786261"/>
            <a:ext cx="4454652" cy="3204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189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75448"/>
            <a:ext cx="6172200" cy="3686175"/>
          </a:xfrm>
          <a:prstGeom prst="rect">
            <a:avLst/>
          </a:prstGeom>
        </p:spPr>
      </p:pic>
      <p:sp>
        <p:nvSpPr>
          <p:cNvPr id="2" name="TextBox 1"/>
          <p:cNvSpPr txBox="1"/>
          <p:nvPr/>
        </p:nvSpPr>
        <p:spPr>
          <a:xfrm>
            <a:off x="1371600" y="4648200"/>
            <a:ext cx="6629400" cy="830997"/>
          </a:xfrm>
          <a:prstGeom prst="rect">
            <a:avLst/>
          </a:prstGeom>
          <a:noFill/>
        </p:spPr>
        <p:txBody>
          <a:bodyPr wrap="square" rtlCol="0">
            <a:spAutoFit/>
          </a:bodyPr>
          <a:lstStyle/>
          <a:p>
            <a:pPr algn="ctr"/>
            <a:r>
              <a:rPr lang="vi-VN" sz="2400" b="1" i="1" dirty="0" smtClean="0">
                <a:solidFill>
                  <a:srgbClr val="FF0000"/>
                </a:solidFill>
                <a:latin typeface="+mj-lt"/>
              </a:rPr>
              <a:t>Việt – Lào hai nước chúng ta</a:t>
            </a:r>
          </a:p>
          <a:p>
            <a:pPr algn="ctr"/>
            <a:r>
              <a:rPr lang="vi-VN" sz="2400" b="1" i="1" dirty="0" smtClean="0">
                <a:solidFill>
                  <a:srgbClr val="FF0000"/>
                </a:solidFill>
                <a:latin typeface="+mj-lt"/>
              </a:rPr>
              <a:t>Tình sâu hơn nước Hồng Hà, Cửu Long</a:t>
            </a:r>
            <a:endParaRPr lang="en-US" sz="2400" b="1" i="1" dirty="0">
              <a:solidFill>
                <a:srgbClr val="FF0000"/>
              </a:solidFill>
              <a:latin typeface="+mj-lt"/>
            </a:endParaRPr>
          </a:p>
        </p:txBody>
      </p:sp>
    </p:spTree>
    <p:extLst>
      <p:ext uri="{BB962C8B-B14F-4D97-AF65-F5344CB8AC3E}">
        <p14:creationId xmlns:p14="http://schemas.microsoft.com/office/powerpoint/2010/main" val="1142089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III. LUYỆN TẬP</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r>
              <a:rPr lang="en-US" dirty="0" err="1" smtClean="0">
                <a:solidFill>
                  <a:srgbClr val="002060"/>
                </a:solidFill>
              </a:rPr>
              <a:t>Câu</a:t>
            </a:r>
            <a:r>
              <a:rPr lang="en-US" dirty="0" smtClean="0">
                <a:solidFill>
                  <a:srgbClr val="002060"/>
                </a:solidFill>
              </a:rPr>
              <a:t> 1: </a:t>
            </a:r>
            <a:r>
              <a:rPr lang="en-US" dirty="0" err="1" smtClean="0">
                <a:solidFill>
                  <a:srgbClr val="002060"/>
                </a:solidFill>
              </a:rPr>
              <a:t>Hành</a:t>
            </a:r>
            <a:r>
              <a:rPr lang="en-US" dirty="0" smtClean="0">
                <a:solidFill>
                  <a:srgbClr val="002060"/>
                </a:solidFill>
              </a:rPr>
              <a:t> vi </a:t>
            </a:r>
            <a:r>
              <a:rPr lang="en-US" dirty="0" err="1" smtClean="0">
                <a:solidFill>
                  <a:srgbClr val="002060"/>
                </a:solidFill>
              </a:rPr>
              <a:t>nào</a:t>
            </a:r>
            <a:r>
              <a:rPr lang="en-US" dirty="0" smtClean="0">
                <a:solidFill>
                  <a:srgbClr val="002060"/>
                </a:solidFill>
              </a:rPr>
              <a:t> </a:t>
            </a:r>
            <a:r>
              <a:rPr lang="en-US" dirty="0" err="1" smtClean="0">
                <a:solidFill>
                  <a:srgbClr val="002060"/>
                </a:solidFill>
              </a:rPr>
              <a:t>dưới</a:t>
            </a:r>
            <a:r>
              <a:rPr lang="en-US" dirty="0" smtClean="0">
                <a:solidFill>
                  <a:srgbClr val="002060"/>
                </a:solidFill>
              </a:rPr>
              <a:t> </a:t>
            </a:r>
            <a:r>
              <a:rPr lang="en-US" dirty="0" err="1" smtClean="0">
                <a:solidFill>
                  <a:srgbClr val="002060"/>
                </a:solidFill>
              </a:rPr>
              <a:t>đây</a:t>
            </a:r>
            <a:r>
              <a:rPr lang="en-US" dirty="0" smtClean="0">
                <a:solidFill>
                  <a:srgbClr val="002060"/>
                </a:solidFill>
              </a:rPr>
              <a:t> </a:t>
            </a:r>
            <a:r>
              <a:rPr lang="en-US" dirty="0" err="1" smtClean="0">
                <a:solidFill>
                  <a:srgbClr val="002060"/>
                </a:solidFill>
              </a:rPr>
              <a:t>thế</a:t>
            </a:r>
            <a:r>
              <a:rPr lang="en-US" dirty="0" smtClean="0">
                <a:solidFill>
                  <a:srgbClr val="002060"/>
                </a:solidFill>
              </a:rPr>
              <a:t> </a:t>
            </a:r>
            <a:r>
              <a:rPr lang="en-US" dirty="0" err="1" smtClean="0">
                <a:solidFill>
                  <a:srgbClr val="002060"/>
                </a:solidFill>
              </a:rPr>
              <a:t>hiện</a:t>
            </a:r>
            <a:r>
              <a:rPr lang="en-US" dirty="0" smtClean="0">
                <a:solidFill>
                  <a:srgbClr val="002060"/>
                </a:solidFill>
              </a:rPr>
              <a:t> </a:t>
            </a:r>
            <a:r>
              <a:rPr lang="en-US" dirty="0" err="1" smtClean="0">
                <a:solidFill>
                  <a:srgbClr val="002060"/>
                </a:solidFill>
              </a:rPr>
              <a:t>tình</a:t>
            </a:r>
            <a:r>
              <a:rPr lang="en-US" dirty="0" smtClean="0">
                <a:solidFill>
                  <a:srgbClr val="002060"/>
                </a:solidFill>
              </a:rPr>
              <a:t> </a:t>
            </a:r>
            <a:r>
              <a:rPr lang="en-US" dirty="0" err="1" smtClean="0">
                <a:solidFill>
                  <a:srgbClr val="002060"/>
                </a:solidFill>
              </a:rPr>
              <a:t>hữu</a:t>
            </a:r>
            <a:r>
              <a:rPr lang="en-US" dirty="0" smtClean="0">
                <a:solidFill>
                  <a:srgbClr val="002060"/>
                </a:solidFill>
              </a:rPr>
              <a:t> </a:t>
            </a:r>
            <a:r>
              <a:rPr lang="en-US" dirty="0" err="1" smtClean="0">
                <a:solidFill>
                  <a:srgbClr val="002060"/>
                </a:solidFill>
              </a:rPr>
              <a:t>nghị</a:t>
            </a:r>
            <a:r>
              <a:rPr lang="en-US" dirty="0" smtClean="0">
                <a:solidFill>
                  <a:srgbClr val="002060"/>
                </a:solidFill>
              </a:rPr>
              <a:t> </a:t>
            </a:r>
            <a:r>
              <a:rPr lang="en-US" dirty="0" err="1" smtClean="0">
                <a:solidFill>
                  <a:srgbClr val="002060"/>
                </a:solidFill>
              </a:rPr>
              <a:t>khi</a:t>
            </a:r>
            <a:r>
              <a:rPr lang="en-US" dirty="0" smtClean="0">
                <a:solidFill>
                  <a:srgbClr val="002060"/>
                </a:solidFill>
              </a:rPr>
              <a:t> </a:t>
            </a:r>
            <a:r>
              <a:rPr lang="en-US" dirty="0" err="1" smtClean="0">
                <a:solidFill>
                  <a:srgbClr val="002060"/>
                </a:solidFill>
              </a:rPr>
              <a:t>tiếp</a:t>
            </a:r>
            <a:r>
              <a:rPr lang="en-US" dirty="0" smtClean="0">
                <a:solidFill>
                  <a:srgbClr val="002060"/>
                </a:solidFill>
              </a:rPr>
              <a:t> </a:t>
            </a:r>
            <a:r>
              <a:rPr lang="en-US" dirty="0" err="1" smtClean="0">
                <a:solidFill>
                  <a:srgbClr val="002060"/>
                </a:solidFill>
              </a:rPr>
              <a:t>xúc</a:t>
            </a:r>
            <a:r>
              <a:rPr lang="en-US" dirty="0" smtClean="0">
                <a:solidFill>
                  <a:srgbClr val="002060"/>
                </a:solidFill>
              </a:rPr>
              <a:t> </a:t>
            </a:r>
            <a:r>
              <a:rPr lang="en-US" dirty="0" err="1" smtClean="0">
                <a:solidFill>
                  <a:srgbClr val="002060"/>
                </a:solidFill>
              </a:rPr>
              <a:t>với</a:t>
            </a:r>
            <a:r>
              <a:rPr lang="en-US" dirty="0" smtClean="0">
                <a:solidFill>
                  <a:srgbClr val="002060"/>
                </a:solidFill>
              </a:rPr>
              <a:t> </a:t>
            </a:r>
            <a:r>
              <a:rPr lang="en-US" dirty="0" err="1" smtClean="0">
                <a:solidFill>
                  <a:srgbClr val="002060"/>
                </a:solidFill>
              </a:rPr>
              <a:t>người</a:t>
            </a:r>
            <a:r>
              <a:rPr lang="en-US" dirty="0" smtClean="0">
                <a:solidFill>
                  <a:srgbClr val="002060"/>
                </a:solidFill>
              </a:rPr>
              <a:t> </a:t>
            </a:r>
            <a:r>
              <a:rPr lang="en-US" dirty="0" err="1" smtClean="0">
                <a:solidFill>
                  <a:srgbClr val="002060"/>
                </a:solidFill>
              </a:rPr>
              <a:t>nước</a:t>
            </a:r>
            <a:r>
              <a:rPr lang="en-US" dirty="0" smtClean="0">
                <a:solidFill>
                  <a:srgbClr val="002060"/>
                </a:solidFill>
              </a:rPr>
              <a:t> </a:t>
            </a:r>
            <a:r>
              <a:rPr lang="en-US" dirty="0" err="1" smtClean="0">
                <a:solidFill>
                  <a:srgbClr val="002060"/>
                </a:solidFill>
              </a:rPr>
              <a:t>ngoài</a:t>
            </a:r>
            <a:r>
              <a:rPr lang="en-US" dirty="0" smtClean="0">
                <a:solidFill>
                  <a:srgbClr val="002060"/>
                </a:solidFill>
              </a:rPr>
              <a:t>?</a:t>
            </a:r>
          </a:p>
          <a:p>
            <a:pPr>
              <a:buNone/>
            </a:pPr>
            <a:r>
              <a:rPr lang="en-US" dirty="0" smtClean="0"/>
              <a:t> A. </a:t>
            </a:r>
            <a:r>
              <a:rPr lang="en-US" dirty="0" err="1" smtClean="0"/>
              <a:t>Niềm</a:t>
            </a:r>
            <a:r>
              <a:rPr lang="en-US" dirty="0" smtClean="0"/>
              <a:t> </a:t>
            </a:r>
            <a:r>
              <a:rPr lang="en-US" dirty="0" err="1" smtClean="0"/>
              <a:t>nở</a:t>
            </a:r>
            <a:r>
              <a:rPr lang="en-US" dirty="0" smtClean="0"/>
              <a:t>, </a:t>
            </a:r>
            <a:r>
              <a:rPr lang="en-US" dirty="0" err="1" smtClean="0"/>
              <a:t>sẵn</a:t>
            </a:r>
            <a:r>
              <a:rPr lang="en-US" dirty="0" smtClean="0"/>
              <a:t> </a:t>
            </a:r>
            <a:r>
              <a:rPr lang="en-US" dirty="0" err="1" smtClean="0"/>
              <a:t>sàng</a:t>
            </a:r>
            <a:r>
              <a:rPr lang="en-US" dirty="0" smtClean="0"/>
              <a:t> </a:t>
            </a:r>
            <a:r>
              <a:rPr lang="en-US" dirty="0" err="1" smtClean="0"/>
              <a:t>giúp</a:t>
            </a:r>
            <a:r>
              <a:rPr lang="en-US" dirty="0" smtClean="0"/>
              <a:t> </a:t>
            </a:r>
            <a:r>
              <a:rPr lang="en-US" dirty="0" err="1" smtClean="0"/>
              <a:t>đỡ</a:t>
            </a:r>
            <a:r>
              <a:rPr lang="en-US" dirty="0" smtClean="0"/>
              <a:t> </a:t>
            </a:r>
            <a:r>
              <a:rPr lang="en-US" dirty="0" err="1" smtClean="0"/>
              <a:t>khách</a:t>
            </a:r>
            <a:r>
              <a:rPr lang="en-US" dirty="0" smtClean="0"/>
              <a:t> </a:t>
            </a:r>
            <a:r>
              <a:rPr lang="en-US" dirty="0" err="1" smtClean="0"/>
              <a:t>nước</a:t>
            </a:r>
            <a:r>
              <a:rPr lang="en-US" dirty="0" smtClean="0"/>
              <a:t> </a:t>
            </a:r>
            <a:r>
              <a:rPr lang="en-US" dirty="0" err="1" smtClean="0"/>
              <a:t>ngoài</a:t>
            </a:r>
            <a:r>
              <a:rPr lang="en-US" dirty="0" smtClean="0"/>
              <a:t>.</a:t>
            </a:r>
          </a:p>
          <a:p>
            <a:pPr>
              <a:buNone/>
            </a:pPr>
            <a:r>
              <a:rPr lang="en-US" dirty="0"/>
              <a:t> </a:t>
            </a:r>
            <a:r>
              <a:rPr lang="en-US" dirty="0" smtClean="0"/>
              <a:t>B. </a:t>
            </a:r>
            <a:r>
              <a:rPr lang="en-US" dirty="0" err="1" smtClean="0"/>
              <a:t>Tò</a:t>
            </a:r>
            <a:r>
              <a:rPr lang="en-US" dirty="0" smtClean="0"/>
              <a:t> </a:t>
            </a:r>
            <a:r>
              <a:rPr lang="en-US" dirty="0" err="1" smtClean="0"/>
              <a:t>mò</a:t>
            </a:r>
            <a:r>
              <a:rPr lang="en-US" dirty="0" smtClean="0"/>
              <a:t> </a:t>
            </a:r>
            <a:r>
              <a:rPr lang="en-US" dirty="0" err="1" smtClean="0"/>
              <a:t>để</a:t>
            </a:r>
            <a:r>
              <a:rPr lang="en-US" dirty="0" smtClean="0"/>
              <a:t> ý </a:t>
            </a:r>
            <a:r>
              <a:rPr lang="en-US" dirty="0" err="1" smtClean="0"/>
              <a:t>xem</a:t>
            </a:r>
            <a:r>
              <a:rPr lang="en-US" dirty="0" smtClean="0"/>
              <a:t> </a:t>
            </a:r>
            <a:r>
              <a:rPr lang="en-US" dirty="0" err="1" smtClean="0"/>
              <a:t>cách</a:t>
            </a:r>
            <a:r>
              <a:rPr lang="en-US" dirty="0" smtClean="0"/>
              <a:t> </a:t>
            </a:r>
            <a:r>
              <a:rPr lang="en-US" dirty="0" err="1" smtClean="0"/>
              <a:t>ăn</a:t>
            </a:r>
            <a:r>
              <a:rPr lang="en-US" dirty="0" smtClean="0"/>
              <a:t> </a:t>
            </a:r>
            <a:r>
              <a:rPr lang="en-US" dirty="0" err="1" smtClean="0"/>
              <a:t>mặc</a:t>
            </a:r>
            <a:r>
              <a:rPr lang="en-US" dirty="0" smtClean="0"/>
              <a:t> </a:t>
            </a:r>
            <a:r>
              <a:rPr lang="en-US" dirty="0" err="1" smtClean="0"/>
              <a:t>của</a:t>
            </a:r>
            <a:r>
              <a:rPr lang="en-US" dirty="0" smtClean="0"/>
              <a:t> </a:t>
            </a:r>
            <a:r>
              <a:rPr lang="en-US" dirty="0" err="1" smtClean="0"/>
              <a:t>họ</a:t>
            </a:r>
            <a:r>
              <a:rPr lang="en-US" dirty="0" smtClean="0"/>
              <a:t>.</a:t>
            </a:r>
          </a:p>
          <a:p>
            <a:pPr>
              <a:buNone/>
            </a:pPr>
            <a:r>
              <a:rPr lang="en-US" dirty="0"/>
              <a:t> </a:t>
            </a:r>
            <a:r>
              <a:rPr lang="en-US" dirty="0" smtClean="0"/>
              <a:t>C. </a:t>
            </a:r>
            <a:r>
              <a:rPr lang="en-US" dirty="0" err="1" smtClean="0"/>
              <a:t>Xin</a:t>
            </a:r>
            <a:r>
              <a:rPr lang="en-US" dirty="0" smtClean="0"/>
              <a:t> </a:t>
            </a:r>
            <a:r>
              <a:rPr lang="en-US" dirty="0" err="1" smtClean="0"/>
              <a:t>tiền</a:t>
            </a:r>
            <a:r>
              <a:rPr lang="en-US" dirty="0" smtClean="0"/>
              <a:t> </a:t>
            </a:r>
            <a:r>
              <a:rPr lang="en-US" dirty="0" err="1" smtClean="0"/>
              <a:t>của</a:t>
            </a:r>
            <a:r>
              <a:rPr lang="en-US" dirty="0" smtClean="0"/>
              <a:t> </a:t>
            </a:r>
            <a:r>
              <a:rPr lang="en-US" dirty="0" err="1" smtClean="0"/>
              <a:t>khách</a:t>
            </a:r>
            <a:r>
              <a:rPr lang="en-US" dirty="0" smtClean="0"/>
              <a:t> du </a:t>
            </a:r>
            <a:r>
              <a:rPr lang="en-US" dirty="0" err="1" smtClean="0"/>
              <a:t>lịch</a:t>
            </a:r>
            <a:r>
              <a:rPr lang="en-US" dirty="0" smtClean="0"/>
              <a:t> </a:t>
            </a:r>
            <a:r>
              <a:rPr lang="en-US" dirty="0" err="1" smtClean="0"/>
              <a:t>người</a:t>
            </a:r>
            <a:r>
              <a:rPr lang="en-US" dirty="0" smtClean="0"/>
              <a:t> </a:t>
            </a:r>
            <a:r>
              <a:rPr lang="en-US" dirty="0" err="1" smtClean="0"/>
              <a:t>nước</a:t>
            </a:r>
            <a:r>
              <a:rPr lang="en-US" dirty="0" smtClean="0"/>
              <a:t> </a:t>
            </a:r>
            <a:r>
              <a:rPr lang="en-US" dirty="0" err="1" smtClean="0"/>
              <a:t>ngoài</a:t>
            </a:r>
            <a:endParaRPr lang="en-US" dirty="0" smtClean="0"/>
          </a:p>
          <a:p>
            <a:pPr>
              <a:buNone/>
            </a:pPr>
            <a:r>
              <a:rPr lang="en-US" dirty="0"/>
              <a:t> </a:t>
            </a:r>
            <a:r>
              <a:rPr lang="en-US" dirty="0" smtClean="0"/>
              <a:t>D. </a:t>
            </a:r>
            <a:r>
              <a:rPr lang="en-US" dirty="0" err="1" smtClean="0"/>
              <a:t>Đùa</a:t>
            </a:r>
            <a:r>
              <a:rPr lang="en-US" dirty="0" smtClean="0"/>
              <a:t> </a:t>
            </a:r>
            <a:r>
              <a:rPr lang="en-US" dirty="0" err="1" smtClean="0"/>
              <a:t>vui</a:t>
            </a:r>
            <a:r>
              <a:rPr lang="en-US" dirty="0" smtClean="0"/>
              <a:t> </a:t>
            </a:r>
            <a:r>
              <a:rPr lang="en-US" dirty="0" err="1" smtClean="0"/>
              <a:t>bằng</a:t>
            </a:r>
            <a:r>
              <a:rPr lang="en-US" dirty="0" smtClean="0"/>
              <a:t> </a:t>
            </a:r>
            <a:r>
              <a:rPr lang="en-US" dirty="0" err="1" smtClean="0"/>
              <a:t>cách</a:t>
            </a:r>
            <a:r>
              <a:rPr lang="en-US" dirty="0" smtClean="0"/>
              <a:t> </a:t>
            </a:r>
            <a:r>
              <a:rPr lang="en-US" dirty="0" err="1" smtClean="0"/>
              <a:t>nhại</a:t>
            </a:r>
            <a:r>
              <a:rPr lang="en-US" dirty="0" smtClean="0"/>
              <a:t> </a:t>
            </a:r>
            <a:r>
              <a:rPr lang="en-US" dirty="0" err="1" smtClean="0"/>
              <a:t>lại</a:t>
            </a:r>
            <a:r>
              <a:rPr lang="en-US" dirty="0" smtClean="0"/>
              <a:t> </a:t>
            </a:r>
            <a:r>
              <a:rPr lang="en-US" dirty="0" err="1" smtClean="0"/>
              <a:t>tiếng</a:t>
            </a:r>
            <a:r>
              <a:rPr lang="en-US" dirty="0" smtClean="0"/>
              <a:t> </a:t>
            </a:r>
            <a:r>
              <a:rPr lang="en-US" dirty="0" err="1" smtClean="0"/>
              <a:t>của</a:t>
            </a:r>
            <a:r>
              <a:rPr lang="en-US" dirty="0" smtClean="0"/>
              <a:t> </a:t>
            </a:r>
            <a:r>
              <a:rPr lang="en-US" dirty="0" err="1" smtClean="0"/>
              <a:t>họ</a:t>
            </a:r>
            <a:endParaRPr lang="en-US" dirty="0" smtClean="0"/>
          </a:p>
          <a:p>
            <a:pPr>
              <a:buNone/>
            </a:pPr>
            <a:endParaRPr lang="en-US" dirty="0"/>
          </a:p>
          <a:p>
            <a:pPr>
              <a:buNone/>
            </a:pPr>
            <a:r>
              <a:rPr lang="en-US" dirty="0" err="1" smtClean="0"/>
              <a:t>Đáp</a:t>
            </a:r>
            <a:r>
              <a:rPr lang="en-US" dirty="0" smtClean="0"/>
              <a:t> </a:t>
            </a:r>
            <a:r>
              <a:rPr lang="en-US" dirty="0" err="1" smtClean="0"/>
              <a:t>án</a:t>
            </a:r>
            <a:r>
              <a:rPr lang="en-US" dirty="0" smtClean="0"/>
              <a:t> </a:t>
            </a:r>
            <a:endParaRPr lang="en-US" dirty="0"/>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Trường</a:t>
            </a:r>
            <a:r>
              <a:rPr lang="en-US" dirty="0" smtClean="0"/>
              <a:t> </a:t>
            </a:r>
            <a:r>
              <a:rPr lang="en-US" dirty="0" err="1" smtClean="0"/>
              <a:t>của</a:t>
            </a:r>
            <a:r>
              <a:rPr lang="en-US" dirty="0" smtClean="0"/>
              <a:t> Mai </a:t>
            </a:r>
            <a:r>
              <a:rPr lang="en-US" dirty="0" err="1" smtClean="0"/>
              <a:t>có</a:t>
            </a:r>
            <a:r>
              <a:rPr lang="en-US" dirty="0" smtClean="0"/>
              <a:t> </a:t>
            </a:r>
            <a:r>
              <a:rPr lang="en-US" dirty="0" err="1" smtClean="0"/>
              <a:t>tổ</a:t>
            </a:r>
            <a:r>
              <a:rPr lang="en-US" dirty="0" smtClean="0"/>
              <a:t> </a:t>
            </a:r>
            <a:r>
              <a:rPr lang="en-US" dirty="0" err="1" smtClean="0"/>
              <a:t>chức</a:t>
            </a:r>
            <a:r>
              <a:rPr lang="en-US" dirty="0" smtClean="0"/>
              <a:t> </a:t>
            </a:r>
            <a:r>
              <a:rPr lang="en-US" dirty="0" err="1" smtClean="0"/>
              <a:t>đêm</a:t>
            </a:r>
            <a:r>
              <a:rPr lang="en-US" dirty="0" smtClean="0"/>
              <a:t> </a:t>
            </a:r>
            <a:r>
              <a:rPr lang="en-US" dirty="0" err="1" smtClean="0"/>
              <a:t>văn</a:t>
            </a:r>
            <a:r>
              <a:rPr lang="en-US" dirty="0" smtClean="0"/>
              <a:t> </a:t>
            </a:r>
            <a:r>
              <a:rPr lang="en-US" dirty="0" err="1" smtClean="0"/>
              <a:t>hóa</a:t>
            </a:r>
            <a:r>
              <a:rPr lang="en-US" dirty="0" smtClean="0"/>
              <a:t> </a:t>
            </a:r>
            <a:r>
              <a:rPr lang="en-US" dirty="0" err="1" smtClean="0"/>
              <a:t>các</a:t>
            </a:r>
            <a:r>
              <a:rPr lang="en-US" dirty="0" smtClean="0"/>
              <a:t> </a:t>
            </a:r>
            <a:r>
              <a:rPr lang="en-US" dirty="0" err="1" smtClean="0"/>
              <a:t>dân</a:t>
            </a:r>
            <a:r>
              <a:rPr lang="en-US" dirty="0" smtClean="0"/>
              <a:t> </a:t>
            </a:r>
            <a:r>
              <a:rPr lang="en-US" dirty="0" err="1" smtClean="0"/>
              <a:t>tộc</a:t>
            </a:r>
            <a:r>
              <a:rPr lang="en-US" dirty="0" smtClean="0"/>
              <a:t> </a:t>
            </a:r>
            <a:r>
              <a:rPr lang="en-US" dirty="0" err="1" smtClean="0"/>
              <a:t>trên</a:t>
            </a:r>
            <a:r>
              <a:rPr lang="en-US" dirty="0" smtClean="0"/>
              <a:t> </a:t>
            </a:r>
            <a:r>
              <a:rPr lang="en-US" dirty="0" err="1" smtClean="0"/>
              <a:t>thế</a:t>
            </a:r>
            <a:r>
              <a:rPr lang="en-US" dirty="0" smtClean="0"/>
              <a:t> </a:t>
            </a:r>
            <a:r>
              <a:rPr lang="en-US" dirty="0" err="1" smtClean="0"/>
              <a:t>giới</a:t>
            </a:r>
            <a:r>
              <a:rPr lang="en-US" dirty="0" smtClean="0"/>
              <a:t>, </a:t>
            </a:r>
            <a:r>
              <a:rPr lang="en-US" dirty="0" err="1" smtClean="0"/>
              <a:t>nhưng</a:t>
            </a:r>
            <a:r>
              <a:rPr lang="en-US" dirty="0" smtClean="0"/>
              <a:t> Mai </a:t>
            </a:r>
            <a:r>
              <a:rPr lang="en-US" dirty="0" err="1" smtClean="0"/>
              <a:t>không</a:t>
            </a:r>
            <a:r>
              <a:rPr lang="en-US" dirty="0" smtClean="0"/>
              <a:t> </a:t>
            </a:r>
            <a:r>
              <a:rPr lang="en-US" dirty="0" err="1" smtClean="0"/>
              <a:t>tham</a:t>
            </a:r>
            <a:r>
              <a:rPr lang="en-US" dirty="0" smtClean="0"/>
              <a:t> </a:t>
            </a:r>
            <a:r>
              <a:rPr lang="en-US" dirty="0" err="1" smtClean="0"/>
              <a:t>dự</a:t>
            </a:r>
            <a:r>
              <a:rPr lang="en-US" dirty="0" smtClean="0"/>
              <a:t>. </a:t>
            </a:r>
            <a:r>
              <a:rPr lang="en-US" dirty="0" err="1" smtClean="0"/>
              <a:t>Các</a:t>
            </a:r>
            <a:r>
              <a:rPr lang="en-US" dirty="0" smtClean="0"/>
              <a:t> </a:t>
            </a:r>
            <a:r>
              <a:rPr lang="en-US" dirty="0" err="1" smtClean="0"/>
              <a:t>bạn</a:t>
            </a:r>
            <a:r>
              <a:rPr lang="en-US" dirty="0" smtClean="0"/>
              <a:t> </a:t>
            </a:r>
            <a:r>
              <a:rPr lang="en-US" dirty="0" err="1" smtClean="0"/>
              <a:t>trong</a:t>
            </a:r>
            <a:r>
              <a:rPr lang="en-US" dirty="0" smtClean="0"/>
              <a:t> </a:t>
            </a:r>
            <a:r>
              <a:rPr lang="en-US" dirty="0" err="1" smtClean="0"/>
              <a:t>tổ</a:t>
            </a:r>
            <a:r>
              <a:rPr lang="en-US" dirty="0" smtClean="0"/>
              <a:t> </a:t>
            </a:r>
            <a:r>
              <a:rPr lang="en-US" dirty="0" err="1" smtClean="0"/>
              <a:t>hỏi</a:t>
            </a:r>
            <a:r>
              <a:rPr lang="en-US" dirty="0" smtClean="0"/>
              <a:t> </a:t>
            </a:r>
            <a:r>
              <a:rPr lang="en-US" dirty="0" err="1" smtClean="0"/>
              <a:t>vì</a:t>
            </a:r>
            <a:r>
              <a:rPr lang="en-US" dirty="0" smtClean="0"/>
              <a:t> </a:t>
            </a:r>
            <a:r>
              <a:rPr lang="en-US" dirty="0" err="1" smtClean="0"/>
              <a:t>sao</a:t>
            </a:r>
            <a:r>
              <a:rPr lang="en-US" dirty="0" smtClean="0"/>
              <a:t> </a:t>
            </a:r>
            <a:r>
              <a:rPr lang="en-US" dirty="0" err="1" smtClean="0"/>
              <a:t>không</a:t>
            </a:r>
            <a:r>
              <a:rPr lang="en-US" dirty="0" smtClean="0"/>
              <a:t> </a:t>
            </a:r>
            <a:r>
              <a:rPr lang="en-US" dirty="0" err="1" smtClean="0"/>
              <a:t>tham</a:t>
            </a:r>
            <a:r>
              <a:rPr lang="en-US" dirty="0" smtClean="0"/>
              <a:t> </a:t>
            </a:r>
            <a:r>
              <a:rPr lang="en-US" dirty="0" err="1" smtClean="0"/>
              <a:t>gia</a:t>
            </a:r>
            <a:r>
              <a:rPr lang="en-US" dirty="0" smtClean="0"/>
              <a:t> </a:t>
            </a:r>
            <a:r>
              <a:rPr lang="en-US" dirty="0" err="1" smtClean="0"/>
              <a:t>thì</a:t>
            </a:r>
            <a:r>
              <a:rPr lang="en-US" dirty="0" smtClean="0"/>
              <a:t> Mai </a:t>
            </a:r>
            <a:r>
              <a:rPr lang="en-US" dirty="0" err="1" smtClean="0"/>
              <a:t>nói</a:t>
            </a:r>
            <a:r>
              <a:rPr lang="en-US" dirty="0" smtClean="0"/>
              <a:t> </a:t>
            </a:r>
            <a:r>
              <a:rPr lang="en-US" dirty="0" err="1" smtClean="0"/>
              <a:t>rằng</a:t>
            </a:r>
            <a:r>
              <a:rPr lang="en-US" dirty="0" smtClean="0"/>
              <a:t> Mai </a:t>
            </a:r>
            <a:r>
              <a:rPr lang="en-US" dirty="0" err="1" smtClean="0"/>
              <a:t>không</a:t>
            </a:r>
            <a:r>
              <a:rPr lang="en-US" dirty="0" smtClean="0"/>
              <a:t> </a:t>
            </a:r>
            <a:r>
              <a:rPr lang="en-US" dirty="0" err="1" smtClean="0"/>
              <a:t>thích</a:t>
            </a:r>
            <a:r>
              <a:rPr lang="en-US" dirty="0" smtClean="0"/>
              <a:t>, </a:t>
            </a:r>
            <a:r>
              <a:rPr lang="en-US" dirty="0" err="1" smtClean="0"/>
              <a:t>tham</a:t>
            </a:r>
            <a:r>
              <a:rPr lang="en-US" dirty="0" smtClean="0"/>
              <a:t> </a:t>
            </a:r>
            <a:r>
              <a:rPr lang="en-US" dirty="0" err="1" smtClean="0"/>
              <a:t>dự</a:t>
            </a:r>
            <a:r>
              <a:rPr lang="en-US" dirty="0" smtClean="0"/>
              <a:t> </a:t>
            </a:r>
            <a:r>
              <a:rPr lang="en-US" dirty="0" err="1" smtClean="0"/>
              <a:t>mất</a:t>
            </a:r>
            <a:r>
              <a:rPr lang="en-US" dirty="0" smtClean="0"/>
              <a:t> </a:t>
            </a:r>
            <a:r>
              <a:rPr lang="en-US" dirty="0" err="1" smtClean="0"/>
              <a:t>thời</a:t>
            </a:r>
            <a:r>
              <a:rPr lang="en-US" dirty="0" smtClean="0"/>
              <a:t> </a:t>
            </a:r>
            <a:r>
              <a:rPr lang="en-US" dirty="0" err="1" smtClean="0"/>
              <a:t>gian</a:t>
            </a:r>
            <a:r>
              <a:rPr lang="en-US" dirty="0" smtClean="0"/>
              <a:t>, </a:t>
            </a:r>
            <a:r>
              <a:rPr lang="en-US" dirty="0" err="1" smtClean="0"/>
              <a:t>ảnh</a:t>
            </a:r>
            <a:r>
              <a:rPr lang="en-US" dirty="0" smtClean="0"/>
              <a:t> </a:t>
            </a:r>
            <a:r>
              <a:rPr lang="en-US" dirty="0" err="1" smtClean="0"/>
              <a:t>hưởng</a:t>
            </a:r>
            <a:r>
              <a:rPr lang="en-US" dirty="0" smtClean="0"/>
              <a:t> </a:t>
            </a:r>
            <a:r>
              <a:rPr lang="en-US" dirty="0" err="1" smtClean="0"/>
              <a:t>tới</a:t>
            </a:r>
            <a:r>
              <a:rPr lang="en-US" dirty="0" smtClean="0"/>
              <a:t> </a:t>
            </a:r>
            <a:r>
              <a:rPr lang="en-US" dirty="0" err="1" smtClean="0"/>
              <a:t>học</a:t>
            </a:r>
            <a:r>
              <a:rPr lang="en-US" dirty="0" smtClean="0"/>
              <a:t> </a:t>
            </a:r>
            <a:r>
              <a:rPr lang="en-US" dirty="0" err="1" smtClean="0"/>
              <a:t>tập</a:t>
            </a:r>
            <a:r>
              <a:rPr lang="en-US" dirty="0" smtClean="0"/>
              <a:t>. </a:t>
            </a:r>
            <a:r>
              <a:rPr lang="en-US" dirty="0" err="1" smtClean="0"/>
              <a:t>Em</a:t>
            </a:r>
            <a:r>
              <a:rPr lang="en-US" dirty="0" smtClean="0"/>
              <a:t> </a:t>
            </a:r>
            <a:r>
              <a:rPr lang="en-US" dirty="0" err="1" smtClean="0"/>
              <a:t>có</a:t>
            </a:r>
            <a:r>
              <a:rPr lang="en-US" dirty="0" smtClean="0"/>
              <a:t> </a:t>
            </a:r>
            <a:r>
              <a:rPr lang="en-US" dirty="0" err="1" smtClean="0"/>
              <a:t>tán</a:t>
            </a:r>
            <a:r>
              <a:rPr lang="en-US" dirty="0" smtClean="0"/>
              <a:t> </a:t>
            </a:r>
            <a:r>
              <a:rPr lang="en-US" dirty="0" err="1" smtClean="0"/>
              <a:t>thành</a:t>
            </a:r>
            <a:r>
              <a:rPr lang="en-US" dirty="0" smtClean="0"/>
              <a:t> </a:t>
            </a:r>
            <a:r>
              <a:rPr lang="en-US" dirty="0" err="1" smtClean="0"/>
              <a:t>với</a:t>
            </a:r>
            <a:r>
              <a:rPr lang="en-US" dirty="0" smtClean="0"/>
              <a:t> </a:t>
            </a:r>
            <a:r>
              <a:rPr lang="en-US" dirty="0" err="1" smtClean="0"/>
              <a:t>bạn</a:t>
            </a:r>
            <a:r>
              <a:rPr lang="en-US" dirty="0" smtClean="0"/>
              <a:t> </a:t>
            </a:r>
            <a:r>
              <a:rPr lang="en-US" dirty="0" err="1" smtClean="0"/>
              <a:t>không</a:t>
            </a:r>
            <a:r>
              <a:rPr lang="en-US" dirty="0" smtClean="0"/>
              <a:t>? </a:t>
            </a:r>
            <a:r>
              <a:rPr lang="en-US" dirty="0" err="1" smtClean="0"/>
              <a:t>Vì</a:t>
            </a:r>
            <a:r>
              <a:rPr lang="en-US" dirty="0" smtClean="0"/>
              <a:t> </a:t>
            </a:r>
            <a:r>
              <a:rPr lang="en-US" dirty="0" err="1" smtClean="0"/>
              <a:t>sao</a:t>
            </a:r>
            <a:r>
              <a:rPr lang="en-US" dirty="0" smtClean="0"/>
              <a:t>?</a:t>
            </a:r>
          </a:p>
          <a:p>
            <a:pPr>
              <a:buNone/>
            </a:pPr>
            <a:r>
              <a:rPr lang="en-US" dirty="0" smtClean="0"/>
              <a:t> </a:t>
            </a:r>
            <a:endParaRPr lang="en-US" dirty="0"/>
          </a:p>
        </p:txBody>
      </p:sp>
      <p:sp>
        <p:nvSpPr>
          <p:cNvPr id="4" name="Rectangle 3"/>
          <p:cNvSpPr/>
          <p:nvPr/>
        </p:nvSpPr>
        <p:spPr>
          <a:xfrm>
            <a:off x="2400347" y="0"/>
            <a:ext cx="4943341" cy="923330"/>
          </a:xfrm>
          <a:prstGeom prst="rect">
            <a:avLst/>
          </a:prstGeom>
          <a:noFill/>
        </p:spPr>
        <p:txBody>
          <a:bodyPr wrap="square" lIns="91440" tIns="45720" rIns="91440" bIns="45720">
            <a:spAutoFit/>
          </a:bodyPr>
          <a:lstStyle/>
          <a:p>
            <a:pPr algn="ctr"/>
            <a:r>
              <a:rPr lang="en-US" sz="5400" b="1" dirty="0" err="1" smtClean="0">
                <a:ln w="10541" cmpd="sng">
                  <a:solidFill>
                    <a:schemeClr val="accent1">
                      <a:shade val="88000"/>
                      <a:satMod val="110000"/>
                    </a:schemeClr>
                  </a:solidFill>
                  <a:prstDash val="solid"/>
                </a:ln>
                <a:solidFill>
                  <a:srgbClr val="FF0000"/>
                </a:solidFill>
              </a:rPr>
              <a:t>Xử</a:t>
            </a:r>
            <a:r>
              <a:rPr lang="en-US" sz="5400" b="1" dirty="0" smtClean="0">
                <a:ln w="10541" cmpd="sng">
                  <a:solidFill>
                    <a:schemeClr val="accent1">
                      <a:shade val="88000"/>
                      <a:satMod val="110000"/>
                    </a:schemeClr>
                  </a:solidFill>
                  <a:prstDash val="solid"/>
                </a:ln>
                <a:solidFill>
                  <a:srgbClr val="FF0000"/>
                </a:solidFill>
              </a:rPr>
              <a:t> </a:t>
            </a:r>
            <a:r>
              <a:rPr lang="en-US" sz="5400" b="1" dirty="0" err="1" smtClean="0">
                <a:ln w="10541" cmpd="sng">
                  <a:solidFill>
                    <a:schemeClr val="accent1">
                      <a:shade val="88000"/>
                      <a:satMod val="110000"/>
                    </a:schemeClr>
                  </a:solidFill>
                  <a:prstDash val="solid"/>
                </a:ln>
                <a:solidFill>
                  <a:srgbClr val="FF0000"/>
                </a:solidFill>
              </a:rPr>
              <a:t>lý</a:t>
            </a:r>
            <a:r>
              <a:rPr lang="en-US" sz="5400" b="1" dirty="0" smtClean="0">
                <a:ln w="10541" cmpd="sng">
                  <a:solidFill>
                    <a:schemeClr val="accent1">
                      <a:shade val="88000"/>
                      <a:satMod val="110000"/>
                    </a:schemeClr>
                  </a:solidFill>
                  <a:prstDash val="solid"/>
                </a:ln>
                <a:solidFill>
                  <a:srgbClr val="FF0000"/>
                </a:solidFill>
              </a:rPr>
              <a:t> </a:t>
            </a:r>
            <a:r>
              <a:rPr lang="en-US" sz="5400" b="1" dirty="0" err="1" smtClean="0">
                <a:ln w="10541" cmpd="sng">
                  <a:solidFill>
                    <a:schemeClr val="accent1">
                      <a:shade val="88000"/>
                      <a:satMod val="110000"/>
                    </a:schemeClr>
                  </a:solidFill>
                  <a:prstDash val="solid"/>
                </a:ln>
                <a:solidFill>
                  <a:srgbClr val="FF0000"/>
                </a:solidFill>
              </a:rPr>
              <a:t>tình</a:t>
            </a:r>
            <a:r>
              <a:rPr lang="en-US" sz="5400" b="1" dirty="0" smtClean="0">
                <a:ln w="10541" cmpd="sng">
                  <a:solidFill>
                    <a:schemeClr val="accent1">
                      <a:shade val="88000"/>
                      <a:satMod val="110000"/>
                    </a:schemeClr>
                  </a:solidFill>
                  <a:prstDash val="solid"/>
                </a:ln>
                <a:solidFill>
                  <a:srgbClr val="FF0000"/>
                </a:solidFill>
              </a:rPr>
              <a:t> </a:t>
            </a:r>
            <a:r>
              <a:rPr lang="en-US" sz="5400" b="1" dirty="0" err="1" smtClean="0">
                <a:ln w="10541" cmpd="sng">
                  <a:solidFill>
                    <a:schemeClr val="accent1">
                      <a:shade val="88000"/>
                      <a:satMod val="110000"/>
                    </a:schemeClr>
                  </a:solidFill>
                  <a:prstDash val="solid"/>
                </a:ln>
                <a:solidFill>
                  <a:srgbClr val="FF0000"/>
                </a:solidFill>
              </a:rPr>
              <a:t>huống</a:t>
            </a:r>
            <a:endParaRPr lang="en-US" sz="5400" b="1" cap="none" spc="0" dirty="0">
              <a:ln w="10541" cmpd="sng">
                <a:solidFill>
                  <a:schemeClr val="accent1">
                    <a:shade val="88000"/>
                    <a:satMod val="110000"/>
                  </a:schemeClr>
                </a:solidFill>
                <a:prstDash val="solid"/>
              </a:ln>
              <a:solidFill>
                <a:srgbClr val="FF0000"/>
              </a:solidFill>
              <a:effectLst/>
            </a:endParaRPr>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Dặn</a:t>
            </a:r>
            <a:r>
              <a:rPr lang="en-US" dirty="0" smtClean="0">
                <a:solidFill>
                  <a:srgbClr val="FF0000"/>
                </a:solidFill>
              </a:rPr>
              <a:t> </a:t>
            </a:r>
            <a:r>
              <a:rPr lang="en-US" dirty="0" err="1" smtClean="0">
                <a:solidFill>
                  <a:srgbClr val="FF0000"/>
                </a:solidFill>
              </a:rPr>
              <a:t>dò</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HS </a:t>
            </a:r>
            <a:r>
              <a:rPr lang="en-US" dirty="0" err="1" smtClean="0"/>
              <a:t>học</a:t>
            </a:r>
            <a:r>
              <a:rPr lang="en-US" dirty="0" smtClean="0"/>
              <a:t> </a:t>
            </a:r>
            <a:r>
              <a:rPr lang="en-US" dirty="0" err="1" smtClean="0"/>
              <a:t>bài</a:t>
            </a:r>
            <a:endParaRPr lang="en-US" dirty="0" smtClean="0"/>
          </a:p>
          <a:p>
            <a:r>
              <a:rPr lang="en-US" dirty="0" err="1" smtClean="0"/>
              <a:t>Làm</a:t>
            </a:r>
            <a:r>
              <a:rPr lang="en-US" dirty="0" smtClean="0"/>
              <a:t> </a:t>
            </a:r>
            <a:r>
              <a:rPr lang="en-US" dirty="0" err="1" smtClean="0"/>
              <a:t>bài</a:t>
            </a:r>
            <a:r>
              <a:rPr lang="en-US" dirty="0" smtClean="0"/>
              <a:t> </a:t>
            </a:r>
            <a:r>
              <a:rPr lang="en-US" dirty="0" err="1" smtClean="0"/>
              <a:t>tập</a:t>
            </a:r>
            <a:r>
              <a:rPr lang="en-US" dirty="0" smtClean="0"/>
              <a:t> </a:t>
            </a:r>
            <a:r>
              <a:rPr lang="en-US" dirty="0" err="1" smtClean="0"/>
              <a:t>còn</a:t>
            </a:r>
            <a:r>
              <a:rPr lang="en-US" dirty="0" smtClean="0"/>
              <a:t> </a:t>
            </a:r>
            <a:r>
              <a:rPr lang="en-US" dirty="0" err="1" smtClean="0"/>
              <a:t>lại</a:t>
            </a:r>
            <a:endParaRPr lang="en-US" dirty="0" smtClean="0"/>
          </a:p>
          <a:p>
            <a:r>
              <a:rPr lang="en-US" dirty="0" err="1" smtClean="0"/>
              <a:t>Chuẩn</a:t>
            </a:r>
            <a:r>
              <a:rPr lang="en-US" dirty="0" smtClean="0"/>
              <a:t> </a:t>
            </a:r>
            <a:r>
              <a:rPr lang="en-US" dirty="0" err="1" smtClean="0"/>
              <a:t>bị</a:t>
            </a:r>
            <a:r>
              <a:rPr lang="en-US" dirty="0" smtClean="0"/>
              <a:t> </a:t>
            </a:r>
            <a:r>
              <a:rPr lang="en-US" dirty="0" err="1" smtClean="0"/>
              <a:t>bài</a:t>
            </a:r>
            <a:r>
              <a:rPr lang="en-US" dirty="0" smtClean="0"/>
              <a:t> </a:t>
            </a:r>
            <a:r>
              <a:rPr lang="en-US" dirty="0" err="1" smtClean="0"/>
              <a:t>mới</a:t>
            </a:r>
            <a:r>
              <a:rPr lang="en-US" dirty="0" smtClean="0"/>
              <a:t>:”</a:t>
            </a:r>
            <a:r>
              <a:rPr lang="en-US" dirty="0" err="1" smtClean="0"/>
              <a:t>Bài</a:t>
            </a:r>
            <a:r>
              <a:rPr lang="en-US" dirty="0" smtClean="0"/>
              <a:t> 6:Hợp </a:t>
            </a:r>
            <a:r>
              <a:rPr lang="en-US" dirty="0" err="1" smtClean="0"/>
              <a:t>tác</a:t>
            </a:r>
            <a:r>
              <a:rPr lang="en-US" dirty="0" smtClean="0"/>
              <a:t> </a:t>
            </a:r>
            <a:r>
              <a:rPr lang="en-US" dirty="0" err="1" smtClean="0"/>
              <a:t>cùng</a:t>
            </a:r>
            <a:r>
              <a:rPr lang="en-US" dirty="0" smtClean="0"/>
              <a:t> </a:t>
            </a:r>
            <a:r>
              <a:rPr lang="en-US" dirty="0" err="1" smtClean="0"/>
              <a:t>phát</a:t>
            </a:r>
            <a:r>
              <a:rPr lang="en-US" dirty="0" smtClean="0"/>
              <a:t> </a:t>
            </a:r>
            <a:r>
              <a:rPr lang="en-US" dirty="0" err="1" smtClean="0"/>
              <a:t>triển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Kết quả hình ảnh cho quan hệ đối ngoại của việt nam với các nước"/>
          <p:cNvPicPr>
            <a:picLocks noGrp="1"/>
          </p:cNvPicPr>
          <p:nvPr>
            <p:ph idx="1"/>
          </p:nvPr>
        </p:nvPicPr>
        <p:blipFill>
          <a:blip r:embed="rId2"/>
          <a:stretch>
            <a:fillRect/>
          </a:stretch>
        </p:blipFill>
        <p:spPr bwMode="auto">
          <a:xfrm>
            <a:off x="533401" y="1676400"/>
            <a:ext cx="8153400" cy="4114800"/>
          </a:xfrm>
          <a:prstGeom prst="rect">
            <a:avLst/>
          </a:prstGeom>
          <a:noFill/>
          <a:ln w="9525">
            <a:noFill/>
            <a:miter lim="800000"/>
            <a:headEnd/>
            <a:tailEnd/>
          </a:ln>
        </p:spPr>
      </p:pic>
      <p:sp>
        <p:nvSpPr>
          <p:cNvPr id="7" name="TextBox 6"/>
          <p:cNvSpPr txBox="1"/>
          <p:nvPr/>
        </p:nvSpPr>
        <p:spPr>
          <a:xfrm>
            <a:off x="457200" y="1600200"/>
            <a:ext cx="5867400" cy="646331"/>
          </a:xfrm>
          <a:prstGeom prst="rect">
            <a:avLst/>
          </a:prstGeom>
          <a:noFill/>
        </p:spPr>
        <p:txBody>
          <a:bodyPr wrap="square" rtlCol="0">
            <a:spAutoFit/>
          </a:bodyPr>
          <a:lstStyle/>
          <a:p>
            <a:endParaRPr lang="en-US" dirty="0" smtClean="0"/>
          </a:p>
          <a:p>
            <a:endParaRPr lang="en-US" dirty="0"/>
          </a:p>
        </p:txBody>
      </p:sp>
      <p:sp>
        <p:nvSpPr>
          <p:cNvPr id="8" name="TextBox 7"/>
          <p:cNvSpPr txBox="1"/>
          <p:nvPr/>
        </p:nvSpPr>
        <p:spPr>
          <a:xfrm>
            <a:off x="457200" y="5943600"/>
            <a:ext cx="8382000" cy="800219"/>
          </a:xfrm>
          <a:prstGeom prst="rect">
            <a:avLst/>
          </a:prstGeom>
          <a:noFill/>
        </p:spPr>
        <p:txBody>
          <a:bodyPr wrap="square" rtlCol="0">
            <a:spAutoFit/>
          </a:bodyPr>
          <a:lstStyle/>
          <a:p>
            <a:pPr algn="ctr"/>
            <a:r>
              <a:rPr lang="en-US" sz="2800" dirty="0" err="1" smtClean="0">
                <a:solidFill>
                  <a:srgbClr val="FF0000"/>
                </a:solidFill>
              </a:rPr>
              <a:t>Những</a:t>
            </a:r>
            <a:r>
              <a:rPr lang="en-US" sz="2800" dirty="0" smtClean="0">
                <a:solidFill>
                  <a:srgbClr val="FF0000"/>
                </a:solidFill>
              </a:rPr>
              <a:t> </a:t>
            </a:r>
            <a:r>
              <a:rPr lang="en-US" sz="2800" dirty="0" err="1" smtClean="0">
                <a:solidFill>
                  <a:srgbClr val="FF0000"/>
                </a:solidFill>
              </a:rPr>
              <a:t>ngày</a:t>
            </a:r>
            <a:r>
              <a:rPr lang="en-US" sz="2800" dirty="0" smtClean="0">
                <a:solidFill>
                  <a:srgbClr val="FF0000"/>
                </a:solidFill>
              </a:rPr>
              <a:t> </a:t>
            </a:r>
            <a:r>
              <a:rPr lang="en-US" sz="2800" dirty="0" err="1" smtClean="0">
                <a:solidFill>
                  <a:srgbClr val="FF0000"/>
                </a:solidFill>
              </a:rPr>
              <a:t>văn</a:t>
            </a:r>
            <a:r>
              <a:rPr lang="en-US" sz="2800" dirty="0" smtClean="0">
                <a:solidFill>
                  <a:srgbClr val="FF0000"/>
                </a:solidFill>
              </a:rPr>
              <a:t> </a:t>
            </a:r>
            <a:r>
              <a:rPr lang="en-US" sz="2800" dirty="0" err="1" smtClean="0">
                <a:solidFill>
                  <a:srgbClr val="FF0000"/>
                </a:solidFill>
              </a:rPr>
              <a:t>hóa</a:t>
            </a:r>
            <a:r>
              <a:rPr lang="en-US" sz="2800" dirty="0" smtClean="0">
                <a:solidFill>
                  <a:srgbClr val="FF0000"/>
                </a:solidFill>
              </a:rPr>
              <a:t> </a:t>
            </a:r>
            <a:r>
              <a:rPr lang="en-US" sz="2800" dirty="0" err="1" smtClean="0">
                <a:solidFill>
                  <a:srgbClr val="FF0000"/>
                </a:solidFill>
              </a:rPr>
              <a:t>Lào</a:t>
            </a:r>
            <a:r>
              <a:rPr lang="en-US" sz="2800" dirty="0" smtClean="0">
                <a:solidFill>
                  <a:srgbClr val="FF0000"/>
                </a:solidFill>
              </a:rPr>
              <a:t>, </a:t>
            </a:r>
            <a:r>
              <a:rPr lang="en-US" sz="2800" dirty="0" err="1" smtClean="0">
                <a:solidFill>
                  <a:srgbClr val="FF0000"/>
                </a:solidFill>
              </a:rPr>
              <a:t>Nhật</a:t>
            </a:r>
            <a:r>
              <a:rPr lang="en-US" sz="2800" dirty="0" smtClean="0">
                <a:solidFill>
                  <a:srgbClr val="FF0000"/>
                </a:solidFill>
              </a:rPr>
              <a:t>, </a:t>
            </a:r>
            <a:r>
              <a:rPr lang="en-US" sz="2800" dirty="0" err="1" smtClean="0">
                <a:solidFill>
                  <a:srgbClr val="FF0000"/>
                </a:solidFill>
              </a:rPr>
              <a:t>Trung</a:t>
            </a:r>
            <a:r>
              <a:rPr lang="en-US" sz="2800" dirty="0" smtClean="0">
                <a:solidFill>
                  <a:srgbClr val="FF0000"/>
                </a:solidFill>
              </a:rPr>
              <a:t>, </a:t>
            </a:r>
            <a:r>
              <a:rPr lang="en-US" sz="2800" dirty="0" err="1" smtClean="0">
                <a:solidFill>
                  <a:srgbClr val="FF0000"/>
                </a:solidFill>
              </a:rPr>
              <a:t>Nga</a:t>
            </a:r>
            <a:r>
              <a:rPr lang="en-US" sz="2800" dirty="0" smtClean="0">
                <a:solidFill>
                  <a:srgbClr val="FF0000"/>
                </a:solidFill>
              </a:rPr>
              <a:t> </a:t>
            </a:r>
            <a:r>
              <a:rPr lang="en-US" sz="2800" dirty="0" err="1" smtClean="0">
                <a:solidFill>
                  <a:srgbClr val="FF0000"/>
                </a:solidFill>
              </a:rPr>
              <a:t>tại</a:t>
            </a:r>
            <a:r>
              <a:rPr lang="en-US" sz="2800" dirty="0" smtClean="0">
                <a:solidFill>
                  <a:srgbClr val="FF0000"/>
                </a:solidFill>
              </a:rPr>
              <a:t> </a:t>
            </a:r>
            <a:r>
              <a:rPr lang="en-US" sz="2800" dirty="0" err="1" smtClean="0">
                <a:solidFill>
                  <a:srgbClr val="FF0000"/>
                </a:solidFill>
              </a:rPr>
              <a:t>Việt</a:t>
            </a:r>
            <a:r>
              <a:rPr lang="en-US" sz="2800" dirty="0" smtClean="0">
                <a:solidFill>
                  <a:srgbClr val="FF0000"/>
                </a:solidFill>
              </a:rPr>
              <a:t> Nam</a:t>
            </a:r>
          </a:p>
          <a:p>
            <a:endParaRPr lang="en-US" dirty="0"/>
          </a:p>
        </p:txBody>
      </p:sp>
    </p:spTree>
    <p:extLst>
      <p:ext uri="{BB962C8B-B14F-4D97-AF65-F5344CB8AC3E}">
        <p14:creationId xmlns:p14="http://schemas.microsoft.com/office/powerpoint/2010/main" val="2692476842"/>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001000" cy="5287963"/>
          </a:xfrm>
        </p:spPr>
        <p:txBody>
          <a:bodyPr>
            <a:normAutofit/>
          </a:bodyPr>
          <a:lstStyle/>
          <a:p>
            <a:pPr algn="just">
              <a:buNone/>
            </a:pPr>
            <a:r>
              <a:rPr lang="en-US" dirty="0" smtClean="0">
                <a:solidFill>
                  <a:srgbClr val="FF0000"/>
                </a:solidFill>
                <a:latin typeface="Times New Roman" pitchFamily="18" charset="0"/>
                <a:cs typeface="Times New Roman" pitchFamily="18" charset="0"/>
              </a:rPr>
              <a:t> 		</a:t>
            </a:r>
            <a:r>
              <a:rPr lang="en-US" dirty="0" smtClean="0">
                <a:solidFill>
                  <a:srgbClr val="6600FF"/>
                </a:solidFill>
                <a:latin typeface="Times New Roman" pitchFamily="18" charset="0"/>
                <a:cs typeface="Times New Roman" pitchFamily="18" charset="0"/>
              </a:rPr>
              <a:t> </a:t>
            </a:r>
            <a:r>
              <a:rPr lang="en-US" b="1" dirty="0" err="1" smtClean="0">
                <a:solidFill>
                  <a:srgbClr val="6600FF"/>
                </a:solidFill>
                <a:latin typeface="Times New Roman" pitchFamily="18" charset="0"/>
                <a:cs typeface="Times New Roman" pitchFamily="18" charset="0"/>
              </a:rPr>
              <a:t>Năm</a:t>
            </a:r>
            <a:r>
              <a:rPr lang="en-US" b="1" dirty="0" smtClean="0">
                <a:solidFill>
                  <a:srgbClr val="6600FF"/>
                </a:solidFill>
                <a:latin typeface="Times New Roman" pitchFamily="18" charset="0"/>
                <a:cs typeface="Times New Roman" pitchFamily="18" charset="0"/>
              </a:rPr>
              <a:t> 1954 </a:t>
            </a:r>
            <a:r>
              <a:rPr lang="en-US" b="1" dirty="0" err="1" smtClean="0">
                <a:solidFill>
                  <a:srgbClr val="6600FF"/>
                </a:solidFill>
                <a:latin typeface="Times New Roman" pitchFamily="18" charset="0"/>
                <a:cs typeface="Times New Roman" pitchFamily="18" charset="0"/>
              </a:rPr>
              <a:t>từ</a:t>
            </a:r>
            <a:r>
              <a:rPr lang="en-US" b="1" dirty="0" smtClean="0">
                <a:solidFill>
                  <a:srgbClr val="6600FF"/>
                </a:solidFill>
                <a:latin typeface="Times New Roman" pitchFamily="18" charset="0"/>
                <a:cs typeface="Times New Roman" pitchFamily="18" charset="0"/>
              </a:rPr>
              <a:t> </a:t>
            </a:r>
            <a:r>
              <a:rPr lang="vi-VN" b="1" dirty="0" smtClean="0">
                <a:solidFill>
                  <a:srgbClr val="6600FF"/>
                </a:solidFill>
                <a:latin typeface="Times New Roman" pitchFamily="18" charset="0"/>
                <a:cs typeface="Times New Roman" pitchFamily="18" charset="0"/>
              </a:rPr>
              <a:t>11 </a:t>
            </a:r>
            <a:r>
              <a:rPr lang="vi-VN" b="1" dirty="0">
                <a:solidFill>
                  <a:srgbClr val="6600FF"/>
                </a:solidFill>
                <a:latin typeface="Times New Roman" pitchFamily="18" charset="0"/>
                <a:cs typeface="Times New Roman" pitchFamily="18" charset="0"/>
              </a:rPr>
              <a:t>nước có quan hệ ngoại giao với Việt </a:t>
            </a:r>
            <a:r>
              <a:rPr lang="vi-VN" b="1" dirty="0" smtClean="0">
                <a:solidFill>
                  <a:srgbClr val="6600FF"/>
                </a:solidFill>
                <a:latin typeface="Times New Roman" pitchFamily="18" charset="0"/>
                <a:cs typeface="Times New Roman" pitchFamily="18" charset="0"/>
              </a:rPr>
              <a:t>Nam, </a:t>
            </a:r>
            <a:r>
              <a:rPr lang="vi-VN" b="1" dirty="0">
                <a:solidFill>
                  <a:srgbClr val="6600FF"/>
                </a:solidFill>
                <a:latin typeface="Times New Roman" pitchFamily="18" charset="0"/>
                <a:cs typeface="Times New Roman" pitchFamily="18" charset="0"/>
              </a:rPr>
              <a:t>đến nay chúng ta đã thiết lập quan hệ ngoại giao với 185 nước, thúc đẩy quan hệ kinh tế, thương mại, đầu tư với 224 thị trường tại tất cả châu lục; đã thiết lập quan hệ đối tác chiến lược và toàn diện với nhiều quốc gia chủ chốt trên thế giới</a:t>
            </a:r>
            <a:r>
              <a:rPr lang="vi-VN" dirty="0">
                <a:solidFill>
                  <a:srgbClr val="6600FF"/>
                </a:solidFill>
                <a:latin typeface="Times New Roman" pitchFamily="18" charset="0"/>
                <a:cs typeface="Times New Roman" pitchFamily="18" charset="0"/>
              </a:rPr>
              <a:t>.</a:t>
            </a:r>
            <a:endParaRPr lang="en-US" dirty="0" smtClean="0">
              <a:solidFill>
                <a:srgbClr val="66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7778543"/>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0000"/>
                </a:solidFill>
              </a:rPr>
              <a:t>1.Khái </a:t>
            </a:r>
            <a:r>
              <a:rPr lang="en-US" i="1" dirty="0" err="1" smtClean="0">
                <a:solidFill>
                  <a:srgbClr val="FF0000"/>
                </a:solidFill>
              </a:rPr>
              <a:t>niệm</a:t>
            </a:r>
            <a:r>
              <a:rPr lang="en-US" i="1" dirty="0" smtClean="0">
                <a:solidFill>
                  <a:srgbClr val="FF0000"/>
                </a:solidFill>
              </a:rPr>
              <a:t> </a:t>
            </a:r>
            <a:r>
              <a:rPr lang="en-US" i="1" dirty="0" err="1" smtClean="0">
                <a:solidFill>
                  <a:srgbClr val="FF0000"/>
                </a:solidFill>
              </a:rPr>
              <a:t>về</a:t>
            </a:r>
            <a:r>
              <a:rPr lang="en-US" i="1" dirty="0" smtClean="0">
                <a:solidFill>
                  <a:srgbClr val="FF0000"/>
                </a:solidFill>
              </a:rPr>
              <a:t> </a:t>
            </a:r>
            <a:r>
              <a:rPr lang="en-US" i="1" dirty="0" err="1" smtClean="0">
                <a:solidFill>
                  <a:srgbClr val="FF0000"/>
                </a:solidFill>
              </a:rPr>
              <a:t>tình</a:t>
            </a:r>
            <a:r>
              <a:rPr lang="en-US" i="1" dirty="0" smtClean="0">
                <a:solidFill>
                  <a:srgbClr val="FF0000"/>
                </a:solidFill>
              </a:rPr>
              <a:t> </a:t>
            </a:r>
            <a:r>
              <a:rPr lang="en-US" i="1" dirty="0" err="1" smtClean="0">
                <a:solidFill>
                  <a:srgbClr val="FF0000"/>
                </a:solidFill>
              </a:rPr>
              <a:t>hữu</a:t>
            </a:r>
            <a:r>
              <a:rPr lang="en-US" i="1" dirty="0" smtClean="0">
                <a:solidFill>
                  <a:srgbClr val="FF0000"/>
                </a:solidFill>
              </a:rPr>
              <a:t> </a:t>
            </a:r>
            <a:r>
              <a:rPr lang="en-US" i="1" dirty="0" err="1" smtClean="0">
                <a:solidFill>
                  <a:srgbClr val="FF0000"/>
                </a:solidFill>
              </a:rPr>
              <a:t>nghị</a:t>
            </a:r>
            <a:r>
              <a:rPr lang="en-US" i="1" dirty="0" smtClean="0">
                <a:solidFill>
                  <a:srgbClr val="FF0000"/>
                </a:solidFill>
              </a:rPr>
              <a:t>:</a:t>
            </a:r>
            <a:endParaRPr lang="en-US" i="1" dirty="0">
              <a:solidFill>
                <a:srgbClr val="FF0000"/>
              </a:solidFill>
            </a:endParaRPr>
          </a:p>
        </p:txBody>
      </p:sp>
      <p:sp>
        <p:nvSpPr>
          <p:cNvPr id="3" name="Content Placeholder 2"/>
          <p:cNvSpPr>
            <a:spLocks noGrp="1"/>
          </p:cNvSpPr>
          <p:nvPr>
            <p:ph idx="1"/>
          </p:nvPr>
        </p:nvSpPr>
        <p:spPr/>
        <p:txBody>
          <a:bodyPr/>
          <a:lstStyle/>
          <a:p>
            <a:r>
              <a:rPr lang="en-US" dirty="0" err="1" smtClean="0"/>
              <a:t>Tình</a:t>
            </a:r>
            <a:r>
              <a:rPr lang="en-US" dirty="0" smtClean="0"/>
              <a:t> </a:t>
            </a:r>
            <a:r>
              <a:rPr lang="en-US" dirty="0" err="1" smtClean="0"/>
              <a:t>hữu</a:t>
            </a:r>
            <a:r>
              <a:rPr lang="en-US" dirty="0" smtClean="0"/>
              <a:t> </a:t>
            </a:r>
            <a:r>
              <a:rPr lang="en-US" dirty="0" err="1" smtClean="0"/>
              <a:t>nghị</a:t>
            </a:r>
            <a:r>
              <a:rPr lang="en-US" dirty="0" smtClean="0"/>
              <a:t> </a:t>
            </a:r>
            <a:r>
              <a:rPr lang="en-US" dirty="0" err="1" smtClean="0"/>
              <a:t>giữa</a:t>
            </a:r>
            <a:r>
              <a:rPr lang="en-US" dirty="0" smtClean="0"/>
              <a:t> </a:t>
            </a:r>
            <a:r>
              <a:rPr lang="en-US" dirty="0" err="1" smtClean="0"/>
              <a:t>các</a:t>
            </a:r>
            <a:r>
              <a:rPr lang="en-US" dirty="0" smtClean="0"/>
              <a:t> </a:t>
            </a:r>
            <a:r>
              <a:rPr lang="en-US" dirty="0" err="1" smtClean="0"/>
              <a:t>dân</a:t>
            </a:r>
            <a:r>
              <a:rPr lang="en-US" dirty="0" smtClean="0"/>
              <a:t> </a:t>
            </a:r>
            <a:r>
              <a:rPr lang="en-US" dirty="0" err="1" smtClean="0"/>
              <a:t>tộc</a:t>
            </a:r>
            <a:r>
              <a:rPr lang="en-US" dirty="0" smtClean="0"/>
              <a:t> </a:t>
            </a:r>
            <a:r>
              <a:rPr lang="en-US" dirty="0" err="1" smtClean="0"/>
              <a:t>trên</a:t>
            </a:r>
            <a:r>
              <a:rPr lang="en-US" dirty="0" smtClean="0"/>
              <a:t> </a:t>
            </a:r>
            <a:r>
              <a:rPr lang="en-US" dirty="0" err="1" smtClean="0"/>
              <a:t>thế</a:t>
            </a:r>
            <a:r>
              <a:rPr lang="en-US" dirty="0" smtClean="0"/>
              <a:t> </a:t>
            </a:r>
            <a:r>
              <a:rPr lang="en-US" dirty="0" err="1" smtClean="0"/>
              <a:t>giới</a:t>
            </a:r>
            <a:r>
              <a:rPr lang="en-US" dirty="0" smtClean="0"/>
              <a:t> </a:t>
            </a:r>
            <a:r>
              <a:rPr lang="en-US" dirty="0" err="1" smtClean="0"/>
              <a:t>là</a:t>
            </a:r>
            <a:r>
              <a:rPr lang="en-US" dirty="0" smtClean="0"/>
              <a:t> </a:t>
            </a:r>
            <a:r>
              <a:rPr lang="en-US" dirty="0" err="1" smtClean="0"/>
              <a:t>quan</a:t>
            </a:r>
            <a:r>
              <a:rPr lang="en-US" dirty="0" smtClean="0"/>
              <a:t> </a:t>
            </a:r>
            <a:r>
              <a:rPr lang="en-US" dirty="0" err="1" smtClean="0"/>
              <a:t>hệ</a:t>
            </a:r>
            <a:r>
              <a:rPr lang="en-US" dirty="0" smtClean="0"/>
              <a:t> </a:t>
            </a:r>
            <a:r>
              <a:rPr lang="en-US" dirty="0" err="1" smtClean="0"/>
              <a:t>bạn</a:t>
            </a:r>
            <a:r>
              <a:rPr lang="en-US" dirty="0" smtClean="0"/>
              <a:t> </a:t>
            </a:r>
            <a:r>
              <a:rPr lang="en-US" dirty="0" err="1" smtClean="0"/>
              <a:t>bè</a:t>
            </a:r>
            <a:r>
              <a:rPr lang="en-US" dirty="0" smtClean="0"/>
              <a:t> </a:t>
            </a:r>
            <a:r>
              <a:rPr lang="en-US" dirty="0" err="1" smtClean="0"/>
              <a:t>thân</a:t>
            </a:r>
            <a:r>
              <a:rPr lang="en-US" dirty="0" smtClean="0"/>
              <a:t> </a:t>
            </a:r>
            <a:r>
              <a:rPr lang="en-US" dirty="0" err="1" smtClean="0"/>
              <a:t>thiện</a:t>
            </a:r>
            <a:r>
              <a:rPr lang="en-US" dirty="0" smtClean="0"/>
              <a:t> </a:t>
            </a:r>
            <a:r>
              <a:rPr lang="en-US" dirty="0" err="1" smtClean="0"/>
              <a:t>giữa</a:t>
            </a:r>
            <a:r>
              <a:rPr lang="en-US" dirty="0" smtClean="0"/>
              <a:t> </a:t>
            </a:r>
            <a:r>
              <a:rPr lang="en-US" dirty="0" err="1" smtClean="0"/>
              <a:t>nước</a:t>
            </a:r>
            <a:r>
              <a:rPr lang="en-US" dirty="0" smtClean="0"/>
              <a:t> </a:t>
            </a:r>
            <a:r>
              <a:rPr lang="en-US" dirty="0" err="1" smtClean="0"/>
              <a:t>này</a:t>
            </a:r>
            <a:r>
              <a:rPr lang="en-US" dirty="0" smtClean="0"/>
              <a:t> </a:t>
            </a:r>
            <a:r>
              <a:rPr lang="en-US" dirty="0" err="1" smtClean="0"/>
              <a:t>với</a:t>
            </a:r>
            <a:r>
              <a:rPr lang="en-US" dirty="0" smtClean="0"/>
              <a:t> </a:t>
            </a:r>
            <a:r>
              <a:rPr lang="en-US" dirty="0" err="1" smtClean="0"/>
              <a:t>nước</a:t>
            </a:r>
            <a:r>
              <a:rPr lang="en-US" dirty="0" smtClean="0"/>
              <a:t> </a:t>
            </a:r>
            <a:r>
              <a:rPr lang="en-US" dirty="0" err="1" smtClean="0"/>
              <a:t>khác</a:t>
            </a:r>
            <a:r>
              <a:rPr lang="en-US" dirty="0" smtClean="0"/>
              <a: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2362200"/>
            <a:ext cx="2133600" cy="2057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810000" cy="26761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 y="4114800"/>
            <a:ext cx="379476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9144"/>
            <a:ext cx="3962400" cy="2581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7800" y="4114800"/>
            <a:ext cx="3886200" cy="2752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99643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2060"/>
                </a:solidFill>
                <a:latin typeface="Times New Roman" pitchFamily="18" charset="0"/>
                <a:cs typeface="Times New Roman" pitchFamily="18" charset="0"/>
              </a:rPr>
              <a:t>Hội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nghị</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cấp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cao</a:t>
            </a:r>
            <a:r>
              <a:rPr lang="en-US" dirty="0" smtClean="0">
                <a:solidFill>
                  <a:srgbClr val="002060"/>
                </a:solidFill>
                <a:latin typeface="Times New Roman" pitchFamily="18" charset="0"/>
                <a:cs typeface="Times New Roman" pitchFamily="18" charset="0"/>
              </a:rPr>
              <a:t> Á – </a:t>
            </a:r>
            <a:r>
              <a:rPr lang="en-US" dirty="0" err="1" smtClean="0">
                <a:solidFill>
                  <a:srgbClr val="002060"/>
                </a:solidFill>
                <a:latin typeface="Times New Roman" pitchFamily="18" charset="0"/>
                <a:cs typeface="Times New Roman" pitchFamily="18" charset="0"/>
              </a:rPr>
              <a:t>Âu</a:t>
            </a:r>
            <a:r>
              <a:rPr lang="en-US" dirty="0" smtClean="0">
                <a:solidFill>
                  <a:srgbClr val="002060"/>
                </a:solidFill>
                <a:latin typeface="Times New Roman" pitchFamily="18" charset="0"/>
                <a:cs typeface="Times New Roman" pitchFamily="18" charset="0"/>
              </a:rPr>
              <a:t> </a:t>
            </a:r>
            <a:endParaRPr lang="en-US" dirty="0">
              <a:solidFill>
                <a:srgbClr val="002060"/>
              </a:solidFill>
              <a:latin typeface="Times New Roman" pitchFamily="18" charset="0"/>
              <a:cs typeface="Times New Roman"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905000"/>
            <a:ext cx="7467600" cy="4556919"/>
          </a:xfrm>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latin typeface="Times New Roman" pitchFamily="18" charset="0"/>
                <a:cs typeface="Times New Roman" pitchFamily="18" charset="0"/>
              </a:rPr>
              <a:t>HỘI NGHỊ APEC</a:t>
            </a:r>
            <a:endParaRPr lang="en-US" dirty="0">
              <a:solidFill>
                <a:srgbClr val="002060"/>
              </a:solidFill>
              <a:latin typeface="Times New Roman" pitchFamily="18" charset="0"/>
              <a:cs typeface="Times New Roman" pitchFamily="18" charset="0"/>
            </a:endParaRPr>
          </a:p>
        </p:txBody>
      </p:sp>
      <p:pic>
        <p:nvPicPr>
          <p:cNvPr id="4" name="Content Placeholder 3" descr="Kết quả hình ảnh cho hội nghị apec 2016"/>
          <p:cNvPicPr>
            <a:picLocks noGrp="1"/>
          </p:cNvPicPr>
          <p:nvPr>
            <p:ph idx="1"/>
          </p:nvPr>
        </p:nvPicPr>
        <p:blipFill>
          <a:blip r:embed="rId2"/>
          <a:stretch>
            <a:fillRect/>
          </a:stretch>
        </p:blipFill>
        <p:spPr bwMode="auto">
          <a:xfrm>
            <a:off x="533400" y="1600200"/>
            <a:ext cx="8001000" cy="4800600"/>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itchFamily="18" charset="0"/>
                <a:cs typeface="Times New Roman" pitchFamily="18" charset="0"/>
              </a:rPr>
              <a:t>Quan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hệ</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Việt</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Hoa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Kỳ</a:t>
            </a:r>
            <a:endParaRPr lang="en-US" dirty="0">
              <a:latin typeface="Times New Roman" pitchFamily="18" charset="0"/>
              <a:cs typeface="Times New Roman" pitchFamily="18" charset="0"/>
            </a:endParaRPr>
          </a:p>
        </p:txBody>
      </p:sp>
      <p:pic>
        <p:nvPicPr>
          <p:cNvPr id="4" name="Content Placeholder 3" descr="Kết quả hình ảnh cho tổng thống obama thăm viêt nam"/>
          <p:cNvPicPr>
            <a:picLocks noGrp="1"/>
          </p:cNvPicPr>
          <p:nvPr>
            <p:ph idx="1"/>
          </p:nvPr>
        </p:nvPicPr>
        <p:blipFill>
          <a:blip r:embed="rId2"/>
          <a:stretch>
            <a:fillRect/>
          </a:stretch>
        </p:blipFill>
        <p:spPr bwMode="auto">
          <a:xfrm>
            <a:off x="609600" y="1524000"/>
            <a:ext cx="7924800" cy="48006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983</TotalTime>
  <Words>403</Words>
  <Application>Microsoft Office PowerPoint</Application>
  <PresentationFormat>Trình chiếu Trên màn hình (4:3)</PresentationFormat>
  <Paragraphs>47</Paragraphs>
  <Slides>22</Slides>
  <Notes>0</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22</vt:i4>
      </vt:variant>
    </vt:vector>
  </HeadingPairs>
  <TitlesOfParts>
    <vt:vector size="26" baseType="lpstr">
      <vt:lpstr>Arial</vt:lpstr>
      <vt:lpstr>Calibri</vt:lpstr>
      <vt:lpstr>Times New Roman</vt:lpstr>
      <vt:lpstr>Office Theme</vt:lpstr>
      <vt:lpstr>Bản trình bày PowerPoint</vt:lpstr>
      <vt:lpstr>Bản trình bày PowerPoint</vt:lpstr>
      <vt:lpstr>Bản trình bày PowerPoint</vt:lpstr>
      <vt:lpstr>Bản trình bày PowerPoint</vt:lpstr>
      <vt:lpstr>1.Khái niệm về tình hữu nghị:</vt:lpstr>
      <vt:lpstr>Bản trình bày PowerPoint</vt:lpstr>
      <vt:lpstr>Hội nghị cấp cao Á – Âu </vt:lpstr>
      <vt:lpstr>HỘI NGHỊ APEC</vt:lpstr>
      <vt:lpstr>Quan hệ Việt – Hoa Kỳ</vt:lpstr>
      <vt:lpstr>Quan hệ Việt -Nga</vt:lpstr>
      <vt:lpstr>Quan hệ Việt - Nga</vt:lpstr>
      <vt:lpstr>Quan hệ Việt - úc</vt:lpstr>
      <vt:lpstr>2.Ý nghĩa</vt:lpstr>
      <vt:lpstr>Bản trình bày PowerPoint</vt:lpstr>
      <vt:lpstr>Bản trình bày PowerPoint</vt:lpstr>
      <vt:lpstr>Cầu Bãi Cháy ( quan hệ Việt – Nhật) </vt:lpstr>
      <vt:lpstr>Cung văn hóa hữu nghị Việt - Xô</vt:lpstr>
      <vt:lpstr>Bản trình bày PowerPoint</vt:lpstr>
      <vt:lpstr>Bản trình bày PowerPoint</vt:lpstr>
      <vt:lpstr>III. LUYỆN TẬP</vt:lpstr>
      <vt:lpstr>Bản trình bày PowerPoint</vt:lpstr>
      <vt:lpstr>Dặn dò</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 TÌNH HỮU NGHỊ GIỮA CÁC DÂN TỘC TRÊN THẾ GiỚI</dc:title>
  <dc:creator>OSC</dc:creator>
  <cp:lastModifiedBy>HP</cp:lastModifiedBy>
  <cp:revision>48</cp:revision>
  <dcterms:created xsi:type="dcterms:W3CDTF">2016-09-20T14:45:23Z</dcterms:created>
  <dcterms:modified xsi:type="dcterms:W3CDTF">2023-07-23T16:04:57Z</dcterms:modified>
</cp:coreProperties>
</file>