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6"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showGuides="1">
      <p:cViewPr varScale="1">
        <p:scale>
          <a:sx n="89" d="100"/>
          <a:sy n="89" d="100"/>
        </p:scale>
        <p:origin x="432"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B1E0BE-34AC-4148-9478-A58B68EF483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293EB1F-BE72-46AF-86EC-8CE5C8F1802B}">
      <dgm:prSet phldrT="[Text]" custT="1"/>
      <dgm:spPr>
        <a:solidFill>
          <a:srgbClr val="F37600"/>
        </a:solidFill>
      </dgm:spPr>
      <dgm:t>
        <a:bodyPr/>
        <a:lstStyle/>
        <a:p>
          <a:r>
            <a:rPr lang="en-US" sz="3200" dirty="0" err="1" smtClean="0"/>
            <a:t>Khái</a:t>
          </a:r>
          <a:r>
            <a:rPr lang="en-US" sz="3200" dirty="0" smtClean="0"/>
            <a:t> </a:t>
          </a:r>
          <a:r>
            <a:rPr lang="en-US" sz="3200" dirty="0" err="1" smtClean="0"/>
            <a:t>niệm</a:t>
          </a:r>
          <a:r>
            <a:rPr lang="en-US" sz="3200" dirty="0" smtClean="0"/>
            <a:t> , ý </a:t>
          </a:r>
          <a:r>
            <a:rPr lang="en-US" sz="3200" dirty="0" err="1" smtClean="0"/>
            <a:t>nghĩa</a:t>
          </a:r>
          <a:r>
            <a:rPr lang="en-US" sz="3200" dirty="0" smtClean="0"/>
            <a:t> </a:t>
          </a:r>
          <a:r>
            <a:rPr lang="en-US" sz="3200" dirty="0" err="1" smtClean="0"/>
            <a:t>của</a:t>
          </a:r>
          <a:r>
            <a:rPr lang="en-US" sz="3200" dirty="0" smtClean="0"/>
            <a:t> </a:t>
          </a:r>
          <a:r>
            <a:rPr lang="en-US" sz="3200" dirty="0" err="1" smtClean="0"/>
            <a:t>hòa</a:t>
          </a:r>
          <a:r>
            <a:rPr lang="en-US" sz="3200" dirty="0" smtClean="0"/>
            <a:t> </a:t>
          </a:r>
          <a:r>
            <a:rPr lang="en-US" sz="3200" dirty="0" err="1" smtClean="0"/>
            <a:t>bình</a:t>
          </a:r>
          <a:r>
            <a:rPr lang="en-US" sz="3200" dirty="0" smtClean="0"/>
            <a:t>, </a:t>
          </a:r>
          <a:r>
            <a:rPr lang="en-US" sz="3200" dirty="0" err="1" smtClean="0"/>
            <a:t>hợp</a:t>
          </a:r>
          <a:r>
            <a:rPr lang="en-US" sz="3200" dirty="0" smtClean="0"/>
            <a:t> </a:t>
          </a:r>
          <a:r>
            <a:rPr lang="en-US" sz="3200" dirty="0" err="1" smtClean="0"/>
            <a:t>tác</a:t>
          </a:r>
          <a:r>
            <a:rPr lang="en-US" sz="3200" dirty="0" smtClean="0"/>
            <a:t>, </a:t>
          </a:r>
          <a:r>
            <a:rPr lang="en-US" sz="3200" dirty="0" err="1" smtClean="0"/>
            <a:t>hữu</a:t>
          </a:r>
          <a:r>
            <a:rPr lang="en-US" sz="3200" dirty="0" smtClean="0"/>
            <a:t> </a:t>
          </a:r>
          <a:r>
            <a:rPr lang="en-US" sz="3200" dirty="0" err="1" smtClean="0"/>
            <a:t>nghị</a:t>
          </a:r>
          <a:r>
            <a:rPr lang="en-US" sz="3200" dirty="0" smtClean="0"/>
            <a:t>.</a:t>
          </a:r>
          <a:endParaRPr lang="en-US" sz="3200" dirty="0"/>
        </a:p>
      </dgm:t>
    </dgm:pt>
    <dgm:pt modelId="{3CA7859D-6964-44D9-B0AB-AC3FF36E10BA}" type="parTrans" cxnId="{36474A28-8227-48D5-A71A-526E02E3DFA3}">
      <dgm:prSet/>
      <dgm:spPr/>
      <dgm:t>
        <a:bodyPr/>
        <a:lstStyle/>
        <a:p>
          <a:endParaRPr lang="en-US"/>
        </a:p>
      </dgm:t>
    </dgm:pt>
    <dgm:pt modelId="{35B7F98F-D5B3-4484-B37E-773BBF23F6C1}" type="sibTrans" cxnId="{36474A28-8227-48D5-A71A-526E02E3DFA3}">
      <dgm:prSet/>
      <dgm:spPr/>
      <dgm:t>
        <a:bodyPr/>
        <a:lstStyle/>
        <a:p>
          <a:endParaRPr lang="en-US"/>
        </a:p>
      </dgm:t>
    </dgm:pt>
    <dgm:pt modelId="{6133B380-7993-429A-AFDC-23F9E552113A}">
      <dgm:prSet phldrT="[Text]" custT="1"/>
      <dgm:spPr>
        <a:solidFill>
          <a:srgbClr val="F37600"/>
        </a:solidFill>
      </dgm:spPr>
      <dgm:t>
        <a:bodyPr/>
        <a:lstStyle/>
        <a:p>
          <a:r>
            <a:rPr lang="en-US" sz="3200" dirty="0" err="1" smtClean="0"/>
            <a:t>Biểu</a:t>
          </a:r>
          <a:r>
            <a:rPr lang="en-US" sz="3200" dirty="0" smtClean="0"/>
            <a:t> </a:t>
          </a:r>
          <a:r>
            <a:rPr lang="en-US" sz="3200" dirty="0" err="1" smtClean="0"/>
            <a:t>hiện</a:t>
          </a:r>
          <a:r>
            <a:rPr lang="en-US" sz="3200" dirty="0" smtClean="0"/>
            <a:t>, </a:t>
          </a:r>
          <a:r>
            <a:rPr lang="en-US" sz="3200" dirty="0" err="1" smtClean="0"/>
            <a:t>cách</a:t>
          </a:r>
          <a:r>
            <a:rPr lang="en-US" sz="3200" dirty="0" smtClean="0"/>
            <a:t> </a:t>
          </a:r>
          <a:r>
            <a:rPr lang="en-US" sz="3200" dirty="0" err="1" smtClean="0"/>
            <a:t>thực</a:t>
          </a:r>
          <a:r>
            <a:rPr lang="en-US" sz="3200" dirty="0" smtClean="0"/>
            <a:t> </a:t>
          </a:r>
          <a:r>
            <a:rPr lang="en-US" sz="3200" dirty="0" err="1" smtClean="0"/>
            <a:t>hiện</a:t>
          </a:r>
          <a:endParaRPr lang="en-US" sz="3200" dirty="0"/>
        </a:p>
      </dgm:t>
    </dgm:pt>
    <dgm:pt modelId="{40029293-8488-4E31-B72F-25050AB25ECB}" type="parTrans" cxnId="{1B8A6D96-4EAF-4D40-9DCE-0826B3150C38}">
      <dgm:prSet/>
      <dgm:spPr/>
      <dgm:t>
        <a:bodyPr/>
        <a:lstStyle/>
        <a:p>
          <a:endParaRPr lang="en-US"/>
        </a:p>
      </dgm:t>
    </dgm:pt>
    <dgm:pt modelId="{A7DCAA81-AE8A-4D47-AC57-624353250F7E}" type="sibTrans" cxnId="{1B8A6D96-4EAF-4D40-9DCE-0826B3150C38}">
      <dgm:prSet/>
      <dgm:spPr/>
      <dgm:t>
        <a:bodyPr/>
        <a:lstStyle/>
        <a:p>
          <a:endParaRPr lang="en-US"/>
        </a:p>
      </dgm:t>
    </dgm:pt>
    <dgm:pt modelId="{BAF5A6B3-13D0-4837-BF0A-CD33B47AEAD7}">
      <dgm:prSet phldrT="[Text]" custT="1"/>
      <dgm:spPr>
        <a:solidFill>
          <a:srgbClr val="F37600"/>
        </a:solidFill>
      </dgm:spPr>
      <dgm:t>
        <a:bodyPr/>
        <a:lstStyle/>
        <a:p>
          <a:r>
            <a:rPr lang="en-US" sz="3200" dirty="0" err="1" smtClean="0">
              <a:ea typeface="Times New Roman" panose="02020603050405020304" pitchFamily="18" charset="0"/>
              <a:cs typeface="Times New Roman" panose="02020603050405020304" pitchFamily="18" charset="0"/>
            </a:rPr>
            <a:t>Luyện</a:t>
          </a:r>
          <a:r>
            <a:rPr lang="en-US" sz="3200" dirty="0" smtClean="0">
              <a:ea typeface="Times New Roman" panose="02020603050405020304" pitchFamily="18" charset="0"/>
              <a:cs typeface="Times New Roman" panose="02020603050405020304" pitchFamily="18" charset="0"/>
            </a:rPr>
            <a:t> </a:t>
          </a:r>
          <a:r>
            <a:rPr lang="en-US" sz="3200" dirty="0" err="1" smtClean="0">
              <a:ea typeface="Times New Roman" panose="02020603050405020304" pitchFamily="18" charset="0"/>
              <a:cs typeface="Times New Roman" panose="02020603050405020304" pitchFamily="18" charset="0"/>
            </a:rPr>
            <a:t>tập</a:t>
          </a:r>
          <a:r>
            <a:rPr lang="en-US" sz="3200" dirty="0" smtClean="0">
              <a:ea typeface="Times New Roman" panose="02020603050405020304" pitchFamily="18" charset="0"/>
              <a:cs typeface="Times New Roman" panose="02020603050405020304" pitchFamily="18" charset="0"/>
            </a:rPr>
            <a:t>, </a:t>
          </a:r>
          <a:r>
            <a:rPr lang="en-US" sz="3200" dirty="0" err="1" smtClean="0">
              <a:ea typeface="Times New Roman" panose="02020603050405020304" pitchFamily="18" charset="0"/>
              <a:cs typeface="Times New Roman" panose="02020603050405020304" pitchFamily="18" charset="0"/>
            </a:rPr>
            <a:t>vận</a:t>
          </a:r>
          <a:r>
            <a:rPr lang="en-US" sz="3200" dirty="0" smtClean="0">
              <a:ea typeface="Times New Roman" panose="02020603050405020304" pitchFamily="18" charset="0"/>
              <a:cs typeface="Times New Roman" panose="02020603050405020304" pitchFamily="18" charset="0"/>
            </a:rPr>
            <a:t> </a:t>
          </a:r>
          <a:r>
            <a:rPr lang="en-US" sz="3200" dirty="0" err="1" smtClean="0">
              <a:ea typeface="Times New Roman" panose="02020603050405020304" pitchFamily="18" charset="0"/>
              <a:cs typeface="Times New Roman" panose="02020603050405020304" pitchFamily="18" charset="0"/>
            </a:rPr>
            <a:t>dụng</a:t>
          </a:r>
          <a:endParaRPr lang="en-US" sz="3200" dirty="0"/>
        </a:p>
      </dgm:t>
    </dgm:pt>
    <dgm:pt modelId="{003DA0C5-274A-4232-9AAC-769ED9BA9F28}" type="parTrans" cxnId="{1B64182F-24ED-447D-97F6-67DE01ED78F7}">
      <dgm:prSet/>
      <dgm:spPr/>
      <dgm:t>
        <a:bodyPr/>
        <a:lstStyle/>
        <a:p>
          <a:endParaRPr lang="en-US"/>
        </a:p>
      </dgm:t>
    </dgm:pt>
    <dgm:pt modelId="{A76A4A5C-FADD-4897-A138-85ABA0129318}" type="sibTrans" cxnId="{1B64182F-24ED-447D-97F6-67DE01ED78F7}">
      <dgm:prSet/>
      <dgm:spPr/>
      <dgm:t>
        <a:bodyPr/>
        <a:lstStyle/>
        <a:p>
          <a:endParaRPr lang="en-US"/>
        </a:p>
      </dgm:t>
    </dgm:pt>
    <dgm:pt modelId="{513A0318-AA65-4965-BEFE-300EE99728F2}" type="pres">
      <dgm:prSet presAssocID="{1EB1E0BE-34AC-4148-9478-A58B68EF483B}" presName="linear" presStyleCnt="0">
        <dgm:presLayoutVars>
          <dgm:dir/>
          <dgm:animLvl val="lvl"/>
          <dgm:resizeHandles val="exact"/>
        </dgm:presLayoutVars>
      </dgm:prSet>
      <dgm:spPr/>
      <dgm:t>
        <a:bodyPr/>
        <a:lstStyle/>
        <a:p>
          <a:endParaRPr lang="en-US"/>
        </a:p>
      </dgm:t>
    </dgm:pt>
    <dgm:pt modelId="{E2378C9F-F45B-42CE-BD27-F553685AA5A5}" type="pres">
      <dgm:prSet presAssocID="{7293EB1F-BE72-46AF-86EC-8CE5C8F1802B}" presName="parentLin" presStyleCnt="0"/>
      <dgm:spPr/>
    </dgm:pt>
    <dgm:pt modelId="{1EAA93F7-91A6-4DD9-AEF9-3FA0E61DA4FD}" type="pres">
      <dgm:prSet presAssocID="{7293EB1F-BE72-46AF-86EC-8CE5C8F1802B}" presName="parentLeftMargin" presStyleLbl="node1" presStyleIdx="0" presStyleCnt="3"/>
      <dgm:spPr/>
      <dgm:t>
        <a:bodyPr/>
        <a:lstStyle/>
        <a:p>
          <a:endParaRPr lang="en-US"/>
        </a:p>
      </dgm:t>
    </dgm:pt>
    <dgm:pt modelId="{F9B97116-F1E2-4722-915E-B54EC867ACF0}" type="pres">
      <dgm:prSet presAssocID="{7293EB1F-BE72-46AF-86EC-8CE5C8F1802B}" presName="parentText" presStyleLbl="node1" presStyleIdx="0" presStyleCnt="3" custScaleY="135619" custLinFactX="23661" custLinFactNeighborX="100000" custLinFactNeighborY="4419">
        <dgm:presLayoutVars>
          <dgm:chMax val="0"/>
          <dgm:bulletEnabled val="1"/>
        </dgm:presLayoutVars>
      </dgm:prSet>
      <dgm:spPr/>
      <dgm:t>
        <a:bodyPr/>
        <a:lstStyle/>
        <a:p>
          <a:endParaRPr lang="en-US"/>
        </a:p>
      </dgm:t>
    </dgm:pt>
    <dgm:pt modelId="{B071DABF-6C5B-4D78-8CDC-816459F86B3F}" type="pres">
      <dgm:prSet presAssocID="{7293EB1F-BE72-46AF-86EC-8CE5C8F1802B}" presName="negativeSpace" presStyleCnt="0"/>
      <dgm:spPr/>
    </dgm:pt>
    <dgm:pt modelId="{BA76BA2D-C5C8-4703-87DD-787EB1C58C2F}" type="pres">
      <dgm:prSet presAssocID="{7293EB1F-BE72-46AF-86EC-8CE5C8F1802B}" presName="childText" presStyleLbl="conFgAcc1" presStyleIdx="0" presStyleCnt="3" custLinFactNeighborY="1719">
        <dgm:presLayoutVars>
          <dgm:bulletEnabled val="1"/>
        </dgm:presLayoutVars>
      </dgm:prSet>
      <dgm:spPr/>
    </dgm:pt>
    <dgm:pt modelId="{BBF67D9B-5C8F-4E85-BFAC-EC9AA7C145A9}" type="pres">
      <dgm:prSet presAssocID="{35B7F98F-D5B3-4484-B37E-773BBF23F6C1}" presName="spaceBetweenRectangles" presStyleCnt="0"/>
      <dgm:spPr/>
    </dgm:pt>
    <dgm:pt modelId="{39C16098-D856-4BE7-8260-0C79924C6D54}" type="pres">
      <dgm:prSet presAssocID="{6133B380-7993-429A-AFDC-23F9E552113A}" presName="parentLin" presStyleCnt="0"/>
      <dgm:spPr/>
    </dgm:pt>
    <dgm:pt modelId="{AF916F18-AF04-4B1D-8F22-90ADA6DF688B}" type="pres">
      <dgm:prSet presAssocID="{6133B380-7993-429A-AFDC-23F9E552113A}" presName="parentLeftMargin" presStyleLbl="node1" presStyleIdx="0" presStyleCnt="3"/>
      <dgm:spPr/>
      <dgm:t>
        <a:bodyPr/>
        <a:lstStyle/>
        <a:p>
          <a:endParaRPr lang="en-US"/>
        </a:p>
      </dgm:t>
    </dgm:pt>
    <dgm:pt modelId="{AAC779B3-4BC3-42A0-90BD-51CF0112C95E}" type="pres">
      <dgm:prSet presAssocID="{6133B380-7993-429A-AFDC-23F9E552113A}" presName="parentText" presStyleLbl="node1" presStyleIdx="1" presStyleCnt="3" custLinFactX="23661" custLinFactNeighborX="100000" custLinFactNeighborY="-1451">
        <dgm:presLayoutVars>
          <dgm:chMax val="0"/>
          <dgm:bulletEnabled val="1"/>
        </dgm:presLayoutVars>
      </dgm:prSet>
      <dgm:spPr/>
      <dgm:t>
        <a:bodyPr/>
        <a:lstStyle/>
        <a:p>
          <a:endParaRPr lang="en-US"/>
        </a:p>
      </dgm:t>
    </dgm:pt>
    <dgm:pt modelId="{B5DAE462-E855-4C5F-8C2C-488D7347A094}" type="pres">
      <dgm:prSet presAssocID="{6133B380-7993-429A-AFDC-23F9E552113A}" presName="negativeSpace" presStyleCnt="0"/>
      <dgm:spPr/>
    </dgm:pt>
    <dgm:pt modelId="{CD4890DE-FB2E-4DA0-970D-4BA2A5717B70}" type="pres">
      <dgm:prSet presAssocID="{6133B380-7993-429A-AFDC-23F9E552113A}" presName="childText" presStyleLbl="conFgAcc1" presStyleIdx="1" presStyleCnt="3">
        <dgm:presLayoutVars>
          <dgm:bulletEnabled val="1"/>
        </dgm:presLayoutVars>
      </dgm:prSet>
      <dgm:spPr/>
    </dgm:pt>
    <dgm:pt modelId="{BC74A0E6-B925-4830-955D-4955F4907A94}" type="pres">
      <dgm:prSet presAssocID="{A7DCAA81-AE8A-4D47-AC57-624353250F7E}" presName="spaceBetweenRectangles" presStyleCnt="0"/>
      <dgm:spPr/>
    </dgm:pt>
    <dgm:pt modelId="{2D78184B-7AAE-4F97-B57E-FEE98459BCFB}" type="pres">
      <dgm:prSet presAssocID="{BAF5A6B3-13D0-4837-BF0A-CD33B47AEAD7}" presName="parentLin" presStyleCnt="0"/>
      <dgm:spPr/>
    </dgm:pt>
    <dgm:pt modelId="{45B3D3D3-0D39-40EB-A80B-5827284A7DC7}" type="pres">
      <dgm:prSet presAssocID="{BAF5A6B3-13D0-4837-BF0A-CD33B47AEAD7}" presName="parentLeftMargin" presStyleLbl="node1" presStyleIdx="1" presStyleCnt="3"/>
      <dgm:spPr/>
      <dgm:t>
        <a:bodyPr/>
        <a:lstStyle/>
        <a:p>
          <a:endParaRPr lang="en-US"/>
        </a:p>
      </dgm:t>
    </dgm:pt>
    <dgm:pt modelId="{87325E30-1759-4260-922D-5FE380E25D3F}" type="pres">
      <dgm:prSet presAssocID="{BAF5A6B3-13D0-4837-BF0A-CD33B47AEAD7}" presName="parentText" presStyleLbl="node1" presStyleIdx="2" presStyleCnt="3" custLinFactX="26339" custLinFactNeighborX="100000" custLinFactNeighborY="1127">
        <dgm:presLayoutVars>
          <dgm:chMax val="0"/>
          <dgm:bulletEnabled val="1"/>
        </dgm:presLayoutVars>
      </dgm:prSet>
      <dgm:spPr/>
      <dgm:t>
        <a:bodyPr/>
        <a:lstStyle/>
        <a:p>
          <a:endParaRPr lang="en-US"/>
        </a:p>
      </dgm:t>
    </dgm:pt>
    <dgm:pt modelId="{3D629D1C-438F-4707-B293-7E499280C6DA}" type="pres">
      <dgm:prSet presAssocID="{BAF5A6B3-13D0-4837-BF0A-CD33B47AEAD7}" presName="negativeSpace" presStyleCnt="0"/>
      <dgm:spPr/>
    </dgm:pt>
    <dgm:pt modelId="{EF079606-1DEF-4912-A633-27E0A04BDBDF}" type="pres">
      <dgm:prSet presAssocID="{BAF5A6B3-13D0-4837-BF0A-CD33B47AEAD7}" presName="childText" presStyleLbl="conFgAcc1" presStyleIdx="2" presStyleCnt="3">
        <dgm:presLayoutVars>
          <dgm:bulletEnabled val="1"/>
        </dgm:presLayoutVars>
      </dgm:prSet>
      <dgm:spPr/>
    </dgm:pt>
  </dgm:ptLst>
  <dgm:cxnLst>
    <dgm:cxn modelId="{36474A28-8227-48D5-A71A-526E02E3DFA3}" srcId="{1EB1E0BE-34AC-4148-9478-A58B68EF483B}" destId="{7293EB1F-BE72-46AF-86EC-8CE5C8F1802B}" srcOrd="0" destOrd="0" parTransId="{3CA7859D-6964-44D9-B0AB-AC3FF36E10BA}" sibTransId="{35B7F98F-D5B3-4484-B37E-773BBF23F6C1}"/>
    <dgm:cxn modelId="{1B8A6D96-4EAF-4D40-9DCE-0826B3150C38}" srcId="{1EB1E0BE-34AC-4148-9478-A58B68EF483B}" destId="{6133B380-7993-429A-AFDC-23F9E552113A}" srcOrd="1" destOrd="0" parTransId="{40029293-8488-4E31-B72F-25050AB25ECB}" sibTransId="{A7DCAA81-AE8A-4D47-AC57-624353250F7E}"/>
    <dgm:cxn modelId="{0A255E2D-5543-4295-AB63-12BCCC28B4D0}" type="presOf" srcId="{6133B380-7993-429A-AFDC-23F9E552113A}" destId="{AAC779B3-4BC3-42A0-90BD-51CF0112C95E}" srcOrd="1" destOrd="0" presId="urn:microsoft.com/office/officeart/2005/8/layout/list1"/>
    <dgm:cxn modelId="{1B64182F-24ED-447D-97F6-67DE01ED78F7}" srcId="{1EB1E0BE-34AC-4148-9478-A58B68EF483B}" destId="{BAF5A6B3-13D0-4837-BF0A-CD33B47AEAD7}" srcOrd="2" destOrd="0" parTransId="{003DA0C5-274A-4232-9AAC-769ED9BA9F28}" sibTransId="{A76A4A5C-FADD-4897-A138-85ABA0129318}"/>
    <dgm:cxn modelId="{42FE7841-01EB-4497-A236-66D3A0BA0B83}" type="presOf" srcId="{BAF5A6B3-13D0-4837-BF0A-CD33B47AEAD7}" destId="{45B3D3D3-0D39-40EB-A80B-5827284A7DC7}" srcOrd="0" destOrd="0" presId="urn:microsoft.com/office/officeart/2005/8/layout/list1"/>
    <dgm:cxn modelId="{2AC27B4C-432C-4AD6-834D-BF0248FB8600}" type="presOf" srcId="{1EB1E0BE-34AC-4148-9478-A58B68EF483B}" destId="{513A0318-AA65-4965-BEFE-300EE99728F2}" srcOrd="0" destOrd="0" presId="urn:microsoft.com/office/officeart/2005/8/layout/list1"/>
    <dgm:cxn modelId="{C1FC5C5B-91BB-4F1D-A167-B0F0F0440FBE}" type="presOf" srcId="{7293EB1F-BE72-46AF-86EC-8CE5C8F1802B}" destId="{1EAA93F7-91A6-4DD9-AEF9-3FA0E61DA4FD}" srcOrd="0" destOrd="0" presId="urn:microsoft.com/office/officeart/2005/8/layout/list1"/>
    <dgm:cxn modelId="{C0F3FF71-E2D5-472E-BAE2-A2E6D3C1D0B5}" type="presOf" srcId="{6133B380-7993-429A-AFDC-23F9E552113A}" destId="{AF916F18-AF04-4B1D-8F22-90ADA6DF688B}" srcOrd="0" destOrd="0" presId="urn:microsoft.com/office/officeart/2005/8/layout/list1"/>
    <dgm:cxn modelId="{5547944B-D82F-4964-8FD4-A8853836B3A2}" type="presOf" srcId="{BAF5A6B3-13D0-4837-BF0A-CD33B47AEAD7}" destId="{87325E30-1759-4260-922D-5FE380E25D3F}" srcOrd="1" destOrd="0" presId="urn:microsoft.com/office/officeart/2005/8/layout/list1"/>
    <dgm:cxn modelId="{C687DF64-A307-4DB9-AC9C-0BC96A36C7B7}" type="presOf" srcId="{7293EB1F-BE72-46AF-86EC-8CE5C8F1802B}" destId="{F9B97116-F1E2-4722-915E-B54EC867ACF0}" srcOrd="1" destOrd="0" presId="urn:microsoft.com/office/officeart/2005/8/layout/list1"/>
    <dgm:cxn modelId="{1A7A3A2B-38B1-4935-B7E9-4CE8DC974F9F}" type="presParOf" srcId="{513A0318-AA65-4965-BEFE-300EE99728F2}" destId="{E2378C9F-F45B-42CE-BD27-F553685AA5A5}" srcOrd="0" destOrd="0" presId="urn:microsoft.com/office/officeart/2005/8/layout/list1"/>
    <dgm:cxn modelId="{F05DCEEB-CC5C-4CFB-B97F-8F856A1A9164}" type="presParOf" srcId="{E2378C9F-F45B-42CE-BD27-F553685AA5A5}" destId="{1EAA93F7-91A6-4DD9-AEF9-3FA0E61DA4FD}" srcOrd="0" destOrd="0" presId="urn:microsoft.com/office/officeart/2005/8/layout/list1"/>
    <dgm:cxn modelId="{6C864362-DA42-4289-A14B-4C4A126A0418}" type="presParOf" srcId="{E2378C9F-F45B-42CE-BD27-F553685AA5A5}" destId="{F9B97116-F1E2-4722-915E-B54EC867ACF0}" srcOrd="1" destOrd="0" presId="urn:microsoft.com/office/officeart/2005/8/layout/list1"/>
    <dgm:cxn modelId="{B3DCB18F-79D3-45A6-8C3A-7B2C6F6A4BAA}" type="presParOf" srcId="{513A0318-AA65-4965-BEFE-300EE99728F2}" destId="{B071DABF-6C5B-4D78-8CDC-816459F86B3F}" srcOrd="1" destOrd="0" presId="urn:microsoft.com/office/officeart/2005/8/layout/list1"/>
    <dgm:cxn modelId="{6ED38331-7834-42D2-9D60-038B44457E3A}" type="presParOf" srcId="{513A0318-AA65-4965-BEFE-300EE99728F2}" destId="{BA76BA2D-C5C8-4703-87DD-787EB1C58C2F}" srcOrd="2" destOrd="0" presId="urn:microsoft.com/office/officeart/2005/8/layout/list1"/>
    <dgm:cxn modelId="{1D6BF55E-7F41-4505-B214-E9697038E271}" type="presParOf" srcId="{513A0318-AA65-4965-BEFE-300EE99728F2}" destId="{BBF67D9B-5C8F-4E85-BFAC-EC9AA7C145A9}" srcOrd="3" destOrd="0" presId="urn:microsoft.com/office/officeart/2005/8/layout/list1"/>
    <dgm:cxn modelId="{2BD49A50-E38A-4D66-ABFF-9A9661F0D940}" type="presParOf" srcId="{513A0318-AA65-4965-BEFE-300EE99728F2}" destId="{39C16098-D856-4BE7-8260-0C79924C6D54}" srcOrd="4" destOrd="0" presId="urn:microsoft.com/office/officeart/2005/8/layout/list1"/>
    <dgm:cxn modelId="{49262BB5-BBFA-48BB-8EB7-D892580D2DCC}" type="presParOf" srcId="{39C16098-D856-4BE7-8260-0C79924C6D54}" destId="{AF916F18-AF04-4B1D-8F22-90ADA6DF688B}" srcOrd="0" destOrd="0" presId="urn:microsoft.com/office/officeart/2005/8/layout/list1"/>
    <dgm:cxn modelId="{81CD4EA8-A831-46E4-8253-792924A71816}" type="presParOf" srcId="{39C16098-D856-4BE7-8260-0C79924C6D54}" destId="{AAC779B3-4BC3-42A0-90BD-51CF0112C95E}" srcOrd="1" destOrd="0" presId="urn:microsoft.com/office/officeart/2005/8/layout/list1"/>
    <dgm:cxn modelId="{DF3190B7-3FED-4AAD-9540-D8A86381FB8A}" type="presParOf" srcId="{513A0318-AA65-4965-BEFE-300EE99728F2}" destId="{B5DAE462-E855-4C5F-8C2C-488D7347A094}" srcOrd="5" destOrd="0" presId="urn:microsoft.com/office/officeart/2005/8/layout/list1"/>
    <dgm:cxn modelId="{A9D8D148-C0E3-45FF-9214-6D9B958C995E}" type="presParOf" srcId="{513A0318-AA65-4965-BEFE-300EE99728F2}" destId="{CD4890DE-FB2E-4DA0-970D-4BA2A5717B70}" srcOrd="6" destOrd="0" presId="urn:microsoft.com/office/officeart/2005/8/layout/list1"/>
    <dgm:cxn modelId="{E3441731-A249-4D65-945A-E08D8E918C38}" type="presParOf" srcId="{513A0318-AA65-4965-BEFE-300EE99728F2}" destId="{BC74A0E6-B925-4830-955D-4955F4907A94}" srcOrd="7" destOrd="0" presId="urn:microsoft.com/office/officeart/2005/8/layout/list1"/>
    <dgm:cxn modelId="{50E1C062-AE2E-4E6F-815B-BEA888B88FEA}" type="presParOf" srcId="{513A0318-AA65-4965-BEFE-300EE99728F2}" destId="{2D78184B-7AAE-4F97-B57E-FEE98459BCFB}" srcOrd="8" destOrd="0" presId="urn:microsoft.com/office/officeart/2005/8/layout/list1"/>
    <dgm:cxn modelId="{3C771AE2-E048-4582-8E91-BAFB26CC5B88}" type="presParOf" srcId="{2D78184B-7AAE-4F97-B57E-FEE98459BCFB}" destId="{45B3D3D3-0D39-40EB-A80B-5827284A7DC7}" srcOrd="0" destOrd="0" presId="urn:microsoft.com/office/officeart/2005/8/layout/list1"/>
    <dgm:cxn modelId="{8B6C28DD-05F7-45CE-83EC-9E97068E7E44}" type="presParOf" srcId="{2D78184B-7AAE-4F97-B57E-FEE98459BCFB}" destId="{87325E30-1759-4260-922D-5FE380E25D3F}" srcOrd="1" destOrd="0" presId="urn:microsoft.com/office/officeart/2005/8/layout/list1"/>
    <dgm:cxn modelId="{71904B0A-D2B8-4944-A918-9C8DBB7D3B89}" type="presParOf" srcId="{513A0318-AA65-4965-BEFE-300EE99728F2}" destId="{3D629D1C-438F-4707-B293-7E499280C6DA}" srcOrd="9" destOrd="0" presId="urn:microsoft.com/office/officeart/2005/8/layout/list1"/>
    <dgm:cxn modelId="{816E1908-FFCB-4F62-B291-2FA97B5AF42F}" type="presParOf" srcId="{513A0318-AA65-4965-BEFE-300EE99728F2}" destId="{EF079606-1DEF-4912-A633-27E0A04BDBD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9850C1-0D6E-4F75-A8EA-D7AA0E2A612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BF7277B4-9DE9-4D0D-B367-38C374F23852}">
      <dgm:prSet phldrT="[Text]"/>
      <dgm:spPr>
        <a:solidFill>
          <a:srgbClr val="F37600"/>
        </a:solidFill>
      </dgm:spPr>
      <dgm:t>
        <a:bodyPr/>
        <a:lstStyle/>
        <a:p>
          <a:r>
            <a:rPr lang="en-US" dirty="0" smtClean="0"/>
            <a:t>1</a:t>
          </a:r>
          <a:endParaRPr lang="en-US" dirty="0"/>
        </a:p>
      </dgm:t>
    </dgm:pt>
    <dgm:pt modelId="{11726B43-AA36-4F5B-9E6B-69D7C9B19F93}" type="parTrans" cxnId="{C046D22B-7840-4624-A5ED-1F2FEFE2DB42}">
      <dgm:prSet/>
      <dgm:spPr/>
      <dgm:t>
        <a:bodyPr/>
        <a:lstStyle/>
        <a:p>
          <a:endParaRPr lang="en-US"/>
        </a:p>
      </dgm:t>
    </dgm:pt>
    <dgm:pt modelId="{C5A64DBC-525F-4C77-BC73-AD172612D713}" type="sibTrans" cxnId="{C046D22B-7840-4624-A5ED-1F2FEFE2DB42}">
      <dgm:prSet/>
      <dgm:spPr/>
      <dgm:t>
        <a:bodyPr/>
        <a:lstStyle/>
        <a:p>
          <a:endParaRPr lang="en-US"/>
        </a:p>
      </dgm:t>
    </dgm:pt>
    <dgm:pt modelId="{CF745D6F-A04D-4765-8D2E-ACE3414A566D}">
      <dgm:prSet phldrT="[Text]"/>
      <dgm:spPr>
        <a:solidFill>
          <a:srgbClr val="F37600">
            <a:alpha val="90000"/>
          </a:srgbClr>
        </a:solidFill>
      </dgm:spPr>
      <dgm:t>
        <a:bodyPr/>
        <a:lstStyle/>
        <a:p>
          <a:r>
            <a:rPr lang="en-US" dirty="0" err="1" smtClean="0"/>
            <a:t>Bình</a:t>
          </a:r>
          <a:r>
            <a:rPr lang="en-US" dirty="0" smtClean="0"/>
            <a:t> </a:t>
          </a:r>
          <a:r>
            <a:rPr lang="en-US" dirty="0" err="1" smtClean="0"/>
            <a:t>đẳng</a:t>
          </a:r>
          <a:endParaRPr lang="en-US" dirty="0"/>
        </a:p>
      </dgm:t>
    </dgm:pt>
    <dgm:pt modelId="{128438EC-40B3-4CA6-8A49-772D5232EA83}" type="parTrans" cxnId="{D4A0223D-B7AE-4EF8-AEF1-6F7F2EAFDB64}">
      <dgm:prSet/>
      <dgm:spPr/>
      <dgm:t>
        <a:bodyPr/>
        <a:lstStyle/>
        <a:p>
          <a:endParaRPr lang="en-US"/>
        </a:p>
      </dgm:t>
    </dgm:pt>
    <dgm:pt modelId="{A5DDF9A3-BB9E-40BE-99B9-947EE312E9F4}" type="sibTrans" cxnId="{D4A0223D-B7AE-4EF8-AEF1-6F7F2EAFDB64}">
      <dgm:prSet/>
      <dgm:spPr/>
      <dgm:t>
        <a:bodyPr/>
        <a:lstStyle/>
        <a:p>
          <a:endParaRPr lang="en-US"/>
        </a:p>
      </dgm:t>
    </dgm:pt>
    <dgm:pt modelId="{65470091-A4B7-4681-B7B5-59246483A495}">
      <dgm:prSet phldrT="[Text]"/>
      <dgm:spPr>
        <a:solidFill>
          <a:srgbClr val="00B050"/>
        </a:solidFill>
      </dgm:spPr>
      <dgm:t>
        <a:bodyPr/>
        <a:lstStyle/>
        <a:p>
          <a:r>
            <a:rPr lang="en-US" dirty="0" smtClean="0"/>
            <a:t>2</a:t>
          </a:r>
          <a:endParaRPr lang="en-US" dirty="0"/>
        </a:p>
      </dgm:t>
    </dgm:pt>
    <dgm:pt modelId="{973E1F23-C747-46ED-9780-90E3917B81A4}" type="parTrans" cxnId="{38F256F9-4FAD-49F5-B62B-8335EC30AA35}">
      <dgm:prSet/>
      <dgm:spPr/>
      <dgm:t>
        <a:bodyPr/>
        <a:lstStyle/>
        <a:p>
          <a:endParaRPr lang="en-US"/>
        </a:p>
      </dgm:t>
    </dgm:pt>
    <dgm:pt modelId="{6815EC03-B663-4347-B8DB-365D19C95CDB}" type="sibTrans" cxnId="{38F256F9-4FAD-49F5-B62B-8335EC30AA35}">
      <dgm:prSet/>
      <dgm:spPr/>
      <dgm:t>
        <a:bodyPr/>
        <a:lstStyle/>
        <a:p>
          <a:endParaRPr lang="en-US"/>
        </a:p>
      </dgm:t>
    </dgm:pt>
    <dgm:pt modelId="{823A0FCF-4EC2-4600-90E6-88F799551A08}">
      <dgm:prSet phldrT="[Text]"/>
      <dgm:spPr>
        <a:solidFill>
          <a:srgbClr val="00B050">
            <a:alpha val="90000"/>
          </a:srgbClr>
        </a:solidFill>
      </dgm:spPr>
      <dgm:t>
        <a:bodyPr/>
        <a:lstStyle/>
        <a:p>
          <a:r>
            <a:rPr lang="en-US" dirty="0" err="1" smtClean="0"/>
            <a:t>Cùng</a:t>
          </a:r>
          <a:r>
            <a:rPr lang="en-US" dirty="0" smtClean="0"/>
            <a:t> </a:t>
          </a:r>
          <a:r>
            <a:rPr lang="en-US" dirty="0" err="1" smtClean="0"/>
            <a:t>có</a:t>
          </a:r>
          <a:r>
            <a:rPr lang="en-US" dirty="0" smtClean="0"/>
            <a:t> </a:t>
          </a:r>
          <a:r>
            <a:rPr lang="en-US" dirty="0" err="1" smtClean="0"/>
            <a:t>lợi</a:t>
          </a:r>
          <a:endParaRPr lang="en-US" dirty="0"/>
        </a:p>
      </dgm:t>
    </dgm:pt>
    <dgm:pt modelId="{FA901D0C-B956-40FB-A580-CACDD8CE4F04}" type="parTrans" cxnId="{808256BE-38A3-494D-9EA0-08B57B97B060}">
      <dgm:prSet/>
      <dgm:spPr/>
      <dgm:t>
        <a:bodyPr/>
        <a:lstStyle/>
        <a:p>
          <a:endParaRPr lang="en-US"/>
        </a:p>
      </dgm:t>
    </dgm:pt>
    <dgm:pt modelId="{6A7D5C46-D094-4578-8C4A-E4EAC701F049}" type="sibTrans" cxnId="{808256BE-38A3-494D-9EA0-08B57B97B060}">
      <dgm:prSet/>
      <dgm:spPr/>
      <dgm:t>
        <a:bodyPr/>
        <a:lstStyle/>
        <a:p>
          <a:endParaRPr lang="en-US"/>
        </a:p>
      </dgm:t>
    </dgm:pt>
    <dgm:pt modelId="{1D78FCED-C596-4526-941F-687B6D87BF87}">
      <dgm:prSet phldrT="[Text]"/>
      <dgm:spPr>
        <a:solidFill>
          <a:srgbClr val="00B0F0"/>
        </a:solidFill>
      </dgm:spPr>
      <dgm:t>
        <a:bodyPr/>
        <a:lstStyle/>
        <a:p>
          <a:r>
            <a:rPr lang="en-US" dirty="0" smtClean="0"/>
            <a:t>3</a:t>
          </a:r>
          <a:endParaRPr lang="en-US" dirty="0"/>
        </a:p>
      </dgm:t>
    </dgm:pt>
    <dgm:pt modelId="{D93A92A3-FEB5-40C2-9850-CCCB3761EB1A}" type="parTrans" cxnId="{EC12C63B-6A36-4781-9DFC-F38ACE644A2D}">
      <dgm:prSet/>
      <dgm:spPr/>
      <dgm:t>
        <a:bodyPr/>
        <a:lstStyle/>
        <a:p>
          <a:endParaRPr lang="en-US"/>
        </a:p>
      </dgm:t>
    </dgm:pt>
    <dgm:pt modelId="{4D00B0CE-9C5E-4F7D-9868-DBB130BB3479}" type="sibTrans" cxnId="{EC12C63B-6A36-4781-9DFC-F38ACE644A2D}">
      <dgm:prSet/>
      <dgm:spPr/>
      <dgm:t>
        <a:bodyPr/>
        <a:lstStyle/>
        <a:p>
          <a:endParaRPr lang="en-US"/>
        </a:p>
      </dgm:t>
    </dgm:pt>
    <dgm:pt modelId="{67094F35-ED0A-4559-B036-8C14303DAAB9}">
      <dgm:prSet phldrT="[Text]"/>
      <dgm:spPr>
        <a:solidFill>
          <a:srgbClr val="00B0F0">
            <a:alpha val="90000"/>
          </a:srgbClr>
        </a:solidFill>
      </dgm:spPr>
      <dgm:t>
        <a:bodyPr/>
        <a:lstStyle/>
        <a:p>
          <a:r>
            <a:rPr lang="en-US" dirty="0" err="1" smtClean="0"/>
            <a:t>Không</a:t>
          </a:r>
          <a:r>
            <a:rPr lang="en-US" dirty="0" smtClean="0"/>
            <a:t> </a:t>
          </a:r>
          <a:r>
            <a:rPr lang="en-US" dirty="0" err="1" smtClean="0"/>
            <a:t>làm</a:t>
          </a:r>
          <a:r>
            <a:rPr lang="en-US" dirty="0" smtClean="0"/>
            <a:t> </a:t>
          </a:r>
          <a:r>
            <a:rPr lang="en-US" dirty="0" err="1" smtClean="0"/>
            <a:t>phương</a:t>
          </a:r>
          <a:r>
            <a:rPr lang="en-US" dirty="0" smtClean="0"/>
            <a:t> </a:t>
          </a:r>
          <a:r>
            <a:rPr lang="en-US" dirty="0" err="1" smtClean="0"/>
            <a:t>hại</a:t>
          </a:r>
          <a:r>
            <a:rPr lang="en-US" dirty="0" smtClean="0"/>
            <a:t> </a:t>
          </a:r>
          <a:r>
            <a:rPr lang="en-US" dirty="0" err="1" smtClean="0"/>
            <a:t>đến</a:t>
          </a:r>
          <a:r>
            <a:rPr lang="en-US" dirty="0" smtClean="0"/>
            <a:t> </a:t>
          </a:r>
          <a:r>
            <a:rPr lang="en-US" dirty="0" err="1" smtClean="0"/>
            <a:t>người</a:t>
          </a:r>
          <a:r>
            <a:rPr lang="en-US" dirty="0" smtClean="0"/>
            <a:t> </a:t>
          </a:r>
          <a:r>
            <a:rPr lang="en-US" dirty="0" err="1" smtClean="0"/>
            <a:t>khác</a:t>
          </a:r>
          <a:r>
            <a:rPr lang="en-US" dirty="0" smtClean="0"/>
            <a:t>.</a:t>
          </a:r>
          <a:endParaRPr lang="en-US" dirty="0"/>
        </a:p>
      </dgm:t>
    </dgm:pt>
    <dgm:pt modelId="{6760AE48-8DE6-458D-B82A-8B2F88286AB6}" type="parTrans" cxnId="{440DF86A-2EAF-48D0-877C-C5CE0D89885A}">
      <dgm:prSet/>
      <dgm:spPr/>
      <dgm:t>
        <a:bodyPr/>
        <a:lstStyle/>
        <a:p>
          <a:endParaRPr lang="en-US"/>
        </a:p>
      </dgm:t>
    </dgm:pt>
    <dgm:pt modelId="{216C2204-F587-47C4-B805-5E18F81F666A}" type="sibTrans" cxnId="{440DF86A-2EAF-48D0-877C-C5CE0D89885A}">
      <dgm:prSet/>
      <dgm:spPr/>
      <dgm:t>
        <a:bodyPr/>
        <a:lstStyle/>
        <a:p>
          <a:endParaRPr lang="en-US"/>
        </a:p>
      </dgm:t>
    </dgm:pt>
    <dgm:pt modelId="{5EE87F4F-FA27-46D7-939B-6DF5B9FB58A0}" type="pres">
      <dgm:prSet presAssocID="{739850C1-0D6E-4F75-A8EA-D7AA0E2A612E}" presName="linearFlow" presStyleCnt="0">
        <dgm:presLayoutVars>
          <dgm:dir/>
          <dgm:animLvl val="lvl"/>
          <dgm:resizeHandles val="exact"/>
        </dgm:presLayoutVars>
      </dgm:prSet>
      <dgm:spPr/>
      <dgm:t>
        <a:bodyPr/>
        <a:lstStyle/>
        <a:p>
          <a:endParaRPr lang="en-US"/>
        </a:p>
      </dgm:t>
    </dgm:pt>
    <dgm:pt modelId="{320DCA1C-31DF-4258-989A-3020849627C8}" type="pres">
      <dgm:prSet presAssocID="{BF7277B4-9DE9-4D0D-B367-38C374F23852}" presName="composite" presStyleCnt="0"/>
      <dgm:spPr/>
    </dgm:pt>
    <dgm:pt modelId="{209DBC9A-B68F-4331-BD1A-15F2ABA2051D}" type="pres">
      <dgm:prSet presAssocID="{BF7277B4-9DE9-4D0D-B367-38C374F23852}" presName="parentText" presStyleLbl="alignNode1" presStyleIdx="0" presStyleCnt="3">
        <dgm:presLayoutVars>
          <dgm:chMax val="1"/>
          <dgm:bulletEnabled val="1"/>
        </dgm:presLayoutVars>
      </dgm:prSet>
      <dgm:spPr/>
      <dgm:t>
        <a:bodyPr/>
        <a:lstStyle/>
        <a:p>
          <a:endParaRPr lang="en-US"/>
        </a:p>
      </dgm:t>
    </dgm:pt>
    <dgm:pt modelId="{9BCEDA93-3DDD-4D75-BFAD-D5410E67D4EA}" type="pres">
      <dgm:prSet presAssocID="{BF7277B4-9DE9-4D0D-B367-38C374F23852}" presName="descendantText" presStyleLbl="alignAcc1" presStyleIdx="0" presStyleCnt="3" custLinFactNeighborX="0">
        <dgm:presLayoutVars>
          <dgm:bulletEnabled val="1"/>
        </dgm:presLayoutVars>
      </dgm:prSet>
      <dgm:spPr/>
      <dgm:t>
        <a:bodyPr/>
        <a:lstStyle/>
        <a:p>
          <a:endParaRPr lang="en-US"/>
        </a:p>
      </dgm:t>
    </dgm:pt>
    <dgm:pt modelId="{9C80490B-4E91-4DDA-B33C-3DBFA8EB86A7}" type="pres">
      <dgm:prSet presAssocID="{C5A64DBC-525F-4C77-BC73-AD172612D713}" presName="sp" presStyleCnt="0"/>
      <dgm:spPr/>
    </dgm:pt>
    <dgm:pt modelId="{7503D47C-35A8-4EC9-9615-9339557E0C48}" type="pres">
      <dgm:prSet presAssocID="{65470091-A4B7-4681-B7B5-59246483A495}" presName="composite" presStyleCnt="0"/>
      <dgm:spPr/>
    </dgm:pt>
    <dgm:pt modelId="{2D72AE07-6838-4FFC-B953-AE7EB23DE417}" type="pres">
      <dgm:prSet presAssocID="{65470091-A4B7-4681-B7B5-59246483A495}" presName="parentText" presStyleLbl="alignNode1" presStyleIdx="1" presStyleCnt="3">
        <dgm:presLayoutVars>
          <dgm:chMax val="1"/>
          <dgm:bulletEnabled val="1"/>
        </dgm:presLayoutVars>
      </dgm:prSet>
      <dgm:spPr/>
      <dgm:t>
        <a:bodyPr/>
        <a:lstStyle/>
        <a:p>
          <a:endParaRPr lang="en-US"/>
        </a:p>
      </dgm:t>
    </dgm:pt>
    <dgm:pt modelId="{F34517F6-EA71-43EA-96E0-1B8762F41E88}" type="pres">
      <dgm:prSet presAssocID="{65470091-A4B7-4681-B7B5-59246483A495}" presName="descendantText" presStyleLbl="alignAcc1" presStyleIdx="1" presStyleCnt="3">
        <dgm:presLayoutVars>
          <dgm:bulletEnabled val="1"/>
        </dgm:presLayoutVars>
      </dgm:prSet>
      <dgm:spPr/>
      <dgm:t>
        <a:bodyPr/>
        <a:lstStyle/>
        <a:p>
          <a:endParaRPr lang="en-US"/>
        </a:p>
      </dgm:t>
    </dgm:pt>
    <dgm:pt modelId="{4B893C13-7F70-469F-B7DB-FC2FD10AC616}" type="pres">
      <dgm:prSet presAssocID="{6815EC03-B663-4347-B8DB-365D19C95CDB}" presName="sp" presStyleCnt="0"/>
      <dgm:spPr/>
    </dgm:pt>
    <dgm:pt modelId="{053683A0-FCCB-4A26-8FF3-B107F6AAC2F6}" type="pres">
      <dgm:prSet presAssocID="{1D78FCED-C596-4526-941F-687B6D87BF87}" presName="composite" presStyleCnt="0"/>
      <dgm:spPr/>
    </dgm:pt>
    <dgm:pt modelId="{31ED723A-6E5E-44E3-9788-A6535F261E4C}" type="pres">
      <dgm:prSet presAssocID="{1D78FCED-C596-4526-941F-687B6D87BF87}" presName="parentText" presStyleLbl="alignNode1" presStyleIdx="2" presStyleCnt="3">
        <dgm:presLayoutVars>
          <dgm:chMax val="1"/>
          <dgm:bulletEnabled val="1"/>
        </dgm:presLayoutVars>
      </dgm:prSet>
      <dgm:spPr/>
      <dgm:t>
        <a:bodyPr/>
        <a:lstStyle/>
        <a:p>
          <a:endParaRPr lang="en-US"/>
        </a:p>
      </dgm:t>
    </dgm:pt>
    <dgm:pt modelId="{B069DE05-268D-472C-A233-39FC4292F415}" type="pres">
      <dgm:prSet presAssocID="{1D78FCED-C596-4526-941F-687B6D87BF87}" presName="descendantText" presStyleLbl="alignAcc1" presStyleIdx="2" presStyleCnt="3" custLinFactNeighborY="0">
        <dgm:presLayoutVars>
          <dgm:bulletEnabled val="1"/>
        </dgm:presLayoutVars>
      </dgm:prSet>
      <dgm:spPr/>
      <dgm:t>
        <a:bodyPr/>
        <a:lstStyle/>
        <a:p>
          <a:endParaRPr lang="en-US"/>
        </a:p>
      </dgm:t>
    </dgm:pt>
  </dgm:ptLst>
  <dgm:cxnLst>
    <dgm:cxn modelId="{C046D22B-7840-4624-A5ED-1F2FEFE2DB42}" srcId="{739850C1-0D6E-4F75-A8EA-D7AA0E2A612E}" destId="{BF7277B4-9DE9-4D0D-B367-38C374F23852}" srcOrd="0" destOrd="0" parTransId="{11726B43-AA36-4F5B-9E6B-69D7C9B19F93}" sibTransId="{C5A64DBC-525F-4C77-BC73-AD172612D713}"/>
    <dgm:cxn modelId="{DDEA709F-8903-4EB2-B12A-83C609786AFC}" type="presOf" srcId="{65470091-A4B7-4681-B7B5-59246483A495}" destId="{2D72AE07-6838-4FFC-B953-AE7EB23DE417}" srcOrd="0" destOrd="0" presId="urn:microsoft.com/office/officeart/2005/8/layout/chevron2"/>
    <dgm:cxn modelId="{8A61ABCE-60DC-41F2-A23A-08A69EF69B51}" type="presOf" srcId="{739850C1-0D6E-4F75-A8EA-D7AA0E2A612E}" destId="{5EE87F4F-FA27-46D7-939B-6DF5B9FB58A0}" srcOrd="0" destOrd="0" presId="urn:microsoft.com/office/officeart/2005/8/layout/chevron2"/>
    <dgm:cxn modelId="{69D2C565-22CC-4C86-8D43-83CCBE73441D}" type="presOf" srcId="{67094F35-ED0A-4559-B036-8C14303DAAB9}" destId="{B069DE05-268D-472C-A233-39FC4292F415}" srcOrd="0" destOrd="0" presId="urn:microsoft.com/office/officeart/2005/8/layout/chevron2"/>
    <dgm:cxn modelId="{D4A0223D-B7AE-4EF8-AEF1-6F7F2EAFDB64}" srcId="{BF7277B4-9DE9-4D0D-B367-38C374F23852}" destId="{CF745D6F-A04D-4765-8D2E-ACE3414A566D}" srcOrd="0" destOrd="0" parTransId="{128438EC-40B3-4CA6-8A49-772D5232EA83}" sibTransId="{A5DDF9A3-BB9E-40BE-99B9-947EE312E9F4}"/>
    <dgm:cxn modelId="{5D55788E-6AC7-4228-AF73-F5DFAEB21163}" type="presOf" srcId="{823A0FCF-4EC2-4600-90E6-88F799551A08}" destId="{F34517F6-EA71-43EA-96E0-1B8762F41E88}" srcOrd="0" destOrd="0" presId="urn:microsoft.com/office/officeart/2005/8/layout/chevron2"/>
    <dgm:cxn modelId="{440DF86A-2EAF-48D0-877C-C5CE0D89885A}" srcId="{1D78FCED-C596-4526-941F-687B6D87BF87}" destId="{67094F35-ED0A-4559-B036-8C14303DAAB9}" srcOrd="0" destOrd="0" parTransId="{6760AE48-8DE6-458D-B82A-8B2F88286AB6}" sibTransId="{216C2204-F587-47C4-B805-5E18F81F666A}"/>
    <dgm:cxn modelId="{10169237-6279-489B-9039-E095735B390C}" type="presOf" srcId="{CF745D6F-A04D-4765-8D2E-ACE3414A566D}" destId="{9BCEDA93-3DDD-4D75-BFAD-D5410E67D4EA}" srcOrd="0" destOrd="0" presId="urn:microsoft.com/office/officeart/2005/8/layout/chevron2"/>
    <dgm:cxn modelId="{EE71548C-5A63-4D62-8D56-2DBAB4F30C45}" type="presOf" srcId="{1D78FCED-C596-4526-941F-687B6D87BF87}" destId="{31ED723A-6E5E-44E3-9788-A6535F261E4C}" srcOrd="0" destOrd="0" presId="urn:microsoft.com/office/officeart/2005/8/layout/chevron2"/>
    <dgm:cxn modelId="{077D09F6-9F7F-4383-89C2-898E36E876F7}" type="presOf" srcId="{BF7277B4-9DE9-4D0D-B367-38C374F23852}" destId="{209DBC9A-B68F-4331-BD1A-15F2ABA2051D}" srcOrd="0" destOrd="0" presId="urn:microsoft.com/office/officeart/2005/8/layout/chevron2"/>
    <dgm:cxn modelId="{808256BE-38A3-494D-9EA0-08B57B97B060}" srcId="{65470091-A4B7-4681-B7B5-59246483A495}" destId="{823A0FCF-4EC2-4600-90E6-88F799551A08}" srcOrd="0" destOrd="0" parTransId="{FA901D0C-B956-40FB-A580-CACDD8CE4F04}" sibTransId="{6A7D5C46-D094-4578-8C4A-E4EAC701F049}"/>
    <dgm:cxn modelId="{38F256F9-4FAD-49F5-B62B-8335EC30AA35}" srcId="{739850C1-0D6E-4F75-A8EA-D7AA0E2A612E}" destId="{65470091-A4B7-4681-B7B5-59246483A495}" srcOrd="1" destOrd="0" parTransId="{973E1F23-C747-46ED-9780-90E3917B81A4}" sibTransId="{6815EC03-B663-4347-B8DB-365D19C95CDB}"/>
    <dgm:cxn modelId="{EC12C63B-6A36-4781-9DFC-F38ACE644A2D}" srcId="{739850C1-0D6E-4F75-A8EA-D7AA0E2A612E}" destId="{1D78FCED-C596-4526-941F-687B6D87BF87}" srcOrd="2" destOrd="0" parTransId="{D93A92A3-FEB5-40C2-9850-CCCB3761EB1A}" sibTransId="{4D00B0CE-9C5E-4F7D-9868-DBB130BB3479}"/>
    <dgm:cxn modelId="{B3A54F9D-5427-4F56-B958-8E5C147DD09D}" type="presParOf" srcId="{5EE87F4F-FA27-46D7-939B-6DF5B9FB58A0}" destId="{320DCA1C-31DF-4258-989A-3020849627C8}" srcOrd="0" destOrd="0" presId="urn:microsoft.com/office/officeart/2005/8/layout/chevron2"/>
    <dgm:cxn modelId="{506545DD-6080-40D7-9FE2-47607EB52DDF}" type="presParOf" srcId="{320DCA1C-31DF-4258-989A-3020849627C8}" destId="{209DBC9A-B68F-4331-BD1A-15F2ABA2051D}" srcOrd="0" destOrd="0" presId="urn:microsoft.com/office/officeart/2005/8/layout/chevron2"/>
    <dgm:cxn modelId="{58ECCB32-799A-4297-8F1A-9DC809A8562F}" type="presParOf" srcId="{320DCA1C-31DF-4258-989A-3020849627C8}" destId="{9BCEDA93-3DDD-4D75-BFAD-D5410E67D4EA}" srcOrd="1" destOrd="0" presId="urn:microsoft.com/office/officeart/2005/8/layout/chevron2"/>
    <dgm:cxn modelId="{C8AA7EDD-6C62-4564-A8DF-2F3D7504EA98}" type="presParOf" srcId="{5EE87F4F-FA27-46D7-939B-6DF5B9FB58A0}" destId="{9C80490B-4E91-4DDA-B33C-3DBFA8EB86A7}" srcOrd="1" destOrd="0" presId="urn:microsoft.com/office/officeart/2005/8/layout/chevron2"/>
    <dgm:cxn modelId="{AB6E1056-DA65-4279-A14F-EFF0EA19C020}" type="presParOf" srcId="{5EE87F4F-FA27-46D7-939B-6DF5B9FB58A0}" destId="{7503D47C-35A8-4EC9-9615-9339557E0C48}" srcOrd="2" destOrd="0" presId="urn:microsoft.com/office/officeart/2005/8/layout/chevron2"/>
    <dgm:cxn modelId="{9B63C319-8D6C-46EB-92FD-77D28FB67D61}" type="presParOf" srcId="{7503D47C-35A8-4EC9-9615-9339557E0C48}" destId="{2D72AE07-6838-4FFC-B953-AE7EB23DE417}" srcOrd="0" destOrd="0" presId="urn:microsoft.com/office/officeart/2005/8/layout/chevron2"/>
    <dgm:cxn modelId="{63D76F58-1A6A-4D82-8B1A-0252CB85161E}" type="presParOf" srcId="{7503D47C-35A8-4EC9-9615-9339557E0C48}" destId="{F34517F6-EA71-43EA-96E0-1B8762F41E88}" srcOrd="1" destOrd="0" presId="urn:microsoft.com/office/officeart/2005/8/layout/chevron2"/>
    <dgm:cxn modelId="{7DABFF46-1D73-47EA-BE83-FC8F6D863E4D}" type="presParOf" srcId="{5EE87F4F-FA27-46D7-939B-6DF5B9FB58A0}" destId="{4B893C13-7F70-469F-B7DB-FC2FD10AC616}" srcOrd="3" destOrd="0" presId="urn:microsoft.com/office/officeart/2005/8/layout/chevron2"/>
    <dgm:cxn modelId="{F7546970-2412-42FB-B649-A94865D27187}" type="presParOf" srcId="{5EE87F4F-FA27-46D7-939B-6DF5B9FB58A0}" destId="{053683A0-FCCB-4A26-8FF3-B107F6AAC2F6}" srcOrd="4" destOrd="0" presId="urn:microsoft.com/office/officeart/2005/8/layout/chevron2"/>
    <dgm:cxn modelId="{ADB72EC6-F7E1-4F7A-99AB-9226D036E719}" type="presParOf" srcId="{053683A0-FCCB-4A26-8FF3-B107F6AAC2F6}" destId="{31ED723A-6E5E-44E3-9788-A6535F261E4C}" srcOrd="0" destOrd="0" presId="urn:microsoft.com/office/officeart/2005/8/layout/chevron2"/>
    <dgm:cxn modelId="{8EED35AB-9E6F-410D-B379-A166D274D93B}" type="presParOf" srcId="{053683A0-FCCB-4A26-8FF3-B107F6AAC2F6}" destId="{B069DE05-268D-472C-A233-39FC4292F41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6BA2D-C5C8-4703-87DD-787EB1C58C2F}">
      <dsp:nvSpPr>
        <dsp:cNvPr id="0" name=""/>
        <dsp:cNvSpPr/>
      </dsp:nvSpPr>
      <dsp:spPr>
        <a:xfrm>
          <a:off x="0" y="990600"/>
          <a:ext cx="8128000"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B97116-F1E2-4722-915E-B54EC867ACF0}">
      <dsp:nvSpPr>
        <dsp:cNvPr id="0" name=""/>
        <dsp:cNvSpPr/>
      </dsp:nvSpPr>
      <dsp:spPr>
        <a:xfrm>
          <a:off x="2159016" y="76204"/>
          <a:ext cx="5689600" cy="1521319"/>
        </a:xfrm>
        <a:prstGeom prst="roundRect">
          <a:avLst/>
        </a:prstGeom>
        <a:solidFill>
          <a:srgbClr val="F37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422400">
            <a:lnSpc>
              <a:spcPct val="90000"/>
            </a:lnSpc>
            <a:spcBef>
              <a:spcPct val="0"/>
            </a:spcBef>
            <a:spcAft>
              <a:spcPct val="35000"/>
            </a:spcAft>
          </a:pPr>
          <a:r>
            <a:rPr lang="en-US" sz="3200" kern="1200" dirty="0" err="1" smtClean="0"/>
            <a:t>Khái</a:t>
          </a:r>
          <a:r>
            <a:rPr lang="en-US" sz="3200" kern="1200" dirty="0" smtClean="0"/>
            <a:t> </a:t>
          </a:r>
          <a:r>
            <a:rPr lang="en-US" sz="3200" kern="1200" dirty="0" err="1" smtClean="0"/>
            <a:t>niệm</a:t>
          </a:r>
          <a:r>
            <a:rPr lang="en-US" sz="3200" kern="1200" dirty="0" smtClean="0"/>
            <a:t> , ý </a:t>
          </a:r>
          <a:r>
            <a:rPr lang="en-US" sz="3200" kern="1200" dirty="0" err="1" smtClean="0"/>
            <a:t>nghĩa</a:t>
          </a:r>
          <a:r>
            <a:rPr lang="en-US" sz="3200" kern="1200" dirty="0" smtClean="0"/>
            <a:t> </a:t>
          </a:r>
          <a:r>
            <a:rPr lang="en-US" sz="3200" kern="1200" dirty="0" err="1" smtClean="0"/>
            <a:t>của</a:t>
          </a:r>
          <a:r>
            <a:rPr lang="en-US" sz="3200" kern="1200" dirty="0" smtClean="0"/>
            <a:t> </a:t>
          </a:r>
          <a:r>
            <a:rPr lang="en-US" sz="3200" kern="1200" dirty="0" err="1" smtClean="0"/>
            <a:t>hòa</a:t>
          </a:r>
          <a:r>
            <a:rPr lang="en-US" sz="3200" kern="1200" dirty="0" smtClean="0"/>
            <a:t> </a:t>
          </a:r>
          <a:r>
            <a:rPr lang="en-US" sz="3200" kern="1200" dirty="0" err="1" smtClean="0"/>
            <a:t>bình</a:t>
          </a:r>
          <a:r>
            <a:rPr lang="en-US" sz="3200" kern="1200" dirty="0" smtClean="0"/>
            <a:t>, </a:t>
          </a:r>
          <a:r>
            <a:rPr lang="en-US" sz="3200" kern="1200" dirty="0" err="1" smtClean="0"/>
            <a:t>hợp</a:t>
          </a:r>
          <a:r>
            <a:rPr lang="en-US" sz="3200" kern="1200" dirty="0" smtClean="0"/>
            <a:t> </a:t>
          </a:r>
          <a:r>
            <a:rPr lang="en-US" sz="3200" kern="1200" dirty="0" err="1" smtClean="0"/>
            <a:t>tác</a:t>
          </a:r>
          <a:r>
            <a:rPr lang="en-US" sz="3200" kern="1200" dirty="0" smtClean="0"/>
            <a:t>, </a:t>
          </a:r>
          <a:r>
            <a:rPr lang="en-US" sz="3200" kern="1200" dirty="0" err="1" smtClean="0"/>
            <a:t>hữu</a:t>
          </a:r>
          <a:r>
            <a:rPr lang="en-US" sz="3200" kern="1200" dirty="0" smtClean="0"/>
            <a:t> </a:t>
          </a:r>
          <a:r>
            <a:rPr lang="en-US" sz="3200" kern="1200" dirty="0" err="1" smtClean="0"/>
            <a:t>nghị</a:t>
          </a:r>
          <a:r>
            <a:rPr lang="en-US" sz="3200" kern="1200" dirty="0" smtClean="0"/>
            <a:t>.</a:t>
          </a:r>
          <a:endParaRPr lang="en-US" sz="3200" kern="1200" dirty="0"/>
        </a:p>
      </dsp:txBody>
      <dsp:txXfrm>
        <a:off x="2233281" y="150469"/>
        <a:ext cx="5541070" cy="1372789"/>
      </dsp:txXfrm>
    </dsp:sp>
    <dsp:sp modelId="{CD4890DE-FB2E-4DA0-970D-4BA2A5717B70}">
      <dsp:nvSpPr>
        <dsp:cNvPr id="0" name=""/>
        <dsp:cNvSpPr/>
      </dsp:nvSpPr>
      <dsp:spPr>
        <a:xfrm>
          <a:off x="0" y="2710753"/>
          <a:ext cx="8128000"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C779B3-4BC3-42A0-90BD-51CF0112C95E}">
      <dsp:nvSpPr>
        <dsp:cNvPr id="0" name=""/>
        <dsp:cNvSpPr/>
      </dsp:nvSpPr>
      <dsp:spPr>
        <a:xfrm>
          <a:off x="2159016" y="2133596"/>
          <a:ext cx="5689600" cy="1121760"/>
        </a:xfrm>
        <a:prstGeom prst="roundRect">
          <a:avLst/>
        </a:prstGeom>
        <a:solidFill>
          <a:srgbClr val="F37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422400">
            <a:lnSpc>
              <a:spcPct val="90000"/>
            </a:lnSpc>
            <a:spcBef>
              <a:spcPct val="0"/>
            </a:spcBef>
            <a:spcAft>
              <a:spcPct val="35000"/>
            </a:spcAft>
          </a:pPr>
          <a:r>
            <a:rPr lang="en-US" sz="3200" kern="1200" dirty="0" err="1" smtClean="0"/>
            <a:t>Biểu</a:t>
          </a:r>
          <a:r>
            <a:rPr lang="en-US" sz="3200" kern="1200" dirty="0" smtClean="0"/>
            <a:t> </a:t>
          </a:r>
          <a:r>
            <a:rPr lang="en-US" sz="3200" kern="1200" dirty="0" err="1" smtClean="0"/>
            <a:t>hiện</a:t>
          </a:r>
          <a:r>
            <a:rPr lang="en-US" sz="3200" kern="1200" dirty="0" smtClean="0"/>
            <a:t>, </a:t>
          </a:r>
          <a:r>
            <a:rPr lang="en-US" sz="3200" kern="1200" dirty="0" err="1" smtClean="0"/>
            <a:t>cách</a:t>
          </a:r>
          <a:r>
            <a:rPr lang="en-US" sz="3200" kern="1200" dirty="0" smtClean="0"/>
            <a:t> </a:t>
          </a:r>
          <a:r>
            <a:rPr lang="en-US" sz="3200" kern="1200" dirty="0" err="1" smtClean="0"/>
            <a:t>thực</a:t>
          </a:r>
          <a:r>
            <a:rPr lang="en-US" sz="3200" kern="1200" dirty="0" smtClean="0"/>
            <a:t> </a:t>
          </a:r>
          <a:r>
            <a:rPr lang="en-US" sz="3200" kern="1200" dirty="0" err="1" smtClean="0"/>
            <a:t>hiện</a:t>
          </a:r>
          <a:endParaRPr lang="en-US" sz="3200" kern="1200" dirty="0"/>
        </a:p>
      </dsp:txBody>
      <dsp:txXfrm>
        <a:off x="2213776" y="2188356"/>
        <a:ext cx="5580080" cy="1012240"/>
      </dsp:txXfrm>
    </dsp:sp>
    <dsp:sp modelId="{EF079606-1DEF-4912-A633-27E0A04BDBDF}">
      <dsp:nvSpPr>
        <dsp:cNvPr id="0" name=""/>
        <dsp:cNvSpPr/>
      </dsp:nvSpPr>
      <dsp:spPr>
        <a:xfrm>
          <a:off x="0" y="4434433"/>
          <a:ext cx="8128000" cy="95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325E30-1759-4260-922D-5FE380E25D3F}">
      <dsp:nvSpPr>
        <dsp:cNvPr id="0" name=""/>
        <dsp:cNvSpPr/>
      </dsp:nvSpPr>
      <dsp:spPr>
        <a:xfrm>
          <a:off x="2311383" y="3886195"/>
          <a:ext cx="5689600" cy="1121760"/>
        </a:xfrm>
        <a:prstGeom prst="roundRect">
          <a:avLst/>
        </a:prstGeom>
        <a:solidFill>
          <a:srgbClr val="F37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422400">
            <a:lnSpc>
              <a:spcPct val="90000"/>
            </a:lnSpc>
            <a:spcBef>
              <a:spcPct val="0"/>
            </a:spcBef>
            <a:spcAft>
              <a:spcPct val="35000"/>
            </a:spcAft>
          </a:pPr>
          <a:r>
            <a:rPr lang="en-US" sz="3200" kern="1200" dirty="0" err="1" smtClean="0">
              <a:ea typeface="Times New Roman" panose="02020603050405020304" pitchFamily="18" charset="0"/>
              <a:cs typeface="Times New Roman" panose="02020603050405020304" pitchFamily="18" charset="0"/>
            </a:rPr>
            <a:t>Luyện</a:t>
          </a:r>
          <a:r>
            <a:rPr lang="en-US" sz="3200" kern="1200" dirty="0" smtClean="0">
              <a:ea typeface="Times New Roman" panose="02020603050405020304" pitchFamily="18" charset="0"/>
              <a:cs typeface="Times New Roman" panose="02020603050405020304" pitchFamily="18" charset="0"/>
            </a:rPr>
            <a:t> </a:t>
          </a:r>
          <a:r>
            <a:rPr lang="en-US" sz="3200" kern="1200" dirty="0" err="1" smtClean="0">
              <a:ea typeface="Times New Roman" panose="02020603050405020304" pitchFamily="18" charset="0"/>
              <a:cs typeface="Times New Roman" panose="02020603050405020304" pitchFamily="18" charset="0"/>
            </a:rPr>
            <a:t>tập</a:t>
          </a:r>
          <a:r>
            <a:rPr lang="en-US" sz="3200" kern="1200" dirty="0" smtClean="0">
              <a:ea typeface="Times New Roman" panose="02020603050405020304" pitchFamily="18" charset="0"/>
              <a:cs typeface="Times New Roman" panose="02020603050405020304" pitchFamily="18" charset="0"/>
            </a:rPr>
            <a:t>, </a:t>
          </a:r>
          <a:r>
            <a:rPr lang="en-US" sz="3200" kern="1200" dirty="0" err="1" smtClean="0">
              <a:ea typeface="Times New Roman" panose="02020603050405020304" pitchFamily="18" charset="0"/>
              <a:cs typeface="Times New Roman" panose="02020603050405020304" pitchFamily="18" charset="0"/>
            </a:rPr>
            <a:t>vận</a:t>
          </a:r>
          <a:r>
            <a:rPr lang="en-US" sz="3200" kern="1200" dirty="0" smtClean="0">
              <a:ea typeface="Times New Roman" panose="02020603050405020304" pitchFamily="18" charset="0"/>
              <a:cs typeface="Times New Roman" panose="02020603050405020304" pitchFamily="18" charset="0"/>
            </a:rPr>
            <a:t> </a:t>
          </a:r>
          <a:r>
            <a:rPr lang="en-US" sz="3200" kern="1200" dirty="0" err="1" smtClean="0">
              <a:ea typeface="Times New Roman" panose="02020603050405020304" pitchFamily="18" charset="0"/>
              <a:cs typeface="Times New Roman" panose="02020603050405020304" pitchFamily="18" charset="0"/>
            </a:rPr>
            <a:t>dụng</a:t>
          </a:r>
          <a:endParaRPr lang="en-US" sz="3200" kern="1200" dirty="0"/>
        </a:p>
      </dsp:txBody>
      <dsp:txXfrm>
        <a:off x="2366143" y="3940955"/>
        <a:ext cx="5580080" cy="101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10B8A-C785-4BC6-BE8A-95501093372A}" type="datetimeFigureOut">
              <a:rPr lang="en-US" smtClean="0"/>
              <a:t>7/23/2023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C8E78-3B88-480C-8E77-EE27E75808E5}" type="slidenum">
              <a:rPr lang="en-US" smtClean="0"/>
              <a:t>‹#›</a:t>
            </a:fld>
            <a:endParaRPr lang="en-US"/>
          </a:p>
        </p:txBody>
      </p:sp>
    </p:spTree>
    <p:extLst>
      <p:ext uri="{BB962C8B-B14F-4D97-AF65-F5344CB8AC3E}">
        <p14:creationId xmlns:p14="http://schemas.microsoft.com/office/powerpoint/2010/main" val="409149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ln/>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 </a:t>
            </a:r>
            <a:endParaRPr lang="en-US" dirty="0"/>
          </a:p>
        </p:txBody>
      </p:sp>
      <p:sp>
        <p:nvSpPr>
          <p:cNvPr id="2662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A80183C-6B66-4C7D-A2B3-8F4F72C1BF09}" type="slidenum">
              <a:rPr lang="zh-CN" altLang="en-US" smtClean="0"/>
              <a:pPr/>
              <a:t>19</a:t>
            </a:fld>
            <a:endParaRPr lang="zh-CN" altLang="en-US" smtClean="0"/>
          </a:p>
        </p:txBody>
      </p:sp>
    </p:spTree>
    <p:extLst>
      <p:ext uri="{BB962C8B-B14F-4D97-AF65-F5344CB8AC3E}">
        <p14:creationId xmlns:p14="http://schemas.microsoft.com/office/powerpoint/2010/main" val="3623267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ln/>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4301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0BA5057-5999-45CF-9157-88C5A0ECE05C}" type="slidenum">
              <a:rPr lang="zh-CN" altLang="en-US" smtClean="0"/>
              <a:pPr/>
              <a:t>28</a:t>
            </a:fld>
            <a:endParaRPr lang="zh-CN" altLang="en-US" smtClean="0"/>
          </a:p>
        </p:txBody>
      </p:sp>
    </p:spTree>
    <p:extLst>
      <p:ext uri="{BB962C8B-B14F-4D97-AF65-F5344CB8AC3E}">
        <p14:creationId xmlns:p14="http://schemas.microsoft.com/office/powerpoint/2010/main" val="1841565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BE0279C-0A41-4D34-96FB-186FA070C309}" type="slidenum">
              <a:rPr lang="zh-CN" altLang="en-US" smtClean="0"/>
              <a:pPr/>
              <a:t>20</a:t>
            </a:fld>
            <a:endParaRPr lang="zh-CN" altLang="en-US" smtClean="0"/>
          </a:p>
        </p:txBody>
      </p:sp>
    </p:spTree>
    <p:extLst>
      <p:ext uri="{BB962C8B-B14F-4D97-AF65-F5344CB8AC3E}">
        <p14:creationId xmlns:p14="http://schemas.microsoft.com/office/powerpoint/2010/main" val="208668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ln/>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3072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75C3055-2E1C-4693-B658-226E2685329A}" type="slidenum">
              <a:rPr lang="zh-CN" altLang="en-US" smtClean="0"/>
              <a:pPr/>
              <a:t>21</a:t>
            </a:fld>
            <a:endParaRPr lang="zh-CN" altLang="en-US" smtClean="0"/>
          </a:p>
        </p:txBody>
      </p:sp>
    </p:spTree>
    <p:extLst>
      <p:ext uri="{BB962C8B-B14F-4D97-AF65-F5344CB8AC3E}">
        <p14:creationId xmlns:p14="http://schemas.microsoft.com/office/powerpoint/2010/main" val="597327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327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8533DAE-1B20-4D9E-AF20-8846AC569DF4}" type="slidenum">
              <a:rPr lang="zh-CN" altLang="en-US" smtClean="0"/>
              <a:pPr/>
              <a:t>22</a:t>
            </a:fld>
            <a:endParaRPr lang="zh-CN" altLang="en-US" smtClean="0"/>
          </a:p>
        </p:txBody>
      </p:sp>
    </p:spTree>
    <p:extLst>
      <p:ext uri="{BB962C8B-B14F-4D97-AF65-F5344CB8AC3E}">
        <p14:creationId xmlns:p14="http://schemas.microsoft.com/office/powerpoint/2010/main" val="315922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a:ln/>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3482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8D4880E-8310-4061-B008-A4835152B344}" type="slidenum">
              <a:rPr lang="zh-CN" altLang="en-US" smtClean="0"/>
              <a:pPr/>
              <a:t>23</a:t>
            </a:fld>
            <a:endParaRPr lang="zh-CN" altLang="en-US" smtClean="0"/>
          </a:p>
        </p:txBody>
      </p:sp>
    </p:spTree>
    <p:extLst>
      <p:ext uri="{BB962C8B-B14F-4D97-AF65-F5344CB8AC3E}">
        <p14:creationId xmlns:p14="http://schemas.microsoft.com/office/powerpoint/2010/main" val="3743622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a:ln/>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368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295FE03-DE8E-484A-9F58-56CEAB2361CB}" type="slidenum">
              <a:rPr lang="zh-CN" altLang="en-US" smtClean="0"/>
              <a:pPr/>
              <a:t>24</a:t>
            </a:fld>
            <a:endParaRPr lang="zh-CN" altLang="en-US" smtClean="0"/>
          </a:p>
        </p:txBody>
      </p:sp>
    </p:spTree>
    <p:extLst>
      <p:ext uri="{BB962C8B-B14F-4D97-AF65-F5344CB8AC3E}">
        <p14:creationId xmlns:p14="http://schemas.microsoft.com/office/powerpoint/2010/main" val="1861417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a:ln/>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389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C982125-DDAA-4B3F-B099-526B925BC870}" type="slidenum">
              <a:rPr lang="zh-CN" altLang="en-US" smtClean="0"/>
              <a:pPr/>
              <a:t>25</a:t>
            </a:fld>
            <a:endParaRPr lang="zh-CN" altLang="en-US" smtClean="0"/>
          </a:p>
        </p:txBody>
      </p:sp>
    </p:spTree>
    <p:extLst>
      <p:ext uri="{BB962C8B-B14F-4D97-AF65-F5344CB8AC3E}">
        <p14:creationId xmlns:p14="http://schemas.microsoft.com/office/powerpoint/2010/main" val="1139962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a:ln/>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409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86CB9A8-6E93-4BAC-8901-A2BB182B2933}" type="slidenum">
              <a:rPr lang="zh-CN" altLang="en-US" smtClean="0"/>
              <a:pPr/>
              <a:t>26</a:t>
            </a:fld>
            <a:endParaRPr lang="zh-CN" altLang="en-US" smtClean="0"/>
          </a:p>
        </p:txBody>
      </p:sp>
    </p:spTree>
    <p:extLst>
      <p:ext uri="{BB962C8B-B14F-4D97-AF65-F5344CB8AC3E}">
        <p14:creationId xmlns:p14="http://schemas.microsoft.com/office/powerpoint/2010/main" val="4264227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ln/>
        </p:spPr>
      </p:sp>
      <p:sp>
        <p:nvSpPr>
          <p:cNvPr id="3" name="备注占位符 2"/>
          <p:cNvSpPr>
            <a:spLocks noGrp="1"/>
          </p:cNvSpPr>
          <p:nvPr>
            <p:ph type="body" idx="1"/>
          </p:nvPr>
        </p:nvSpPr>
        <p:spPr/>
        <p:txBody>
          <a:bodyPr/>
          <a:lstStyle/>
          <a:p>
            <a:pPr>
              <a:defRPr/>
            </a:pPr>
            <a:r>
              <a:rPr lang="en-US"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 - 0936.082.789 – YOUTUBE: MsPham.  Facebook: Dạy và học cùng công nghệ.</a:t>
            </a:r>
            <a:endParaRPr lang="en-US" dirty="0"/>
          </a:p>
        </p:txBody>
      </p:sp>
      <p:sp>
        <p:nvSpPr>
          <p:cNvPr id="4301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0BA5057-5999-45CF-9157-88C5A0ECE05C}" type="slidenum">
              <a:rPr lang="zh-CN" altLang="en-US" smtClean="0"/>
              <a:pPr/>
              <a:t>27</a:t>
            </a:fld>
            <a:endParaRPr lang="zh-CN" altLang="en-US" smtClean="0"/>
          </a:p>
        </p:txBody>
      </p:sp>
    </p:spTree>
    <p:extLst>
      <p:ext uri="{BB962C8B-B14F-4D97-AF65-F5344CB8AC3E}">
        <p14:creationId xmlns:p14="http://schemas.microsoft.com/office/powerpoint/2010/main" val="118465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C31558-2572-4F72-A984-EF456B1A040F}"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1A493-564E-48D7-9DB6-FBB4DD4DC2C2}" type="slidenum">
              <a:rPr lang="en-US" smtClean="0"/>
              <a:t>‹#›</a:t>
            </a:fld>
            <a:endParaRPr lang="en-US"/>
          </a:p>
        </p:txBody>
      </p:sp>
    </p:spTree>
    <p:extLst>
      <p:ext uri="{BB962C8B-B14F-4D97-AF65-F5344CB8AC3E}">
        <p14:creationId xmlns:p14="http://schemas.microsoft.com/office/powerpoint/2010/main" val="150447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C31558-2572-4F72-A984-EF456B1A040F}"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1A493-564E-48D7-9DB6-FBB4DD4DC2C2}" type="slidenum">
              <a:rPr lang="en-US" smtClean="0"/>
              <a:t>‹#›</a:t>
            </a:fld>
            <a:endParaRPr lang="en-US"/>
          </a:p>
        </p:txBody>
      </p:sp>
    </p:spTree>
    <p:extLst>
      <p:ext uri="{BB962C8B-B14F-4D97-AF65-F5344CB8AC3E}">
        <p14:creationId xmlns:p14="http://schemas.microsoft.com/office/powerpoint/2010/main" val="20901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C31558-2572-4F72-A984-EF456B1A040F}"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1A493-564E-48D7-9DB6-FBB4DD4DC2C2}" type="slidenum">
              <a:rPr lang="en-US" smtClean="0"/>
              <a:t>‹#›</a:t>
            </a:fld>
            <a:endParaRPr lang="en-US"/>
          </a:p>
        </p:txBody>
      </p:sp>
    </p:spTree>
    <p:extLst>
      <p:ext uri="{BB962C8B-B14F-4D97-AF65-F5344CB8AC3E}">
        <p14:creationId xmlns:p14="http://schemas.microsoft.com/office/powerpoint/2010/main" val="3380580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683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C31558-2572-4F72-A984-EF456B1A040F}"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1A493-564E-48D7-9DB6-FBB4DD4DC2C2}" type="slidenum">
              <a:rPr lang="en-US" smtClean="0"/>
              <a:t>‹#›</a:t>
            </a:fld>
            <a:endParaRPr lang="en-US"/>
          </a:p>
        </p:txBody>
      </p:sp>
    </p:spTree>
    <p:extLst>
      <p:ext uri="{BB962C8B-B14F-4D97-AF65-F5344CB8AC3E}">
        <p14:creationId xmlns:p14="http://schemas.microsoft.com/office/powerpoint/2010/main" val="366530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C31558-2572-4F72-A984-EF456B1A040F}"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1A493-564E-48D7-9DB6-FBB4DD4DC2C2}" type="slidenum">
              <a:rPr lang="en-US" smtClean="0"/>
              <a:t>‹#›</a:t>
            </a:fld>
            <a:endParaRPr lang="en-US"/>
          </a:p>
        </p:txBody>
      </p:sp>
    </p:spTree>
    <p:extLst>
      <p:ext uri="{BB962C8B-B14F-4D97-AF65-F5344CB8AC3E}">
        <p14:creationId xmlns:p14="http://schemas.microsoft.com/office/powerpoint/2010/main" val="1003986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C31558-2572-4F72-A984-EF456B1A040F}"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1A493-564E-48D7-9DB6-FBB4DD4DC2C2}" type="slidenum">
              <a:rPr lang="en-US" smtClean="0"/>
              <a:t>‹#›</a:t>
            </a:fld>
            <a:endParaRPr lang="en-US"/>
          </a:p>
        </p:txBody>
      </p:sp>
    </p:spTree>
    <p:extLst>
      <p:ext uri="{BB962C8B-B14F-4D97-AF65-F5344CB8AC3E}">
        <p14:creationId xmlns:p14="http://schemas.microsoft.com/office/powerpoint/2010/main" val="516354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C31558-2572-4F72-A984-EF456B1A040F}" type="datetimeFigureOut">
              <a:rPr lang="en-US" smtClean="0"/>
              <a:t>7/23/2023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1A493-564E-48D7-9DB6-FBB4DD4DC2C2}" type="slidenum">
              <a:rPr lang="en-US" smtClean="0"/>
              <a:t>‹#›</a:t>
            </a:fld>
            <a:endParaRPr lang="en-US"/>
          </a:p>
        </p:txBody>
      </p:sp>
    </p:spTree>
    <p:extLst>
      <p:ext uri="{BB962C8B-B14F-4D97-AF65-F5344CB8AC3E}">
        <p14:creationId xmlns:p14="http://schemas.microsoft.com/office/powerpoint/2010/main" val="4031611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C31558-2572-4F72-A984-EF456B1A040F}" type="datetimeFigureOut">
              <a:rPr lang="en-US" smtClean="0"/>
              <a:t>7/23/2023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1A493-564E-48D7-9DB6-FBB4DD4DC2C2}" type="slidenum">
              <a:rPr lang="en-US" smtClean="0"/>
              <a:t>‹#›</a:t>
            </a:fld>
            <a:endParaRPr lang="en-US"/>
          </a:p>
        </p:txBody>
      </p:sp>
    </p:spTree>
    <p:extLst>
      <p:ext uri="{BB962C8B-B14F-4D97-AF65-F5344CB8AC3E}">
        <p14:creationId xmlns:p14="http://schemas.microsoft.com/office/powerpoint/2010/main" val="81189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31558-2572-4F72-A984-EF456B1A040F}" type="datetimeFigureOut">
              <a:rPr lang="en-US" smtClean="0"/>
              <a:t>7/23/2023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1A493-564E-48D7-9DB6-FBB4DD4DC2C2}" type="slidenum">
              <a:rPr lang="en-US" smtClean="0"/>
              <a:t>‹#›</a:t>
            </a:fld>
            <a:endParaRPr lang="en-US"/>
          </a:p>
        </p:txBody>
      </p:sp>
    </p:spTree>
    <p:extLst>
      <p:ext uri="{BB962C8B-B14F-4D97-AF65-F5344CB8AC3E}">
        <p14:creationId xmlns:p14="http://schemas.microsoft.com/office/powerpoint/2010/main" val="203119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C31558-2572-4F72-A984-EF456B1A040F}"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1A493-564E-48D7-9DB6-FBB4DD4DC2C2}" type="slidenum">
              <a:rPr lang="en-US" smtClean="0"/>
              <a:t>‹#›</a:t>
            </a:fld>
            <a:endParaRPr lang="en-US"/>
          </a:p>
        </p:txBody>
      </p:sp>
    </p:spTree>
    <p:extLst>
      <p:ext uri="{BB962C8B-B14F-4D97-AF65-F5344CB8AC3E}">
        <p14:creationId xmlns:p14="http://schemas.microsoft.com/office/powerpoint/2010/main" val="1529811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C31558-2572-4F72-A984-EF456B1A040F}"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1A493-564E-48D7-9DB6-FBB4DD4DC2C2}" type="slidenum">
              <a:rPr lang="en-US" smtClean="0"/>
              <a:t>‹#›</a:t>
            </a:fld>
            <a:endParaRPr lang="en-US"/>
          </a:p>
        </p:txBody>
      </p:sp>
    </p:spTree>
    <p:extLst>
      <p:ext uri="{BB962C8B-B14F-4D97-AF65-F5344CB8AC3E}">
        <p14:creationId xmlns:p14="http://schemas.microsoft.com/office/powerpoint/2010/main" val="360507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C31558-2572-4F72-A984-EF456B1A040F}" type="datetimeFigureOut">
              <a:rPr lang="en-US" smtClean="0"/>
              <a:t>7/23/2023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1A493-564E-48D7-9DB6-FBB4DD4DC2C2}" type="slidenum">
              <a:rPr lang="en-US" smtClean="0"/>
              <a:t>‹#›</a:t>
            </a:fld>
            <a:endParaRPr lang="en-US"/>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598" y="0"/>
            <a:ext cx="12148806" cy="6858000"/>
          </a:xfrm>
          <a:prstGeom prst="rect">
            <a:avLst/>
          </a:prstGeom>
        </p:spPr>
      </p:pic>
      <p:sp>
        <p:nvSpPr>
          <p:cNvPr id="8" name="TextBox 7">
            <a:extLst>
              <a:ext uri="{FF2B5EF4-FFF2-40B4-BE49-F238E27FC236}"/>
            </a:extLst>
          </p:cNvPr>
          <p:cNvSpPr txBox="1"/>
          <p:nvPr userDrawn="1"/>
        </p:nvSpPr>
        <p:spPr>
          <a:xfrm>
            <a:off x="224961" y="6247673"/>
            <a:ext cx="1984839" cy="461665"/>
          </a:xfrm>
          <a:prstGeom prst="rect">
            <a:avLst/>
          </a:prstGeom>
          <a:noFill/>
        </p:spPr>
        <p:txBody>
          <a:bodyPr wrap="none">
            <a:spAutoFit/>
          </a:bodyPr>
          <a:lstStyle/>
          <a:p>
            <a:pPr algn="ctr">
              <a:defRPr/>
            </a:pPr>
            <a:r>
              <a:rPr lang="en-US" sz="120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BÙI</a:t>
            </a:r>
            <a:r>
              <a:rPr lang="en-US" sz="1200" baseline="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THỊ ÁNH NGUYỆT</a:t>
            </a:r>
          </a:p>
          <a:p>
            <a:pPr algn="ctr">
              <a:defRPr/>
            </a:pPr>
            <a:r>
              <a:rPr lang="en-US" sz="1200" baseline="0" dirty="0" err="1"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Thcs</a:t>
            </a:r>
            <a:r>
              <a:rPr lang="en-US" sz="1200" baseline="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aseline="0" dirty="0" err="1"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Ngũ</a:t>
            </a:r>
            <a:r>
              <a:rPr lang="en-US" sz="1200" baseline="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aseline="0" dirty="0" err="1"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Lão</a:t>
            </a:r>
            <a:r>
              <a:rPr lang="en-US" sz="1200" baseline="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aseline="0" dirty="0" err="1"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Hải</a:t>
            </a:r>
            <a:r>
              <a:rPr lang="en-US" sz="1200" baseline="0" dirty="0"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aseline="0" dirty="0" err="1" smtClean="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Phòng</a:t>
            </a:r>
            <a:endParaRPr lang="en-US" sz="1200" dirty="0">
              <a:ln w="0"/>
              <a:solidFill>
                <a:schemeClr val="bg1">
                  <a:lumMod val="50000"/>
                </a:schemeClr>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76860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5.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slide" Target="slide25.xml"/><Relationship Id="rId26" Type="http://schemas.openxmlformats.org/officeDocument/2006/relationships/image" Target="../media/image57.png"/><Relationship Id="rId3" Type="http://schemas.openxmlformats.org/officeDocument/2006/relationships/image" Target="../media/image44.png"/><Relationship Id="rId21" Type="http://schemas.openxmlformats.org/officeDocument/2006/relationships/image" Target="../media/image54.png"/><Relationship Id="rId7" Type="http://schemas.openxmlformats.org/officeDocument/2006/relationships/image" Target="../media/image46.emf"/><Relationship Id="rId12" Type="http://schemas.openxmlformats.org/officeDocument/2006/relationships/slide" Target="slide28.xml"/><Relationship Id="rId17" Type="http://schemas.openxmlformats.org/officeDocument/2006/relationships/image" Target="../media/image52.png"/><Relationship Id="rId25" Type="http://schemas.openxmlformats.org/officeDocument/2006/relationships/slide" Target="slide21.xml"/><Relationship Id="rId2" Type="http://schemas.openxmlformats.org/officeDocument/2006/relationships/notesSlide" Target="../notesSlides/notesSlide2.xml"/><Relationship Id="rId16" Type="http://schemas.openxmlformats.org/officeDocument/2006/relationships/slide" Target="slide26.xml"/><Relationship Id="rId20" Type="http://schemas.openxmlformats.org/officeDocument/2006/relationships/slide" Target="slide24.xml"/><Relationship Id="rId1" Type="http://schemas.openxmlformats.org/officeDocument/2006/relationships/slideLayout" Target="../slideLayouts/slideLayout13.xml"/><Relationship Id="rId6" Type="http://schemas.openxmlformats.org/officeDocument/2006/relationships/image" Target="../media/image45.emf"/><Relationship Id="rId11" Type="http://schemas.openxmlformats.org/officeDocument/2006/relationships/image" Target="../media/image49.png"/><Relationship Id="rId24" Type="http://schemas.openxmlformats.org/officeDocument/2006/relationships/image" Target="../media/image56.png"/><Relationship Id="rId5" Type="http://schemas.openxmlformats.org/officeDocument/2006/relationships/image" Target="../media/image41.emf"/><Relationship Id="rId15" Type="http://schemas.openxmlformats.org/officeDocument/2006/relationships/image" Target="../media/image51.png"/><Relationship Id="rId23" Type="http://schemas.openxmlformats.org/officeDocument/2006/relationships/slide" Target="slide22.xml"/><Relationship Id="rId10" Type="http://schemas.openxmlformats.org/officeDocument/2006/relationships/slide" Target="slide3.xml"/><Relationship Id="rId19" Type="http://schemas.openxmlformats.org/officeDocument/2006/relationships/image" Target="../media/image53.png"/><Relationship Id="rId4" Type="http://schemas.openxmlformats.org/officeDocument/2006/relationships/image" Target="../media/image39.emf"/><Relationship Id="rId9" Type="http://schemas.openxmlformats.org/officeDocument/2006/relationships/image" Target="../media/image48.png"/><Relationship Id="rId14" Type="http://schemas.openxmlformats.org/officeDocument/2006/relationships/slide" Target="slide27.xml"/><Relationship Id="rId22" Type="http://schemas.openxmlformats.org/officeDocument/2006/relationships/image" Target="../media/image55.png"/><Relationship Id="rId27" Type="http://schemas.openxmlformats.org/officeDocument/2006/relationships/slide" Target="slide29.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slide" Target="slide20.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slide" Target="slide20.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slide" Target="slide20.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slide" Target="slide20.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slide" Target="slide20.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slide" Target="slide20.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slide" Target="slide20.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slide" Target="slide20.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875" y="1643063"/>
            <a:ext cx="12192000" cy="2185987"/>
          </a:xfrm>
          <a:prstGeom prst="rect">
            <a:avLst/>
          </a:prstGeom>
          <a:noFill/>
        </p:spPr>
        <p:txBody>
          <a:bodyPr>
            <a:spAutoFit/>
          </a:bodyPr>
          <a:lstStyle/>
          <a:p>
            <a:pPr algn="ctr" eaLnBrk="1" hangingPunct="1">
              <a:defRPr/>
            </a:pPr>
            <a:r>
              <a:rPr lang="en-US" sz="5400" b="1" dirty="0">
                <a:solidFill>
                  <a:schemeClr val="bg1"/>
                </a:solidFill>
                <a:effectLst>
                  <a:outerShdw blurRad="38100" dist="38100" dir="2700000" algn="tl">
                    <a:srgbClr val="000000">
                      <a:alpha val="43137"/>
                    </a:srgbClr>
                  </a:outerShdw>
                </a:effectLst>
              </a:rPr>
              <a:t>CHỦ ĐỀ</a:t>
            </a:r>
          </a:p>
          <a:p>
            <a:pPr algn="ctr" eaLnBrk="1" hangingPunct="1">
              <a:defRPr/>
            </a:pPr>
            <a:r>
              <a:rPr lang="en-US" sz="5400" b="1" dirty="0">
                <a:solidFill>
                  <a:schemeClr val="bg1"/>
                </a:solidFill>
                <a:effectLst>
                  <a:outerShdw blurRad="38100" dist="38100" dir="2700000" algn="tl">
                    <a:srgbClr val="000000">
                      <a:alpha val="43137"/>
                    </a:srgbClr>
                  </a:outerShdw>
                </a:effectLst>
              </a:rPr>
              <a:t>HÒA BÌNH -  HỢP TÁC - HỮU NGHỊ</a:t>
            </a:r>
          </a:p>
          <a:p>
            <a:pPr algn="just" eaLnBrk="1" hangingPunct="1">
              <a:defRPr/>
            </a:pPr>
            <a:r>
              <a:rPr lang="en-US" sz="2800" b="1" dirty="0">
                <a:solidFill>
                  <a:srgbClr val="0000FF"/>
                </a:solidFill>
                <a:effectLst>
                  <a:outerShdw blurRad="38100" dist="38100" dir="2700000" algn="tl">
                    <a:srgbClr val="000000">
                      <a:alpha val="43137"/>
                    </a:srgbClr>
                  </a:outerShdw>
                </a:effectLst>
              </a:rPr>
              <a:t>                                       </a:t>
            </a:r>
            <a:endParaRPr lang="en-US" sz="3600" b="1" dirty="0">
              <a:solidFill>
                <a:srgbClr val="0000FF"/>
              </a:solidFill>
              <a:effectLst>
                <a:outerShdw blurRad="38100" dist="38100" dir="2700000" algn="tl">
                  <a:srgbClr val="000000">
                    <a:alpha val="43137"/>
                  </a:srgbClr>
                </a:outerShdw>
              </a:effectLst>
            </a:endParaRPr>
          </a:p>
        </p:txBody>
      </p:sp>
      <p:sp>
        <p:nvSpPr>
          <p:cNvPr id="8" name="Freeform 7"/>
          <p:cNvSpPr/>
          <p:nvPr/>
        </p:nvSpPr>
        <p:spPr>
          <a:xfrm>
            <a:off x="-473075" y="5013325"/>
            <a:ext cx="3444875" cy="2711450"/>
          </a:xfrm>
          <a:custGeom>
            <a:avLst/>
            <a:gdLst>
              <a:gd name="connsiteX0" fmla="*/ 136311 w 3444568"/>
              <a:gd name="connsiteY0" fmla="*/ 1164391 h 2712324"/>
              <a:gd name="connsiteX1" fmla="*/ 441111 w 3444568"/>
              <a:gd name="connsiteY1" fmla="*/ 173791 h 2712324"/>
              <a:gd name="connsiteX2" fmla="*/ 1462191 w 3444568"/>
              <a:gd name="connsiteY2" fmla="*/ 82351 h 2712324"/>
              <a:gd name="connsiteX3" fmla="*/ 1645071 w 3444568"/>
              <a:gd name="connsiteY3" fmla="*/ 1042471 h 2712324"/>
              <a:gd name="connsiteX4" fmla="*/ 2330871 w 3444568"/>
              <a:gd name="connsiteY4" fmla="*/ 1179631 h 2712324"/>
              <a:gd name="connsiteX5" fmla="*/ 2650911 w 3444568"/>
              <a:gd name="connsiteY5" fmla="*/ 1941631 h 2712324"/>
              <a:gd name="connsiteX6" fmla="*/ 2239431 w 3444568"/>
              <a:gd name="connsiteY6" fmla="*/ 2307391 h 2712324"/>
              <a:gd name="connsiteX7" fmla="*/ 3397671 w 3444568"/>
              <a:gd name="connsiteY7" fmla="*/ 2414071 h 2712324"/>
              <a:gd name="connsiteX8" fmla="*/ 364911 w 3444568"/>
              <a:gd name="connsiteY8" fmla="*/ 2627431 h 2712324"/>
              <a:gd name="connsiteX9" fmla="*/ 166791 w 3444568"/>
              <a:gd name="connsiteY9" fmla="*/ 844351 h 27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4568" h="2712324">
                <a:moveTo>
                  <a:pt x="136311" y="1164391"/>
                </a:moveTo>
                <a:cubicBezTo>
                  <a:pt x="178221" y="759261"/>
                  <a:pt x="220131" y="354131"/>
                  <a:pt x="441111" y="173791"/>
                </a:cubicBezTo>
                <a:cubicBezTo>
                  <a:pt x="662091" y="-6549"/>
                  <a:pt x="1261531" y="-62429"/>
                  <a:pt x="1462191" y="82351"/>
                </a:cubicBezTo>
                <a:cubicBezTo>
                  <a:pt x="1662851" y="227131"/>
                  <a:pt x="1500291" y="859591"/>
                  <a:pt x="1645071" y="1042471"/>
                </a:cubicBezTo>
                <a:cubicBezTo>
                  <a:pt x="1789851" y="1225351"/>
                  <a:pt x="2163231" y="1029771"/>
                  <a:pt x="2330871" y="1179631"/>
                </a:cubicBezTo>
                <a:cubicBezTo>
                  <a:pt x="2498511" y="1329491"/>
                  <a:pt x="2666151" y="1753671"/>
                  <a:pt x="2650911" y="1941631"/>
                </a:cubicBezTo>
                <a:cubicBezTo>
                  <a:pt x="2635671" y="2129591"/>
                  <a:pt x="2114971" y="2228651"/>
                  <a:pt x="2239431" y="2307391"/>
                </a:cubicBezTo>
                <a:cubicBezTo>
                  <a:pt x="2363891" y="2386131"/>
                  <a:pt x="3710091" y="2360731"/>
                  <a:pt x="3397671" y="2414071"/>
                </a:cubicBezTo>
                <a:cubicBezTo>
                  <a:pt x="3085251" y="2467411"/>
                  <a:pt x="903391" y="2889051"/>
                  <a:pt x="364911" y="2627431"/>
                </a:cubicBezTo>
                <a:cubicBezTo>
                  <a:pt x="-173569" y="2365811"/>
                  <a:pt x="-3389" y="1605081"/>
                  <a:pt x="166791" y="844351"/>
                </a:cubicBezTo>
              </a:path>
            </a:pathLst>
          </a:cu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48" name="Picture 11"/>
          <p:cNvPicPr>
            <a:picLocks noChangeAspect="1"/>
          </p:cNvPicPr>
          <p:nvPr/>
        </p:nvPicPr>
        <p:blipFill>
          <a:blip r:embed="rId4">
            <a:extLst>
              <a:ext uri="{28A0092B-C50C-407E-A947-70E740481C1C}">
                <a14:useLocalDpi xmlns:a14="http://schemas.microsoft.com/office/drawing/2010/main" val="0"/>
              </a:ext>
            </a:extLst>
          </a:blip>
          <a:srcRect l="43124" t="31111"/>
          <a:stretch>
            <a:fillRect/>
          </a:stretch>
        </p:blipFill>
        <p:spPr bwMode="auto">
          <a:xfrm>
            <a:off x="8153400" y="4106863"/>
            <a:ext cx="403860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rot="16200000">
            <a:off x="9732168" y="-889793"/>
            <a:ext cx="762001" cy="2481262"/>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6200000">
            <a:off x="10466388" y="-693738"/>
            <a:ext cx="1111250" cy="2371725"/>
          </a:xfrm>
          <a:prstGeom prst="rect">
            <a:avLst/>
          </a:prstGeom>
          <a:solidFill>
            <a:srgbClr val="F376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n 3"/>
          <p:cNvSpPr/>
          <p:nvPr/>
        </p:nvSpPr>
        <p:spPr>
          <a:xfrm>
            <a:off x="3352800" y="4251325"/>
            <a:ext cx="838200" cy="838200"/>
          </a:xfrm>
          <a:prstGeom prst="sun">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intr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3030200" y="43418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59750" y="1189038"/>
            <a:ext cx="1219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645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withEffect">
                                  <p:stCondLst>
                                    <p:cond delay="0"/>
                                  </p:stCondLst>
                                  <p:childTnLst>
                                    <p:animRot by="21600000">
                                      <p:cBhvr>
                                        <p:cTn id="6" dur="2000" fill="hold"/>
                                        <p:tgtEl>
                                          <p:spTgt spid="4"/>
                                        </p:tgtEl>
                                        <p:attrNameLst>
                                          <p:attrName>r</p:attrName>
                                        </p:attrNameLst>
                                      </p:cBhvr>
                                    </p:animRot>
                                  </p:childTnLst>
                                </p:cTn>
                              </p:par>
                            </p:childTnLst>
                          </p:cTn>
                        </p:par>
                        <p:par>
                          <p:cTn id="7" fill="hold" nodeType="afterGroup">
                            <p:stCondLst>
                              <p:cond delay="2000"/>
                            </p:stCondLst>
                            <p:childTnLst>
                              <p:par>
                                <p:cTn id="8" presetID="1" presetClass="mediacall" presetSubtype="0" fill="hold" nodeType="afterEffect">
                                  <p:stCondLst>
                                    <p:cond delay="0"/>
                                  </p:stCondLst>
                                  <p:childTnLst>
                                    <p:cmd type="call" cmd="playFrom(0.0)">
                                      <p:cBhvr>
                                        <p:cTn id="9" dur="109366" fill="hold"/>
                                        <p:tgtEl>
                                          <p:spTgt spid="2"/>
                                        </p:tgtEl>
                                      </p:cBhvr>
                                    </p:cmd>
                                  </p:childTnLst>
                                </p:cTn>
                              </p:par>
                              <p:par>
                                <p:cTn id="10" presetID="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anim calcmode="lin" valueType="num">
                                      <p:cBhvr>
                                        <p:cTn id="17" dur="2000" fill="hold"/>
                                        <p:tgtEl>
                                          <p:spTgt spid="8"/>
                                        </p:tgtEl>
                                        <p:attrNameLst>
                                          <p:attrName>ppt_x</p:attrName>
                                        </p:attrNameLst>
                                      </p:cBhvr>
                                      <p:tavLst>
                                        <p:tav tm="0">
                                          <p:val>
                                            <p:strVal val="#ppt_x"/>
                                          </p:val>
                                        </p:tav>
                                        <p:tav tm="100000">
                                          <p:val>
                                            <p:strVal val="#ppt_x"/>
                                          </p:val>
                                        </p:tav>
                                      </p:tavLst>
                                    </p:anim>
                                    <p:anim calcmode="lin" valueType="num">
                                      <p:cBhvr>
                                        <p:cTn id="18" dur="2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ppt_x</p:attrName>
                                        </p:attrNameLst>
                                      </p:cBhvr>
                                      <p:tavLst>
                                        <p:tav tm="0">
                                          <p:val>
                                            <p:strVal val="#ppt_x"/>
                                          </p:val>
                                        </p:tav>
                                        <p:tav tm="100000">
                                          <p:val>
                                            <p:strVal val="#ppt_x"/>
                                          </p:val>
                                        </p:tav>
                                      </p:tavLst>
                                    </p:anim>
                                    <p:anim calcmode="lin" valueType="num">
                                      <p:cBhvr>
                                        <p:cTn id="23" dur="2000" fill="hold"/>
                                        <p:tgtEl>
                                          <p:spTgt spid="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anim calcmode="lin" valueType="num">
                                      <p:cBhvr>
                                        <p:cTn id="27" dur="2000" fill="hold"/>
                                        <p:tgtEl>
                                          <p:spTgt spid="5"/>
                                        </p:tgtEl>
                                        <p:attrNameLst>
                                          <p:attrName>ppt_x</p:attrName>
                                        </p:attrNameLst>
                                      </p:cBhvr>
                                      <p:tavLst>
                                        <p:tav tm="0">
                                          <p:val>
                                            <p:strVal val="#ppt_x"/>
                                          </p:val>
                                        </p:tav>
                                        <p:tav tm="100000">
                                          <p:val>
                                            <p:strVal val="#ppt_x"/>
                                          </p:val>
                                        </p:tav>
                                      </p:tavLst>
                                    </p:anim>
                                    <p:anim calcmode="lin" valueType="num">
                                      <p:cBhvr>
                                        <p:cTn id="28" dur="2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148"/>
                                        </p:tgtEl>
                                        <p:attrNameLst>
                                          <p:attrName>style.visibility</p:attrName>
                                        </p:attrNameLst>
                                      </p:cBhvr>
                                      <p:to>
                                        <p:strVal val="visible"/>
                                      </p:to>
                                    </p:set>
                                    <p:animEffect transition="in" filter="fade">
                                      <p:cBhvr>
                                        <p:cTn id="31" dur="2000"/>
                                        <p:tgtEl>
                                          <p:spTgt spid="6148"/>
                                        </p:tgtEl>
                                      </p:cBhvr>
                                    </p:animEffect>
                                    <p:anim calcmode="lin" valueType="num">
                                      <p:cBhvr>
                                        <p:cTn id="32" dur="2000" fill="hold"/>
                                        <p:tgtEl>
                                          <p:spTgt spid="6148"/>
                                        </p:tgtEl>
                                        <p:attrNameLst>
                                          <p:attrName>ppt_x</p:attrName>
                                        </p:attrNameLst>
                                      </p:cBhvr>
                                      <p:tavLst>
                                        <p:tav tm="0">
                                          <p:val>
                                            <p:strVal val="#ppt_x"/>
                                          </p:val>
                                        </p:tav>
                                        <p:tav tm="100000">
                                          <p:val>
                                            <p:strVal val="#ppt_x"/>
                                          </p:val>
                                        </p:tav>
                                      </p:tavLst>
                                    </p:anim>
                                    <p:anim calcmode="lin" valueType="num">
                                      <p:cBhvr>
                                        <p:cTn id="33" dur="2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3" grpId="0"/>
      <p:bldP spid="8" grpId="0" animBg="1"/>
      <p:bldP spid="5" grpId="0" animBg="1"/>
      <p:bldP spid="6"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38200" y="2209800"/>
            <a:ext cx="92964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chemeClr val="bg1"/>
                </a:solidFill>
              </a:rPr>
              <a:t>HẬU QUẢ CỦA </a:t>
            </a:r>
          </a:p>
          <a:p>
            <a:pPr algn="ctr">
              <a:defRPr/>
            </a:pPr>
            <a:r>
              <a:rPr lang="en-US" sz="6600" b="1" dirty="0">
                <a:solidFill>
                  <a:schemeClr val="bg1"/>
                </a:solidFill>
              </a:rPr>
              <a:t>CHIẾN TRANH</a:t>
            </a:r>
          </a:p>
        </p:txBody>
      </p:sp>
      <p:sp>
        <p:nvSpPr>
          <p:cNvPr id="3" name="Rectangle 2"/>
          <p:cNvSpPr/>
          <p:nvPr/>
        </p:nvSpPr>
        <p:spPr>
          <a:xfrm>
            <a:off x="-60325" y="2552700"/>
            <a:ext cx="1828800" cy="1600200"/>
          </a:xfrm>
          <a:prstGeom prst="rect">
            <a:avLst/>
          </a:prstGeom>
          <a:solidFill>
            <a:srgbClr val="F376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8991600" y="2568575"/>
            <a:ext cx="3200400" cy="1600200"/>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2176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25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057400" y="1674813"/>
            <a:ext cx="86868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b="1">
                <a:solidFill>
                  <a:schemeClr val="bg1"/>
                </a:solidFill>
              </a:rPr>
              <a:t>Hòa bình</a:t>
            </a:r>
          </a:p>
          <a:p>
            <a:pPr algn="just">
              <a:spcBef>
                <a:spcPct val="0"/>
              </a:spcBef>
              <a:buFontTx/>
              <a:buNone/>
            </a:pPr>
            <a:r>
              <a:rPr lang="en-US" b="1">
                <a:solidFill>
                  <a:schemeClr val="bg1"/>
                </a:solidFill>
              </a:rPr>
              <a:t>	</a:t>
            </a:r>
            <a:r>
              <a:rPr lang="en-US" sz="2800" b="1">
                <a:solidFill>
                  <a:schemeClr val="bg1"/>
                </a:solidFill>
              </a:rPr>
              <a:t>Hòa bình không chỉ là sự vắng bóng chiến tranh. Cuộc sống hòa bình hiểu theo nghĩa đầy đủ là không có bạo lực; là việc biết lắng nghe, biết chấp nhận, có sự công bằng và giao tiếp thân thiện; là trạng thái bình yên, thanh thản bên trong mỗi con người cùng với sức mạnh của lẽ phải và chân thực.</a:t>
            </a:r>
          </a:p>
          <a:p>
            <a:pPr>
              <a:spcBef>
                <a:spcPct val="0"/>
              </a:spcBef>
              <a:buFontTx/>
              <a:buNone/>
            </a:pPr>
            <a:endParaRPr lang="en-US" sz="1800" b="1">
              <a:solidFill>
                <a:schemeClr val="bg1"/>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b="-1780"/>
          <a:stretch>
            <a:fillRect/>
          </a:stretch>
        </p:blipFill>
        <p:spPr>
          <a:xfrm>
            <a:off x="0" y="0"/>
            <a:ext cx="12192000" cy="6858000"/>
          </a:xfrm>
          <a:custGeom>
            <a:avLst/>
            <a:gdLst>
              <a:gd name="connsiteX0" fmla="*/ 4944271 w 9829800"/>
              <a:gd name="connsiteY0" fmla="*/ 5120346 h 5211506"/>
              <a:gd name="connsiteX1" fmla="*/ 5422758 w 9829800"/>
              <a:gd name="connsiteY1" fmla="*/ 5120346 h 5211506"/>
              <a:gd name="connsiteX2" fmla="*/ 5297682 w 9829800"/>
              <a:gd name="connsiteY2" fmla="*/ 5135462 h 5211506"/>
              <a:gd name="connsiteX3" fmla="*/ 5083714 w 9829800"/>
              <a:gd name="connsiteY3" fmla="*/ 5136110 h 5211506"/>
              <a:gd name="connsiteX4" fmla="*/ 3153365 w 9829800"/>
              <a:gd name="connsiteY4" fmla="*/ 5120346 h 5211506"/>
              <a:gd name="connsiteX5" fmla="*/ 3669775 w 9829800"/>
              <a:gd name="connsiteY5" fmla="*/ 5120346 h 5211506"/>
              <a:gd name="connsiteX6" fmla="*/ 3645511 w 9829800"/>
              <a:gd name="connsiteY6" fmla="*/ 5140366 h 5211506"/>
              <a:gd name="connsiteX7" fmla="*/ 3412615 w 9829800"/>
              <a:gd name="connsiteY7" fmla="*/ 5211506 h 5211506"/>
              <a:gd name="connsiteX8" fmla="*/ 3205275 w 9829800"/>
              <a:gd name="connsiteY8" fmla="*/ 5156318 h 5211506"/>
              <a:gd name="connsiteX9" fmla="*/ 4016870 w 9829800"/>
              <a:gd name="connsiteY9" fmla="*/ 4665151 h 5211506"/>
              <a:gd name="connsiteX10" fmla="*/ 4874318 w 9829800"/>
              <a:gd name="connsiteY10" fmla="*/ 5112438 h 5211506"/>
              <a:gd name="connsiteX11" fmla="*/ 4944271 w 9829800"/>
              <a:gd name="connsiteY11" fmla="*/ 5120346 h 5211506"/>
              <a:gd name="connsiteX12" fmla="*/ 3669775 w 9829800"/>
              <a:gd name="connsiteY12" fmla="*/ 5120346 h 5211506"/>
              <a:gd name="connsiteX13" fmla="*/ 3707159 w 9829800"/>
              <a:gd name="connsiteY13" fmla="*/ 5089502 h 5211506"/>
              <a:gd name="connsiteX14" fmla="*/ 3829163 w 9829800"/>
              <a:gd name="connsiteY14" fmla="*/ 4794958 h 5211506"/>
              <a:gd name="connsiteX15" fmla="*/ 3823529 w 9829800"/>
              <a:gd name="connsiteY15" fmla="*/ 4739081 h 5211506"/>
              <a:gd name="connsiteX16" fmla="*/ 3869650 w 9829800"/>
              <a:gd name="connsiteY16" fmla="*/ 4724782 h 5211506"/>
              <a:gd name="connsiteX17" fmla="*/ 4016870 w 9829800"/>
              <a:gd name="connsiteY17" fmla="*/ 4665151 h 5211506"/>
              <a:gd name="connsiteX18" fmla="*/ 0 w 9829800"/>
              <a:gd name="connsiteY18" fmla="*/ 0 h 5211506"/>
              <a:gd name="connsiteX19" fmla="*/ 9829800 w 9829800"/>
              <a:gd name="connsiteY19" fmla="*/ 0 h 5211506"/>
              <a:gd name="connsiteX20" fmla="*/ 9829800 w 9829800"/>
              <a:gd name="connsiteY20" fmla="*/ 5120346 h 5211506"/>
              <a:gd name="connsiteX21" fmla="*/ 5422758 w 9829800"/>
              <a:gd name="connsiteY21" fmla="*/ 5120346 h 5211506"/>
              <a:gd name="connsiteX22" fmla="*/ 5512763 w 9829800"/>
              <a:gd name="connsiteY22" fmla="*/ 5109469 h 5211506"/>
              <a:gd name="connsiteX23" fmla="*/ 6530146 w 9829800"/>
              <a:gd name="connsiteY23" fmla="*/ 4381552 h 5211506"/>
              <a:gd name="connsiteX24" fmla="*/ 7953816 w 9829800"/>
              <a:gd name="connsiteY24" fmla="*/ 4298936 h 5211506"/>
              <a:gd name="connsiteX25" fmla="*/ 8371967 w 9829800"/>
              <a:gd name="connsiteY25" fmla="*/ 3616608 h 5211506"/>
              <a:gd name="connsiteX26" fmla="*/ 9540042 w 9829800"/>
              <a:gd name="connsiteY26" fmla="*/ 2820307 h 5211506"/>
              <a:gd name="connsiteX27" fmla="*/ 9290692 w 9829800"/>
              <a:gd name="connsiteY27" fmla="*/ 1910614 h 5211506"/>
              <a:gd name="connsiteX28" fmla="*/ 9324827 w 9829800"/>
              <a:gd name="connsiteY28" fmla="*/ 1315645 h 5211506"/>
              <a:gd name="connsiteX29" fmla="*/ 8693457 w 9829800"/>
              <a:gd name="connsiteY29" fmla="*/ 800852 h 5211506"/>
              <a:gd name="connsiteX30" fmla="*/ 8565422 w 9829800"/>
              <a:gd name="connsiteY30" fmla="*/ 767789 h 5211506"/>
              <a:gd name="connsiteX31" fmla="*/ 8562206 w 9829800"/>
              <a:gd name="connsiteY31" fmla="*/ 766959 h 5211506"/>
              <a:gd name="connsiteX32" fmla="*/ 7967970 w 9829800"/>
              <a:gd name="connsiteY32" fmla="*/ 201611 h 5211506"/>
              <a:gd name="connsiteX33" fmla="*/ 6796148 w 9829800"/>
              <a:gd name="connsiteY33" fmla="*/ 408843 h 5211506"/>
              <a:gd name="connsiteX34" fmla="*/ 6786769 w 9829800"/>
              <a:gd name="connsiteY34" fmla="*/ 400587 h 5211506"/>
              <a:gd name="connsiteX35" fmla="*/ 6793442 w 9829800"/>
              <a:gd name="connsiteY35" fmla="*/ 392528 h 5211506"/>
              <a:gd name="connsiteX36" fmla="*/ 6786160 w 9829800"/>
              <a:gd name="connsiteY36" fmla="*/ 400051 h 5211506"/>
              <a:gd name="connsiteX37" fmla="*/ 6726372 w 9829800"/>
              <a:gd name="connsiteY37" fmla="*/ 347417 h 5211506"/>
              <a:gd name="connsiteX38" fmla="*/ 6067918 w 9829800"/>
              <a:gd name="connsiteY38" fmla="*/ 138102 h 5211506"/>
              <a:gd name="connsiteX39" fmla="*/ 5946108 w 9829800"/>
              <a:gd name="connsiteY39" fmla="*/ 144914 h 5211506"/>
              <a:gd name="connsiteX40" fmla="*/ 5382495 w 9829800"/>
              <a:gd name="connsiteY40" fmla="*/ 379531 h 5211506"/>
              <a:gd name="connsiteX41" fmla="*/ 5268552 w 9829800"/>
              <a:gd name="connsiteY41" fmla="*/ 509905 h 5211506"/>
              <a:gd name="connsiteX42" fmla="*/ 5269865 w 9829800"/>
              <a:gd name="connsiteY42" fmla="*/ 507079 h 5211506"/>
              <a:gd name="connsiteX43" fmla="*/ 5267817 w 9829800"/>
              <a:gd name="connsiteY43" fmla="*/ 510746 h 5211506"/>
              <a:gd name="connsiteX44" fmla="*/ 5260707 w 9829800"/>
              <a:gd name="connsiteY44" fmla="*/ 518881 h 5211506"/>
              <a:gd name="connsiteX45" fmla="*/ 3573052 w 9829800"/>
              <a:gd name="connsiteY45" fmla="*/ 635190 h 5211506"/>
              <a:gd name="connsiteX46" fmla="*/ 3502086 w 9829800"/>
              <a:gd name="connsiteY46" fmla="*/ 723237 h 5211506"/>
              <a:gd name="connsiteX47" fmla="*/ 3500685 w 9829800"/>
              <a:gd name="connsiteY47" fmla="*/ 722527 h 5211506"/>
              <a:gd name="connsiteX48" fmla="*/ 3502033 w 9829800"/>
              <a:gd name="connsiteY48" fmla="*/ 723304 h 5211506"/>
              <a:gd name="connsiteX49" fmla="*/ 3501726 w 9829800"/>
              <a:gd name="connsiteY49" fmla="*/ 723684 h 5211506"/>
              <a:gd name="connsiteX50" fmla="*/ 1757106 w 9829800"/>
              <a:gd name="connsiteY50" fmla="*/ 920966 h 5211506"/>
              <a:gd name="connsiteX51" fmla="*/ 1398483 w 9829800"/>
              <a:gd name="connsiteY51" fmla="*/ 1784492 h 5211506"/>
              <a:gd name="connsiteX52" fmla="*/ 1398482 w 9829800"/>
              <a:gd name="connsiteY52" fmla="*/ 1784493 h 5211506"/>
              <a:gd name="connsiteX53" fmla="*/ 1390781 w 9829800"/>
              <a:gd name="connsiteY53" fmla="*/ 1800344 h 5211506"/>
              <a:gd name="connsiteX54" fmla="*/ 585700 w 9829800"/>
              <a:gd name="connsiteY54" fmla="*/ 2401677 h 5211506"/>
              <a:gd name="connsiteX55" fmla="*/ 1026538 w 9829800"/>
              <a:gd name="connsiteY55" fmla="*/ 3078220 h 5211506"/>
              <a:gd name="connsiteX56" fmla="*/ 817775 w 9829800"/>
              <a:gd name="connsiteY56" fmla="*/ 3737638 h 5211506"/>
              <a:gd name="connsiteX57" fmla="*/ 1794779 w 9829800"/>
              <a:gd name="connsiteY57" fmla="*/ 4226156 h 5211506"/>
              <a:gd name="connsiteX58" fmla="*/ 2937229 w 9829800"/>
              <a:gd name="connsiteY58" fmla="*/ 4824477 h 5211506"/>
              <a:gd name="connsiteX59" fmla="*/ 2999567 w 9829800"/>
              <a:gd name="connsiteY59" fmla="*/ 4829678 h 5211506"/>
              <a:gd name="connsiteX60" fmla="*/ 3004529 w 9829800"/>
              <a:gd name="connsiteY60" fmla="*/ 4878907 h 5211506"/>
              <a:gd name="connsiteX61" fmla="*/ 3147652 w 9829800"/>
              <a:gd name="connsiteY61" fmla="*/ 5116387 h 5211506"/>
              <a:gd name="connsiteX62" fmla="*/ 3153365 w 9829800"/>
              <a:gd name="connsiteY62" fmla="*/ 5120346 h 5211506"/>
              <a:gd name="connsiteX63" fmla="*/ 0 w 9829800"/>
              <a:gd name="connsiteY63" fmla="*/ 5120346 h 52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829800" h="5211506">
                <a:moveTo>
                  <a:pt x="4944271" y="5120346"/>
                </a:moveTo>
                <a:lnTo>
                  <a:pt x="5422758" y="5120346"/>
                </a:lnTo>
                <a:lnTo>
                  <a:pt x="5297682" y="5135462"/>
                </a:lnTo>
                <a:cubicBezTo>
                  <a:pt x="5225981" y="5139846"/>
                  <a:pt x="5154467" y="5140005"/>
                  <a:pt x="5083714" y="5136110"/>
                </a:cubicBezTo>
                <a:close/>
                <a:moveTo>
                  <a:pt x="3153365" y="5120346"/>
                </a:moveTo>
                <a:lnTo>
                  <a:pt x="3669775" y="5120346"/>
                </a:lnTo>
                <a:lnTo>
                  <a:pt x="3645511" y="5140366"/>
                </a:lnTo>
                <a:cubicBezTo>
                  <a:pt x="3579029" y="5185280"/>
                  <a:pt x="3498885" y="5211506"/>
                  <a:pt x="3412615" y="5211506"/>
                </a:cubicBezTo>
                <a:cubicBezTo>
                  <a:pt x="3337129" y="5211506"/>
                  <a:pt x="3266332" y="5191427"/>
                  <a:pt x="3205275" y="5156318"/>
                </a:cubicBezTo>
                <a:close/>
                <a:moveTo>
                  <a:pt x="4016870" y="4665151"/>
                </a:moveTo>
                <a:cubicBezTo>
                  <a:pt x="4221236" y="4897073"/>
                  <a:pt x="4531054" y="5053287"/>
                  <a:pt x="4874318" y="5112438"/>
                </a:cubicBezTo>
                <a:lnTo>
                  <a:pt x="4944271" y="5120346"/>
                </a:lnTo>
                <a:lnTo>
                  <a:pt x="3669775" y="5120346"/>
                </a:lnTo>
                <a:lnTo>
                  <a:pt x="3707159" y="5089502"/>
                </a:lnTo>
                <a:cubicBezTo>
                  <a:pt x="3782539" y="5014122"/>
                  <a:pt x="3829163" y="4909985"/>
                  <a:pt x="3829163" y="4794958"/>
                </a:cubicBezTo>
                <a:lnTo>
                  <a:pt x="3823529" y="4739081"/>
                </a:lnTo>
                <a:lnTo>
                  <a:pt x="3869650" y="4724782"/>
                </a:lnTo>
                <a:cubicBezTo>
                  <a:pt x="3919497" y="4707029"/>
                  <a:pt x="3968634" y="4687165"/>
                  <a:pt x="4016870" y="4665151"/>
                </a:cubicBezTo>
                <a:close/>
                <a:moveTo>
                  <a:pt x="0" y="0"/>
                </a:moveTo>
                <a:lnTo>
                  <a:pt x="9829800" y="0"/>
                </a:lnTo>
                <a:lnTo>
                  <a:pt x="9829800" y="5120346"/>
                </a:lnTo>
                <a:lnTo>
                  <a:pt x="5422758" y="5120346"/>
                </a:lnTo>
                <a:lnTo>
                  <a:pt x="5512763" y="5109469"/>
                </a:lnTo>
                <a:cubicBezTo>
                  <a:pt x="5998143" y="5021184"/>
                  <a:pt x="6385490" y="4744064"/>
                  <a:pt x="6530146" y="4381552"/>
                </a:cubicBezTo>
                <a:cubicBezTo>
                  <a:pt x="6977436" y="4592602"/>
                  <a:pt x="7554398" y="4559163"/>
                  <a:pt x="7953816" y="4298936"/>
                </a:cubicBezTo>
                <a:cubicBezTo>
                  <a:pt x="8216696" y="4127689"/>
                  <a:pt x="8369261" y="3878917"/>
                  <a:pt x="8371967" y="3616608"/>
                </a:cubicBezTo>
                <a:cubicBezTo>
                  <a:pt x="8938938" y="3555283"/>
                  <a:pt x="9400589" y="3240558"/>
                  <a:pt x="9540042" y="2820307"/>
                </a:cubicBezTo>
                <a:cubicBezTo>
                  <a:pt x="9644944" y="2504194"/>
                  <a:pt x="9553155" y="2169105"/>
                  <a:pt x="9290692" y="1910614"/>
                </a:cubicBezTo>
                <a:cubicBezTo>
                  <a:pt x="9397467" y="1722126"/>
                  <a:pt x="9409539" y="1510496"/>
                  <a:pt x="9324827" y="1315645"/>
                </a:cubicBezTo>
                <a:cubicBezTo>
                  <a:pt x="9222839" y="1080758"/>
                  <a:pt x="8990816" y="893709"/>
                  <a:pt x="8693457" y="800852"/>
                </a:cubicBezTo>
                <a:lnTo>
                  <a:pt x="8565422" y="767789"/>
                </a:lnTo>
                <a:lnTo>
                  <a:pt x="8562206" y="766959"/>
                </a:lnTo>
                <a:cubicBezTo>
                  <a:pt x="8502262" y="515179"/>
                  <a:pt x="8279137" y="302971"/>
                  <a:pt x="7967970" y="201611"/>
                </a:cubicBezTo>
                <a:cubicBezTo>
                  <a:pt x="7559601" y="68547"/>
                  <a:pt x="7083796" y="152666"/>
                  <a:pt x="6796148" y="408843"/>
                </a:cubicBezTo>
                <a:lnTo>
                  <a:pt x="6786769" y="400587"/>
                </a:lnTo>
                <a:lnTo>
                  <a:pt x="6793442" y="392528"/>
                </a:lnTo>
                <a:lnTo>
                  <a:pt x="6786160" y="400051"/>
                </a:lnTo>
                <a:lnTo>
                  <a:pt x="6726372" y="347417"/>
                </a:lnTo>
                <a:cubicBezTo>
                  <a:pt x="6553802" y="212456"/>
                  <a:pt x="6315572" y="136885"/>
                  <a:pt x="6067918" y="138102"/>
                </a:cubicBezTo>
                <a:cubicBezTo>
                  <a:pt x="6027484" y="138301"/>
                  <a:pt x="5986799" y="140546"/>
                  <a:pt x="5946108" y="144914"/>
                </a:cubicBezTo>
                <a:cubicBezTo>
                  <a:pt x="5724285" y="168692"/>
                  <a:pt x="5524705" y="253325"/>
                  <a:pt x="5382495" y="379531"/>
                </a:cubicBezTo>
                <a:lnTo>
                  <a:pt x="5268552" y="509905"/>
                </a:lnTo>
                <a:lnTo>
                  <a:pt x="5269865" y="507079"/>
                </a:lnTo>
                <a:lnTo>
                  <a:pt x="5267817" y="510746"/>
                </a:lnTo>
                <a:lnTo>
                  <a:pt x="5260707" y="518881"/>
                </a:lnTo>
                <a:cubicBezTo>
                  <a:pt x="4764687" y="148978"/>
                  <a:pt x="3958775" y="216064"/>
                  <a:pt x="3573052" y="635190"/>
                </a:cubicBezTo>
                <a:lnTo>
                  <a:pt x="3502086" y="723237"/>
                </a:lnTo>
                <a:lnTo>
                  <a:pt x="3500685" y="722527"/>
                </a:lnTo>
                <a:lnTo>
                  <a:pt x="3502033" y="723304"/>
                </a:lnTo>
                <a:lnTo>
                  <a:pt x="3501726" y="723684"/>
                </a:lnTo>
                <a:cubicBezTo>
                  <a:pt x="2931217" y="470863"/>
                  <a:pt x="2205021" y="552899"/>
                  <a:pt x="1757106" y="920966"/>
                </a:cubicBezTo>
                <a:cubicBezTo>
                  <a:pt x="1473621" y="1154001"/>
                  <a:pt x="1342077" y="1470577"/>
                  <a:pt x="1398483" y="1784492"/>
                </a:cubicBezTo>
                <a:lnTo>
                  <a:pt x="1398482" y="1784493"/>
                </a:lnTo>
                <a:lnTo>
                  <a:pt x="1390781" y="1800344"/>
                </a:lnTo>
                <a:cubicBezTo>
                  <a:pt x="970757" y="1833205"/>
                  <a:pt x="636486" y="2082903"/>
                  <a:pt x="585700" y="2401677"/>
                </a:cubicBezTo>
                <a:cubicBezTo>
                  <a:pt x="542407" y="2673937"/>
                  <a:pt x="715579" y="2939718"/>
                  <a:pt x="1026538" y="3078220"/>
                </a:cubicBezTo>
                <a:cubicBezTo>
                  <a:pt x="807368" y="3254790"/>
                  <a:pt x="728067" y="3505413"/>
                  <a:pt x="817775" y="3737638"/>
                </a:cubicBezTo>
                <a:cubicBezTo>
                  <a:pt x="941618" y="4058611"/>
                  <a:pt x="1354773" y="4265149"/>
                  <a:pt x="1794779" y="4226156"/>
                </a:cubicBezTo>
                <a:cubicBezTo>
                  <a:pt x="2046731" y="4559850"/>
                  <a:pt x="2474125" y="4768482"/>
                  <a:pt x="2937229" y="4824477"/>
                </a:cubicBezTo>
                <a:lnTo>
                  <a:pt x="2999567" y="4829678"/>
                </a:lnTo>
                <a:lnTo>
                  <a:pt x="3004529" y="4878907"/>
                </a:lnTo>
                <a:cubicBezTo>
                  <a:pt x="3023950" y="4973814"/>
                  <a:pt x="3075648" y="5056964"/>
                  <a:pt x="3147652" y="5116387"/>
                </a:cubicBezTo>
                <a:lnTo>
                  <a:pt x="3153365" y="5120346"/>
                </a:lnTo>
                <a:lnTo>
                  <a:pt x="0" y="5120346"/>
                </a:lnTo>
                <a:close/>
              </a:path>
            </a:pathLst>
          </a:custGeom>
        </p:spPr>
      </p:pic>
      <p:pic>
        <p:nvPicPr>
          <p:cNvPr id="16388" name="Picture 4"/>
          <p:cNvPicPr>
            <a:picLocks noChangeAspect="1"/>
          </p:cNvPicPr>
          <p:nvPr/>
        </p:nvPicPr>
        <p:blipFill>
          <a:blip r:embed="rId3">
            <a:extLst>
              <a:ext uri="{28A0092B-C50C-407E-A947-70E740481C1C}">
                <a14:useLocalDpi xmlns:a14="http://schemas.microsoft.com/office/drawing/2010/main" val="0"/>
              </a:ext>
            </a:extLst>
          </a:blip>
          <a:srcRect l="237" r="54471" b="45625"/>
          <a:stretch>
            <a:fillRect/>
          </a:stretch>
        </p:blipFill>
        <p:spPr bwMode="auto">
          <a:xfrm>
            <a:off x="-152400" y="-100013"/>
            <a:ext cx="579120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91619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3763" y="-287338"/>
            <a:ext cx="1797050" cy="32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514600" y="666750"/>
            <a:ext cx="92964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bg1"/>
                </a:solidFill>
              </a:rPr>
              <a:t>VÌ SAO PHẢI BẢO VỆ HÒA BÌNH</a:t>
            </a:r>
          </a:p>
        </p:txBody>
      </p:sp>
      <p:sp>
        <p:nvSpPr>
          <p:cNvPr id="13316" name="TextBox 5"/>
          <p:cNvSpPr txBox="1">
            <a:spLocks noChangeArrowheads="1"/>
          </p:cNvSpPr>
          <p:nvPr/>
        </p:nvSpPr>
        <p:spPr bwMode="auto">
          <a:xfrm>
            <a:off x="2514600" y="2819400"/>
            <a:ext cx="906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rPr>
              <a:t>-  Chiến tranh là đau thương mất mát, là chia lìa, đói nghèo, tụt hậu… </a:t>
            </a:r>
          </a:p>
        </p:txBody>
      </p:sp>
      <p:sp>
        <p:nvSpPr>
          <p:cNvPr id="13317" name="Rectangle 6"/>
          <p:cNvSpPr>
            <a:spLocks noChangeArrowheads="1"/>
          </p:cNvSpPr>
          <p:nvPr/>
        </p:nvSpPr>
        <p:spPr bwMode="auto">
          <a:xfrm>
            <a:off x="15875" y="2835275"/>
            <a:ext cx="247015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16600">
                <a:solidFill>
                  <a:srgbClr val="FFC000"/>
                </a:solidFill>
                <a:latin typeface="Adorable" panose="03000600000000020000" pitchFamily="66" charset="0"/>
              </a:rPr>
              <a:t>V</a:t>
            </a:r>
            <a:r>
              <a:rPr lang="en-US" sz="16600">
                <a:solidFill>
                  <a:srgbClr val="FFC000"/>
                </a:solidFill>
                <a:latin typeface="Arial" panose="020B0604020202020204" pitchFamily="34" charset="0"/>
                <a:cs typeface="Arial" panose="020B0604020202020204" pitchFamily="34" charset="0"/>
              </a:rPr>
              <a:t>ì</a:t>
            </a:r>
            <a:endParaRPr lang="en-US" sz="16600">
              <a:solidFill>
                <a:srgbClr val="FFC000"/>
              </a:solidFill>
              <a:latin typeface="Adorable" panose="03000600000000020000" pitchFamily="66" charset="0"/>
            </a:endParaRPr>
          </a:p>
        </p:txBody>
      </p:sp>
      <p:sp>
        <p:nvSpPr>
          <p:cNvPr id="13318" name="TextBox 7"/>
          <p:cNvSpPr txBox="1">
            <a:spLocks noChangeArrowheads="1"/>
          </p:cNvSpPr>
          <p:nvPr/>
        </p:nvSpPr>
        <p:spPr bwMode="auto">
          <a:xfrm>
            <a:off x="2492375" y="3508375"/>
            <a:ext cx="9067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rPr>
              <a:t>- Việt Nam đã từng trải qua nỗi đau chiến tranh, thấu hiểu những đau thương, tàn phá mà chiến tranh để lại….</a:t>
            </a:r>
          </a:p>
        </p:txBody>
      </p:sp>
      <p:sp>
        <p:nvSpPr>
          <p:cNvPr id="13319" name="TextBox 8"/>
          <p:cNvSpPr txBox="1">
            <a:spLocks noChangeArrowheads="1"/>
          </p:cNvSpPr>
          <p:nvPr/>
        </p:nvSpPr>
        <p:spPr bwMode="auto">
          <a:xfrm>
            <a:off x="2514600" y="4462463"/>
            <a:ext cx="906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rPr>
              <a:t>- Ngày nay trên thế giới ngòi nổ chiến tranh còn âm ỉ khắp nơi….</a:t>
            </a:r>
          </a:p>
        </p:txBody>
      </p:sp>
      <p:sp>
        <p:nvSpPr>
          <p:cNvPr id="13320" name="TextBox 9"/>
          <p:cNvSpPr txBox="1">
            <a:spLocks noChangeArrowheads="1"/>
          </p:cNvSpPr>
          <p:nvPr/>
        </p:nvSpPr>
        <p:spPr bwMode="auto">
          <a:xfrm>
            <a:off x="2514600" y="5170488"/>
            <a:ext cx="9067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400">
                <a:solidFill>
                  <a:schemeClr val="bg1"/>
                </a:solidFill>
              </a:rPr>
              <a:t>- Hòa bình là khát khao của toàn nhân loại, là cơ hội, cơ sở để hội nhập, phát triển…</a:t>
            </a:r>
          </a:p>
        </p:txBody>
      </p:sp>
      <p:cxnSp>
        <p:nvCxnSpPr>
          <p:cNvPr id="12" name="Straight Connector 11"/>
          <p:cNvCxnSpPr/>
          <p:nvPr/>
        </p:nvCxnSpPr>
        <p:spPr>
          <a:xfrm>
            <a:off x="2325688" y="2819400"/>
            <a:ext cx="0" cy="3181350"/>
          </a:xfrm>
          <a:prstGeom prst="line">
            <a:avLst/>
          </a:prstGeom>
          <a:ln>
            <a:solidFill>
              <a:srgbClr val="F37600"/>
            </a:solidFill>
            <a:headEnd type="oval"/>
            <a:tailEnd type="oval"/>
          </a:ln>
        </p:spPr>
        <p:style>
          <a:lnRef idx="3">
            <a:schemeClr val="accent5"/>
          </a:lnRef>
          <a:fillRef idx="0">
            <a:schemeClr val="accent5"/>
          </a:fillRef>
          <a:effectRef idx="2">
            <a:schemeClr val="accent5"/>
          </a:effectRef>
          <a:fontRef idx="minor">
            <a:schemeClr val="tx1"/>
          </a:fontRef>
        </p:style>
      </p:cxnSp>
      <p:sp>
        <p:nvSpPr>
          <p:cNvPr id="15" name="Rectangle 14"/>
          <p:cNvSpPr/>
          <p:nvPr/>
        </p:nvSpPr>
        <p:spPr>
          <a:xfrm>
            <a:off x="11422063" y="3373438"/>
            <a:ext cx="762000" cy="2370137"/>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11090275" y="4448175"/>
            <a:ext cx="1111250" cy="2371725"/>
          </a:xfrm>
          <a:prstGeom prst="rect">
            <a:avLst/>
          </a:prstGeom>
          <a:solidFill>
            <a:srgbClr val="F376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993635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317"/>
                                        </p:tgtEl>
                                        <p:attrNameLst>
                                          <p:attrName>style.visibility</p:attrName>
                                        </p:attrNameLst>
                                      </p:cBhvr>
                                      <p:to>
                                        <p:strVal val="visible"/>
                                      </p:to>
                                    </p:set>
                                    <p:animEffect transition="in" filter="wheel(1)">
                                      <p:cBhvr>
                                        <p:cTn id="14" dur="2000"/>
                                        <p:tgtEl>
                                          <p:spTgt spid="1331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nodeType="afterGroup">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3316"/>
                                        </p:tgtEl>
                                        <p:attrNameLst>
                                          <p:attrName>style.visibility</p:attrName>
                                        </p:attrNameLst>
                                      </p:cBhvr>
                                      <p:to>
                                        <p:strVal val="visible"/>
                                      </p:to>
                                    </p:set>
                                    <p:animEffect transition="in" filter="wipe(left)">
                                      <p:cBhvr>
                                        <p:cTn id="23" dur="500"/>
                                        <p:tgtEl>
                                          <p:spTgt spid="13316"/>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3318"/>
                                        </p:tgtEl>
                                        <p:attrNameLst>
                                          <p:attrName>style.visibility</p:attrName>
                                        </p:attrNameLst>
                                      </p:cBhvr>
                                      <p:to>
                                        <p:strVal val="visible"/>
                                      </p:to>
                                    </p:set>
                                    <p:animEffect transition="in" filter="wipe(left)">
                                      <p:cBhvr>
                                        <p:cTn id="27" dur="500"/>
                                        <p:tgtEl>
                                          <p:spTgt spid="13318"/>
                                        </p:tgtEl>
                                      </p:cBhvr>
                                    </p:animEffect>
                                  </p:childTnLst>
                                </p:cTn>
                              </p:par>
                            </p:childTnLst>
                          </p:cTn>
                        </p:par>
                        <p:par>
                          <p:cTn id="28" fill="hold" nodeType="afterGroup">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3319"/>
                                        </p:tgtEl>
                                        <p:attrNameLst>
                                          <p:attrName>style.visibility</p:attrName>
                                        </p:attrNameLst>
                                      </p:cBhvr>
                                      <p:to>
                                        <p:strVal val="visible"/>
                                      </p:to>
                                    </p:set>
                                    <p:animEffect transition="in" filter="wipe(left)">
                                      <p:cBhvr>
                                        <p:cTn id="31" dur="500"/>
                                        <p:tgtEl>
                                          <p:spTgt spid="13319"/>
                                        </p:tgtEl>
                                      </p:cBhvr>
                                    </p:animEffect>
                                  </p:childTnLst>
                                </p:cTn>
                              </p:par>
                            </p:childTnLst>
                          </p:cTn>
                        </p:par>
                        <p:par>
                          <p:cTn id="32" fill="hold" nodeType="afterGroup">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3320"/>
                                        </p:tgtEl>
                                        <p:attrNameLst>
                                          <p:attrName>style.visibility</p:attrName>
                                        </p:attrNameLst>
                                      </p:cBhvr>
                                      <p:to>
                                        <p:strVal val="visible"/>
                                      </p:to>
                                    </p:set>
                                    <p:animEffect transition="in" filter="wipe(left)">
                                      <p:cBhvr>
                                        <p:cTn id="35"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316" grpId="0"/>
      <p:bldP spid="13317" grpId="0"/>
      <p:bldP spid="13318" grpId="0"/>
      <p:bldP spid="13319" grpId="0"/>
      <p:bldP spid="133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2063" y="3373438"/>
            <a:ext cx="762000" cy="2370137"/>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11090275" y="4448175"/>
            <a:ext cx="1111250" cy="2371725"/>
          </a:xfrm>
          <a:prstGeom prst="rect">
            <a:avLst/>
          </a:prstGeom>
          <a:solidFill>
            <a:srgbClr val="F376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1793875" y="0"/>
            <a:ext cx="92964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bg1"/>
                </a:solidFill>
              </a:rPr>
              <a:t>NGUYÊN TẮC HỢP TÁC</a:t>
            </a:r>
          </a:p>
        </p:txBody>
      </p:sp>
      <p:graphicFrame>
        <p:nvGraphicFramePr>
          <p:cNvPr id="6" name="Diagram 5"/>
          <p:cNvGraphicFramePr/>
          <p:nvPr/>
        </p:nvGraphicFramePr>
        <p:xfrm>
          <a:off x="2590800" y="1828800"/>
          <a:ext cx="8128000" cy="480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438"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756025"/>
            <a:ext cx="24812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401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17675" y="-152400"/>
            <a:ext cx="92964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bg1"/>
                </a:solidFill>
              </a:rPr>
              <a:t>HỢP TÁC ĐỂ  GIẢI QUYẾT VẤN ĐỀ TOÀN CẦU</a:t>
            </a:r>
          </a:p>
        </p:txBody>
      </p:sp>
      <p:pic>
        <p:nvPicPr>
          <p:cNvPr id="7" name="Picture 2" descr="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842" y="4503552"/>
            <a:ext cx="2358189" cy="1703137"/>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descr="images504949_vnme_179669_small_2416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485681"/>
            <a:ext cx="2133600" cy="1684421"/>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descr="13_doingheo1005-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133600"/>
            <a:ext cx="2514600" cy="2168089"/>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msven12433989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720" y="5369823"/>
            <a:ext cx="1830560" cy="1427217"/>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images375898_binladen"/>
          <p:cNvPicPr>
            <a:picLocks noChangeAspect="1" noChangeArrowheads="1"/>
          </p:cNvPicPr>
          <p:nvPr/>
        </p:nvPicPr>
        <p:blipFill rotWithShape="1">
          <a:blip r:embed="rId6">
            <a:extLst>
              <a:ext uri="{28A0092B-C50C-407E-A947-70E740481C1C}">
                <a14:useLocalDpi xmlns:a14="http://schemas.microsoft.com/office/drawing/2010/main" val="0"/>
              </a:ext>
            </a:extLst>
          </a:blip>
          <a:srcRect l="28813"/>
          <a:stretch/>
        </p:blipFill>
        <p:spPr bwMode="auto">
          <a:xfrm>
            <a:off x="4030044" y="1833715"/>
            <a:ext cx="2065956" cy="1519085"/>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4" descr="ANd9GcR-tksJNR9oiTv9-GpuK2aani4m4aMI8HI5_Achj3E3tz_G0Ou1U5kmlbpF6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6439" y="4503551"/>
            <a:ext cx="2220762" cy="2068897"/>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7" descr="AIDS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6438" y="2890997"/>
            <a:ext cx="1763562" cy="1293986"/>
          </a:xfrm>
          <a:prstGeom prst="hexagon">
            <a:avLst/>
          </a:prstGeom>
          <a:noFill/>
          <a:ln w="57150">
            <a:solidFill>
              <a:srgbClr val="F376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7800208" y="3135550"/>
            <a:ext cx="2715392" cy="2275927"/>
          </a:xfrm>
          <a:prstGeom prst="hexagon">
            <a:avLst/>
          </a:prstGeom>
          <a:ln w="57150">
            <a:solidFill>
              <a:srgbClr val="F37600"/>
            </a:solidFill>
          </a:ln>
        </p:spPr>
      </p:pic>
      <p:sp>
        <p:nvSpPr>
          <p:cNvPr id="14" name="Hexagon 13"/>
          <p:cNvSpPr/>
          <p:nvPr/>
        </p:nvSpPr>
        <p:spPr>
          <a:xfrm>
            <a:off x="10150475" y="5237163"/>
            <a:ext cx="1316038" cy="1176337"/>
          </a:xfrm>
          <a:prstGeom prst="hexagon">
            <a:avLst/>
          </a:prstGeom>
          <a:noFill/>
          <a:ln>
            <a:solidFill>
              <a:srgbClr val="F37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Hexagon 16"/>
          <p:cNvSpPr/>
          <p:nvPr/>
        </p:nvSpPr>
        <p:spPr>
          <a:xfrm>
            <a:off x="10806113" y="5622925"/>
            <a:ext cx="1162050" cy="965200"/>
          </a:xfrm>
          <a:prstGeom prst="hexagon">
            <a:avLst/>
          </a:prstGeom>
          <a:solidFill>
            <a:srgbClr val="F37600"/>
          </a:solidFill>
          <a:ln>
            <a:solidFill>
              <a:srgbClr val="F37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164239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172200"/>
            <a:ext cx="12192000" cy="685800"/>
          </a:xfrm>
          <a:prstGeom prst="rect">
            <a:avLst/>
          </a:prstGeom>
          <a:solidFill>
            <a:srgbClr val="F376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130675" y="5634038"/>
            <a:ext cx="8061325" cy="914400"/>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1676400" y="2001838"/>
            <a:ext cx="92964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a:solidFill>
                  <a:schemeClr val="bg1"/>
                </a:solidFill>
                <a:latin typeface="Arial" panose="020B0604020202020204" pitchFamily="34" charset="0"/>
                <a:cs typeface="Arial" panose="020B0604020202020204" pitchFamily="34" charset="0"/>
              </a:rPr>
              <a:t>HỢP TÁC</a:t>
            </a:r>
          </a:p>
          <a:p>
            <a:pPr algn="ctr">
              <a:defRPr/>
            </a:pPr>
            <a:r>
              <a:rPr lang="en-US" sz="4800" b="1" dirty="0">
                <a:solidFill>
                  <a:schemeClr val="bg1"/>
                </a:solidFill>
                <a:latin typeface="Arial" panose="020B0604020202020204" pitchFamily="34" charset="0"/>
                <a:cs typeface="Arial" panose="020B0604020202020204" pitchFamily="34" charset="0"/>
              </a:rPr>
              <a:t> ĐỂ PHÁT TRIỂN</a:t>
            </a:r>
          </a:p>
        </p:txBody>
      </p:sp>
      <p:pic>
        <p:nvPicPr>
          <p:cNvPr id="2048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524000"/>
            <a:ext cx="64008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5" y="4067175"/>
            <a:ext cx="32829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631090"/>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3124200" y="1095375"/>
            <a:ext cx="6858000" cy="4514850"/>
          </a:xfrm>
          <a:custGeom>
            <a:avLst/>
            <a:gdLst>
              <a:gd name="connsiteX0" fmla="*/ 0 w 5874685"/>
              <a:gd name="connsiteY0" fmla="*/ 1114032 h 4189589"/>
              <a:gd name="connsiteX1" fmla="*/ 213360 w 5874685"/>
              <a:gd name="connsiteY1" fmla="*/ 245352 h 4189589"/>
              <a:gd name="connsiteX2" fmla="*/ 1143000 w 5874685"/>
              <a:gd name="connsiteY2" fmla="*/ 489192 h 4189589"/>
              <a:gd name="connsiteX3" fmla="*/ 2042160 w 5874685"/>
              <a:gd name="connsiteY3" fmla="*/ 672072 h 4189589"/>
              <a:gd name="connsiteX4" fmla="*/ 3017520 w 5874685"/>
              <a:gd name="connsiteY4" fmla="*/ 1512 h 4189589"/>
              <a:gd name="connsiteX5" fmla="*/ 4069080 w 5874685"/>
              <a:gd name="connsiteY5" fmla="*/ 489192 h 4189589"/>
              <a:gd name="connsiteX6" fmla="*/ 5440680 w 5874685"/>
              <a:gd name="connsiteY6" fmla="*/ 473952 h 4189589"/>
              <a:gd name="connsiteX7" fmla="*/ 5867400 w 5874685"/>
              <a:gd name="connsiteY7" fmla="*/ 1723632 h 4189589"/>
              <a:gd name="connsiteX8" fmla="*/ 5166360 w 5874685"/>
              <a:gd name="connsiteY8" fmla="*/ 3308592 h 4189589"/>
              <a:gd name="connsiteX9" fmla="*/ 3307080 w 5874685"/>
              <a:gd name="connsiteY9" fmla="*/ 3704832 h 4189589"/>
              <a:gd name="connsiteX10" fmla="*/ 2240280 w 5874685"/>
              <a:gd name="connsiteY10" fmla="*/ 4177272 h 4189589"/>
              <a:gd name="connsiteX11" fmla="*/ 640080 w 5874685"/>
              <a:gd name="connsiteY11" fmla="*/ 3171432 h 4189589"/>
              <a:gd name="connsiteX12" fmla="*/ 243840 w 5874685"/>
              <a:gd name="connsiteY12" fmla="*/ 1799832 h 4189589"/>
              <a:gd name="connsiteX13" fmla="*/ 548640 w 5874685"/>
              <a:gd name="connsiteY13" fmla="*/ 1068312 h 4189589"/>
              <a:gd name="connsiteX14" fmla="*/ 1112520 w 5874685"/>
              <a:gd name="connsiteY14" fmla="*/ 626352 h 4189589"/>
              <a:gd name="connsiteX15" fmla="*/ 1371600 w 5874685"/>
              <a:gd name="connsiteY15" fmla="*/ 626352 h 418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4685" h="4189589">
                <a:moveTo>
                  <a:pt x="0" y="1114032"/>
                </a:moveTo>
                <a:cubicBezTo>
                  <a:pt x="11430" y="731762"/>
                  <a:pt x="22860" y="349492"/>
                  <a:pt x="213360" y="245352"/>
                </a:cubicBezTo>
                <a:cubicBezTo>
                  <a:pt x="403860" y="141212"/>
                  <a:pt x="838200" y="418072"/>
                  <a:pt x="1143000" y="489192"/>
                </a:cubicBezTo>
                <a:cubicBezTo>
                  <a:pt x="1447800" y="560312"/>
                  <a:pt x="1729740" y="753352"/>
                  <a:pt x="2042160" y="672072"/>
                </a:cubicBezTo>
                <a:cubicBezTo>
                  <a:pt x="2354580" y="590792"/>
                  <a:pt x="2679700" y="31992"/>
                  <a:pt x="3017520" y="1512"/>
                </a:cubicBezTo>
                <a:cubicBezTo>
                  <a:pt x="3355340" y="-28968"/>
                  <a:pt x="3665220" y="410452"/>
                  <a:pt x="4069080" y="489192"/>
                </a:cubicBezTo>
                <a:cubicBezTo>
                  <a:pt x="4472940" y="567932"/>
                  <a:pt x="5140960" y="268212"/>
                  <a:pt x="5440680" y="473952"/>
                </a:cubicBezTo>
                <a:cubicBezTo>
                  <a:pt x="5740400" y="679692"/>
                  <a:pt x="5913120" y="1251192"/>
                  <a:pt x="5867400" y="1723632"/>
                </a:cubicBezTo>
                <a:cubicBezTo>
                  <a:pt x="5821680" y="2196072"/>
                  <a:pt x="5593080" y="2978392"/>
                  <a:pt x="5166360" y="3308592"/>
                </a:cubicBezTo>
                <a:cubicBezTo>
                  <a:pt x="4739640" y="3638792"/>
                  <a:pt x="3794760" y="3560052"/>
                  <a:pt x="3307080" y="3704832"/>
                </a:cubicBezTo>
                <a:cubicBezTo>
                  <a:pt x="2819400" y="3849612"/>
                  <a:pt x="2684780" y="4266172"/>
                  <a:pt x="2240280" y="4177272"/>
                </a:cubicBezTo>
                <a:cubicBezTo>
                  <a:pt x="1795780" y="4088372"/>
                  <a:pt x="972820" y="3567672"/>
                  <a:pt x="640080" y="3171432"/>
                </a:cubicBezTo>
                <a:cubicBezTo>
                  <a:pt x="307340" y="2775192"/>
                  <a:pt x="259080" y="2150352"/>
                  <a:pt x="243840" y="1799832"/>
                </a:cubicBezTo>
                <a:cubicBezTo>
                  <a:pt x="228600" y="1449312"/>
                  <a:pt x="403860" y="1263892"/>
                  <a:pt x="548640" y="1068312"/>
                </a:cubicBezTo>
                <a:cubicBezTo>
                  <a:pt x="693420" y="872732"/>
                  <a:pt x="975360" y="700012"/>
                  <a:pt x="1112520" y="626352"/>
                </a:cubicBezTo>
                <a:cubicBezTo>
                  <a:pt x="1249680" y="552692"/>
                  <a:pt x="1310640" y="589522"/>
                  <a:pt x="1371600" y="626352"/>
                </a:cubicBezTo>
              </a:path>
            </a:pathLst>
          </a:cu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5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2279650"/>
            <a:ext cx="45720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52800"/>
            <a:ext cx="4795838"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881438" y="2228850"/>
            <a:ext cx="5867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sz="2400">
                <a:solidFill>
                  <a:schemeClr val="bg1"/>
                </a:solidFill>
              </a:rPr>
              <a:t>	Em có suy nghĩ gì về hiện tượng hiện nay có một số học sinh thường sử dụng bạo lực để giải quyết mâu thuẫn với nhau? Theo em, các hành vi như vậy ảnh hưởng thế nào đến chính những người trong cuộc, gia đình, nhà trường và xã hội? </a:t>
            </a:r>
            <a:endParaRPr lang="en-US" sz="1400">
              <a:solidFill>
                <a:schemeClr val="bg1"/>
              </a:solidFill>
            </a:endParaRPr>
          </a:p>
        </p:txBody>
      </p:sp>
      <p:sp>
        <p:nvSpPr>
          <p:cNvPr id="21510" name="TextBox 5"/>
          <p:cNvSpPr txBox="1">
            <a:spLocks noChangeArrowheads="1"/>
          </p:cNvSpPr>
          <p:nvPr/>
        </p:nvSpPr>
        <p:spPr bwMode="auto">
          <a:xfrm>
            <a:off x="4414838" y="566738"/>
            <a:ext cx="510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b="1">
                <a:solidFill>
                  <a:schemeClr val="bg1"/>
                </a:solidFill>
              </a:rPr>
              <a:t>BÀI TẬP TÌNH HUỐNG</a:t>
            </a:r>
          </a:p>
        </p:txBody>
      </p:sp>
    </p:spTree>
    <p:extLst>
      <p:ext uri="{BB962C8B-B14F-4D97-AF65-F5344CB8AC3E}">
        <p14:creationId xmlns:p14="http://schemas.microsoft.com/office/powerpoint/2010/main" val="381950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 descr="C:\Users\PC\Desktop\bai-van-phan-tich-van-ban-dau-tranh-cho-mot-the-gioi-hoa-binh-so-7-477032.jpg"/>
          <p:cNvPicPr>
            <a:picLocks noChangeAspect="1" noChangeArrowheads="1"/>
          </p:cNvPicPr>
          <p:nvPr/>
        </p:nvPicPr>
        <p:blipFill>
          <a:blip r:embed="rId2">
            <a:extLst>
              <a:ext uri="{28A0092B-C50C-407E-A947-70E740481C1C}">
                <a14:useLocalDpi xmlns:a14="http://schemas.microsoft.com/office/drawing/2010/main" val="0"/>
              </a:ext>
            </a:extLst>
          </a:blip>
          <a:srcRect l="52940" t="14706"/>
          <a:stretch>
            <a:fillRect/>
          </a:stretch>
        </p:blipFill>
        <p:spPr bwMode="auto">
          <a:xfrm>
            <a:off x="10591800" y="0"/>
            <a:ext cx="186372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p:cNvPicPr>
          <p:nvPr/>
        </p:nvPicPr>
        <p:blipFill>
          <a:blip r:embed="rId3">
            <a:extLst>
              <a:ext uri="{28A0092B-C50C-407E-A947-70E740481C1C}">
                <a14:useLocalDpi xmlns:a14="http://schemas.microsoft.com/office/drawing/2010/main" val="0"/>
              </a:ext>
            </a:extLst>
          </a:blip>
          <a:srcRect t="5302" b="7890"/>
          <a:stretch>
            <a:fillRect/>
          </a:stretch>
        </p:blipFill>
        <p:spPr bwMode="auto">
          <a:xfrm>
            <a:off x="2974975" y="2590800"/>
            <a:ext cx="62420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608926" y="533400"/>
            <a:ext cx="2974148"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CHIA SẺ</a:t>
            </a:r>
          </a:p>
        </p:txBody>
      </p:sp>
      <p:sp>
        <p:nvSpPr>
          <p:cNvPr id="22533" name="TextBox 5"/>
          <p:cNvSpPr txBox="1">
            <a:spLocks noChangeArrowheads="1"/>
          </p:cNvSpPr>
          <p:nvPr/>
        </p:nvSpPr>
        <p:spPr bwMode="auto">
          <a:xfrm>
            <a:off x="3810000" y="3200400"/>
            <a:ext cx="495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a:t>Em sẽ làm gì để bảo vệ hòa bình xây dựng tình hữu nghị và hợp tác trong cuộc sống hằng ngày ?</a:t>
            </a:r>
          </a:p>
        </p:txBody>
      </p:sp>
      <p:sp>
        <p:nvSpPr>
          <p:cNvPr id="22534" name="TextBox 6"/>
          <p:cNvSpPr txBox="1">
            <a:spLocks noChangeArrowheads="1"/>
          </p:cNvSpPr>
          <p:nvPr/>
        </p:nvSpPr>
        <p:spPr bwMode="auto">
          <a:xfrm>
            <a:off x="3173413" y="1384300"/>
            <a:ext cx="74183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a:solidFill>
                  <a:srgbClr val="FFFF00"/>
                </a:solidFill>
              </a:rPr>
              <a:t>Viết câu trả lời ra giấy nhớ. Thời gian 2 phút. </a:t>
            </a:r>
          </a:p>
          <a:p>
            <a:pPr>
              <a:spcBef>
                <a:spcPct val="0"/>
              </a:spcBef>
              <a:buFontTx/>
              <a:buNone/>
            </a:pPr>
            <a:r>
              <a:rPr lang="en-US" sz="2800">
                <a:solidFill>
                  <a:srgbClr val="FFFF00"/>
                </a:solidFill>
              </a:rPr>
              <a:t>Sau đó học sinh dán lên bảng theo nhóm. </a:t>
            </a:r>
          </a:p>
        </p:txBody>
      </p:sp>
    </p:spTree>
    <p:extLst>
      <p:ext uri="{BB962C8B-B14F-4D97-AF65-F5344CB8AC3E}">
        <p14:creationId xmlns:p14="http://schemas.microsoft.com/office/powerpoint/2010/main" val="12242688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38200" y="2209800"/>
            <a:ext cx="7315200" cy="22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chemeClr val="bg1"/>
                </a:solidFill>
              </a:rPr>
              <a:t>TỔNG KẾT</a:t>
            </a:r>
          </a:p>
          <a:p>
            <a:pPr algn="ctr">
              <a:defRPr/>
            </a:pPr>
            <a:r>
              <a:rPr lang="en-US" sz="6600" b="1" dirty="0">
                <a:solidFill>
                  <a:schemeClr val="bg1"/>
                </a:solidFill>
              </a:rPr>
              <a:t> CHỦ ĐỀ</a:t>
            </a:r>
          </a:p>
        </p:txBody>
      </p:sp>
      <p:sp>
        <p:nvSpPr>
          <p:cNvPr id="3" name="Rectangle 2"/>
          <p:cNvSpPr/>
          <p:nvPr/>
        </p:nvSpPr>
        <p:spPr>
          <a:xfrm>
            <a:off x="-60325" y="2552700"/>
            <a:ext cx="1828800" cy="1600200"/>
          </a:xfrm>
          <a:prstGeom prst="rect">
            <a:avLst/>
          </a:prstGeom>
          <a:solidFill>
            <a:srgbClr val="F376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7086600" y="2568575"/>
            <a:ext cx="5105400" cy="1600200"/>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163431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a:grpSpLocks/>
          </p:cNvGrpSpPr>
          <p:nvPr/>
        </p:nvGrpSpPr>
        <p:grpSpPr bwMode="auto">
          <a:xfrm>
            <a:off x="-811213" y="-504825"/>
            <a:ext cx="13525501" cy="6904038"/>
            <a:chOff x="1620838" y="91129"/>
            <a:chExt cx="8872538" cy="6227122"/>
          </a:xfrm>
        </p:grpSpPr>
        <p:sp>
          <p:nvSpPr>
            <p:cNvPr id="25628" name="Freeform 42"/>
            <p:cNvSpPr>
              <a:spLocks/>
            </p:cNvSpPr>
            <p:nvPr/>
          </p:nvSpPr>
          <p:spPr bwMode="auto">
            <a:xfrm>
              <a:off x="2287588" y="503238"/>
              <a:ext cx="7613650" cy="5815013"/>
            </a:xfrm>
            <a:custGeom>
              <a:avLst/>
              <a:gdLst>
                <a:gd name="T0" fmla="*/ 2147483646 w 2027"/>
                <a:gd name="T1" fmla="*/ 2147483646 h 1548"/>
                <a:gd name="T2" fmla="*/ 2147483646 w 2027"/>
                <a:gd name="T3" fmla="*/ 2147483646 h 1548"/>
                <a:gd name="T4" fmla="*/ 2147483646 w 2027"/>
                <a:gd name="T5" fmla="*/ 2147483646 h 1548"/>
                <a:gd name="T6" fmla="*/ 2147483646 w 2027"/>
                <a:gd name="T7" fmla="*/ 2147483646 h 1548"/>
                <a:gd name="T8" fmla="*/ 2147483646 w 2027"/>
                <a:gd name="T9" fmla="*/ 2147483646 h 1548"/>
                <a:gd name="T10" fmla="*/ 2147483646 w 2027"/>
                <a:gd name="T11" fmla="*/ 2147483646 h 1548"/>
                <a:gd name="T12" fmla="*/ 2147483646 w 2027"/>
                <a:gd name="T13" fmla="*/ 2147483646 h 1548"/>
                <a:gd name="T14" fmla="*/ 2147483646 w 2027"/>
                <a:gd name="T15" fmla="*/ 2147483646 h 1548"/>
                <a:gd name="T16" fmla="*/ 2147483646 w 2027"/>
                <a:gd name="T17" fmla="*/ 2147483646 h 1548"/>
                <a:gd name="T18" fmla="*/ 2147483646 w 2027"/>
                <a:gd name="T19" fmla="*/ 2147483646 h 1548"/>
                <a:gd name="T20" fmla="*/ 2147483646 w 2027"/>
                <a:gd name="T21" fmla="*/ 2147483646 h 1548"/>
                <a:gd name="T22" fmla="*/ 2147483646 w 2027"/>
                <a:gd name="T23" fmla="*/ 2147483646 h 1548"/>
                <a:gd name="T24" fmla="*/ 2147483646 w 2027"/>
                <a:gd name="T25" fmla="*/ 2147483646 h 1548"/>
                <a:gd name="T26" fmla="*/ 2147483646 w 2027"/>
                <a:gd name="T27" fmla="*/ 2147483646 h 1548"/>
                <a:gd name="T28" fmla="*/ 2147483646 w 2027"/>
                <a:gd name="T29" fmla="*/ 2147483646 h 1548"/>
                <a:gd name="T30" fmla="*/ 2147483646 w 2027"/>
                <a:gd name="T31" fmla="*/ 2147483646 h 1548"/>
                <a:gd name="T32" fmla="*/ 2147483646 w 2027"/>
                <a:gd name="T33" fmla="*/ 2147483646 h 1548"/>
                <a:gd name="T34" fmla="*/ 2147483646 w 2027"/>
                <a:gd name="T35" fmla="*/ 2147483646 h 1548"/>
                <a:gd name="T36" fmla="*/ 2147483646 w 2027"/>
                <a:gd name="T37" fmla="*/ 2147483646 h 1548"/>
                <a:gd name="T38" fmla="*/ 2147483646 w 2027"/>
                <a:gd name="T39" fmla="*/ 2147483646 h 15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rotWithShape="0">
              <a:gsLst>
                <a:gs pos="0">
                  <a:srgbClr val="44C7CA"/>
                </a:gs>
                <a:gs pos="100000">
                  <a:srgbClr val="394E6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9"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30" name="Freeform 46"/>
            <p:cNvSpPr>
              <a:spLocks/>
            </p:cNvSpPr>
            <p:nvPr/>
          </p:nvSpPr>
          <p:spPr bwMode="auto">
            <a:xfrm>
              <a:off x="1726177" y="91129"/>
              <a:ext cx="8682637" cy="3569649"/>
            </a:xfrm>
            <a:custGeom>
              <a:avLst/>
              <a:gdLst>
                <a:gd name="T0" fmla="*/ 2147483646 w 1995"/>
                <a:gd name="T1" fmla="*/ 2147483646 h 356"/>
                <a:gd name="T2" fmla="*/ 2147483646 w 1995"/>
                <a:gd name="T3" fmla="*/ 2147483646 h 356"/>
                <a:gd name="T4" fmla="*/ 2147483646 w 1995"/>
                <a:gd name="T5" fmla="*/ 2147483646 h 356"/>
                <a:gd name="T6" fmla="*/ 2147483646 w 1995"/>
                <a:gd name="T7" fmla="*/ 2147483646 h 356"/>
                <a:gd name="T8" fmla="*/ 2147483646 w 1995"/>
                <a:gd name="T9" fmla="*/ 2147483646 h 356"/>
                <a:gd name="T10" fmla="*/ 2147483646 w 1995"/>
                <a:gd name="T11" fmla="*/ 2147483646 h 356"/>
                <a:gd name="T12" fmla="*/ 2147483646 w 1995"/>
                <a:gd name="T13" fmla="*/ 2147483646 h 356"/>
                <a:gd name="T14" fmla="*/ 2147483646 w 1995"/>
                <a:gd name="T15" fmla="*/ 0 h 356"/>
                <a:gd name="T16" fmla="*/ 2147483646 w 1995"/>
                <a:gd name="T17" fmla="*/ 2147483646 h 356"/>
                <a:gd name="T18" fmla="*/ 2147483646 w 1995"/>
                <a:gd name="T19" fmla="*/ 2147483646 h 356"/>
                <a:gd name="T20" fmla="*/ 2147483646 w 1995"/>
                <a:gd name="T21" fmla="*/ 2147483646 h 356"/>
                <a:gd name="T22" fmla="*/ 2147483646 w 1995"/>
                <a:gd name="T23" fmla="*/ 2147483646 h 356"/>
                <a:gd name="T24" fmla="*/ 0 w 1995"/>
                <a:gd name="T25" fmla="*/ 2147483646 h 356"/>
                <a:gd name="T26" fmla="*/ 2147483646 w 1995"/>
                <a:gd name="T27" fmla="*/ 2147483646 h 3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17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631" name="Group 49"/>
            <p:cNvGrpSpPr>
              <a:grpSpLocks noChangeAspect="1"/>
            </p:cNvGrpSpPr>
            <p:nvPr/>
          </p:nvGrpSpPr>
          <p:grpSpPr bwMode="auto">
            <a:xfrm>
              <a:off x="1620838" y="3263900"/>
              <a:ext cx="8872538" cy="2816225"/>
              <a:chOff x="1021" y="2056"/>
              <a:chExt cx="5589" cy="1774"/>
            </a:xfrm>
          </p:grpSpPr>
          <p:sp>
            <p:nvSpPr>
              <p:cNvPr id="25632"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33" name="Freeform 50"/>
              <p:cNvSpPr>
                <a:spLocks/>
              </p:cNvSpPr>
              <p:nvPr/>
            </p:nvSpPr>
            <p:spPr bwMode="auto">
              <a:xfrm>
                <a:off x="1021" y="2056"/>
                <a:ext cx="5589" cy="1774"/>
              </a:xfrm>
              <a:custGeom>
                <a:avLst/>
                <a:gdLst>
                  <a:gd name="T0" fmla="*/ 73041 w 1993"/>
                  <a:gd name="T1" fmla="*/ 192564 h 325"/>
                  <a:gd name="T2" fmla="*/ 120897 w 1993"/>
                  <a:gd name="T3" fmla="*/ 287699 h 325"/>
                  <a:gd name="T4" fmla="*/ 121029 w 1993"/>
                  <a:gd name="T5" fmla="*/ 288502 h 325"/>
                  <a:gd name="T6" fmla="*/ 121887 w 1993"/>
                  <a:gd name="T7" fmla="*/ 119862 h 325"/>
                  <a:gd name="T8" fmla="*/ 121273 w 1993"/>
                  <a:gd name="T9" fmla="*/ 95938 h 325"/>
                  <a:gd name="T10" fmla="*/ 114896 w 1993"/>
                  <a:gd name="T11" fmla="*/ 82619 h 325"/>
                  <a:gd name="T12" fmla="*/ 66538 w 1993"/>
                  <a:gd name="T13" fmla="*/ 149125 h 325"/>
                  <a:gd name="T14" fmla="*/ 41925 w 1993"/>
                  <a:gd name="T15" fmla="*/ 115485 h 325"/>
                  <a:gd name="T16" fmla="*/ 62 w 1993"/>
                  <a:gd name="T17" fmla="*/ 38226 h 325"/>
                  <a:gd name="T18" fmla="*/ 0 w 1993"/>
                  <a:gd name="T19" fmla="*/ 52379 h 325"/>
                  <a:gd name="T20" fmla="*/ 26290 w 1993"/>
                  <a:gd name="T21" fmla="*/ 79044 h 325"/>
                  <a:gd name="T22" fmla="*/ 73041 w 1993"/>
                  <a:gd name="T23" fmla="*/ 192564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098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050" name="图片 104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0913" y="517525"/>
            <a:ext cx="184308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图片 10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413" y="-80963"/>
            <a:ext cx="1901826" cy="155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图片 106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660900"/>
            <a:ext cx="3746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7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867381">
            <a:off x="3486944" y="405606"/>
            <a:ext cx="565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图片 7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361512">
            <a:off x="390525" y="3005138"/>
            <a:ext cx="363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图片 7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07889">
            <a:off x="8150225" y="3727450"/>
            <a:ext cx="57626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图片 7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07889">
            <a:off x="6925469" y="1259682"/>
            <a:ext cx="2762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图片 7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07889">
            <a:off x="4360862" y="1590676"/>
            <a:ext cx="276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图片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063472">
            <a:off x="6427788" y="5341938"/>
            <a:ext cx="2127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图片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063472">
            <a:off x="8818563" y="342900"/>
            <a:ext cx="3889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063472">
            <a:off x="7832725" y="1701800"/>
            <a:ext cx="1047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图片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063472">
            <a:off x="9713913" y="484188"/>
            <a:ext cx="103187"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图片 8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063472">
            <a:off x="1366838" y="2546350"/>
            <a:ext cx="103187"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图片 8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063472">
            <a:off x="1914525" y="304800"/>
            <a:ext cx="246063"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Kondor - Meaningful Ways">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213" y="-444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Content Placeholder 3"/>
          <p:cNvPicPr>
            <a:picLocks noChangeAspect="1"/>
          </p:cNvPicPr>
          <p:nvPr/>
        </p:nvPicPr>
        <p:blipFill>
          <a:blip r:embed="rId7">
            <a:extLst>
              <a:ext uri="{28A0092B-C50C-407E-A947-70E740481C1C}">
                <a14:useLocalDpi xmlns:a14="http://schemas.microsoft.com/office/drawing/2010/main" val="0"/>
              </a:ext>
            </a:extLst>
          </a:blip>
          <a:srcRect l="54688" t="4076" r="5646" b="7864"/>
          <a:stretch>
            <a:fillRect/>
          </a:stretch>
        </p:blipFill>
        <p:spPr bwMode="auto">
          <a:xfrm rot="-821304">
            <a:off x="10167938" y="5360988"/>
            <a:ext cx="8778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 name="图片 7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07889">
            <a:off x="8665369" y="5577682"/>
            <a:ext cx="2746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 name="图片 7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867381">
            <a:off x="2003425" y="5756275"/>
            <a:ext cx="5667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文本框 1059"/>
          <p:cNvSpPr txBox="1"/>
          <p:nvPr/>
        </p:nvSpPr>
        <p:spPr>
          <a:xfrm>
            <a:off x="1349663" y="1544715"/>
            <a:ext cx="9701152" cy="2378861"/>
          </a:xfrm>
          <a:prstGeom prst="rect">
            <a:avLst/>
          </a:prstGeom>
          <a:noFill/>
          <a:effectLst>
            <a:outerShdw blurRad="50800" dist="38100" dir="2700000" algn="tl" rotWithShape="0">
              <a:prstClr val="black">
                <a:alpha val="40000"/>
              </a:prstClr>
            </a:outerShdw>
          </a:effectLst>
        </p:spPr>
        <p:txBody>
          <a:bodyPr>
            <a:prstTxWarp prst="textDeflate">
              <a:avLst/>
            </a:prstTxWarp>
            <a:spAutoFit/>
          </a:bodyPr>
          <a:lstStyle/>
          <a:p>
            <a:pPr algn="ctr">
              <a:lnSpc>
                <a:spcPct val="150000"/>
              </a:lnSpc>
              <a:defRPr/>
            </a:pPr>
            <a:r>
              <a:rPr lang="en-US" altLang="zh-CN" sz="5400" b="1" dirty="0">
                <a:ln w="22225">
                  <a:solidFill>
                    <a:srgbClr val="FE817E"/>
                  </a:solidFill>
                  <a:prstDash val="solid"/>
                </a:ln>
                <a:solidFill>
                  <a:srgbClr val="FFC000"/>
                </a:solidFill>
                <a:effectLst>
                  <a:glow rad="101600">
                    <a:schemeClr val="bg1"/>
                  </a:glow>
                </a:effectLst>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a:grpSpLocks/>
          </p:cNvGrpSpPr>
          <p:nvPr/>
        </p:nvGrpSpPr>
        <p:grpSpPr bwMode="auto">
          <a:xfrm>
            <a:off x="4845050" y="3582988"/>
            <a:ext cx="2576513" cy="1189037"/>
            <a:chOff x="4845377" y="3583082"/>
            <a:chExt cx="2576504" cy="1189493"/>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5" name="文本框 1059">
              <a:hlinkClick r:id="" action="ppaction://hlinkshowjump?jump=nextslide"/>
            </p:cNvPr>
            <p:cNvSpPr txBox="1"/>
            <p:nvPr/>
          </p:nvSpPr>
          <p:spPr>
            <a:xfrm>
              <a:off x="4845377" y="3583082"/>
              <a:ext cx="2576504" cy="1189493"/>
            </a:xfrm>
            <a:prstGeom prst="rect">
              <a:avLst/>
            </a:prstGeom>
            <a:noFill/>
            <a:ln>
              <a:noFill/>
            </a:ln>
            <a:effectLst>
              <a:outerShdw blurRad="50800" dist="38100" dir="2700000" algn="tl" rotWithShape="0">
                <a:prstClr val="black">
                  <a:alpha val="40000"/>
                </a:prstClr>
              </a:outerShdw>
            </a:effectLst>
          </p:spPr>
          <p:txBody>
            <a:bodyPr>
              <a:spAutoFit/>
            </a:bodyPr>
            <a:lstStyle/>
            <a:p>
              <a:pPr algn="ctr">
                <a:lnSpc>
                  <a:spcPct val="150000"/>
                </a:lnSpc>
                <a:defRPr/>
              </a:pPr>
              <a:r>
                <a:rPr lang="en-US" altLang="zh-CN" sz="5400" b="1">
                  <a:ln w="22225">
                    <a:solidFill>
                      <a:srgbClr val="FE817E"/>
                    </a:solidFill>
                    <a:prstDash val="solid"/>
                  </a:ln>
                  <a:solidFill>
                    <a:schemeClr val="bg1"/>
                  </a:solidFill>
                  <a:effectLst>
                    <a:glow>
                      <a:schemeClr val="bg1"/>
                    </a:glow>
                  </a:effectLst>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5400" b="1" dirty="0">
                <a:ln w="22225">
                  <a:solidFill>
                    <a:srgbClr val="FE817E"/>
                  </a:solidFill>
                  <a:prstDash val="solid"/>
                </a:ln>
                <a:solidFill>
                  <a:schemeClr val="bg1"/>
                </a:solidFill>
                <a:effectLst>
                  <a:glow>
                    <a:schemeClr val="bg1"/>
                  </a:glow>
                </a:effectLst>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a:blip r:embed="rId7">
            <a:extLst>
              <a:ext uri="{28A0092B-C50C-407E-A947-70E740481C1C}">
                <a14:useLocalDpi xmlns:a14="http://schemas.microsoft.com/office/drawing/2010/main" val="0"/>
              </a:ext>
            </a:extLst>
          </a:blip>
          <a:srcRect l="7448" t="4076" r="52885" b="7864"/>
          <a:stretch>
            <a:fillRect/>
          </a:stretch>
        </p:blipFill>
        <p:spPr bwMode="auto">
          <a:xfrm rot="2921445">
            <a:off x="1083469" y="6622257"/>
            <a:ext cx="8778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314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rot="10064973">
            <a:off x="4483100" y="1498600"/>
            <a:ext cx="3925888" cy="3944938"/>
          </a:xfrm>
          <a:prstGeom prst="arc">
            <a:avLst>
              <a:gd name="adj1" fmla="val 5228542"/>
              <a:gd name="adj2" fmla="val 20331502"/>
            </a:avLst>
          </a:prstGeom>
          <a:ln w="57150">
            <a:solidFill>
              <a:srgbClr val="3399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Sun 10"/>
          <p:cNvSpPr/>
          <p:nvPr/>
        </p:nvSpPr>
        <p:spPr>
          <a:xfrm>
            <a:off x="3814763" y="889000"/>
            <a:ext cx="5172075" cy="5164138"/>
          </a:xfrm>
          <a:prstGeom prst="sun">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Freeform 1"/>
          <p:cNvSpPr/>
          <p:nvPr/>
        </p:nvSpPr>
        <p:spPr>
          <a:xfrm>
            <a:off x="-473075" y="5013325"/>
            <a:ext cx="3444875" cy="2711450"/>
          </a:xfrm>
          <a:custGeom>
            <a:avLst/>
            <a:gdLst>
              <a:gd name="connsiteX0" fmla="*/ 136311 w 3444568"/>
              <a:gd name="connsiteY0" fmla="*/ 1164391 h 2712324"/>
              <a:gd name="connsiteX1" fmla="*/ 441111 w 3444568"/>
              <a:gd name="connsiteY1" fmla="*/ 173791 h 2712324"/>
              <a:gd name="connsiteX2" fmla="*/ 1462191 w 3444568"/>
              <a:gd name="connsiteY2" fmla="*/ 82351 h 2712324"/>
              <a:gd name="connsiteX3" fmla="*/ 1645071 w 3444568"/>
              <a:gd name="connsiteY3" fmla="*/ 1042471 h 2712324"/>
              <a:gd name="connsiteX4" fmla="*/ 2330871 w 3444568"/>
              <a:gd name="connsiteY4" fmla="*/ 1179631 h 2712324"/>
              <a:gd name="connsiteX5" fmla="*/ 2650911 w 3444568"/>
              <a:gd name="connsiteY5" fmla="*/ 1941631 h 2712324"/>
              <a:gd name="connsiteX6" fmla="*/ 2239431 w 3444568"/>
              <a:gd name="connsiteY6" fmla="*/ 2307391 h 2712324"/>
              <a:gd name="connsiteX7" fmla="*/ 3397671 w 3444568"/>
              <a:gd name="connsiteY7" fmla="*/ 2414071 h 2712324"/>
              <a:gd name="connsiteX8" fmla="*/ 364911 w 3444568"/>
              <a:gd name="connsiteY8" fmla="*/ 2627431 h 2712324"/>
              <a:gd name="connsiteX9" fmla="*/ 166791 w 3444568"/>
              <a:gd name="connsiteY9" fmla="*/ 844351 h 27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4568" h="2712324">
                <a:moveTo>
                  <a:pt x="136311" y="1164391"/>
                </a:moveTo>
                <a:cubicBezTo>
                  <a:pt x="178221" y="759261"/>
                  <a:pt x="220131" y="354131"/>
                  <a:pt x="441111" y="173791"/>
                </a:cubicBezTo>
                <a:cubicBezTo>
                  <a:pt x="662091" y="-6549"/>
                  <a:pt x="1261531" y="-62429"/>
                  <a:pt x="1462191" y="82351"/>
                </a:cubicBezTo>
                <a:cubicBezTo>
                  <a:pt x="1662851" y="227131"/>
                  <a:pt x="1500291" y="859591"/>
                  <a:pt x="1645071" y="1042471"/>
                </a:cubicBezTo>
                <a:cubicBezTo>
                  <a:pt x="1789851" y="1225351"/>
                  <a:pt x="2163231" y="1029771"/>
                  <a:pt x="2330871" y="1179631"/>
                </a:cubicBezTo>
                <a:cubicBezTo>
                  <a:pt x="2498511" y="1329491"/>
                  <a:pt x="2666151" y="1753671"/>
                  <a:pt x="2650911" y="1941631"/>
                </a:cubicBezTo>
                <a:cubicBezTo>
                  <a:pt x="2635671" y="2129591"/>
                  <a:pt x="2114971" y="2228651"/>
                  <a:pt x="2239431" y="2307391"/>
                </a:cubicBezTo>
                <a:cubicBezTo>
                  <a:pt x="2363891" y="2386131"/>
                  <a:pt x="3710091" y="2360731"/>
                  <a:pt x="3397671" y="2414071"/>
                </a:cubicBezTo>
                <a:cubicBezTo>
                  <a:pt x="3085251" y="2467411"/>
                  <a:pt x="903391" y="2889051"/>
                  <a:pt x="364911" y="2627431"/>
                </a:cubicBezTo>
                <a:cubicBezTo>
                  <a:pt x="-173569" y="2365811"/>
                  <a:pt x="-3389" y="1605081"/>
                  <a:pt x="166791" y="844351"/>
                </a:cubicBezTo>
              </a:path>
            </a:pathLst>
          </a:cu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rot="16200000">
            <a:off x="9732168" y="-889793"/>
            <a:ext cx="762001" cy="2481262"/>
          </a:xfrm>
          <a:prstGeom prst="rect">
            <a:avLst/>
          </a:pr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rot="16200000">
            <a:off x="10466388" y="-693738"/>
            <a:ext cx="1111250" cy="2371725"/>
          </a:xfrm>
          <a:prstGeom prst="rect">
            <a:avLst/>
          </a:prstGeom>
          <a:solidFill>
            <a:srgbClr val="F376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Arc 6"/>
          <p:cNvSpPr/>
          <p:nvPr/>
        </p:nvSpPr>
        <p:spPr>
          <a:xfrm rot="19210504">
            <a:off x="4044950" y="1260475"/>
            <a:ext cx="4803775" cy="4826000"/>
          </a:xfrm>
          <a:prstGeom prst="arc">
            <a:avLst>
              <a:gd name="adj1" fmla="val 5228542"/>
              <a:gd name="adj2" fmla="val 20331502"/>
            </a:avLst>
          </a:prstGeom>
          <a:ln w="57150">
            <a:solidFill>
              <a:srgbClr val="F376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176" name="TextBox 8"/>
          <p:cNvSpPr txBox="1">
            <a:spLocks noChangeArrowheads="1"/>
          </p:cNvSpPr>
          <p:nvPr/>
        </p:nvSpPr>
        <p:spPr bwMode="auto">
          <a:xfrm>
            <a:off x="5605463" y="2871788"/>
            <a:ext cx="2395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3600" b="1">
                <a:solidFill>
                  <a:schemeClr val="bg1"/>
                </a:solidFill>
                <a:latin typeface="Tahoma" panose="020B0604030504040204" pitchFamily="34" charset="0"/>
                <a:cs typeface="Tahoma" panose="020B0604030504040204" pitchFamily="34" charset="0"/>
              </a:rPr>
              <a:t>KHỞI </a:t>
            </a:r>
          </a:p>
          <a:p>
            <a:pPr>
              <a:spcBef>
                <a:spcPct val="0"/>
              </a:spcBef>
              <a:buFontTx/>
              <a:buNone/>
            </a:pPr>
            <a:r>
              <a:rPr lang="en-US" sz="3600" b="1">
                <a:solidFill>
                  <a:schemeClr val="bg1"/>
                </a:solidFill>
                <a:latin typeface="Tahoma" panose="020B0604030504040204" pitchFamily="34" charset="0"/>
                <a:cs typeface="Tahoma" panose="020B0604030504040204" pitchFamily="34" charset="0"/>
              </a:rPr>
              <a:t>ĐỘNG</a:t>
            </a:r>
          </a:p>
        </p:txBody>
      </p:sp>
      <p:sp>
        <p:nvSpPr>
          <p:cNvPr id="10" name="Arc 9"/>
          <p:cNvSpPr/>
          <p:nvPr/>
        </p:nvSpPr>
        <p:spPr>
          <a:xfrm rot="14960775">
            <a:off x="3586163" y="833438"/>
            <a:ext cx="5746750" cy="5734050"/>
          </a:xfrm>
          <a:prstGeom prst="arc">
            <a:avLst>
              <a:gd name="adj1" fmla="val 5228542"/>
              <a:gd name="adj2" fmla="val 20331502"/>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717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3429000"/>
            <a:ext cx="17319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ntr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2557125" y="438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8572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9366" fill="hold"/>
                                        <p:tgtEl>
                                          <p:spTgt spid="6"/>
                                        </p:tgtEl>
                                      </p:cBhvr>
                                    </p:cmd>
                                  </p:childTnLst>
                                </p:cTn>
                              </p:par>
                              <p:par>
                                <p:cTn id="7" presetID="8" presetClass="emph" presetSubtype="0" repeatCount="indefinite" fill="hold" grpId="0" nodeType="withEffect">
                                  <p:stCondLst>
                                    <p:cond delay="0"/>
                                  </p:stCondLst>
                                  <p:childTnLst>
                                    <p:animRot by="21600000">
                                      <p:cBhvr>
                                        <p:cTn id="8" dur="2000" fill="hold"/>
                                        <p:tgtEl>
                                          <p:spTgt spid="11"/>
                                        </p:tgtEl>
                                        <p:attrNameLst>
                                          <p:attrName>r</p:attrName>
                                        </p:attrNameLst>
                                      </p:cBhvr>
                                    </p:animRot>
                                  </p:childTnLst>
                                </p:cTn>
                              </p:par>
                              <p:par>
                                <p:cTn id="9" presetID="2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75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275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2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组合 6"/>
          <p:cNvGrpSpPr>
            <a:grpSpLocks/>
          </p:cNvGrpSpPr>
          <p:nvPr/>
        </p:nvGrpSpPr>
        <p:grpSpPr bwMode="auto">
          <a:xfrm>
            <a:off x="5495925" y="106363"/>
            <a:ext cx="1200150" cy="868362"/>
            <a:chOff x="6770688" y="935037"/>
            <a:chExt cx="2455864" cy="1897063"/>
          </a:xfrm>
        </p:grpSpPr>
        <p:sp>
          <p:nvSpPr>
            <p:cNvPr id="27708" name="Oval 16"/>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09" name="Freeform 413"/>
            <p:cNvSpPr>
              <a:spLocks/>
            </p:cNvSpPr>
            <p:nvPr/>
          </p:nvSpPr>
          <p:spPr bwMode="auto">
            <a:xfrm>
              <a:off x="7747001" y="2408237"/>
              <a:ext cx="558800" cy="303213"/>
            </a:xfrm>
            <a:custGeom>
              <a:avLst/>
              <a:gdLst>
                <a:gd name="T0" fmla="*/ 2147483646 w 149"/>
                <a:gd name="T1" fmla="*/ 2147483646 h 81"/>
                <a:gd name="T2" fmla="*/ 2147483646 w 149"/>
                <a:gd name="T3" fmla="*/ 2147483646 h 81"/>
                <a:gd name="T4" fmla="*/ 2147483646 w 149"/>
                <a:gd name="T5" fmla="*/ 2147483646 h 81"/>
                <a:gd name="T6" fmla="*/ 2147483646 w 149"/>
                <a:gd name="T7" fmla="*/ 2147483646 h 81"/>
                <a:gd name="T8" fmla="*/ 2147483646 w 149"/>
                <a:gd name="T9" fmla="*/ 2147483646 h 81"/>
                <a:gd name="T10" fmla="*/ 2147483646 w 149"/>
                <a:gd name="T11" fmla="*/ 2147483646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10" name="Freeform 414"/>
            <p:cNvSpPr>
              <a:spLocks noEditPoints="1"/>
            </p:cNvSpPr>
            <p:nvPr/>
          </p:nvSpPr>
          <p:spPr bwMode="auto">
            <a:xfrm>
              <a:off x="7750176" y="2474912"/>
              <a:ext cx="552450" cy="228600"/>
            </a:xfrm>
            <a:custGeom>
              <a:avLst/>
              <a:gdLst>
                <a:gd name="T0" fmla="*/ 2147483646 w 147"/>
                <a:gd name="T1" fmla="*/ 2147483646 h 61"/>
                <a:gd name="T2" fmla="*/ 2147483646 w 147"/>
                <a:gd name="T3" fmla="*/ 2147483646 h 61"/>
                <a:gd name="T4" fmla="*/ 2147483646 w 147"/>
                <a:gd name="T5" fmla="*/ 2147483646 h 61"/>
                <a:gd name="T6" fmla="*/ 0 w 147"/>
                <a:gd name="T7" fmla="*/ 2147483646 h 61"/>
                <a:gd name="T8" fmla="*/ 2147483646 w 147"/>
                <a:gd name="T9" fmla="*/ 2147483646 h 61"/>
                <a:gd name="T10" fmla="*/ 2147483646 w 147"/>
                <a:gd name="T11" fmla="*/ 0 h 61"/>
                <a:gd name="T12" fmla="*/ 2147483646 w 147"/>
                <a:gd name="T13" fmla="*/ 2147483646 h 61"/>
                <a:gd name="T14" fmla="*/ 2147483646 w 147"/>
                <a:gd name="T15" fmla="*/ 2147483646 h 61"/>
                <a:gd name="T16" fmla="*/ 2147483646 w 147"/>
                <a:gd name="T17" fmla="*/ 2147483646 h 61"/>
                <a:gd name="T18" fmla="*/ 2147483646 w 147"/>
                <a:gd name="T19" fmla="*/ 2147483646 h 61"/>
                <a:gd name="T20" fmla="*/ 2147483646 w 147"/>
                <a:gd name="T21" fmla="*/ 2147483646 h 61"/>
                <a:gd name="T22" fmla="*/ 2147483646 w 147"/>
                <a:gd name="T23" fmla="*/ 2147483646 h 61"/>
                <a:gd name="T24" fmla="*/ 2147483646 w 147"/>
                <a:gd name="T25" fmla="*/ 2147483646 h 61"/>
                <a:gd name="T26" fmla="*/ 2147483646 w 147"/>
                <a:gd name="T27" fmla="*/ 2147483646 h 61"/>
                <a:gd name="T28" fmla="*/ 2147483646 w 147"/>
                <a:gd name="T29" fmla="*/ 2147483646 h 61"/>
                <a:gd name="T30" fmla="*/ 2147483646 w 147"/>
                <a:gd name="T31" fmla="*/ 2147483646 h 61"/>
                <a:gd name="T32" fmla="*/ 2147483646 w 147"/>
                <a:gd name="T33" fmla="*/ 2147483646 h 61"/>
                <a:gd name="T34" fmla="*/ 2147483646 w 147"/>
                <a:gd name="T35" fmla="*/ 2147483646 h 61"/>
                <a:gd name="T36" fmla="*/ 2147483646 w 147"/>
                <a:gd name="T37" fmla="*/ 2147483646 h 61"/>
                <a:gd name="T38" fmla="*/ 2147483646 w 147"/>
                <a:gd name="T39" fmla="*/ 2147483646 h 61"/>
                <a:gd name="T40" fmla="*/ 2147483646 w 147"/>
                <a:gd name="T41" fmla="*/ 2147483646 h 61"/>
                <a:gd name="T42" fmla="*/ 2147483646 w 147"/>
                <a:gd name="T43" fmla="*/ 2147483646 h 61"/>
                <a:gd name="T44" fmla="*/ 2147483646 w 147"/>
                <a:gd name="T45" fmla="*/ 2147483646 h 61"/>
                <a:gd name="T46" fmla="*/ 2147483646 w 147"/>
                <a:gd name="T47" fmla="*/ 2147483646 h 61"/>
                <a:gd name="T48" fmla="*/ 2147483646 w 147"/>
                <a:gd name="T49" fmla="*/ 2147483646 h 61"/>
                <a:gd name="T50" fmla="*/ 2147483646 w 147"/>
                <a:gd name="T51" fmla="*/ 2147483646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11" name="Freeform 415"/>
            <p:cNvSpPr>
              <a:spLocks/>
            </p:cNvSpPr>
            <p:nvPr/>
          </p:nvSpPr>
          <p:spPr bwMode="auto">
            <a:xfrm>
              <a:off x="7758113" y="2479675"/>
              <a:ext cx="541338" cy="217488"/>
            </a:xfrm>
            <a:custGeom>
              <a:avLst/>
              <a:gdLst>
                <a:gd name="T0" fmla="*/ 2147483646 w 144"/>
                <a:gd name="T1" fmla="*/ 0 h 58"/>
                <a:gd name="T2" fmla="*/ 2147483646 w 144"/>
                <a:gd name="T3" fmla="*/ 2147483646 h 58"/>
                <a:gd name="T4" fmla="*/ 0 w 144"/>
                <a:gd name="T5" fmla="*/ 2147483646 h 58"/>
                <a:gd name="T6" fmla="*/ 0 w 144"/>
                <a:gd name="T7" fmla="*/ 0 h 58"/>
                <a:gd name="T8" fmla="*/ 2147483646 w 144"/>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12" name="Freeform 416"/>
            <p:cNvSpPr>
              <a:spLocks noEditPoints="1"/>
            </p:cNvSpPr>
            <p:nvPr/>
          </p:nvSpPr>
          <p:spPr bwMode="auto">
            <a:xfrm>
              <a:off x="7754938" y="2474912"/>
              <a:ext cx="547688" cy="139700"/>
            </a:xfrm>
            <a:custGeom>
              <a:avLst/>
              <a:gdLst>
                <a:gd name="T0" fmla="*/ 0 w 146"/>
                <a:gd name="T1" fmla="*/ 2147483646 h 37"/>
                <a:gd name="T2" fmla="*/ 0 w 146"/>
                <a:gd name="T3" fmla="*/ 2147483646 h 37"/>
                <a:gd name="T4" fmla="*/ 0 w 146"/>
                <a:gd name="T5" fmla="*/ 2147483646 h 37"/>
                <a:gd name="T6" fmla="*/ 0 w 146"/>
                <a:gd name="T7" fmla="*/ 0 h 37"/>
                <a:gd name="T8" fmla="*/ 2147483646 w 146"/>
                <a:gd name="T9" fmla="*/ 0 h 37"/>
                <a:gd name="T10" fmla="*/ 2147483646 w 146"/>
                <a:gd name="T11" fmla="*/ 0 h 37"/>
                <a:gd name="T12" fmla="*/ 2147483646 w 146"/>
                <a:gd name="T13" fmla="*/ 2147483646 h 37"/>
                <a:gd name="T14" fmla="*/ 2147483646 w 146"/>
                <a:gd name="T15" fmla="*/ 0 h 37"/>
                <a:gd name="T16" fmla="*/ 2147483646 w 146"/>
                <a:gd name="T17" fmla="*/ 0 h 37"/>
                <a:gd name="T18" fmla="*/ 2147483646 w 146"/>
                <a:gd name="T19" fmla="*/ 2147483646 h 37"/>
                <a:gd name="T20" fmla="*/ 2147483646 w 146"/>
                <a:gd name="T21" fmla="*/ 2147483646 h 37"/>
                <a:gd name="T22" fmla="*/ 2147483646 w 146"/>
                <a:gd name="T23" fmla="*/ 2147483646 h 37"/>
                <a:gd name="T24" fmla="*/ 2147483646 w 146"/>
                <a:gd name="T25" fmla="*/ 2147483646 h 37"/>
                <a:gd name="T26" fmla="*/ 0 w 146"/>
                <a:gd name="T27" fmla="*/ 2147483646 h 37"/>
                <a:gd name="T28" fmla="*/ 2147483646 w 146"/>
                <a:gd name="T29" fmla="*/ 2147483646 h 37"/>
                <a:gd name="T30" fmla="*/ 2147483646 w 146"/>
                <a:gd name="T31" fmla="*/ 2147483646 h 37"/>
                <a:gd name="T32" fmla="*/ 2147483646 w 146"/>
                <a:gd name="T33" fmla="*/ 2147483646 h 37"/>
                <a:gd name="T34" fmla="*/ 2147483646 w 146"/>
                <a:gd name="T35" fmla="*/ 2147483646 h 37"/>
                <a:gd name="T36" fmla="*/ 2147483646 w 146"/>
                <a:gd name="T37" fmla="*/ 2147483646 h 37"/>
                <a:gd name="T38" fmla="*/ 2147483646 w 146"/>
                <a:gd name="T39" fmla="*/ 2147483646 h 37"/>
                <a:gd name="T40" fmla="*/ 2147483646 w 146"/>
                <a:gd name="T41" fmla="*/ 2147483646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13" name="Freeform 417"/>
            <p:cNvSpPr>
              <a:spLocks/>
            </p:cNvSpPr>
            <p:nvPr/>
          </p:nvSpPr>
          <p:spPr bwMode="auto">
            <a:xfrm>
              <a:off x="7758113" y="1363662"/>
              <a:ext cx="541338" cy="1190625"/>
            </a:xfrm>
            <a:custGeom>
              <a:avLst/>
              <a:gdLst>
                <a:gd name="T0" fmla="*/ 2147483646 w 144"/>
                <a:gd name="T1" fmla="*/ 0 h 317"/>
                <a:gd name="T2" fmla="*/ 0 w 144"/>
                <a:gd name="T3" fmla="*/ 2147483646 h 317"/>
                <a:gd name="T4" fmla="*/ 0 w 144"/>
                <a:gd name="T5" fmla="*/ 2147483646 h 317"/>
                <a:gd name="T6" fmla="*/ 2147483646 w 144"/>
                <a:gd name="T7" fmla="*/ 2147483646 h 317"/>
                <a:gd name="T8" fmla="*/ 2147483646 w 144"/>
                <a:gd name="T9" fmla="*/ 2147483646 h 317"/>
                <a:gd name="T10" fmla="*/ 2147483646 w 144"/>
                <a:gd name="T11" fmla="*/ 0 h 3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14" name="Freeform 418"/>
            <p:cNvSpPr>
              <a:spLocks noEditPoints="1"/>
            </p:cNvSpPr>
            <p:nvPr/>
          </p:nvSpPr>
          <p:spPr bwMode="auto">
            <a:xfrm>
              <a:off x="7750176" y="1355725"/>
              <a:ext cx="555625" cy="1201738"/>
            </a:xfrm>
            <a:custGeom>
              <a:avLst/>
              <a:gdLst>
                <a:gd name="T0" fmla="*/ 2147483646 w 148"/>
                <a:gd name="T1" fmla="*/ 2147483646 h 320"/>
                <a:gd name="T2" fmla="*/ 0 w 148"/>
                <a:gd name="T3" fmla="*/ 2147483646 h 320"/>
                <a:gd name="T4" fmla="*/ 0 w 148"/>
                <a:gd name="T5" fmla="*/ 2147483646 h 320"/>
                <a:gd name="T6" fmla="*/ 2147483646 w 148"/>
                <a:gd name="T7" fmla="*/ 2147483646 h 320"/>
                <a:gd name="T8" fmla="*/ 2147483646 w 148"/>
                <a:gd name="T9" fmla="*/ 0 h 320"/>
                <a:gd name="T10" fmla="*/ 2147483646 w 148"/>
                <a:gd name="T11" fmla="*/ 2147483646 h 320"/>
                <a:gd name="T12" fmla="*/ 2147483646 w 148"/>
                <a:gd name="T13" fmla="*/ 2147483646 h 320"/>
                <a:gd name="T14" fmla="*/ 2147483646 w 148"/>
                <a:gd name="T15" fmla="*/ 2147483646 h 320"/>
                <a:gd name="T16" fmla="*/ 2147483646 w 148"/>
                <a:gd name="T17" fmla="*/ 2147483646 h 320"/>
                <a:gd name="T18" fmla="*/ 2147483646 w 148"/>
                <a:gd name="T19" fmla="*/ 2147483646 h 320"/>
                <a:gd name="T20" fmla="*/ 2147483646 w 148"/>
                <a:gd name="T21" fmla="*/ 2147483646 h 320"/>
                <a:gd name="T22" fmla="*/ 2147483646 w 148"/>
                <a:gd name="T23" fmla="*/ 2147483646 h 320"/>
                <a:gd name="T24" fmla="*/ 2147483646 w 148"/>
                <a:gd name="T25" fmla="*/ 2147483646 h 320"/>
                <a:gd name="T26" fmla="*/ 2147483646 w 148"/>
                <a:gd name="T27" fmla="*/ 2147483646 h 320"/>
                <a:gd name="T28" fmla="*/ 2147483646 w 148"/>
                <a:gd name="T29" fmla="*/ 2147483646 h 320"/>
                <a:gd name="T30" fmla="*/ 2147483646 w 148"/>
                <a:gd name="T31" fmla="*/ 2147483646 h 320"/>
                <a:gd name="T32" fmla="*/ 2147483646 w 148"/>
                <a:gd name="T33" fmla="*/ 2147483646 h 320"/>
                <a:gd name="T34" fmla="*/ 2147483646 w 148"/>
                <a:gd name="T35" fmla="*/ 2147483646 h 320"/>
                <a:gd name="T36" fmla="*/ 2147483646 w 148"/>
                <a:gd name="T37" fmla="*/ 2147483646 h 320"/>
                <a:gd name="T38" fmla="*/ 2147483646 w 148"/>
                <a:gd name="T39" fmla="*/ 2147483646 h 320"/>
                <a:gd name="T40" fmla="*/ 2147483646 w 148"/>
                <a:gd name="T41" fmla="*/ 2147483646 h 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15" name="Freeform 419"/>
            <p:cNvSpPr>
              <a:spLocks/>
            </p:cNvSpPr>
            <p:nvPr/>
          </p:nvSpPr>
          <p:spPr bwMode="auto">
            <a:xfrm>
              <a:off x="7915276" y="1366837"/>
              <a:ext cx="233363" cy="1187450"/>
            </a:xfrm>
            <a:custGeom>
              <a:avLst/>
              <a:gdLst>
                <a:gd name="T0" fmla="*/ 0 w 62"/>
                <a:gd name="T1" fmla="*/ 2147483646 h 316"/>
                <a:gd name="T2" fmla="*/ 2147483646 w 62"/>
                <a:gd name="T3" fmla="*/ 2147483646 h 316"/>
                <a:gd name="T4" fmla="*/ 2147483646 w 62"/>
                <a:gd name="T5" fmla="*/ 2147483646 h 316"/>
                <a:gd name="T6" fmla="*/ 2147483646 w 62"/>
                <a:gd name="T7" fmla="*/ 0 h 316"/>
                <a:gd name="T8" fmla="*/ 0 w 62"/>
                <a:gd name="T9" fmla="*/ 2147483646 h 316"/>
                <a:gd name="T10" fmla="*/ 0 w 62"/>
                <a:gd name="T11" fmla="*/ 2147483646 h 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16" name="Freeform 420"/>
            <p:cNvSpPr>
              <a:spLocks noEditPoints="1"/>
            </p:cNvSpPr>
            <p:nvPr/>
          </p:nvSpPr>
          <p:spPr bwMode="auto">
            <a:xfrm>
              <a:off x="7908926" y="1363662"/>
              <a:ext cx="247650" cy="1193800"/>
            </a:xfrm>
            <a:custGeom>
              <a:avLst/>
              <a:gdLst>
                <a:gd name="T0" fmla="*/ 2147483646 w 66"/>
                <a:gd name="T1" fmla="*/ 2147483646 h 318"/>
                <a:gd name="T2" fmla="*/ 0 w 66"/>
                <a:gd name="T3" fmla="*/ 2147483646 h 318"/>
                <a:gd name="T4" fmla="*/ 0 w 66"/>
                <a:gd name="T5" fmla="*/ 2147483646 h 318"/>
                <a:gd name="T6" fmla="*/ 2147483646 w 66"/>
                <a:gd name="T7" fmla="*/ 2147483646 h 318"/>
                <a:gd name="T8" fmla="*/ 2147483646 w 66"/>
                <a:gd name="T9" fmla="*/ 0 h 318"/>
                <a:gd name="T10" fmla="*/ 2147483646 w 66"/>
                <a:gd name="T11" fmla="*/ 0 h 318"/>
                <a:gd name="T12" fmla="*/ 2147483646 w 66"/>
                <a:gd name="T13" fmla="*/ 2147483646 h 318"/>
                <a:gd name="T14" fmla="*/ 2147483646 w 66"/>
                <a:gd name="T15" fmla="*/ 2147483646 h 318"/>
                <a:gd name="T16" fmla="*/ 2147483646 w 66"/>
                <a:gd name="T17" fmla="*/ 2147483646 h 318"/>
                <a:gd name="T18" fmla="*/ 2147483646 w 66"/>
                <a:gd name="T19" fmla="*/ 2147483646 h 318"/>
                <a:gd name="T20" fmla="*/ 2147483646 w 66"/>
                <a:gd name="T21" fmla="*/ 2147483646 h 318"/>
                <a:gd name="T22" fmla="*/ 2147483646 w 66"/>
                <a:gd name="T23" fmla="*/ 2147483646 h 318"/>
                <a:gd name="T24" fmla="*/ 2147483646 w 66"/>
                <a:gd name="T25" fmla="*/ 2147483646 h 318"/>
                <a:gd name="T26" fmla="*/ 2147483646 w 66"/>
                <a:gd name="T27" fmla="*/ 2147483646 h 318"/>
                <a:gd name="T28" fmla="*/ 2147483646 w 66"/>
                <a:gd name="T29" fmla="*/ 2147483646 h 318"/>
                <a:gd name="T30" fmla="*/ 2147483646 w 66"/>
                <a:gd name="T31" fmla="*/ 2147483646 h 318"/>
                <a:gd name="T32" fmla="*/ 2147483646 w 66"/>
                <a:gd name="T33" fmla="*/ 2147483646 h 318"/>
                <a:gd name="T34" fmla="*/ 2147483646 w 66"/>
                <a:gd name="T35" fmla="*/ 2147483646 h 318"/>
                <a:gd name="T36" fmla="*/ 2147483646 w 66"/>
                <a:gd name="T37" fmla="*/ 2147483646 h 3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17" name="Freeform 421"/>
            <p:cNvSpPr>
              <a:spLocks/>
            </p:cNvSpPr>
            <p:nvPr/>
          </p:nvSpPr>
          <p:spPr bwMode="auto">
            <a:xfrm>
              <a:off x="7758113" y="1022350"/>
              <a:ext cx="563563" cy="503238"/>
            </a:xfrm>
            <a:custGeom>
              <a:avLst/>
              <a:gdLst>
                <a:gd name="T0" fmla="*/ 0 w 150"/>
                <a:gd name="T1" fmla="*/ 2147483646 h 134"/>
                <a:gd name="T2" fmla="*/ 2147483646 w 150"/>
                <a:gd name="T3" fmla="*/ 0 h 134"/>
                <a:gd name="T4" fmla="*/ 2147483646 w 150"/>
                <a:gd name="T5" fmla="*/ 2147483646 h 134"/>
                <a:gd name="T6" fmla="*/ 2147483646 w 150"/>
                <a:gd name="T7" fmla="*/ 2147483646 h 134"/>
                <a:gd name="T8" fmla="*/ 2147483646 w 150"/>
                <a:gd name="T9" fmla="*/ 2147483646 h 134"/>
                <a:gd name="T10" fmla="*/ 0 w 150"/>
                <a:gd name="T11" fmla="*/ 2147483646 h 1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18" name="Freeform 422"/>
            <p:cNvSpPr>
              <a:spLocks noEditPoints="1"/>
            </p:cNvSpPr>
            <p:nvPr/>
          </p:nvSpPr>
          <p:spPr bwMode="auto">
            <a:xfrm>
              <a:off x="7754938" y="1017587"/>
              <a:ext cx="550863" cy="458788"/>
            </a:xfrm>
            <a:custGeom>
              <a:avLst/>
              <a:gdLst>
                <a:gd name="T0" fmla="*/ 2147483646 w 147"/>
                <a:gd name="T1" fmla="*/ 2147483646 h 122"/>
                <a:gd name="T2" fmla="*/ 2147483646 w 147"/>
                <a:gd name="T3" fmla="*/ 2147483646 h 122"/>
                <a:gd name="T4" fmla="*/ 0 w 147"/>
                <a:gd name="T5" fmla="*/ 2147483646 h 122"/>
                <a:gd name="T6" fmla="*/ 2147483646 w 147"/>
                <a:gd name="T7" fmla="*/ 2147483646 h 122"/>
                <a:gd name="T8" fmla="*/ 2147483646 w 147"/>
                <a:gd name="T9" fmla="*/ 2147483646 h 122"/>
                <a:gd name="T10" fmla="*/ 2147483646 w 147"/>
                <a:gd name="T11" fmla="*/ 2147483646 h 122"/>
                <a:gd name="T12" fmla="*/ 0 w 147"/>
                <a:gd name="T13" fmla="*/ 2147483646 h 122"/>
                <a:gd name="T14" fmla="*/ 0 w 147"/>
                <a:gd name="T15" fmla="*/ 2147483646 h 122"/>
                <a:gd name="T16" fmla="*/ 2147483646 w 147"/>
                <a:gd name="T17" fmla="*/ 2147483646 h 122"/>
                <a:gd name="T18" fmla="*/ 2147483646 w 147"/>
                <a:gd name="T19" fmla="*/ 0 h 122"/>
                <a:gd name="T20" fmla="*/ 2147483646 w 147"/>
                <a:gd name="T21" fmla="*/ 0 h 122"/>
                <a:gd name="T22" fmla="*/ 2147483646 w 147"/>
                <a:gd name="T23" fmla="*/ 2147483646 h 122"/>
                <a:gd name="T24" fmla="*/ 2147483646 w 147"/>
                <a:gd name="T25" fmla="*/ 2147483646 h 122"/>
                <a:gd name="T26" fmla="*/ 2147483646 w 147"/>
                <a:gd name="T27" fmla="*/ 2147483646 h 122"/>
                <a:gd name="T28" fmla="*/ 2147483646 w 147"/>
                <a:gd name="T29" fmla="*/ 2147483646 h 122"/>
                <a:gd name="T30" fmla="*/ 2147483646 w 147"/>
                <a:gd name="T31" fmla="*/ 2147483646 h 122"/>
                <a:gd name="T32" fmla="*/ 2147483646 w 147"/>
                <a:gd name="T33" fmla="*/ 2147483646 h 122"/>
                <a:gd name="T34" fmla="*/ 2147483646 w 147"/>
                <a:gd name="T35" fmla="*/ 2147483646 h 122"/>
                <a:gd name="T36" fmla="*/ 2147483646 w 147"/>
                <a:gd name="T37" fmla="*/ 2147483646 h 122"/>
                <a:gd name="T38" fmla="*/ 2147483646 w 147"/>
                <a:gd name="T39" fmla="*/ 2147483646 h 122"/>
                <a:gd name="T40" fmla="*/ 2147483646 w 147"/>
                <a:gd name="T41" fmla="*/ 2147483646 h 122"/>
                <a:gd name="T42" fmla="*/ 2147483646 w 147"/>
                <a:gd name="T43" fmla="*/ 2147483646 h 122"/>
                <a:gd name="T44" fmla="*/ 2147483646 w 147"/>
                <a:gd name="T45" fmla="*/ 2147483646 h 122"/>
                <a:gd name="T46" fmla="*/ 2147483646 w 147"/>
                <a:gd name="T47" fmla="*/ 2147483646 h 122"/>
                <a:gd name="T48" fmla="*/ 2147483646 w 147"/>
                <a:gd name="T49" fmla="*/ 2147483646 h 122"/>
                <a:gd name="T50" fmla="*/ 2147483646 w 147"/>
                <a:gd name="T51" fmla="*/ 2147483646 h 122"/>
                <a:gd name="T52" fmla="*/ 2147483646 w 147"/>
                <a:gd name="T53" fmla="*/ 2147483646 h 122"/>
                <a:gd name="T54" fmla="*/ 2147483646 w 147"/>
                <a:gd name="T55" fmla="*/ 2147483646 h 122"/>
                <a:gd name="T56" fmla="*/ 2147483646 w 147"/>
                <a:gd name="T57" fmla="*/ 2147483646 h 122"/>
                <a:gd name="T58" fmla="*/ 2147483646 w 147"/>
                <a:gd name="T59" fmla="*/ 2147483646 h 122"/>
                <a:gd name="T60" fmla="*/ 2147483646 w 147"/>
                <a:gd name="T61" fmla="*/ 2147483646 h 122"/>
                <a:gd name="T62" fmla="*/ 2147483646 w 147"/>
                <a:gd name="T63" fmla="*/ 2147483646 h 122"/>
                <a:gd name="T64" fmla="*/ 2147483646 w 147"/>
                <a:gd name="T65" fmla="*/ 2147483646 h 122"/>
                <a:gd name="T66" fmla="*/ 2147483646 w 147"/>
                <a:gd name="T67" fmla="*/ 2147483646 h 122"/>
                <a:gd name="T68" fmla="*/ 2147483646 w 147"/>
                <a:gd name="T69" fmla="*/ 2147483646 h 122"/>
                <a:gd name="T70" fmla="*/ 2147483646 w 147"/>
                <a:gd name="T71" fmla="*/ 2147483646 h 122"/>
                <a:gd name="T72" fmla="*/ 2147483646 w 147"/>
                <a:gd name="T73" fmla="*/ 2147483646 h 1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19" name="Freeform 423"/>
            <p:cNvSpPr>
              <a:spLocks/>
            </p:cNvSpPr>
            <p:nvPr/>
          </p:nvSpPr>
          <p:spPr bwMode="auto">
            <a:xfrm>
              <a:off x="7889876" y="1022350"/>
              <a:ext cx="273050" cy="160338"/>
            </a:xfrm>
            <a:custGeom>
              <a:avLst/>
              <a:gdLst>
                <a:gd name="T0" fmla="*/ 2147483646 w 73"/>
                <a:gd name="T1" fmla="*/ 2147483646 h 43"/>
                <a:gd name="T2" fmla="*/ 2147483646 w 73"/>
                <a:gd name="T3" fmla="*/ 0 h 43"/>
                <a:gd name="T4" fmla="*/ 0 w 73"/>
                <a:gd name="T5" fmla="*/ 2147483646 h 43"/>
                <a:gd name="T6" fmla="*/ 2147483646 w 73"/>
                <a:gd name="T7" fmla="*/ 214748364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20" name="Freeform 424"/>
            <p:cNvSpPr>
              <a:spLocks noEditPoints="1"/>
            </p:cNvSpPr>
            <p:nvPr/>
          </p:nvSpPr>
          <p:spPr bwMode="auto">
            <a:xfrm>
              <a:off x="7881938" y="1017587"/>
              <a:ext cx="288925" cy="158750"/>
            </a:xfrm>
            <a:custGeom>
              <a:avLst/>
              <a:gdLst>
                <a:gd name="T0" fmla="*/ 2147483646 w 77"/>
                <a:gd name="T1" fmla="*/ 2147483646 h 42"/>
                <a:gd name="T2" fmla="*/ 0 w 77"/>
                <a:gd name="T3" fmla="*/ 2147483646 h 42"/>
                <a:gd name="T4" fmla="*/ 2147483646 w 77"/>
                <a:gd name="T5" fmla="*/ 2147483646 h 42"/>
                <a:gd name="T6" fmla="*/ 2147483646 w 77"/>
                <a:gd name="T7" fmla="*/ 0 h 42"/>
                <a:gd name="T8" fmla="*/ 2147483646 w 77"/>
                <a:gd name="T9" fmla="*/ 0 h 42"/>
                <a:gd name="T10" fmla="*/ 2147483646 w 77"/>
                <a:gd name="T11" fmla="*/ 2147483646 h 42"/>
                <a:gd name="T12" fmla="*/ 2147483646 w 77"/>
                <a:gd name="T13" fmla="*/ 2147483646 h 42"/>
                <a:gd name="T14" fmla="*/ 2147483646 w 77"/>
                <a:gd name="T15" fmla="*/ 2147483646 h 42"/>
                <a:gd name="T16" fmla="*/ 2147483646 w 77"/>
                <a:gd name="T17" fmla="*/ 2147483646 h 42"/>
                <a:gd name="T18" fmla="*/ 2147483646 w 77"/>
                <a:gd name="T19" fmla="*/ 2147483646 h 42"/>
                <a:gd name="T20" fmla="*/ 2147483646 w 77"/>
                <a:gd name="T21" fmla="*/ 2147483646 h 42"/>
                <a:gd name="T22" fmla="*/ 2147483646 w 77"/>
                <a:gd name="T23" fmla="*/ 2147483646 h 42"/>
                <a:gd name="T24" fmla="*/ 2147483646 w 77"/>
                <a:gd name="T25" fmla="*/ 2147483646 h 42"/>
                <a:gd name="T26" fmla="*/ 2147483646 w 77"/>
                <a:gd name="T27" fmla="*/ 2147483646 h 42"/>
                <a:gd name="T28" fmla="*/ 2147483646 w 77"/>
                <a:gd name="T29" fmla="*/ 2147483646 h 42"/>
                <a:gd name="T30" fmla="*/ 2147483646 w 77"/>
                <a:gd name="T31" fmla="*/ 2147483646 h 42"/>
                <a:gd name="T32" fmla="*/ 2147483646 w 77"/>
                <a:gd name="T33" fmla="*/ 2147483646 h 42"/>
                <a:gd name="T34" fmla="*/ 2147483646 w 77"/>
                <a:gd name="T35" fmla="*/ 214748364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21" name="Freeform 425"/>
            <p:cNvSpPr>
              <a:spLocks/>
            </p:cNvSpPr>
            <p:nvPr/>
          </p:nvSpPr>
          <p:spPr bwMode="auto">
            <a:xfrm>
              <a:off x="8069263" y="1160462"/>
              <a:ext cx="82550" cy="271463"/>
            </a:xfrm>
            <a:custGeom>
              <a:avLst/>
              <a:gdLst>
                <a:gd name="T0" fmla="*/ 2147483646 w 22"/>
                <a:gd name="T1" fmla="*/ 2147483646 h 72"/>
                <a:gd name="T2" fmla="*/ 0 w 22"/>
                <a:gd name="T3" fmla="*/ 2147483646 h 72"/>
                <a:gd name="T4" fmla="*/ 2147483646 w 22"/>
                <a:gd name="T5" fmla="*/ 0 h 72"/>
                <a:gd name="T6" fmla="*/ 2147483646 w 22"/>
                <a:gd name="T7" fmla="*/ 2147483646 h 72"/>
                <a:gd name="T8" fmla="*/ 2147483646 w 22"/>
                <a:gd name="T9" fmla="*/ 2147483646 h 72"/>
                <a:gd name="T10" fmla="*/ 2147483646 w 22"/>
                <a:gd name="T11" fmla="*/ 2147483646 h 72"/>
                <a:gd name="T12" fmla="*/ 2147483646 w 22"/>
                <a:gd name="T13" fmla="*/ 2147483646 h 72"/>
                <a:gd name="T14" fmla="*/ 2147483646 w 22"/>
                <a:gd name="T15" fmla="*/ 2147483646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22" name="Freeform 426"/>
            <p:cNvSpPr>
              <a:spLocks/>
            </p:cNvSpPr>
            <p:nvPr/>
          </p:nvSpPr>
          <p:spPr bwMode="auto">
            <a:xfrm>
              <a:off x="7912101" y="1160462"/>
              <a:ext cx="63500" cy="274638"/>
            </a:xfrm>
            <a:custGeom>
              <a:avLst/>
              <a:gdLst>
                <a:gd name="T0" fmla="*/ 2147483646 w 17"/>
                <a:gd name="T1" fmla="*/ 2147483646 h 73"/>
                <a:gd name="T2" fmla="*/ 0 w 17"/>
                <a:gd name="T3" fmla="*/ 2147483646 h 73"/>
                <a:gd name="T4" fmla="*/ 2147483646 w 17"/>
                <a:gd name="T5" fmla="*/ 2147483646 h 73"/>
                <a:gd name="T6" fmla="*/ 2147483646 w 17"/>
                <a:gd name="T7" fmla="*/ 0 h 73"/>
                <a:gd name="T8" fmla="*/ 2147483646 w 17"/>
                <a:gd name="T9" fmla="*/ 2147483646 h 73"/>
                <a:gd name="T10" fmla="*/ 2147483646 w 17"/>
                <a:gd name="T11" fmla="*/ 2147483646 h 73"/>
                <a:gd name="T12" fmla="*/ 2147483646 w 17"/>
                <a:gd name="T13" fmla="*/ 2147483646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23" name="Freeform 427"/>
            <p:cNvSpPr>
              <a:spLocks/>
            </p:cNvSpPr>
            <p:nvPr/>
          </p:nvSpPr>
          <p:spPr bwMode="auto">
            <a:xfrm>
              <a:off x="7934326" y="2430462"/>
              <a:ext cx="192088" cy="269875"/>
            </a:xfrm>
            <a:custGeom>
              <a:avLst/>
              <a:gdLst>
                <a:gd name="T0" fmla="*/ 0 w 51"/>
                <a:gd name="T1" fmla="*/ 2147483646 h 72"/>
                <a:gd name="T2" fmla="*/ 0 w 51"/>
                <a:gd name="T3" fmla="*/ 2147483646 h 72"/>
                <a:gd name="T4" fmla="*/ 2147483646 w 51"/>
                <a:gd name="T5" fmla="*/ 0 h 72"/>
                <a:gd name="T6" fmla="*/ 2147483646 w 51"/>
                <a:gd name="T7" fmla="*/ 0 h 72"/>
                <a:gd name="T8" fmla="*/ 2147483646 w 51"/>
                <a:gd name="T9" fmla="*/ 2147483646 h 72"/>
                <a:gd name="T10" fmla="*/ 2147483646 w 51"/>
                <a:gd name="T11" fmla="*/ 2147483646 h 72"/>
                <a:gd name="T12" fmla="*/ 0 w 51"/>
                <a:gd name="T13" fmla="*/ 2147483646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24" name="Freeform 428"/>
            <p:cNvSpPr>
              <a:spLocks noEditPoints="1"/>
            </p:cNvSpPr>
            <p:nvPr/>
          </p:nvSpPr>
          <p:spPr bwMode="auto">
            <a:xfrm>
              <a:off x="7931151" y="2422525"/>
              <a:ext cx="198438" cy="285750"/>
            </a:xfrm>
            <a:custGeom>
              <a:avLst/>
              <a:gdLst>
                <a:gd name="T0" fmla="*/ 2147483646 w 53"/>
                <a:gd name="T1" fmla="*/ 2147483646 h 76"/>
                <a:gd name="T2" fmla="*/ 2147483646 w 53"/>
                <a:gd name="T3" fmla="*/ 2147483646 h 76"/>
                <a:gd name="T4" fmla="*/ 2147483646 w 53"/>
                <a:gd name="T5" fmla="*/ 2147483646 h 76"/>
                <a:gd name="T6" fmla="*/ 2147483646 w 53"/>
                <a:gd name="T7" fmla="*/ 2147483646 h 76"/>
                <a:gd name="T8" fmla="*/ 2147483646 w 53"/>
                <a:gd name="T9" fmla="*/ 2147483646 h 76"/>
                <a:gd name="T10" fmla="*/ 0 w 53"/>
                <a:gd name="T11" fmla="*/ 2147483646 h 76"/>
                <a:gd name="T12" fmla="*/ 0 w 53"/>
                <a:gd name="T13" fmla="*/ 2147483646 h 76"/>
                <a:gd name="T14" fmla="*/ 0 w 53"/>
                <a:gd name="T15" fmla="*/ 2147483646 h 76"/>
                <a:gd name="T16" fmla="*/ 2147483646 w 53"/>
                <a:gd name="T17" fmla="*/ 0 h 76"/>
                <a:gd name="T18" fmla="*/ 2147483646 w 53"/>
                <a:gd name="T19" fmla="*/ 0 h 76"/>
                <a:gd name="T20" fmla="*/ 2147483646 w 53"/>
                <a:gd name="T21" fmla="*/ 2147483646 h 76"/>
                <a:gd name="T22" fmla="*/ 2147483646 w 53"/>
                <a:gd name="T23" fmla="*/ 2147483646 h 76"/>
                <a:gd name="T24" fmla="*/ 2147483646 w 53"/>
                <a:gd name="T25" fmla="*/ 2147483646 h 76"/>
                <a:gd name="T26" fmla="*/ 2147483646 w 53"/>
                <a:gd name="T27" fmla="*/ 2147483646 h 76"/>
                <a:gd name="T28" fmla="*/ 2147483646 w 53"/>
                <a:gd name="T29" fmla="*/ 2147483646 h 76"/>
                <a:gd name="T30" fmla="*/ 2147483646 w 53"/>
                <a:gd name="T31" fmla="*/ 2147483646 h 76"/>
                <a:gd name="T32" fmla="*/ 2147483646 w 53"/>
                <a:gd name="T33" fmla="*/ 2147483646 h 76"/>
                <a:gd name="T34" fmla="*/ 2147483646 w 53"/>
                <a:gd name="T35" fmla="*/ 2147483646 h 76"/>
                <a:gd name="T36" fmla="*/ 2147483646 w 53"/>
                <a:gd name="T37" fmla="*/ 2147483646 h 76"/>
                <a:gd name="T38" fmla="*/ 2147483646 w 53"/>
                <a:gd name="T39" fmla="*/ 2147483646 h 76"/>
                <a:gd name="T40" fmla="*/ 2147483646 w 53"/>
                <a:gd name="T41" fmla="*/ 2147483646 h 76"/>
                <a:gd name="T42" fmla="*/ 2147483646 w 53"/>
                <a:gd name="T43" fmla="*/ 2147483646 h 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25" name="Freeform 429"/>
            <p:cNvSpPr>
              <a:spLocks/>
            </p:cNvSpPr>
            <p:nvPr/>
          </p:nvSpPr>
          <p:spPr bwMode="auto">
            <a:xfrm>
              <a:off x="7980363" y="2425700"/>
              <a:ext cx="11113" cy="282575"/>
            </a:xfrm>
            <a:custGeom>
              <a:avLst/>
              <a:gdLst>
                <a:gd name="T0" fmla="*/ 0 w 3"/>
                <a:gd name="T1" fmla="*/ 2147483646 h 75"/>
                <a:gd name="T2" fmla="*/ 0 w 3"/>
                <a:gd name="T3" fmla="*/ 2147483646 h 75"/>
                <a:gd name="T4" fmla="*/ 2147483646 w 3"/>
                <a:gd name="T5" fmla="*/ 0 h 75"/>
                <a:gd name="T6" fmla="*/ 2147483646 w 3"/>
                <a:gd name="T7" fmla="*/ 2147483646 h 75"/>
                <a:gd name="T8" fmla="*/ 2147483646 w 3"/>
                <a:gd name="T9" fmla="*/ 2147483646 h 75"/>
                <a:gd name="T10" fmla="*/ 2147483646 w 3"/>
                <a:gd name="T11" fmla="*/ 2147483646 h 75"/>
                <a:gd name="T12" fmla="*/ 0 w 3"/>
                <a:gd name="T13" fmla="*/ 2147483646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26" name="Freeform 430"/>
            <p:cNvSpPr>
              <a:spLocks/>
            </p:cNvSpPr>
            <p:nvPr/>
          </p:nvSpPr>
          <p:spPr bwMode="auto">
            <a:xfrm>
              <a:off x="8024813" y="2425700"/>
              <a:ext cx="11113" cy="282575"/>
            </a:xfrm>
            <a:custGeom>
              <a:avLst/>
              <a:gdLst>
                <a:gd name="T0" fmla="*/ 0 w 3"/>
                <a:gd name="T1" fmla="*/ 2147483646 h 75"/>
                <a:gd name="T2" fmla="*/ 0 w 3"/>
                <a:gd name="T3" fmla="*/ 2147483646 h 75"/>
                <a:gd name="T4" fmla="*/ 2147483646 w 3"/>
                <a:gd name="T5" fmla="*/ 0 h 75"/>
                <a:gd name="T6" fmla="*/ 2147483646 w 3"/>
                <a:gd name="T7" fmla="*/ 2147483646 h 75"/>
                <a:gd name="T8" fmla="*/ 2147483646 w 3"/>
                <a:gd name="T9" fmla="*/ 2147483646 h 75"/>
                <a:gd name="T10" fmla="*/ 2147483646 w 3"/>
                <a:gd name="T11" fmla="*/ 2147483646 h 75"/>
                <a:gd name="T12" fmla="*/ 0 w 3"/>
                <a:gd name="T13" fmla="*/ 2147483646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27" name="Freeform 431"/>
            <p:cNvSpPr>
              <a:spLocks/>
            </p:cNvSpPr>
            <p:nvPr/>
          </p:nvSpPr>
          <p:spPr bwMode="auto">
            <a:xfrm>
              <a:off x="8074026" y="2425700"/>
              <a:ext cx="11113" cy="282575"/>
            </a:xfrm>
            <a:custGeom>
              <a:avLst/>
              <a:gdLst>
                <a:gd name="T0" fmla="*/ 0 w 3"/>
                <a:gd name="T1" fmla="*/ 2147483646 h 75"/>
                <a:gd name="T2" fmla="*/ 0 w 3"/>
                <a:gd name="T3" fmla="*/ 2147483646 h 75"/>
                <a:gd name="T4" fmla="*/ 2147483646 w 3"/>
                <a:gd name="T5" fmla="*/ 0 h 75"/>
                <a:gd name="T6" fmla="*/ 2147483646 w 3"/>
                <a:gd name="T7" fmla="*/ 2147483646 h 75"/>
                <a:gd name="T8" fmla="*/ 2147483646 w 3"/>
                <a:gd name="T9" fmla="*/ 2147483646 h 75"/>
                <a:gd name="T10" fmla="*/ 2147483646 w 3"/>
                <a:gd name="T11" fmla="*/ 2147483646 h 75"/>
                <a:gd name="T12" fmla="*/ 0 w 3"/>
                <a:gd name="T13" fmla="*/ 2147483646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28" name="Oval 432"/>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29" name="Freeform 433"/>
            <p:cNvSpPr>
              <a:spLocks/>
            </p:cNvSpPr>
            <p:nvPr/>
          </p:nvSpPr>
          <p:spPr bwMode="auto">
            <a:xfrm>
              <a:off x="7837488" y="1866900"/>
              <a:ext cx="382588" cy="217488"/>
            </a:xfrm>
            <a:custGeom>
              <a:avLst/>
              <a:gdLst>
                <a:gd name="T0" fmla="*/ 2147483646 w 102"/>
                <a:gd name="T1" fmla="*/ 2147483646 h 58"/>
                <a:gd name="T2" fmla="*/ 2147483646 w 102"/>
                <a:gd name="T3" fmla="*/ 2147483646 h 58"/>
                <a:gd name="T4" fmla="*/ 2147483646 w 102"/>
                <a:gd name="T5" fmla="*/ 2147483646 h 58"/>
                <a:gd name="T6" fmla="*/ 2147483646 w 102"/>
                <a:gd name="T7" fmla="*/ 2147483646 h 58"/>
                <a:gd name="T8" fmla="*/ 2147483646 w 102"/>
                <a:gd name="T9" fmla="*/ 2147483646 h 58"/>
                <a:gd name="T10" fmla="*/ 2147483646 w 102"/>
                <a:gd name="T11" fmla="*/ 2147483646 h 58"/>
                <a:gd name="T12" fmla="*/ 2147483646 w 102"/>
                <a:gd name="T13" fmla="*/ 2147483646 h 58"/>
                <a:gd name="T14" fmla="*/ 2147483646 w 102"/>
                <a:gd name="T15" fmla="*/ 2147483646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30" name="Freeform 434"/>
            <p:cNvSpPr>
              <a:spLocks noEditPoints="1"/>
            </p:cNvSpPr>
            <p:nvPr/>
          </p:nvSpPr>
          <p:spPr bwMode="auto">
            <a:xfrm>
              <a:off x="7840663" y="1941512"/>
              <a:ext cx="382588" cy="142875"/>
            </a:xfrm>
            <a:custGeom>
              <a:avLst/>
              <a:gdLst>
                <a:gd name="T0" fmla="*/ 2147483646 w 102"/>
                <a:gd name="T1" fmla="*/ 2147483646 h 38"/>
                <a:gd name="T2" fmla="*/ 2147483646 w 102"/>
                <a:gd name="T3" fmla="*/ 2147483646 h 38"/>
                <a:gd name="T4" fmla="*/ 2147483646 w 102"/>
                <a:gd name="T5" fmla="*/ 2147483646 h 38"/>
                <a:gd name="T6" fmla="*/ 2147483646 w 102"/>
                <a:gd name="T7" fmla="*/ 2147483646 h 38"/>
                <a:gd name="T8" fmla="*/ 2147483646 w 102"/>
                <a:gd name="T9" fmla="*/ 2147483646 h 38"/>
                <a:gd name="T10" fmla="*/ 2147483646 w 102"/>
                <a:gd name="T11" fmla="*/ 2147483646 h 38"/>
                <a:gd name="T12" fmla="*/ 2147483646 w 102"/>
                <a:gd name="T13" fmla="*/ 2147483646 h 38"/>
                <a:gd name="T14" fmla="*/ 0 w 102"/>
                <a:gd name="T15" fmla="*/ 2147483646 h 38"/>
                <a:gd name="T16" fmla="*/ 2147483646 w 102"/>
                <a:gd name="T17" fmla="*/ 2147483646 h 38"/>
                <a:gd name="T18" fmla="*/ 2147483646 w 102"/>
                <a:gd name="T19" fmla="*/ 2147483646 h 38"/>
                <a:gd name="T20" fmla="*/ 2147483646 w 102"/>
                <a:gd name="T21" fmla="*/ 2147483646 h 38"/>
                <a:gd name="T22" fmla="*/ 2147483646 w 102"/>
                <a:gd name="T23" fmla="*/ 0 h 38"/>
                <a:gd name="T24" fmla="*/ 2147483646 w 102"/>
                <a:gd name="T25" fmla="*/ 2147483646 h 38"/>
                <a:gd name="T26" fmla="*/ 2147483646 w 102"/>
                <a:gd name="T27" fmla="*/ 2147483646 h 38"/>
                <a:gd name="T28" fmla="*/ 2147483646 w 102"/>
                <a:gd name="T29" fmla="*/ 2147483646 h 38"/>
                <a:gd name="T30" fmla="*/ 2147483646 w 102"/>
                <a:gd name="T31" fmla="*/ 2147483646 h 38"/>
                <a:gd name="T32" fmla="*/ 2147483646 w 102"/>
                <a:gd name="T33" fmla="*/ 2147483646 h 38"/>
                <a:gd name="T34" fmla="*/ 2147483646 w 102"/>
                <a:gd name="T35" fmla="*/ 2147483646 h 38"/>
                <a:gd name="T36" fmla="*/ 2147483646 w 102"/>
                <a:gd name="T37" fmla="*/ 2147483646 h 38"/>
                <a:gd name="T38" fmla="*/ 2147483646 w 102"/>
                <a:gd name="T39" fmla="*/ 2147483646 h 38"/>
                <a:gd name="T40" fmla="*/ 2147483646 w 102"/>
                <a:gd name="T41" fmla="*/ 2147483646 h 38"/>
                <a:gd name="T42" fmla="*/ 2147483646 w 102"/>
                <a:gd name="T43" fmla="*/ 2147483646 h 38"/>
                <a:gd name="T44" fmla="*/ 2147483646 w 102"/>
                <a:gd name="T45" fmla="*/ 2147483646 h 38"/>
                <a:gd name="T46" fmla="*/ 2147483646 w 102"/>
                <a:gd name="T47" fmla="*/ 2147483646 h 38"/>
                <a:gd name="T48" fmla="*/ 2147483646 w 102"/>
                <a:gd name="T49" fmla="*/ 2147483646 h 38"/>
                <a:gd name="T50" fmla="*/ 2147483646 w 102"/>
                <a:gd name="T51" fmla="*/ 2147483646 h 38"/>
                <a:gd name="T52" fmla="*/ 2147483646 w 102"/>
                <a:gd name="T53" fmla="*/ 2147483646 h 38"/>
                <a:gd name="T54" fmla="*/ 2147483646 w 102"/>
                <a:gd name="T55" fmla="*/ 2147483646 h 38"/>
                <a:gd name="T56" fmla="*/ 2147483646 w 102"/>
                <a:gd name="T57" fmla="*/ 2147483646 h 38"/>
                <a:gd name="T58" fmla="*/ 2147483646 w 102"/>
                <a:gd name="T59" fmla="*/ 2147483646 h 38"/>
                <a:gd name="T60" fmla="*/ 2147483646 w 102"/>
                <a:gd name="T61" fmla="*/ 2147483646 h 38"/>
                <a:gd name="T62" fmla="*/ 2147483646 w 102"/>
                <a:gd name="T63" fmla="*/ 214748364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31" name="Freeform 435"/>
            <p:cNvSpPr>
              <a:spLocks noEditPoints="1"/>
            </p:cNvSpPr>
            <p:nvPr/>
          </p:nvSpPr>
          <p:spPr bwMode="auto">
            <a:xfrm>
              <a:off x="7870826" y="1946275"/>
              <a:ext cx="327025" cy="115888"/>
            </a:xfrm>
            <a:custGeom>
              <a:avLst/>
              <a:gdLst>
                <a:gd name="T0" fmla="*/ 0 w 87"/>
                <a:gd name="T1" fmla="*/ 2147483646 h 31"/>
                <a:gd name="T2" fmla="*/ 2147483646 w 87"/>
                <a:gd name="T3" fmla="*/ 2147483646 h 31"/>
                <a:gd name="T4" fmla="*/ 2147483646 w 87"/>
                <a:gd name="T5" fmla="*/ 2147483646 h 31"/>
                <a:gd name="T6" fmla="*/ 2147483646 w 87"/>
                <a:gd name="T7" fmla="*/ 2147483646 h 31"/>
                <a:gd name="T8" fmla="*/ 0 w 87"/>
                <a:gd name="T9" fmla="*/ 2147483646 h 31"/>
                <a:gd name="T10" fmla="*/ 2147483646 w 87"/>
                <a:gd name="T11" fmla="*/ 0 h 31"/>
                <a:gd name="T12" fmla="*/ 2147483646 w 87"/>
                <a:gd name="T13" fmla="*/ 2147483646 h 31"/>
                <a:gd name="T14" fmla="*/ 2147483646 w 87"/>
                <a:gd name="T15" fmla="*/ 2147483646 h 31"/>
                <a:gd name="T16" fmla="*/ 2147483646 w 87"/>
                <a:gd name="T17" fmla="*/ 2147483646 h 31"/>
                <a:gd name="T18" fmla="*/ 2147483646 w 87"/>
                <a:gd name="T19" fmla="*/ 2147483646 h 31"/>
                <a:gd name="T20" fmla="*/ 2147483646 w 87"/>
                <a:gd name="T21" fmla="*/ 0 h 31"/>
                <a:gd name="T22" fmla="*/ 2147483646 w 87"/>
                <a:gd name="T23" fmla="*/ 2147483646 h 31"/>
                <a:gd name="T24" fmla="*/ 2147483646 w 87"/>
                <a:gd name="T25" fmla="*/ 2147483646 h 31"/>
                <a:gd name="T26" fmla="*/ 2147483646 w 87"/>
                <a:gd name="T27" fmla="*/ 2147483646 h 31"/>
                <a:gd name="T28" fmla="*/ 2147483646 w 87"/>
                <a:gd name="T29" fmla="*/ 2147483646 h 31"/>
                <a:gd name="T30" fmla="*/ 2147483646 w 87"/>
                <a:gd name="T31" fmla="*/ 2147483646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32" name="Freeform 436"/>
            <p:cNvSpPr>
              <a:spLocks noEditPoints="1"/>
            </p:cNvSpPr>
            <p:nvPr/>
          </p:nvSpPr>
          <p:spPr bwMode="auto">
            <a:xfrm>
              <a:off x="7862888" y="1941512"/>
              <a:ext cx="338138" cy="128588"/>
            </a:xfrm>
            <a:custGeom>
              <a:avLst/>
              <a:gdLst>
                <a:gd name="T0" fmla="*/ 2147483646 w 90"/>
                <a:gd name="T1" fmla="*/ 2147483646 h 34"/>
                <a:gd name="T2" fmla="*/ 2147483646 w 90"/>
                <a:gd name="T3" fmla="*/ 2147483646 h 34"/>
                <a:gd name="T4" fmla="*/ 2147483646 w 90"/>
                <a:gd name="T5" fmla="*/ 2147483646 h 34"/>
                <a:gd name="T6" fmla="*/ 2147483646 w 90"/>
                <a:gd name="T7" fmla="*/ 2147483646 h 34"/>
                <a:gd name="T8" fmla="*/ 2147483646 w 90"/>
                <a:gd name="T9" fmla="*/ 2147483646 h 34"/>
                <a:gd name="T10" fmla="*/ 2147483646 w 90"/>
                <a:gd name="T11" fmla="*/ 2147483646 h 34"/>
                <a:gd name="T12" fmla="*/ 2147483646 w 90"/>
                <a:gd name="T13" fmla="*/ 2147483646 h 34"/>
                <a:gd name="T14" fmla="*/ 2147483646 w 90"/>
                <a:gd name="T15" fmla="*/ 2147483646 h 34"/>
                <a:gd name="T16" fmla="*/ 2147483646 w 90"/>
                <a:gd name="T17" fmla="*/ 2147483646 h 34"/>
                <a:gd name="T18" fmla="*/ 2147483646 w 90"/>
                <a:gd name="T19" fmla="*/ 2147483646 h 34"/>
                <a:gd name="T20" fmla="*/ 2147483646 w 90"/>
                <a:gd name="T21" fmla="*/ 2147483646 h 34"/>
                <a:gd name="T22" fmla="*/ 2147483646 w 90"/>
                <a:gd name="T23" fmla="*/ 2147483646 h 34"/>
                <a:gd name="T24" fmla="*/ 2147483646 w 90"/>
                <a:gd name="T25" fmla="*/ 2147483646 h 34"/>
                <a:gd name="T26" fmla="*/ 2147483646 w 90"/>
                <a:gd name="T27" fmla="*/ 2147483646 h 34"/>
                <a:gd name="T28" fmla="*/ 2147483646 w 90"/>
                <a:gd name="T29" fmla="*/ 2147483646 h 34"/>
                <a:gd name="T30" fmla="*/ 2147483646 w 90"/>
                <a:gd name="T31" fmla="*/ 2147483646 h 34"/>
                <a:gd name="T32" fmla="*/ 2147483646 w 90"/>
                <a:gd name="T33" fmla="*/ 2147483646 h 34"/>
                <a:gd name="T34" fmla="*/ 2147483646 w 90"/>
                <a:gd name="T35" fmla="*/ 2147483646 h 34"/>
                <a:gd name="T36" fmla="*/ 2147483646 w 90"/>
                <a:gd name="T37" fmla="*/ 2147483646 h 34"/>
                <a:gd name="T38" fmla="*/ 2147483646 w 90"/>
                <a:gd name="T39" fmla="*/ 2147483646 h 34"/>
                <a:gd name="T40" fmla="*/ 2147483646 w 90"/>
                <a:gd name="T41" fmla="*/ 2147483646 h 34"/>
                <a:gd name="T42" fmla="*/ 2147483646 w 90"/>
                <a:gd name="T43" fmla="*/ 2147483646 h 34"/>
                <a:gd name="T44" fmla="*/ 2147483646 w 90"/>
                <a:gd name="T45" fmla="*/ 2147483646 h 34"/>
                <a:gd name="T46" fmla="*/ 2147483646 w 90"/>
                <a:gd name="T47" fmla="*/ 2147483646 h 34"/>
                <a:gd name="T48" fmla="*/ 2147483646 w 90"/>
                <a:gd name="T49" fmla="*/ 2147483646 h 34"/>
                <a:gd name="T50" fmla="*/ 2147483646 w 90"/>
                <a:gd name="T51" fmla="*/ 2147483646 h 34"/>
                <a:gd name="T52" fmla="*/ 2147483646 w 90"/>
                <a:gd name="T53" fmla="*/ 2147483646 h 34"/>
                <a:gd name="T54" fmla="*/ 2147483646 w 90"/>
                <a:gd name="T55" fmla="*/ 2147483646 h 34"/>
                <a:gd name="T56" fmla="*/ 2147483646 w 90"/>
                <a:gd name="T57" fmla="*/ 2147483646 h 34"/>
                <a:gd name="T58" fmla="*/ 2147483646 w 90"/>
                <a:gd name="T59" fmla="*/ 2147483646 h 34"/>
                <a:gd name="T60" fmla="*/ 2147483646 w 90"/>
                <a:gd name="T61" fmla="*/ 2147483646 h 34"/>
                <a:gd name="T62" fmla="*/ 2147483646 w 90"/>
                <a:gd name="T63" fmla="*/ 2147483646 h 34"/>
                <a:gd name="T64" fmla="*/ 2147483646 w 90"/>
                <a:gd name="T65" fmla="*/ 2147483646 h 34"/>
                <a:gd name="T66" fmla="*/ 2147483646 w 90"/>
                <a:gd name="T67" fmla="*/ 2147483646 h 34"/>
                <a:gd name="T68" fmla="*/ 2147483646 w 90"/>
                <a:gd name="T69" fmla="*/ 2147483646 h 34"/>
                <a:gd name="T70" fmla="*/ 2147483646 w 90"/>
                <a:gd name="T71" fmla="*/ 2147483646 h 34"/>
                <a:gd name="T72" fmla="*/ 2147483646 w 90"/>
                <a:gd name="T73" fmla="*/ 2147483646 h 34"/>
                <a:gd name="T74" fmla="*/ 2147483646 w 90"/>
                <a:gd name="T75" fmla="*/ 2147483646 h 34"/>
                <a:gd name="T76" fmla="*/ 2147483646 w 90"/>
                <a:gd name="T77" fmla="*/ 2147483646 h 34"/>
                <a:gd name="T78" fmla="*/ 2147483646 w 90"/>
                <a:gd name="T79" fmla="*/ 0 h 34"/>
                <a:gd name="T80" fmla="*/ 2147483646 w 90"/>
                <a:gd name="T81" fmla="*/ 0 h 34"/>
                <a:gd name="T82" fmla="*/ 2147483646 w 90"/>
                <a:gd name="T83" fmla="*/ 0 h 34"/>
                <a:gd name="T84" fmla="*/ 2147483646 w 90"/>
                <a:gd name="T85" fmla="*/ 2147483646 h 34"/>
                <a:gd name="T86" fmla="*/ 2147483646 w 90"/>
                <a:gd name="T87" fmla="*/ 2147483646 h 34"/>
                <a:gd name="T88" fmla="*/ 2147483646 w 90"/>
                <a:gd name="T89" fmla="*/ 2147483646 h 34"/>
                <a:gd name="T90" fmla="*/ 2147483646 w 90"/>
                <a:gd name="T91" fmla="*/ 2147483646 h 34"/>
                <a:gd name="T92" fmla="*/ 2147483646 w 90"/>
                <a:gd name="T93" fmla="*/ 2147483646 h 34"/>
                <a:gd name="T94" fmla="*/ 2147483646 w 90"/>
                <a:gd name="T95" fmla="*/ 2147483646 h 34"/>
                <a:gd name="T96" fmla="*/ 2147483646 w 90"/>
                <a:gd name="T97" fmla="*/ 2147483646 h 34"/>
                <a:gd name="T98" fmla="*/ 2147483646 w 90"/>
                <a:gd name="T99" fmla="*/ 2147483646 h 34"/>
                <a:gd name="T100" fmla="*/ 2147483646 w 90"/>
                <a:gd name="T101" fmla="*/ 2147483646 h 34"/>
                <a:gd name="T102" fmla="*/ 2147483646 w 90"/>
                <a:gd name="T103" fmla="*/ 2147483646 h 34"/>
                <a:gd name="T104" fmla="*/ 2147483646 w 90"/>
                <a:gd name="T105" fmla="*/ 2147483646 h 34"/>
                <a:gd name="T106" fmla="*/ 2147483646 w 90"/>
                <a:gd name="T107" fmla="*/ 2147483646 h 34"/>
                <a:gd name="T108" fmla="*/ 2147483646 w 90"/>
                <a:gd name="T109" fmla="*/ 2147483646 h 34"/>
                <a:gd name="T110" fmla="*/ 2147483646 w 90"/>
                <a:gd name="T111" fmla="*/ 2147483646 h 34"/>
                <a:gd name="T112" fmla="*/ 2147483646 w 90"/>
                <a:gd name="T113" fmla="*/ 2147483646 h 34"/>
                <a:gd name="T114" fmla="*/ 2147483646 w 90"/>
                <a:gd name="T115" fmla="*/ 2147483646 h 34"/>
                <a:gd name="T116" fmla="*/ 2147483646 w 90"/>
                <a:gd name="T117" fmla="*/ 2147483646 h 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33" name="Oval 437"/>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34" name="Freeform 438"/>
            <p:cNvSpPr>
              <a:spLocks noEditPoints="1"/>
            </p:cNvSpPr>
            <p:nvPr/>
          </p:nvSpPr>
          <p:spPr bwMode="auto">
            <a:xfrm>
              <a:off x="7862888" y="1998662"/>
              <a:ext cx="338138" cy="327025"/>
            </a:xfrm>
            <a:custGeom>
              <a:avLst/>
              <a:gdLst>
                <a:gd name="T0" fmla="*/ 0 w 90"/>
                <a:gd name="T1" fmla="*/ 2147483646 h 87"/>
                <a:gd name="T2" fmla="*/ 2147483646 w 90"/>
                <a:gd name="T3" fmla="*/ 0 h 87"/>
                <a:gd name="T4" fmla="*/ 2147483646 w 90"/>
                <a:gd name="T5" fmla="*/ 2147483646 h 87"/>
                <a:gd name="T6" fmla="*/ 2147483646 w 90"/>
                <a:gd name="T7" fmla="*/ 2147483646 h 87"/>
                <a:gd name="T8" fmla="*/ 0 w 90"/>
                <a:gd name="T9" fmla="*/ 2147483646 h 87"/>
                <a:gd name="T10" fmla="*/ 2147483646 w 90"/>
                <a:gd name="T11" fmla="*/ 2147483646 h 87"/>
                <a:gd name="T12" fmla="*/ 2147483646 w 90"/>
                <a:gd name="T13" fmla="*/ 2147483646 h 87"/>
                <a:gd name="T14" fmla="*/ 2147483646 w 90"/>
                <a:gd name="T15" fmla="*/ 2147483646 h 87"/>
                <a:gd name="T16" fmla="*/ 2147483646 w 90"/>
                <a:gd name="T17" fmla="*/ 2147483646 h 87"/>
                <a:gd name="T18" fmla="*/ 2147483646 w 90"/>
                <a:gd name="T19" fmla="*/ 2147483646 h 87"/>
                <a:gd name="T20" fmla="*/ 2147483646 w 90"/>
                <a:gd name="T21" fmla="*/ 2147483646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35" name="Oval 439"/>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36" name="Freeform 440"/>
            <p:cNvSpPr>
              <a:spLocks noEditPoints="1"/>
            </p:cNvSpPr>
            <p:nvPr/>
          </p:nvSpPr>
          <p:spPr bwMode="auto">
            <a:xfrm>
              <a:off x="7885113" y="2020887"/>
              <a:ext cx="293688" cy="280988"/>
            </a:xfrm>
            <a:custGeom>
              <a:avLst/>
              <a:gdLst>
                <a:gd name="T0" fmla="*/ 0 w 78"/>
                <a:gd name="T1" fmla="*/ 2147483646 h 75"/>
                <a:gd name="T2" fmla="*/ 2147483646 w 78"/>
                <a:gd name="T3" fmla="*/ 0 h 75"/>
                <a:gd name="T4" fmla="*/ 2147483646 w 78"/>
                <a:gd name="T5" fmla="*/ 2147483646 h 75"/>
                <a:gd name="T6" fmla="*/ 2147483646 w 78"/>
                <a:gd name="T7" fmla="*/ 2147483646 h 75"/>
                <a:gd name="T8" fmla="*/ 0 w 78"/>
                <a:gd name="T9" fmla="*/ 2147483646 h 75"/>
                <a:gd name="T10" fmla="*/ 2147483646 w 78"/>
                <a:gd name="T11" fmla="*/ 2147483646 h 75"/>
                <a:gd name="T12" fmla="*/ 2147483646 w 78"/>
                <a:gd name="T13" fmla="*/ 2147483646 h 75"/>
                <a:gd name="T14" fmla="*/ 2147483646 w 78"/>
                <a:gd name="T15" fmla="*/ 2147483646 h 75"/>
                <a:gd name="T16" fmla="*/ 2147483646 w 78"/>
                <a:gd name="T17" fmla="*/ 2147483646 h 75"/>
                <a:gd name="T18" fmla="*/ 2147483646 w 78"/>
                <a:gd name="T19" fmla="*/ 2147483646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37" name="Freeform 441"/>
            <p:cNvSpPr>
              <a:spLocks/>
            </p:cNvSpPr>
            <p:nvPr/>
          </p:nvSpPr>
          <p:spPr bwMode="auto">
            <a:xfrm>
              <a:off x="7837488" y="1408112"/>
              <a:ext cx="382588" cy="219075"/>
            </a:xfrm>
            <a:custGeom>
              <a:avLst/>
              <a:gdLst>
                <a:gd name="T0" fmla="*/ 2147483646 w 102"/>
                <a:gd name="T1" fmla="*/ 2147483646 h 58"/>
                <a:gd name="T2" fmla="*/ 2147483646 w 102"/>
                <a:gd name="T3" fmla="*/ 2147483646 h 58"/>
                <a:gd name="T4" fmla="*/ 2147483646 w 102"/>
                <a:gd name="T5" fmla="*/ 2147483646 h 58"/>
                <a:gd name="T6" fmla="*/ 2147483646 w 102"/>
                <a:gd name="T7" fmla="*/ 2147483646 h 58"/>
                <a:gd name="T8" fmla="*/ 2147483646 w 102"/>
                <a:gd name="T9" fmla="*/ 2147483646 h 58"/>
                <a:gd name="T10" fmla="*/ 2147483646 w 102"/>
                <a:gd name="T11" fmla="*/ 2147483646 h 58"/>
                <a:gd name="T12" fmla="*/ 2147483646 w 102"/>
                <a:gd name="T13" fmla="*/ 2147483646 h 58"/>
                <a:gd name="T14" fmla="*/ 2147483646 w 102"/>
                <a:gd name="T15" fmla="*/ 2147483646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38" name="Freeform 442"/>
            <p:cNvSpPr>
              <a:spLocks noEditPoints="1"/>
            </p:cNvSpPr>
            <p:nvPr/>
          </p:nvSpPr>
          <p:spPr bwMode="auto">
            <a:xfrm>
              <a:off x="7840663" y="1479550"/>
              <a:ext cx="382588" cy="142875"/>
            </a:xfrm>
            <a:custGeom>
              <a:avLst/>
              <a:gdLst>
                <a:gd name="T0" fmla="*/ 2147483646 w 102"/>
                <a:gd name="T1" fmla="*/ 2147483646 h 38"/>
                <a:gd name="T2" fmla="*/ 2147483646 w 102"/>
                <a:gd name="T3" fmla="*/ 2147483646 h 38"/>
                <a:gd name="T4" fmla="*/ 2147483646 w 102"/>
                <a:gd name="T5" fmla="*/ 2147483646 h 38"/>
                <a:gd name="T6" fmla="*/ 2147483646 w 102"/>
                <a:gd name="T7" fmla="*/ 2147483646 h 38"/>
                <a:gd name="T8" fmla="*/ 2147483646 w 102"/>
                <a:gd name="T9" fmla="*/ 2147483646 h 38"/>
                <a:gd name="T10" fmla="*/ 2147483646 w 102"/>
                <a:gd name="T11" fmla="*/ 2147483646 h 38"/>
                <a:gd name="T12" fmla="*/ 2147483646 w 102"/>
                <a:gd name="T13" fmla="*/ 2147483646 h 38"/>
                <a:gd name="T14" fmla="*/ 2147483646 w 102"/>
                <a:gd name="T15" fmla="*/ 2147483646 h 38"/>
                <a:gd name="T16" fmla="*/ 0 w 102"/>
                <a:gd name="T17" fmla="*/ 2147483646 h 38"/>
                <a:gd name="T18" fmla="*/ 2147483646 w 102"/>
                <a:gd name="T19" fmla="*/ 2147483646 h 38"/>
                <a:gd name="T20" fmla="*/ 2147483646 w 102"/>
                <a:gd name="T21" fmla="*/ 2147483646 h 38"/>
                <a:gd name="T22" fmla="*/ 2147483646 w 102"/>
                <a:gd name="T23" fmla="*/ 2147483646 h 38"/>
                <a:gd name="T24" fmla="*/ 2147483646 w 102"/>
                <a:gd name="T25" fmla="*/ 0 h 38"/>
                <a:gd name="T26" fmla="*/ 2147483646 w 102"/>
                <a:gd name="T27" fmla="*/ 2147483646 h 38"/>
                <a:gd name="T28" fmla="*/ 2147483646 w 102"/>
                <a:gd name="T29" fmla="*/ 2147483646 h 38"/>
                <a:gd name="T30" fmla="*/ 2147483646 w 102"/>
                <a:gd name="T31" fmla="*/ 2147483646 h 38"/>
                <a:gd name="T32" fmla="*/ 2147483646 w 102"/>
                <a:gd name="T33" fmla="*/ 2147483646 h 38"/>
                <a:gd name="T34" fmla="*/ 2147483646 w 102"/>
                <a:gd name="T35" fmla="*/ 2147483646 h 38"/>
                <a:gd name="T36" fmla="*/ 2147483646 w 102"/>
                <a:gd name="T37" fmla="*/ 2147483646 h 38"/>
                <a:gd name="T38" fmla="*/ 2147483646 w 102"/>
                <a:gd name="T39" fmla="*/ 2147483646 h 38"/>
                <a:gd name="T40" fmla="*/ 2147483646 w 102"/>
                <a:gd name="T41" fmla="*/ 2147483646 h 38"/>
                <a:gd name="T42" fmla="*/ 2147483646 w 102"/>
                <a:gd name="T43" fmla="*/ 2147483646 h 38"/>
                <a:gd name="T44" fmla="*/ 2147483646 w 102"/>
                <a:gd name="T45" fmla="*/ 2147483646 h 38"/>
                <a:gd name="T46" fmla="*/ 2147483646 w 102"/>
                <a:gd name="T47" fmla="*/ 2147483646 h 38"/>
                <a:gd name="T48" fmla="*/ 2147483646 w 102"/>
                <a:gd name="T49" fmla="*/ 2147483646 h 38"/>
                <a:gd name="T50" fmla="*/ 2147483646 w 102"/>
                <a:gd name="T51" fmla="*/ 2147483646 h 38"/>
                <a:gd name="T52" fmla="*/ 2147483646 w 102"/>
                <a:gd name="T53" fmla="*/ 2147483646 h 38"/>
                <a:gd name="T54" fmla="*/ 2147483646 w 102"/>
                <a:gd name="T55" fmla="*/ 2147483646 h 38"/>
                <a:gd name="T56" fmla="*/ 2147483646 w 102"/>
                <a:gd name="T57" fmla="*/ 2147483646 h 38"/>
                <a:gd name="T58" fmla="*/ 2147483646 w 102"/>
                <a:gd name="T59" fmla="*/ 2147483646 h 38"/>
                <a:gd name="T60" fmla="*/ 2147483646 w 102"/>
                <a:gd name="T61" fmla="*/ 2147483646 h 38"/>
                <a:gd name="T62" fmla="*/ 2147483646 w 102"/>
                <a:gd name="T63" fmla="*/ 214748364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39" name="Freeform 443"/>
            <p:cNvSpPr>
              <a:spLocks noEditPoints="1"/>
            </p:cNvSpPr>
            <p:nvPr/>
          </p:nvSpPr>
          <p:spPr bwMode="auto">
            <a:xfrm>
              <a:off x="7870826" y="1484312"/>
              <a:ext cx="327025" cy="119063"/>
            </a:xfrm>
            <a:custGeom>
              <a:avLst/>
              <a:gdLst>
                <a:gd name="T0" fmla="*/ 0 w 87"/>
                <a:gd name="T1" fmla="*/ 2147483646 h 32"/>
                <a:gd name="T2" fmla="*/ 2147483646 w 87"/>
                <a:gd name="T3" fmla="*/ 2147483646 h 32"/>
                <a:gd name="T4" fmla="*/ 2147483646 w 87"/>
                <a:gd name="T5" fmla="*/ 2147483646 h 32"/>
                <a:gd name="T6" fmla="*/ 2147483646 w 87"/>
                <a:gd name="T7" fmla="*/ 2147483646 h 32"/>
                <a:gd name="T8" fmla="*/ 0 w 87"/>
                <a:gd name="T9" fmla="*/ 2147483646 h 32"/>
                <a:gd name="T10" fmla="*/ 2147483646 w 87"/>
                <a:gd name="T11" fmla="*/ 2147483646 h 32"/>
                <a:gd name="T12" fmla="*/ 2147483646 w 87"/>
                <a:gd name="T13" fmla="*/ 2147483646 h 32"/>
                <a:gd name="T14" fmla="*/ 2147483646 w 87"/>
                <a:gd name="T15" fmla="*/ 2147483646 h 32"/>
                <a:gd name="T16" fmla="*/ 2147483646 w 87"/>
                <a:gd name="T17" fmla="*/ 2147483646 h 32"/>
                <a:gd name="T18" fmla="*/ 2147483646 w 87"/>
                <a:gd name="T19" fmla="*/ 2147483646 h 32"/>
                <a:gd name="T20" fmla="*/ 2147483646 w 87"/>
                <a:gd name="T21" fmla="*/ 2147483646 h 32"/>
                <a:gd name="T22" fmla="*/ 2147483646 w 87"/>
                <a:gd name="T23" fmla="*/ 2147483646 h 32"/>
                <a:gd name="T24" fmla="*/ 2147483646 w 87"/>
                <a:gd name="T25" fmla="*/ 2147483646 h 32"/>
                <a:gd name="T26" fmla="*/ 2147483646 w 87"/>
                <a:gd name="T27" fmla="*/ 2147483646 h 32"/>
                <a:gd name="T28" fmla="*/ 2147483646 w 87"/>
                <a:gd name="T29" fmla="*/ 2147483646 h 32"/>
                <a:gd name="T30" fmla="*/ 2147483646 w 87"/>
                <a:gd name="T31" fmla="*/ 2147483646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40" name="Freeform 444"/>
            <p:cNvSpPr>
              <a:spLocks noEditPoints="1"/>
            </p:cNvSpPr>
            <p:nvPr/>
          </p:nvSpPr>
          <p:spPr bwMode="auto">
            <a:xfrm>
              <a:off x="7862888" y="1479550"/>
              <a:ext cx="338138" cy="128588"/>
            </a:xfrm>
            <a:custGeom>
              <a:avLst/>
              <a:gdLst>
                <a:gd name="T0" fmla="*/ 2147483646 w 90"/>
                <a:gd name="T1" fmla="*/ 2147483646 h 34"/>
                <a:gd name="T2" fmla="*/ 2147483646 w 90"/>
                <a:gd name="T3" fmla="*/ 2147483646 h 34"/>
                <a:gd name="T4" fmla="*/ 2147483646 w 90"/>
                <a:gd name="T5" fmla="*/ 2147483646 h 34"/>
                <a:gd name="T6" fmla="*/ 2147483646 w 90"/>
                <a:gd name="T7" fmla="*/ 2147483646 h 34"/>
                <a:gd name="T8" fmla="*/ 2147483646 w 90"/>
                <a:gd name="T9" fmla="*/ 2147483646 h 34"/>
                <a:gd name="T10" fmla="*/ 2147483646 w 90"/>
                <a:gd name="T11" fmla="*/ 2147483646 h 34"/>
                <a:gd name="T12" fmla="*/ 2147483646 w 90"/>
                <a:gd name="T13" fmla="*/ 2147483646 h 34"/>
                <a:gd name="T14" fmla="*/ 2147483646 w 90"/>
                <a:gd name="T15" fmla="*/ 2147483646 h 34"/>
                <a:gd name="T16" fmla="*/ 2147483646 w 90"/>
                <a:gd name="T17" fmla="*/ 2147483646 h 34"/>
                <a:gd name="T18" fmla="*/ 2147483646 w 90"/>
                <a:gd name="T19" fmla="*/ 2147483646 h 34"/>
                <a:gd name="T20" fmla="*/ 2147483646 w 90"/>
                <a:gd name="T21" fmla="*/ 2147483646 h 34"/>
                <a:gd name="T22" fmla="*/ 2147483646 w 90"/>
                <a:gd name="T23" fmla="*/ 2147483646 h 34"/>
                <a:gd name="T24" fmla="*/ 2147483646 w 90"/>
                <a:gd name="T25" fmla="*/ 2147483646 h 34"/>
                <a:gd name="T26" fmla="*/ 2147483646 w 90"/>
                <a:gd name="T27" fmla="*/ 2147483646 h 34"/>
                <a:gd name="T28" fmla="*/ 2147483646 w 90"/>
                <a:gd name="T29" fmla="*/ 2147483646 h 34"/>
                <a:gd name="T30" fmla="*/ 2147483646 w 90"/>
                <a:gd name="T31" fmla="*/ 2147483646 h 34"/>
                <a:gd name="T32" fmla="*/ 2147483646 w 90"/>
                <a:gd name="T33" fmla="*/ 2147483646 h 34"/>
                <a:gd name="T34" fmla="*/ 2147483646 w 90"/>
                <a:gd name="T35" fmla="*/ 2147483646 h 34"/>
                <a:gd name="T36" fmla="*/ 2147483646 w 90"/>
                <a:gd name="T37" fmla="*/ 2147483646 h 34"/>
                <a:gd name="T38" fmla="*/ 2147483646 w 90"/>
                <a:gd name="T39" fmla="*/ 2147483646 h 34"/>
                <a:gd name="T40" fmla="*/ 2147483646 w 90"/>
                <a:gd name="T41" fmla="*/ 2147483646 h 34"/>
                <a:gd name="T42" fmla="*/ 2147483646 w 90"/>
                <a:gd name="T43" fmla="*/ 2147483646 h 34"/>
                <a:gd name="T44" fmla="*/ 2147483646 w 90"/>
                <a:gd name="T45" fmla="*/ 2147483646 h 34"/>
                <a:gd name="T46" fmla="*/ 2147483646 w 90"/>
                <a:gd name="T47" fmla="*/ 2147483646 h 34"/>
                <a:gd name="T48" fmla="*/ 2147483646 w 90"/>
                <a:gd name="T49" fmla="*/ 2147483646 h 34"/>
                <a:gd name="T50" fmla="*/ 2147483646 w 90"/>
                <a:gd name="T51" fmla="*/ 2147483646 h 34"/>
                <a:gd name="T52" fmla="*/ 2147483646 w 90"/>
                <a:gd name="T53" fmla="*/ 2147483646 h 34"/>
                <a:gd name="T54" fmla="*/ 2147483646 w 90"/>
                <a:gd name="T55" fmla="*/ 2147483646 h 34"/>
                <a:gd name="T56" fmla="*/ 2147483646 w 90"/>
                <a:gd name="T57" fmla="*/ 2147483646 h 34"/>
                <a:gd name="T58" fmla="*/ 2147483646 w 90"/>
                <a:gd name="T59" fmla="*/ 2147483646 h 34"/>
                <a:gd name="T60" fmla="*/ 2147483646 w 90"/>
                <a:gd name="T61" fmla="*/ 2147483646 h 34"/>
                <a:gd name="T62" fmla="*/ 2147483646 w 90"/>
                <a:gd name="T63" fmla="*/ 2147483646 h 34"/>
                <a:gd name="T64" fmla="*/ 2147483646 w 90"/>
                <a:gd name="T65" fmla="*/ 2147483646 h 34"/>
                <a:gd name="T66" fmla="*/ 2147483646 w 90"/>
                <a:gd name="T67" fmla="*/ 2147483646 h 34"/>
                <a:gd name="T68" fmla="*/ 2147483646 w 90"/>
                <a:gd name="T69" fmla="*/ 2147483646 h 34"/>
                <a:gd name="T70" fmla="*/ 2147483646 w 90"/>
                <a:gd name="T71" fmla="*/ 2147483646 h 34"/>
                <a:gd name="T72" fmla="*/ 2147483646 w 90"/>
                <a:gd name="T73" fmla="*/ 2147483646 h 34"/>
                <a:gd name="T74" fmla="*/ 2147483646 w 90"/>
                <a:gd name="T75" fmla="*/ 2147483646 h 34"/>
                <a:gd name="T76" fmla="*/ 2147483646 w 90"/>
                <a:gd name="T77" fmla="*/ 2147483646 h 34"/>
                <a:gd name="T78" fmla="*/ 2147483646 w 90"/>
                <a:gd name="T79" fmla="*/ 0 h 34"/>
                <a:gd name="T80" fmla="*/ 2147483646 w 90"/>
                <a:gd name="T81" fmla="*/ 0 h 34"/>
                <a:gd name="T82" fmla="*/ 2147483646 w 90"/>
                <a:gd name="T83" fmla="*/ 2147483646 h 34"/>
                <a:gd name="T84" fmla="*/ 2147483646 w 90"/>
                <a:gd name="T85" fmla="*/ 2147483646 h 34"/>
                <a:gd name="T86" fmla="*/ 2147483646 w 90"/>
                <a:gd name="T87" fmla="*/ 2147483646 h 34"/>
                <a:gd name="T88" fmla="*/ 2147483646 w 90"/>
                <a:gd name="T89" fmla="*/ 2147483646 h 34"/>
                <a:gd name="T90" fmla="*/ 2147483646 w 90"/>
                <a:gd name="T91" fmla="*/ 2147483646 h 34"/>
                <a:gd name="T92" fmla="*/ 2147483646 w 90"/>
                <a:gd name="T93" fmla="*/ 2147483646 h 34"/>
                <a:gd name="T94" fmla="*/ 2147483646 w 90"/>
                <a:gd name="T95" fmla="*/ 2147483646 h 34"/>
                <a:gd name="T96" fmla="*/ 2147483646 w 90"/>
                <a:gd name="T97" fmla="*/ 2147483646 h 34"/>
                <a:gd name="T98" fmla="*/ 2147483646 w 90"/>
                <a:gd name="T99" fmla="*/ 2147483646 h 34"/>
                <a:gd name="T100" fmla="*/ 2147483646 w 90"/>
                <a:gd name="T101" fmla="*/ 2147483646 h 34"/>
                <a:gd name="T102" fmla="*/ 2147483646 w 90"/>
                <a:gd name="T103" fmla="*/ 2147483646 h 34"/>
                <a:gd name="T104" fmla="*/ 2147483646 w 90"/>
                <a:gd name="T105" fmla="*/ 2147483646 h 34"/>
                <a:gd name="T106" fmla="*/ 2147483646 w 90"/>
                <a:gd name="T107" fmla="*/ 2147483646 h 34"/>
                <a:gd name="T108" fmla="*/ 2147483646 w 90"/>
                <a:gd name="T109" fmla="*/ 2147483646 h 34"/>
                <a:gd name="T110" fmla="*/ 2147483646 w 90"/>
                <a:gd name="T111" fmla="*/ 2147483646 h 34"/>
                <a:gd name="T112" fmla="*/ 2147483646 w 90"/>
                <a:gd name="T113" fmla="*/ 2147483646 h 34"/>
                <a:gd name="T114" fmla="*/ 2147483646 w 90"/>
                <a:gd name="T115" fmla="*/ 2147483646 h 34"/>
                <a:gd name="T116" fmla="*/ 2147483646 w 90"/>
                <a:gd name="T117" fmla="*/ 2147483646 h 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41" name="Oval 445"/>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42" name="Freeform 446"/>
            <p:cNvSpPr>
              <a:spLocks noEditPoints="1"/>
            </p:cNvSpPr>
            <p:nvPr/>
          </p:nvSpPr>
          <p:spPr bwMode="auto">
            <a:xfrm>
              <a:off x="7862888" y="1539875"/>
              <a:ext cx="338138" cy="327025"/>
            </a:xfrm>
            <a:custGeom>
              <a:avLst/>
              <a:gdLst>
                <a:gd name="T0" fmla="*/ 0 w 90"/>
                <a:gd name="T1" fmla="*/ 2147483646 h 87"/>
                <a:gd name="T2" fmla="*/ 2147483646 w 90"/>
                <a:gd name="T3" fmla="*/ 0 h 87"/>
                <a:gd name="T4" fmla="*/ 2147483646 w 90"/>
                <a:gd name="T5" fmla="*/ 2147483646 h 87"/>
                <a:gd name="T6" fmla="*/ 2147483646 w 90"/>
                <a:gd name="T7" fmla="*/ 2147483646 h 87"/>
                <a:gd name="T8" fmla="*/ 0 w 90"/>
                <a:gd name="T9" fmla="*/ 2147483646 h 87"/>
                <a:gd name="T10" fmla="*/ 2147483646 w 90"/>
                <a:gd name="T11" fmla="*/ 2147483646 h 87"/>
                <a:gd name="T12" fmla="*/ 2147483646 w 90"/>
                <a:gd name="T13" fmla="*/ 2147483646 h 87"/>
                <a:gd name="T14" fmla="*/ 2147483646 w 90"/>
                <a:gd name="T15" fmla="*/ 2147483646 h 87"/>
                <a:gd name="T16" fmla="*/ 2147483646 w 90"/>
                <a:gd name="T17" fmla="*/ 2147483646 h 87"/>
                <a:gd name="T18" fmla="*/ 2147483646 w 90"/>
                <a:gd name="T19" fmla="*/ 2147483646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43" name="Oval 447"/>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44" name="Freeform 448"/>
            <p:cNvSpPr>
              <a:spLocks noEditPoints="1"/>
            </p:cNvSpPr>
            <p:nvPr/>
          </p:nvSpPr>
          <p:spPr bwMode="auto">
            <a:xfrm>
              <a:off x="7885113" y="1562100"/>
              <a:ext cx="293688" cy="282575"/>
            </a:xfrm>
            <a:custGeom>
              <a:avLst/>
              <a:gdLst>
                <a:gd name="T0" fmla="*/ 0 w 78"/>
                <a:gd name="T1" fmla="*/ 2147483646 h 75"/>
                <a:gd name="T2" fmla="*/ 2147483646 w 78"/>
                <a:gd name="T3" fmla="*/ 0 h 75"/>
                <a:gd name="T4" fmla="*/ 2147483646 w 78"/>
                <a:gd name="T5" fmla="*/ 2147483646 h 75"/>
                <a:gd name="T6" fmla="*/ 2147483646 w 78"/>
                <a:gd name="T7" fmla="*/ 2147483646 h 75"/>
                <a:gd name="T8" fmla="*/ 0 w 78"/>
                <a:gd name="T9" fmla="*/ 2147483646 h 75"/>
                <a:gd name="T10" fmla="*/ 2147483646 w 78"/>
                <a:gd name="T11" fmla="*/ 2147483646 h 75"/>
                <a:gd name="T12" fmla="*/ 2147483646 w 78"/>
                <a:gd name="T13" fmla="*/ 2147483646 h 75"/>
                <a:gd name="T14" fmla="*/ 2147483646 w 78"/>
                <a:gd name="T15" fmla="*/ 2147483646 h 75"/>
                <a:gd name="T16" fmla="*/ 2147483646 w 78"/>
                <a:gd name="T17" fmla="*/ 2147483646 h 75"/>
                <a:gd name="T18" fmla="*/ 2147483646 w 78"/>
                <a:gd name="T19" fmla="*/ 2147483646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45" name="Freeform 449"/>
            <p:cNvSpPr>
              <a:spLocks/>
            </p:cNvSpPr>
            <p:nvPr/>
          </p:nvSpPr>
          <p:spPr bwMode="auto">
            <a:xfrm>
              <a:off x="8151813" y="1058862"/>
              <a:ext cx="109538" cy="161925"/>
            </a:xfrm>
            <a:custGeom>
              <a:avLst/>
              <a:gdLst>
                <a:gd name="T0" fmla="*/ 2147483646 w 69"/>
                <a:gd name="T1" fmla="*/ 2147483646 h 102"/>
                <a:gd name="T2" fmla="*/ 0 w 69"/>
                <a:gd name="T3" fmla="*/ 2147483646 h 102"/>
                <a:gd name="T4" fmla="*/ 2147483646 w 69"/>
                <a:gd name="T5" fmla="*/ 0 h 102"/>
                <a:gd name="T6" fmla="*/ 2147483646 w 69"/>
                <a:gd name="T7" fmla="*/ 2147483646 h 102"/>
                <a:gd name="T8" fmla="*/ 2147483646 w 69"/>
                <a:gd name="T9" fmla="*/ 2147483646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46" name="Freeform 450"/>
            <p:cNvSpPr>
              <a:spLocks noEditPoints="1"/>
            </p:cNvSpPr>
            <p:nvPr/>
          </p:nvSpPr>
          <p:spPr bwMode="auto">
            <a:xfrm>
              <a:off x="8148638" y="1055687"/>
              <a:ext cx="115888" cy="168275"/>
            </a:xfrm>
            <a:custGeom>
              <a:avLst/>
              <a:gdLst>
                <a:gd name="T0" fmla="*/ 2147483646 w 31"/>
                <a:gd name="T1" fmla="*/ 2147483646 h 45"/>
                <a:gd name="T2" fmla="*/ 0 w 31"/>
                <a:gd name="T3" fmla="*/ 2147483646 h 45"/>
                <a:gd name="T4" fmla="*/ 0 w 31"/>
                <a:gd name="T5" fmla="*/ 2147483646 h 45"/>
                <a:gd name="T6" fmla="*/ 2147483646 w 31"/>
                <a:gd name="T7" fmla="*/ 2147483646 h 45"/>
                <a:gd name="T8" fmla="*/ 2147483646 w 31"/>
                <a:gd name="T9" fmla="*/ 0 h 45"/>
                <a:gd name="T10" fmla="*/ 2147483646 w 31"/>
                <a:gd name="T11" fmla="*/ 2147483646 h 45"/>
                <a:gd name="T12" fmla="*/ 2147483646 w 31"/>
                <a:gd name="T13" fmla="*/ 2147483646 h 45"/>
                <a:gd name="T14" fmla="*/ 2147483646 w 31"/>
                <a:gd name="T15" fmla="*/ 2147483646 h 45"/>
                <a:gd name="T16" fmla="*/ 2147483646 w 31"/>
                <a:gd name="T17" fmla="*/ 2147483646 h 45"/>
                <a:gd name="T18" fmla="*/ 2147483646 w 31"/>
                <a:gd name="T19" fmla="*/ 2147483646 h 45"/>
                <a:gd name="T20" fmla="*/ 2147483646 w 31"/>
                <a:gd name="T21" fmla="*/ 2147483646 h 45"/>
                <a:gd name="T22" fmla="*/ 2147483646 w 31"/>
                <a:gd name="T23" fmla="*/ 2147483646 h 45"/>
                <a:gd name="T24" fmla="*/ 2147483646 w 31"/>
                <a:gd name="T25" fmla="*/ 2147483646 h 45"/>
                <a:gd name="T26" fmla="*/ 2147483646 w 31"/>
                <a:gd name="T27" fmla="*/ 2147483646 h 45"/>
                <a:gd name="T28" fmla="*/ 2147483646 w 31"/>
                <a:gd name="T29" fmla="*/ 2147483646 h 45"/>
                <a:gd name="T30" fmla="*/ 2147483646 w 31"/>
                <a:gd name="T31" fmla="*/ 2147483646 h 45"/>
                <a:gd name="T32" fmla="*/ 2147483646 w 31"/>
                <a:gd name="T33" fmla="*/ 2147483646 h 45"/>
                <a:gd name="T34" fmla="*/ 2147483646 w 31"/>
                <a:gd name="T35" fmla="*/ 2147483646 h 45"/>
                <a:gd name="T36" fmla="*/ 2147483646 w 31"/>
                <a:gd name="T37" fmla="*/ 2147483646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47" name="Freeform 451"/>
            <p:cNvSpPr>
              <a:spLocks/>
            </p:cNvSpPr>
            <p:nvPr/>
          </p:nvSpPr>
          <p:spPr bwMode="auto">
            <a:xfrm>
              <a:off x="8104188" y="935037"/>
              <a:ext cx="307975" cy="236538"/>
            </a:xfrm>
            <a:custGeom>
              <a:avLst/>
              <a:gdLst>
                <a:gd name="T0" fmla="*/ 2147483646 w 82"/>
                <a:gd name="T1" fmla="*/ 2147483646 h 63"/>
                <a:gd name="T2" fmla="*/ 2147483646 w 82"/>
                <a:gd name="T3" fmla="*/ 2147483646 h 63"/>
                <a:gd name="T4" fmla="*/ 2147483646 w 82"/>
                <a:gd name="T5" fmla="*/ 2147483646 h 63"/>
                <a:gd name="T6" fmla="*/ 2147483646 w 82"/>
                <a:gd name="T7" fmla="*/ 2147483646 h 63"/>
                <a:gd name="T8" fmla="*/ 2147483646 w 82"/>
                <a:gd name="T9" fmla="*/ 2147483646 h 63"/>
                <a:gd name="T10" fmla="*/ 2147483646 w 82"/>
                <a:gd name="T11" fmla="*/ 2147483646 h 63"/>
                <a:gd name="T12" fmla="*/ 2147483646 w 82"/>
                <a:gd name="T13" fmla="*/ 2147483646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48" name="Freeform 452"/>
            <p:cNvSpPr>
              <a:spLocks noEditPoints="1"/>
            </p:cNvSpPr>
            <p:nvPr/>
          </p:nvSpPr>
          <p:spPr bwMode="auto">
            <a:xfrm>
              <a:off x="8107363" y="939800"/>
              <a:ext cx="300038" cy="231775"/>
            </a:xfrm>
            <a:custGeom>
              <a:avLst/>
              <a:gdLst>
                <a:gd name="T0" fmla="*/ 2147483646 w 80"/>
                <a:gd name="T1" fmla="*/ 2147483646 h 62"/>
                <a:gd name="T2" fmla="*/ 2147483646 w 80"/>
                <a:gd name="T3" fmla="*/ 2147483646 h 62"/>
                <a:gd name="T4" fmla="*/ 0 w 80"/>
                <a:gd name="T5" fmla="*/ 2147483646 h 62"/>
                <a:gd name="T6" fmla="*/ 2147483646 w 80"/>
                <a:gd name="T7" fmla="*/ 2147483646 h 62"/>
                <a:gd name="T8" fmla="*/ 2147483646 w 80"/>
                <a:gd name="T9" fmla="*/ 0 h 62"/>
                <a:gd name="T10" fmla="*/ 2147483646 w 80"/>
                <a:gd name="T11" fmla="*/ 2147483646 h 62"/>
                <a:gd name="T12" fmla="*/ 2147483646 w 80"/>
                <a:gd name="T13" fmla="*/ 2147483646 h 62"/>
                <a:gd name="T14" fmla="*/ 2147483646 w 80"/>
                <a:gd name="T15" fmla="*/ 2147483646 h 62"/>
                <a:gd name="T16" fmla="*/ 2147483646 w 80"/>
                <a:gd name="T17" fmla="*/ 2147483646 h 62"/>
                <a:gd name="T18" fmla="*/ 2147483646 w 80"/>
                <a:gd name="T19" fmla="*/ 2147483646 h 62"/>
                <a:gd name="T20" fmla="*/ 2147483646 w 80"/>
                <a:gd name="T21" fmla="*/ 2147483646 h 62"/>
                <a:gd name="T22" fmla="*/ 2147483646 w 80"/>
                <a:gd name="T23" fmla="*/ 2147483646 h 62"/>
                <a:gd name="T24" fmla="*/ 2147483646 w 80"/>
                <a:gd name="T25" fmla="*/ 2147483646 h 62"/>
                <a:gd name="T26" fmla="*/ 2147483646 w 80"/>
                <a:gd name="T27" fmla="*/ 2147483646 h 62"/>
                <a:gd name="T28" fmla="*/ 2147483646 w 80"/>
                <a:gd name="T29" fmla="*/ 2147483646 h 62"/>
                <a:gd name="T30" fmla="*/ 2147483646 w 80"/>
                <a:gd name="T31" fmla="*/ 2147483646 h 62"/>
                <a:gd name="T32" fmla="*/ 2147483646 w 80"/>
                <a:gd name="T33" fmla="*/ 2147483646 h 62"/>
                <a:gd name="T34" fmla="*/ 2147483646 w 80"/>
                <a:gd name="T35" fmla="*/ 2147483646 h 62"/>
                <a:gd name="T36" fmla="*/ 2147483646 w 80"/>
                <a:gd name="T37" fmla="*/ 2147483646 h 62"/>
                <a:gd name="T38" fmla="*/ 2147483646 w 80"/>
                <a:gd name="T39" fmla="*/ 2147483646 h 62"/>
                <a:gd name="T40" fmla="*/ 2147483646 w 80"/>
                <a:gd name="T41" fmla="*/ 2147483646 h 62"/>
                <a:gd name="T42" fmla="*/ 2147483646 w 80"/>
                <a:gd name="T43" fmla="*/ 2147483646 h 62"/>
                <a:gd name="T44" fmla="*/ 2147483646 w 80"/>
                <a:gd name="T45" fmla="*/ 2147483646 h 62"/>
                <a:gd name="T46" fmla="*/ 2147483646 w 80"/>
                <a:gd name="T47" fmla="*/ 2147483646 h 62"/>
                <a:gd name="T48" fmla="*/ 2147483646 w 80"/>
                <a:gd name="T49" fmla="*/ 2147483646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49" name="Rectangle 453"/>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50" name="Freeform 454"/>
            <p:cNvSpPr>
              <a:spLocks noEditPoints="1"/>
            </p:cNvSpPr>
            <p:nvPr/>
          </p:nvSpPr>
          <p:spPr bwMode="auto">
            <a:xfrm>
              <a:off x="7235826" y="1952625"/>
              <a:ext cx="530225" cy="739775"/>
            </a:xfrm>
            <a:custGeom>
              <a:avLst/>
              <a:gdLst>
                <a:gd name="T0" fmla="*/ 2147483646 w 141"/>
                <a:gd name="T1" fmla="*/ 2147483646 h 197"/>
                <a:gd name="T2" fmla="*/ 0 w 141"/>
                <a:gd name="T3" fmla="*/ 2147483646 h 197"/>
                <a:gd name="T4" fmla="*/ 0 w 141"/>
                <a:gd name="T5" fmla="*/ 2147483646 h 197"/>
                <a:gd name="T6" fmla="*/ 0 w 141"/>
                <a:gd name="T7" fmla="*/ 2147483646 h 197"/>
                <a:gd name="T8" fmla="*/ 0 w 141"/>
                <a:gd name="T9" fmla="*/ 0 h 197"/>
                <a:gd name="T10" fmla="*/ 2147483646 w 141"/>
                <a:gd name="T11" fmla="*/ 0 h 197"/>
                <a:gd name="T12" fmla="*/ 2147483646 w 141"/>
                <a:gd name="T13" fmla="*/ 0 h 197"/>
                <a:gd name="T14" fmla="*/ 2147483646 w 141"/>
                <a:gd name="T15" fmla="*/ 2147483646 h 197"/>
                <a:gd name="T16" fmla="*/ 2147483646 w 141"/>
                <a:gd name="T17" fmla="*/ 0 h 197"/>
                <a:gd name="T18" fmla="*/ 2147483646 w 141"/>
                <a:gd name="T19" fmla="*/ 0 h 197"/>
                <a:gd name="T20" fmla="*/ 2147483646 w 141"/>
                <a:gd name="T21" fmla="*/ 2147483646 h 197"/>
                <a:gd name="T22" fmla="*/ 2147483646 w 141"/>
                <a:gd name="T23" fmla="*/ 2147483646 h 197"/>
                <a:gd name="T24" fmla="*/ 2147483646 w 141"/>
                <a:gd name="T25" fmla="*/ 2147483646 h 197"/>
                <a:gd name="T26" fmla="*/ 2147483646 w 141"/>
                <a:gd name="T27" fmla="*/ 2147483646 h 197"/>
                <a:gd name="T28" fmla="*/ 2147483646 w 141"/>
                <a:gd name="T29" fmla="*/ 2147483646 h 197"/>
                <a:gd name="T30" fmla="*/ 2147483646 w 141"/>
                <a:gd name="T31" fmla="*/ 2147483646 h 197"/>
                <a:gd name="T32" fmla="*/ 2147483646 w 141"/>
                <a:gd name="T33" fmla="*/ 2147483646 h 197"/>
                <a:gd name="T34" fmla="*/ 2147483646 w 141"/>
                <a:gd name="T35" fmla="*/ 2147483646 h 197"/>
                <a:gd name="T36" fmla="*/ 2147483646 w 141"/>
                <a:gd name="T37" fmla="*/ 2147483646 h 197"/>
                <a:gd name="T38" fmla="*/ 2147483646 w 141"/>
                <a:gd name="T39" fmla="*/ 2147483646 h 1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1" name="Freeform 455"/>
            <p:cNvSpPr>
              <a:spLocks/>
            </p:cNvSpPr>
            <p:nvPr/>
          </p:nvSpPr>
          <p:spPr bwMode="auto">
            <a:xfrm>
              <a:off x="7243763" y="1630362"/>
              <a:ext cx="514350" cy="330200"/>
            </a:xfrm>
            <a:custGeom>
              <a:avLst/>
              <a:gdLst>
                <a:gd name="T0" fmla="*/ 2147483646 w 137"/>
                <a:gd name="T1" fmla="*/ 2147483646 h 88"/>
                <a:gd name="T2" fmla="*/ 2147483646 w 137"/>
                <a:gd name="T3" fmla="*/ 2147483646 h 88"/>
                <a:gd name="T4" fmla="*/ 2147483646 w 137"/>
                <a:gd name="T5" fmla="*/ 0 h 88"/>
                <a:gd name="T6" fmla="*/ 0 w 137"/>
                <a:gd name="T7" fmla="*/ 2147483646 h 88"/>
                <a:gd name="T8" fmla="*/ 0 w 137"/>
                <a:gd name="T9" fmla="*/ 2147483646 h 88"/>
                <a:gd name="T10" fmla="*/ 2147483646 w 137"/>
                <a:gd name="T11" fmla="*/ 2147483646 h 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2" name="Freeform 456"/>
            <p:cNvSpPr>
              <a:spLocks noEditPoints="1"/>
            </p:cNvSpPr>
            <p:nvPr/>
          </p:nvSpPr>
          <p:spPr bwMode="auto">
            <a:xfrm>
              <a:off x="7235826" y="1622425"/>
              <a:ext cx="525463" cy="341313"/>
            </a:xfrm>
            <a:custGeom>
              <a:avLst/>
              <a:gdLst>
                <a:gd name="T0" fmla="*/ 2147483646 w 140"/>
                <a:gd name="T1" fmla="*/ 2147483646 h 91"/>
                <a:gd name="T2" fmla="*/ 0 w 140"/>
                <a:gd name="T3" fmla="*/ 2147483646 h 91"/>
                <a:gd name="T4" fmla="*/ 0 w 140"/>
                <a:gd name="T5" fmla="*/ 2147483646 h 91"/>
                <a:gd name="T6" fmla="*/ 0 w 140"/>
                <a:gd name="T7" fmla="*/ 2147483646 h 91"/>
                <a:gd name="T8" fmla="*/ 2147483646 w 140"/>
                <a:gd name="T9" fmla="*/ 0 h 91"/>
                <a:gd name="T10" fmla="*/ 2147483646 w 140"/>
                <a:gd name="T11" fmla="*/ 2147483646 h 91"/>
                <a:gd name="T12" fmla="*/ 2147483646 w 140"/>
                <a:gd name="T13" fmla="*/ 2147483646 h 91"/>
                <a:gd name="T14" fmla="*/ 2147483646 w 140"/>
                <a:gd name="T15" fmla="*/ 2147483646 h 91"/>
                <a:gd name="T16" fmla="*/ 2147483646 w 140"/>
                <a:gd name="T17" fmla="*/ 2147483646 h 91"/>
                <a:gd name="T18" fmla="*/ 2147483646 w 140"/>
                <a:gd name="T19" fmla="*/ 2147483646 h 91"/>
                <a:gd name="T20" fmla="*/ 2147483646 w 140"/>
                <a:gd name="T21" fmla="*/ 2147483646 h 91"/>
                <a:gd name="T22" fmla="*/ 2147483646 w 140"/>
                <a:gd name="T23" fmla="*/ 2147483646 h 91"/>
                <a:gd name="T24" fmla="*/ 2147483646 w 140"/>
                <a:gd name="T25" fmla="*/ 2147483646 h 91"/>
                <a:gd name="T26" fmla="*/ 2147483646 w 140"/>
                <a:gd name="T27" fmla="*/ 2147483646 h 91"/>
                <a:gd name="T28" fmla="*/ 2147483646 w 140"/>
                <a:gd name="T29" fmla="*/ 2147483646 h 91"/>
                <a:gd name="T30" fmla="*/ 2147483646 w 140"/>
                <a:gd name="T31" fmla="*/ 2147483646 h 91"/>
                <a:gd name="T32" fmla="*/ 2147483646 w 140"/>
                <a:gd name="T33" fmla="*/ 2147483646 h 91"/>
                <a:gd name="T34" fmla="*/ 2147483646 w 140"/>
                <a:gd name="T35" fmla="*/ 2147483646 h 91"/>
                <a:gd name="T36" fmla="*/ 2147483646 w 140"/>
                <a:gd name="T37" fmla="*/ 2147483646 h 91"/>
                <a:gd name="T38" fmla="*/ 2147483646 w 140"/>
                <a:gd name="T39" fmla="*/ 2147483646 h 91"/>
                <a:gd name="T40" fmla="*/ 2147483646 w 140"/>
                <a:gd name="T41" fmla="*/ 2147483646 h 91"/>
                <a:gd name="T42" fmla="*/ 2147483646 w 140"/>
                <a:gd name="T43" fmla="*/ 2147483646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3" name="Rectangle 457"/>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54" name="Freeform 458"/>
            <p:cNvSpPr>
              <a:spLocks noEditPoints="1"/>
            </p:cNvSpPr>
            <p:nvPr/>
          </p:nvSpPr>
          <p:spPr bwMode="auto">
            <a:xfrm>
              <a:off x="7235826" y="1949450"/>
              <a:ext cx="530225" cy="79375"/>
            </a:xfrm>
            <a:custGeom>
              <a:avLst/>
              <a:gdLst>
                <a:gd name="T0" fmla="*/ 2147483646 w 141"/>
                <a:gd name="T1" fmla="*/ 2147483646 h 21"/>
                <a:gd name="T2" fmla="*/ 0 w 141"/>
                <a:gd name="T3" fmla="*/ 2147483646 h 21"/>
                <a:gd name="T4" fmla="*/ 0 w 141"/>
                <a:gd name="T5" fmla="*/ 2147483646 h 21"/>
                <a:gd name="T6" fmla="*/ 0 w 141"/>
                <a:gd name="T7" fmla="*/ 2147483646 h 21"/>
                <a:gd name="T8" fmla="*/ 0 w 141"/>
                <a:gd name="T9" fmla="*/ 2147483646 h 21"/>
                <a:gd name="T10" fmla="*/ 2147483646 w 141"/>
                <a:gd name="T11" fmla="*/ 0 h 21"/>
                <a:gd name="T12" fmla="*/ 2147483646 w 141"/>
                <a:gd name="T13" fmla="*/ 0 h 21"/>
                <a:gd name="T14" fmla="*/ 2147483646 w 141"/>
                <a:gd name="T15" fmla="*/ 2147483646 h 21"/>
                <a:gd name="T16" fmla="*/ 2147483646 w 141"/>
                <a:gd name="T17" fmla="*/ 0 h 21"/>
                <a:gd name="T18" fmla="*/ 2147483646 w 141"/>
                <a:gd name="T19" fmla="*/ 2147483646 h 21"/>
                <a:gd name="T20" fmla="*/ 2147483646 w 141"/>
                <a:gd name="T21" fmla="*/ 2147483646 h 21"/>
                <a:gd name="T22" fmla="*/ 2147483646 w 141"/>
                <a:gd name="T23" fmla="*/ 2147483646 h 21"/>
                <a:gd name="T24" fmla="*/ 2147483646 w 141"/>
                <a:gd name="T25" fmla="*/ 2147483646 h 21"/>
                <a:gd name="T26" fmla="*/ 2147483646 w 141"/>
                <a:gd name="T27" fmla="*/ 2147483646 h 21"/>
                <a:gd name="T28" fmla="*/ 2147483646 w 141"/>
                <a:gd name="T29" fmla="*/ 2147483646 h 21"/>
                <a:gd name="T30" fmla="*/ 2147483646 w 141"/>
                <a:gd name="T31" fmla="*/ 2147483646 h 21"/>
                <a:gd name="T32" fmla="*/ 2147483646 w 141"/>
                <a:gd name="T33" fmla="*/ 2147483646 h 21"/>
                <a:gd name="T34" fmla="*/ 2147483646 w 141"/>
                <a:gd name="T35" fmla="*/ 2147483646 h 21"/>
                <a:gd name="T36" fmla="*/ 2147483646 w 141"/>
                <a:gd name="T37" fmla="*/ 2147483646 h 21"/>
                <a:gd name="T38" fmla="*/ 2147483646 w 141"/>
                <a:gd name="T39" fmla="*/ 2147483646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5" name="Rectangle 459"/>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56" name="Freeform 460"/>
            <p:cNvSpPr>
              <a:spLocks noEditPoints="1"/>
            </p:cNvSpPr>
            <p:nvPr/>
          </p:nvSpPr>
          <p:spPr bwMode="auto">
            <a:xfrm>
              <a:off x="7645401" y="1949450"/>
              <a:ext cx="63500" cy="79375"/>
            </a:xfrm>
            <a:custGeom>
              <a:avLst/>
              <a:gdLst>
                <a:gd name="T0" fmla="*/ 2147483646 w 17"/>
                <a:gd name="T1" fmla="*/ 2147483646 h 21"/>
                <a:gd name="T2" fmla="*/ 2147483646 w 17"/>
                <a:gd name="T3" fmla="*/ 2147483646 h 21"/>
                <a:gd name="T4" fmla="*/ 2147483646 w 17"/>
                <a:gd name="T5" fmla="*/ 2147483646 h 21"/>
                <a:gd name="T6" fmla="*/ 2147483646 w 17"/>
                <a:gd name="T7" fmla="*/ 2147483646 h 21"/>
                <a:gd name="T8" fmla="*/ 2147483646 w 17"/>
                <a:gd name="T9" fmla="*/ 2147483646 h 21"/>
                <a:gd name="T10" fmla="*/ 2147483646 w 17"/>
                <a:gd name="T11" fmla="*/ 2147483646 h 21"/>
                <a:gd name="T12" fmla="*/ 0 w 17"/>
                <a:gd name="T13" fmla="*/ 2147483646 h 21"/>
                <a:gd name="T14" fmla="*/ 0 w 17"/>
                <a:gd name="T15" fmla="*/ 2147483646 h 21"/>
                <a:gd name="T16" fmla="*/ 2147483646 w 17"/>
                <a:gd name="T17" fmla="*/ 2147483646 h 21"/>
                <a:gd name="T18" fmla="*/ 2147483646 w 17"/>
                <a:gd name="T19" fmla="*/ 0 h 21"/>
                <a:gd name="T20" fmla="*/ 2147483646 w 17"/>
                <a:gd name="T21" fmla="*/ 0 h 21"/>
                <a:gd name="T22" fmla="*/ 2147483646 w 17"/>
                <a:gd name="T23" fmla="*/ 2147483646 h 21"/>
                <a:gd name="T24" fmla="*/ 2147483646 w 17"/>
                <a:gd name="T25" fmla="*/ 2147483646 h 21"/>
                <a:gd name="T26" fmla="*/ 2147483646 w 17"/>
                <a:gd name="T27" fmla="*/ 2147483646 h 21"/>
                <a:gd name="T28" fmla="*/ 2147483646 w 17"/>
                <a:gd name="T29" fmla="*/ 2147483646 h 21"/>
                <a:gd name="T30" fmla="*/ 2147483646 w 17"/>
                <a:gd name="T31" fmla="*/ 2147483646 h 21"/>
                <a:gd name="T32" fmla="*/ 2147483646 w 17"/>
                <a:gd name="T33" fmla="*/ 2147483646 h 21"/>
                <a:gd name="T34" fmla="*/ 2147483646 w 17"/>
                <a:gd name="T35" fmla="*/ 2147483646 h 21"/>
                <a:gd name="T36" fmla="*/ 2147483646 w 17"/>
                <a:gd name="T37" fmla="*/ 2147483646 h 21"/>
                <a:gd name="T38" fmla="*/ 2147483646 w 17"/>
                <a:gd name="T39" fmla="*/ 2147483646 h 21"/>
                <a:gd name="T40" fmla="*/ 2147483646 w 17"/>
                <a:gd name="T41" fmla="*/ 2147483646 h 21"/>
                <a:gd name="T42" fmla="*/ 2147483646 w 17"/>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7" name="Rectangle 461"/>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58" name="Freeform 462"/>
            <p:cNvSpPr>
              <a:spLocks noEditPoints="1"/>
            </p:cNvSpPr>
            <p:nvPr/>
          </p:nvSpPr>
          <p:spPr bwMode="auto">
            <a:xfrm>
              <a:off x="7524751" y="1949450"/>
              <a:ext cx="68263" cy="79375"/>
            </a:xfrm>
            <a:custGeom>
              <a:avLst/>
              <a:gdLst>
                <a:gd name="T0" fmla="*/ 2147483646 w 18"/>
                <a:gd name="T1" fmla="*/ 2147483646 h 21"/>
                <a:gd name="T2" fmla="*/ 2147483646 w 18"/>
                <a:gd name="T3" fmla="*/ 2147483646 h 21"/>
                <a:gd name="T4" fmla="*/ 2147483646 w 18"/>
                <a:gd name="T5" fmla="*/ 2147483646 h 21"/>
                <a:gd name="T6" fmla="*/ 2147483646 w 18"/>
                <a:gd name="T7" fmla="*/ 2147483646 h 21"/>
                <a:gd name="T8" fmla="*/ 2147483646 w 18"/>
                <a:gd name="T9" fmla="*/ 2147483646 h 21"/>
                <a:gd name="T10" fmla="*/ 2147483646 w 18"/>
                <a:gd name="T11" fmla="*/ 2147483646 h 21"/>
                <a:gd name="T12" fmla="*/ 0 w 18"/>
                <a:gd name="T13" fmla="*/ 2147483646 h 21"/>
                <a:gd name="T14" fmla="*/ 0 w 18"/>
                <a:gd name="T15" fmla="*/ 2147483646 h 21"/>
                <a:gd name="T16" fmla="*/ 2147483646 w 18"/>
                <a:gd name="T17" fmla="*/ 2147483646 h 21"/>
                <a:gd name="T18" fmla="*/ 2147483646 w 18"/>
                <a:gd name="T19" fmla="*/ 0 h 21"/>
                <a:gd name="T20" fmla="*/ 2147483646 w 18"/>
                <a:gd name="T21" fmla="*/ 0 h 21"/>
                <a:gd name="T22" fmla="*/ 2147483646 w 18"/>
                <a:gd name="T23" fmla="*/ 2147483646 h 21"/>
                <a:gd name="T24" fmla="*/ 2147483646 w 18"/>
                <a:gd name="T25" fmla="*/ 2147483646 h 21"/>
                <a:gd name="T26" fmla="*/ 2147483646 w 18"/>
                <a:gd name="T27" fmla="*/ 2147483646 h 21"/>
                <a:gd name="T28" fmla="*/ 2147483646 w 18"/>
                <a:gd name="T29" fmla="*/ 2147483646 h 21"/>
                <a:gd name="T30" fmla="*/ 2147483646 w 18"/>
                <a:gd name="T31" fmla="*/ 2147483646 h 21"/>
                <a:gd name="T32" fmla="*/ 2147483646 w 18"/>
                <a:gd name="T33" fmla="*/ 2147483646 h 21"/>
                <a:gd name="T34" fmla="*/ 2147483646 w 18"/>
                <a:gd name="T35" fmla="*/ 2147483646 h 21"/>
                <a:gd name="T36" fmla="*/ 2147483646 w 18"/>
                <a:gd name="T37" fmla="*/ 2147483646 h 21"/>
                <a:gd name="T38" fmla="*/ 2147483646 w 18"/>
                <a:gd name="T39" fmla="*/ 2147483646 h 21"/>
                <a:gd name="T40" fmla="*/ 2147483646 w 18"/>
                <a:gd name="T41" fmla="*/ 2147483646 h 21"/>
                <a:gd name="T42" fmla="*/ 2147483646 w 18"/>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9" name="Rectangle 463"/>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60" name="Freeform 464"/>
            <p:cNvSpPr>
              <a:spLocks noEditPoints="1"/>
            </p:cNvSpPr>
            <p:nvPr/>
          </p:nvSpPr>
          <p:spPr bwMode="auto">
            <a:xfrm>
              <a:off x="7408863" y="1949450"/>
              <a:ext cx="63500" cy="79375"/>
            </a:xfrm>
            <a:custGeom>
              <a:avLst/>
              <a:gdLst>
                <a:gd name="T0" fmla="*/ 2147483646 w 17"/>
                <a:gd name="T1" fmla="*/ 2147483646 h 21"/>
                <a:gd name="T2" fmla="*/ 2147483646 w 17"/>
                <a:gd name="T3" fmla="*/ 2147483646 h 21"/>
                <a:gd name="T4" fmla="*/ 2147483646 w 17"/>
                <a:gd name="T5" fmla="*/ 2147483646 h 21"/>
                <a:gd name="T6" fmla="*/ 2147483646 w 17"/>
                <a:gd name="T7" fmla="*/ 2147483646 h 21"/>
                <a:gd name="T8" fmla="*/ 2147483646 w 17"/>
                <a:gd name="T9" fmla="*/ 2147483646 h 21"/>
                <a:gd name="T10" fmla="*/ 0 w 17"/>
                <a:gd name="T11" fmla="*/ 2147483646 h 21"/>
                <a:gd name="T12" fmla="*/ 0 w 17"/>
                <a:gd name="T13" fmla="*/ 2147483646 h 21"/>
                <a:gd name="T14" fmla="*/ 0 w 17"/>
                <a:gd name="T15" fmla="*/ 2147483646 h 21"/>
                <a:gd name="T16" fmla="*/ 0 w 17"/>
                <a:gd name="T17" fmla="*/ 2147483646 h 21"/>
                <a:gd name="T18" fmla="*/ 2147483646 w 17"/>
                <a:gd name="T19" fmla="*/ 0 h 21"/>
                <a:gd name="T20" fmla="*/ 2147483646 w 17"/>
                <a:gd name="T21" fmla="*/ 0 h 21"/>
                <a:gd name="T22" fmla="*/ 2147483646 w 17"/>
                <a:gd name="T23" fmla="*/ 2147483646 h 21"/>
                <a:gd name="T24" fmla="*/ 2147483646 w 17"/>
                <a:gd name="T25" fmla="*/ 2147483646 h 21"/>
                <a:gd name="T26" fmla="*/ 2147483646 w 17"/>
                <a:gd name="T27" fmla="*/ 2147483646 h 21"/>
                <a:gd name="T28" fmla="*/ 2147483646 w 17"/>
                <a:gd name="T29" fmla="*/ 2147483646 h 21"/>
                <a:gd name="T30" fmla="*/ 2147483646 w 17"/>
                <a:gd name="T31" fmla="*/ 2147483646 h 21"/>
                <a:gd name="T32" fmla="*/ 2147483646 w 17"/>
                <a:gd name="T33" fmla="*/ 2147483646 h 21"/>
                <a:gd name="T34" fmla="*/ 2147483646 w 17"/>
                <a:gd name="T35" fmla="*/ 2147483646 h 21"/>
                <a:gd name="T36" fmla="*/ 2147483646 w 17"/>
                <a:gd name="T37" fmla="*/ 2147483646 h 21"/>
                <a:gd name="T38" fmla="*/ 2147483646 w 17"/>
                <a:gd name="T39" fmla="*/ 2147483646 h 21"/>
                <a:gd name="T40" fmla="*/ 2147483646 w 17"/>
                <a:gd name="T41" fmla="*/ 2147483646 h 21"/>
                <a:gd name="T42" fmla="*/ 2147483646 w 17"/>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61" name="Rectangle 465"/>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62" name="Freeform 466"/>
            <p:cNvSpPr>
              <a:spLocks noEditPoints="1"/>
            </p:cNvSpPr>
            <p:nvPr/>
          </p:nvSpPr>
          <p:spPr bwMode="auto">
            <a:xfrm>
              <a:off x="7288213" y="1949450"/>
              <a:ext cx="63500" cy="79375"/>
            </a:xfrm>
            <a:custGeom>
              <a:avLst/>
              <a:gdLst>
                <a:gd name="T0" fmla="*/ 2147483646 w 17"/>
                <a:gd name="T1" fmla="*/ 2147483646 h 21"/>
                <a:gd name="T2" fmla="*/ 2147483646 w 17"/>
                <a:gd name="T3" fmla="*/ 2147483646 h 21"/>
                <a:gd name="T4" fmla="*/ 2147483646 w 17"/>
                <a:gd name="T5" fmla="*/ 2147483646 h 21"/>
                <a:gd name="T6" fmla="*/ 2147483646 w 17"/>
                <a:gd name="T7" fmla="*/ 2147483646 h 21"/>
                <a:gd name="T8" fmla="*/ 2147483646 w 17"/>
                <a:gd name="T9" fmla="*/ 2147483646 h 21"/>
                <a:gd name="T10" fmla="*/ 0 w 17"/>
                <a:gd name="T11" fmla="*/ 2147483646 h 21"/>
                <a:gd name="T12" fmla="*/ 0 w 17"/>
                <a:gd name="T13" fmla="*/ 2147483646 h 21"/>
                <a:gd name="T14" fmla="*/ 0 w 17"/>
                <a:gd name="T15" fmla="*/ 2147483646 h 21"/>
                <a:gd name="T16" fmla="*/ 0 w 17"/>
                <a:gd name="T17" fmla="*/ 2147483646 h 21"/>
                <a:gd name="T18" fmla="*/ 2147483646 w 17"/>
                <a:gd name="T19" fmla="*/ 0 h 21"/>
                <a:gd name="T20" fmla="*/ 2147483646 w 17"/>
                <a:gd name="T21" fmla="*/ 0 h 21"/>
                <a:gd name="T22" fmla="*/ 2147483646 w 17"/>
                <a:gd name="T23" fmla="*/ 2147483646 h 21"/>
                <a:gd name="T24" fmla="*/ 2147483646 w 17"/>
                <a:gd name="T25" fmla="*/ 2147483646 h 21"/>
                <a:gd name="T26" fmla="*/ 2147483646 w 17"/>
                <a:gd name="T27" fmla="*/ 2147483646 h 21"/>
                <a:gd name="T28" fmla="*/ 2147483646 w 17"/>
                <a:gd name="T29" fmla="*/ 2147483646 h 21"/>
                <a:gd name="T30" fmla="*/ 2147483646 w 17"/>
                <a:gd name="T31" fmla="*/ 2147483646 h 21"/>
                <a:gd name="T32" fmla="*/ 2147483646 w 17"/>
                <a:gd name="T33" fmla="*/ 2147483646 h 21"/>
                <a:gd name="T34" fmla="*/ 2147483646 w 17"/>
                <a:gd name="T35" fmla="*/ 2147483646 h 21"/>
                <a:gd name="T36" fmla="*/ 2147483646 w 17"/>
                <a:gd name="T37" fmla="*/ 2147483646 h 21"/>
                <a:gd name="T38" fmla="*/ 2147483646 w 17"/>
                <a:gd name="T39" fmla="*/ 2147483646 h 21"/>
                <a:gd name="T40" fmla="*/ 2147483646 w 17"/>
                <a:gd name="T41" fmla="*/ 2147483646 h 21"/>
                <a:gd name="T42" fmla="*/ 2147483646 w 17"/>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63" name="Rectangle 467"/>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64" name="Freeform 468"/>
            <p:cNvSpPr>
              <a:spLocks noEditPoints="1"/>
            </p:cNvSpPr>
            <p:nvPr/>
          </p:nvSpPr>
          <p:spPr bwMode="auto">
            <a:xfrm>
              <a:off x="7235826" y="2614612"/>
              <a:ext cx="530225" cy="77788"/>
            </a:xfrm>
            <a:custGeom>
              <a:avLst/>
              <a:gdLst>
                <a:gd name="T0" fmla="*/ 2147483646 w 141"/>
                <a:gd name="T1" fmla="*/ 2147483646 h 21"/>
                <a:gd name="T2" fmla="*/ 0 w 141"/>
                <a:gd name="T3" fmla="*/ 2147483646 h 21"/>
                <a:gd name="T4" fmla="*/ 0 w 141"/>
                <a:gd name="T5" fmla="*/ 2147483646 h 21"/>
                <a:gd name="T6" fmla="*/ 0 w 141"/>
                <a:gd name="T7" fmla="*/ 2147483646 h 21"/>
                <a:gd name="T8" fmla="*/ 0 w 141"/>
                <a:gd name="T9" fmla="*/ 0 h 21"/>
                <a:gd name="T10" fmla="*/ 2147483646 w 141"/>
                <a:gd name="T11" fmla="*/ 0 h 21"/>
                <a:gd name="T12" fmla="*/ 2147483646 w 141"/>
                <a:gd name="T13" fmla="*/ 0 h 21"/>
                <a:gd name="T14" fmla="*/ 2147483646 w 141"/>
                <a:gd name="T15" fmla="*/ 2147483646 h 21"/>
                <a:gd name="T16" fmla="*/ 2147483646 w 141"/>
                <a:gd name="T17" fmla="*/ 0 h 21"/>
                <a:gd name="T18" fmla="*/ 2147483646 w 141"/>
                <a:gd name="T19" fmla="*/ 0 h 21"/>
                <a:gd name="T20" fmla="*/ 2147483646 w 141"/>
                <a:gd name="T21" fmla="*/ 2147483646 h 21"/>
                <a:gd name="T22" fmla="*/ 2147483646 w 141"/>
                <a:gd name="T23" fmla="*/ 2147483646 h 21"/>
                <a:gd name="T24" fmla="*/ 2147483646 w 141"/>
                <a:gd name="T25" fmla="*/ 2147483646 h 21"/>
                <a:gd name="T26" fmla="*/ 2147483646 w 141"/>
                <a:gd name="T27" fmla="*/ 2147483646 h 21"/>
                <a:gd name="T28" fmla="*/ 2147483646 w 141"/>
                <a:gd name="T29" fmla="*/ 2147483646 h 21"/>
                <a:gd name="T30" fmla="*/ 2147483646 w 141"/>
                <a:gd name="T31" fmla="*/ 2147483646 h 21"/>
                <a:gd name="T32" fmla="*/ 2147483646 w 141"/>
                <a:gd name="T33" fmla="*/ 2147483646 h 21"/>
                <a:gd name="T34" fmla="*/ 2147483646 w 141"/>
                <a:gd name="T35" fmla="*/ 2147483646 h 21"/>
                <a:gd name="T36" fmla="*/ 2147483646 w 141"/>
                <a:gd name="T37" fmla="*/ 2147483646 h 21"/>
                <a:gd name="T38" fmla="*/ 2147483646 w 141"/>
                <a:gd name="T39" fmla="*/ 2147483646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65" name="Rectangle 469"/>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66" name="Freeform 470"/>
            <p:cNvSpPr>
              <a:spLocks noEditPoints="1"/>
            </p:cNvSpPr>
            <p:nvPr/>
          </p:nvSpPr>
          <p:spPr bwMode="auto">
            <a:xfrm>
              <a:off x="7645401" y="2614612"/>
              <a:ext cx="63500" cy="77788"/>
            </a:xfrm>
            <a:custGeom>
              <a:avLst/>
              <a:gdLst>
                <a:gd name="T0" fmla="*/ 2147483646 w 17"/>
                <a:gd name="T1" fmla="*/ 2147483646 h 21"/>
                <a:gd name="T2" fmla="*/ 2147483646 w 17"/>
                <a:gd name="T3" fmla="*/ 2147483646 h 21"/>
                <a:gd name="T4" fmla="*/ 2147483646 w 17"/>
                <a:gd name="T5" fmla="*/ 2147483646 h 21"/>
                <a:gd name="T6" fmla="*/ 2147483646 w 17"/>
                <a:gd name="T7" fmla="*/ 2147483646 h 21"/>
                <a:gd name="T8" fmla="*/ 2147483646 w 17"/>
                <a:gd name="T9" fmla="*/ 2147483646 h 21"/>
                <a:gd name="T10" fmla="*/ 2147483646 w 17"/>
                <a:gd name="T11" fmla="*/ 2147483646 h 21"/>
                <a:gd name="T12" fmla="*/ 0 w 17"/>
                <a:gd name="T13" fmla="*/ 2147483646 h 21"/>
                <a:gd name="T14" fmla="*/ 0 w 17"/>
                <a:gd name="T15" fmla="*/ 2147483646 h 21"/>
                <a:gd name="T16" fmla="*/ 2147483646 w 17"/>
                <a:gd name="T17" fmla="*/ 0 h 21"/>
                <a:gd name="T18" fmla="*/ 2147483646 w 17"/>
                <a:gd name="T19" fmla="*/ 0 h 21"/>
                <a:gd name="T20" fmla="*/ 2147483646 w 17"/>
                <a:gd name="T21" fmla="*/ 0 h 21"/>
                <a:gd name="T22" fmla="*/ 2147483646 w 17"/>
                <a:gd name="T23" fmla="*/ 0 h 21"/>
                <a:gd name="T24" fmla="*/ 2147483646 w 17"/>
                <a:gd name="T25" fmla="*/ 2147483646 h 21"/>
                <a:gd name="T26" fmla="*/ 2147483646 w 17"/>
                <a:gd name="T27" fmla="*/ 2147483646 h 21"/>
                <a:gd name="T28" fmla="*/ 2147483646 w 17"/>
                <a:gd name="T29" fmla="*/ 2147483646 h 21"/>
                <a:gd name="T30" fmla="*/ 2147483646 w 17"/>
                <a:gd name="T31" fmla="*/ 2147483646 h 21"/>
                <a:gd name="T32" fmla="*/ 2147483646 w 17"/>
                <a:gd name="T33" fmla="*/ 2147483646 h 21"/>
                <a:gd name="T34" fmla="*/ 2147483646 w 17"/>
                <a:gd name="T35" fmla="*/ 2147483646 h 21"/>
                <a:gd name="T36" fmla="*/ 2147483646 w 17"/>
                <a:gd name="T37" fmla="*/ 2147483646 h 21"/>
                <a:gd name="T38" fmla="*/ 2147483646 w 17"/>
                <a:gd name="T39" fmla="*/ 2147483646 h 21"/>
                <a:gd name="T40" fmla="*/ 2147483646 w 17"/>
                <a:gd name="T41" fmla="*/ 2147483646 h 21"/>
                <a:gd name="T42" fmla="*/ 2147483646 w 17"/>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67" name="Rectangle 471"/>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68" name="Freeform 472"/>
            <p:cNvSpPr>
              <a:spLocks noEditPoints="1"/>
            </p:cNvSpPr>
            <p:nvPr/>
          </p:nvSpPr>
          <p:spPr bwMode="auto">
            <a:xfrm>
              <a:off x="7524751" y="2614612"/>
              <a:ext cx="68263" cy="77788"/>
            </a:xfrm>
            <a:custGeom>
              <a:avLst/>
              <a:gdLst>
                <a:gd name="T0" fmla="*/ 2147483646 w 18"/>
                <a:gd name="T1" fmla="*/ 2147483646 h 21"/>
                <a:gd name="T2" fmla="*/ 2147483646 w 18"/>
                <a:gd name="T3" fmla="*/ 2147483646 h 21"/>
                <a:gd name="T4" fmla="*/ 2147483646 w 18"/>
                <a:gd name="T5" fmla="*/ 2147483646 h 21"/>
                <a:gd name="T6" fmla="*/ 2147483646 w 18"/>
                <a:gd name="T7" fmla="*/ 2147483646 h 21"/>
                <a:gd name="T8" fmla="*/ 2147483646 w 18"/>
                <a:gd name="T9" fmla="*/ 2147483646 h 21"/>
                <a:gd name="T10" fmla="*/ 2147483646 w 18"/>
                <a:gd name="T11" fmla="*/ 2147483646 h 21"/>
                <a:gd name="T12" fmla="*/ 0 w 18"/>
                <a:gd name="T13" fmla="*/ 2147483646 h 21"/>
                <a:gd name="T14" fmla="*/ 0 w 18"/>
                <a:gd name="T15" fmla="*/ 2147483646 h 21"/>
                <a:gd name="T16" fmla="*/ 2147483646 w 18"/>
                <a:gd name="T17" fmla="*/ 0 h 21"/>
                <a:gd name="T18" fmla="*/ 2147483646 w 18"/>
                <a:gd name="T19" fmla="*/ 0 h 21"/>
                <a:gd name="T20" fmla="*/ 2147483646 w 18"/>
                <a:gd name="T21" fmla="*/ 0 h 21"/>
                <a:gd name="T22" fmla="*/ 2147483646 w 18"/>
                <a:gd name="T23" fmla="*/ 0 h 21"/>
                <a:gd name="T24" fmla="*/ 2147483646 w 18"/>
                <a:gd name="T25" fmla="*/ 2147483646 h 21"/>
                <a:gd name="T26" fmla="*/ 2147483646 w 18"/>
                <a:gd name="T27" fmla="*/ 2147483646 h 21"/>
                <a:gd name="T28" fmla="*/ 2147483646 w 18"/>
                <a:gd name="T29" fmla="*/ 2147483646 h 21"/>
                <a:gd name="T30" fmla="*/ 2147483646 w 18"/>
                <a:gd name="T31" fmla="*/ 2147483646 h 21"/>
                <a:gd name="T32" fmla="*/ 2147483646 w 18"/>
                <a:gd name="T33" fmla="*/ 2147483646 h 21"/>
                <a:gd name="T34" fmla="*/ 2147483646 w 18"/>
                <a:gd name="T35" fmla="*/ 2147483646 h 21"/>
                <a:gd name="T36" fmla="*/ 2147483646 w 18"/>
                <a:gd name="T37" fmla="*/ 2147483646 h 21"/>
                <a:gd name="T38" fmla="*/ 2147483646 w 18"/>
                <a:gd name="T39" fmla="*/ 2147483646 h 21"/>
                <a:gd name="T40" fmla="*/ 2147483646 w 18"/>
                <a:gd name="T41" fmla="*/ 2147483646 h 21"/>
                <a:gd name="T42" fmla="*/ 2147483646 w 18"/>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69" name="Rectangle 473"/>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70" name="Freeform 474"/>
            <p:cNvSpPr>
              <a:spLocks noEditPoints="1"/>
            </p:cNvSpPr>
            <p:nvPr/>
          </p:nvSpPr>
          <p:spPr bwMode="auto">
            <a:xfrm>
              <a:off x="7408863" y="2614612"/>
              <a:ext cx="63500" cy="77788"/>
            </a:xfrm>
            <a:custGeom>
              <a:avLst/>
              <a:gdLst>
                <a:gd name="T0" fmla="*/ 2147483646 w 17"/>
                <a:gd name="T1" fmla="*/ 2147483646 h 21"/>
                <a:gd name="T2" fmla="*/ 2147483646 w 17"/>
                <a:gd name="T3" fmla="*/ 2147483646 h 21"/>
                <a:gd name="T4" fmla="*/ 2147483646 w 17"/>
                <a:gd name="T5" fmla="*/ 2147483646 h 21"/>
                <a:gd name="T6" fmla="*/ 2147483646 w 17"/>
                <a:gd name="T7" fmla="*/ 2147483646 h 21"/>
                <a:gd name="T8" fmla="*/ 2147483646 w 17"/>
                <a:gd name="T9" fmla="*/ 2147483646 h 21"/>
                <a:gd name="T10" fmla="*/ 0 w 17"/>
                <a:gd name="T11" fmla="*/ 2147483646 h 21"/>
                <a:gd name="T12" fmla="*/ 0 w 17"/>
                <a:gd name="T13" fmla="*/ 2147483646 h 21"/>
                <a:gd name="T14" fmla="*/ 0 w 17"/>
                <a:gd name="T15" fmla="*/ 2147483646 h 21"/>
                <a:gd name="T16" fmla="*/ 0 w 17"/>
                <a:gd name="T17" fmla="*/ 0 h 21"/>
                <a:gd name="T18" fmla="*/ 2147483646 w 17"/>
                <a:gd name="T19" fmla="*/ 0 h 21"/>
                <a:gd name="T20" fmla="*/ 2147483646 w 17"/>
                <a:gd name="T21" fmla="*/ 0 h 21"/>
                <a:gd name="T22" fmla="*/ 2147483646 w 17"/>
                <a:gd name="T23" fmla="*/ 0 h 21"/>
                <a:gd name="T24" fmla="*/ 2147483646 w 17"/>
                <a:gd name="T25" fmla="*/ 2147483646 h 21"/>
                <a:gd name="T26" fmla="*/ 2147483646 w 17"/>
                <a:gd name="T27" fmla="*/ 2147483646 h 21"/>
                <a:gd name="T28" fmla="*/ 2147483646 w 17"/>
                <a:gd name="T29" fmla="*/ 2147483646 h 21"/>
                <a:gd name="T30" fmla="*/ 2147483646 w 17"/>
                <a:gd name="T31" fmla="*/ 2147483646 h 21"/>
                <a:gd name="T32" fmla="*/ 2147483646 w 17"/>
                <a:gd name="T33" fmla="*/ 2147483646 h 21"/>
                <a:gd name="T34" fmla="*/ 2147483646 w 17"/>
                <a:gd name="T35" fmla="*/ 2147483646 h 21"/>
                <a:gd name="T36" fmla="*/ 2147483646 w 17"/>
                <a:gd name="T37" fmla="*/ 2147483646 h 21"/>
                <a:gd name="T38" fmla="*/ 2147483646 w 17"/>
                <a:gd name="T39" fmla="*/ 2147483646 h 21"/>
                <a:gd name="T40" fmla="*/ 2147483646 w 17"/>
                <a:gd name="T41" fmla="*/ 2147483646 h 21"/>
                <a:gd name="T42" fmla="*/ 2147483646 w 17"/>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71" name="Rectangle 475"/>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72" name="Freeform 476"/>
            <p:cNvSpPr>
              <a:spLocks noEditPoints="1"/>
            </p:cNvSpPr>
            <p:nvPr/>
          </p:nvSpPr>
          <p:spPr bwMode="auto">
            <a:xfrm>
              <a:off x="7288213" y="2614612"/>
              <a:ext cx="63500" cy="77788"/>
            </a:xfrm>
            <a:custGeom>
              <a:avLst/>
              <a:gdLst>
                <a:gd name="T0" fmla="*/ 2147483646 w 17"/>
                <a:gd name="T1" fmla="*/ 2147483646 h 21"/>
                <a:gd name="T2" fmla="*/ 2147483646 w 17"/>
                <a:gd name="T3" fmla="*/ 2147483646 h 21"/>
                <a:gd name="T4" fmla="*/ 2147483646 w 17"/>
                <a:gd name="T5" fmla="*/ 2147483646 h 21"/>
                <a:gd name="T6" fmla="*/ 2147483646 w 17"/>
                <a:gd name="T7" fmla="*/ 2147483646 h 21"/>
                <a:gd name="T8" fmla="*/ 2147483646 w 17"/>
                <a:gd name="T9" fmla="*/ 2147483646 h 21"/>
                <a:gd name="T10" fmla="*/ 0 w 17"/>
                <a:gd name="T11" fmla="*/ 2147483646 h 21"/>
                <a:gd name="T12" fmla="*/ 0 w 17"/>
                <a:gd name="T13" fmla="*/ 2147483646 h 21"/>
                <a:gd name="T14" fmla="*/ 0 w 17"/>
                <a:gd name="T15" fmla="*/ 2147483646 h 21"/>
                <a:gd name="T16" fmla="*/ 0 w 17"/>
                <a:gd name="T17" fmla="*/ 0 h 21"/>
                <a:gd name="T18" fmla="*/ 2147483646 w 17"/>
                <a:gd name="T19" fmla="*/ 0 h 21"/>
                <a:gd name="T20" fmla="*/ 2147483646 w 17"/>
                <a:gd name="T21" fmla="*/ 0 h 21"/>
                <a:gd name="T22" fmla="*/ 2147483646 w 17"/>
                <a:gd name="T23" fmla="*/ 0 h 21"/>
                <a:gd name="T24" fmla="*/ 2147483646 w 17"/>
                <a:gd name="T25" fmla="*/ 2147483646 h 21"/>
                <a:gd name="T26" fmla="*/ 2147483646 w 17"/>
                <a:gd name="T27" fmla="*/ 2147483646 h 21"/>
                <a:gd name="T28" fmla="*/ 2147483646 w 17"/>
                <a:gd name="T29" fmla="*/ 2147483646 h 21"/>
                <a:gd name="T30" fmla="*/ 2147483646 w 17"/>
                <a:gd name="T31" fmla="*/ 2147483646 h 21"/>
                <a:gd name="T32" fmla="*/ 2147483646 w 17"/>
                <a:gd name="T33" fmla="*/ 2147483646 h 21"/>
                <a:gd name="T34" fmla="*/ 2147483646 w 17"/>
                <a:gd name="T35" fmla="*/ 2147483646 h 21"/>
                <a:gd name="T36" fmla="*/ 2147483646 w 17"/>
                <a:gd name="T37" fmla="*/ 2147483646 h 21"/>
                <a:gd name="T38" fmla="*/ 2147483646 w 17"/>
                <a:gd name="T39" fmla="*/ 2147483646 h 21"/>
                <a:gd name="T40" fmla="*/ 2147483646 w 17"/>
                <a:gd name="T41" fmla="*/ 2147483646 h 21"/>
                <a:gd name="T42" fmla="*/ 2147483646 w 17"/>
                <a:gd name="T43" fmla="*/ 2147483646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73" name="Freeform 477"/>
            <p:cNvSpPr>
              <a:spLocks/>
            </p:cNvSpPr>
            <p:nvPr/>
          </p:nvSpPr>
          <p:spPr bwMode="auto">
            <a:xfrm>
              <a:off x="7321551" y="1960562"/>
              <a:ext cx="384175" cy="217488"/>
            </a:xfrm>
            <a:custGeom>
              <a:avLst/>
              <a:gdLst>
                <a:gd name="T0" fmla="*/ 2147483646 w 102"/>
                <a:gd name="T1" fmla="*/ 2147483646 h 58"/>
                <a:gd name="T2" fmla="*/ 2147483646 w 102"/>
                <a:gd name="T3" fmla="*/ 2147483646 h 58"/>
                <a:gd name="T4" fmla="*/ 2147483646 w 102"/>
                <a:gd name="T5" fmla="*/ 2147483646 h 58"/>
                <a:gd name="T6" fmla="*/ 2147483646 w 102"/>
                <a:gd name="T7" fmla="*/ 2147483646 h 58"/>
                <a:gd name="T8" fmla="*/ 2147483646 w 102"/>
                <a:gd name="T9" fmla="*/ 2147483646 h 58"/>
                <a:gd name="T10" fmla="*/ 2147483646 w 102"/>
                <a:gd name="T11" fmla="*/ 2147483646 h 58"/>
                <a:gd name="T12" fmla="*/ 2147483646 w 102"/>
                <a:gd name="T13" fmla="*/ 2147483646 h 58"/>
                <a:gd name="T14" fmla="*/ 2147483646 w 102"/>
                <a:gd name="T15" fmla="*/ 2147483646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74" name="Freeform 478"/>
            <p:cNvSpPr>
              <a:spLocks noEditPoints="1"/>
            </p:cNvSpPr>
            <p:nvPr/>
          </p:nvSpPr>
          <p:spPr bwMode="auto">
            <a:xfrm>
              <a:off x="7321551" y="2032000"/>
              <a:ext cx="387350" cy="142875"/>
            </a:xfrm>
            <a:custGeom>
              <a:avLst/>
              <a:gdLst>
                <a:gd name="T0" fmla="*/ 2147483646 w 103"/>
                <a:gd name="T1" fmla="*/ 2147483646 h 38"/>
                <a:gd name="T2" fmla="*/ 2147483646 w 103"/>
                <a:gd name="T3" fmla="*/ 2147483646 h 38"/>
                <a:gd name="T4" fmla="*/ 2147483646 w 103"/>
                <a:gd name="T5" fmla="*/ 2147483646 h 38"/>
                <a:gd name="T6" fmla="*/ 2147483646 w 103"/>
                <a:gd name="T7" fmla="*/ 2147483646 h 38"/>
                <a:gd name="T8" fmla="*/ 2147483646 w 103"/>
                <a:gd name="T9" fmla="*/ 2147483646 h 38"/>
                <a:gd name="T10" fmla="*/ 2147483646 w 103"/>
                <a:gd name="T11" fmla="*/ 2147483646 h 38"/>
                <a:gd name="T12" fmla="*/ 2147483646 w 103"/>
                <a:gd name="T13" fmla="*/ 2147483646 h 38"/>
                <a:gd name="T14" fmla="*/ 0 w 103"/>
                <a:gd name="T15" fmla="*/ 2147483646 h 38"/>
                <a:gd name="T16" fmla="*/ 2147483646 w 103"/>
                <a:gd name="T17" fmla="*/ 2147483646 h 38"/>
                <a:gd name="T18" fmla="*/ 2147483646 w 103"/>
                <a:gd name="T19" fmla="*/ 2147483646 h 38"/>
                <a:gd name="T20" fmla="*/ 2147483646 w 103"/>
                <a:gd name="T21" fmla="*/ 2147483646 h 38"/>
                <a:gd name="T22" fmla="*/ 2147483646 w 103"/>
                <a:gd name="T23" fmla="*/ 0 h 38"/>
                <a:gd name="T24" fmla="*/ 2147483646 w 103"/>
                <a:gd name="T25" fmla="*/ 2147483646 h 38"/>
                <a:gd name="T26" fmla="*/ 2147483646 w 103"/>
                <a:gd name="T27" fmla="*/ 2147483646 h 38"/>
                <a:gd name="T28" fmla="*/ 2147483646 w 103"/>
                <a:gd name="T29" fmla="*/ 2147483646 h 38"/>
                <a:gd name="T30" fmla="*/ 2147483646 w 103"/>
                <a:gd name="T31" fmla="*/ 2147483646 h 38"/>
                <a:gd name="T32" fmla="*/ 2147483646 w 103"/>
                <a:gd name="T33" fmla="*/ 2147483646 h 38"/>
                <a:gd name="T34" fmla="*/ 2147483646 w 103"/>
                <a:gd name="T35" fmla="*/ 2147483646 h 38"/>
                <a:gd name="T36" fmla="*/ 2147483646 w 103"/>
                <a:gd name="T37" fmla="*/ 2147483646 h 38"/>
                <a:gd name="T38" fmla="*/ 2147483646 w 103"/>
                <a:gd name="T39" fmla="*/ 2147483646 h 38"/>
                <a:gd name="T40" fmla="*/ 2147483646 w 103"/>
                <a:gd name="T41" fmla="*/ 2147483646 h 38"/>
                <a:gd name="T42" fmla="*/ 2147483646 w 103"/>
                <a:gd name="T43" fmla="*/ 2147483646 h 38"/>
                <a:gd name="T44" fmla="*/ 2147483646 w 103"/>
                <a:gd name="T45" fmla="*/ 2147483646 h 38"/>
                <a:gd name="T46" fmla="*/ 2147483646 w 103"/>
                <a:gd name="T47" fmla="*/ 2147483646 h 38"/>
                <a:gd name="T48" fmla="*/ 2147483646 w 103"/>
                <a:gd name="T49" fmla="*/ 2147483646 h 38"/>
                <a:gd name="T50" fmla="*/ 2147483646 w 103"/>
                <a:gd name="T51" fmla="*/ 2147483646 h 38"/>
                <a:gd name="T52" fmla="*/ 2147483646 w 103"/>
                <a:gd name="T53" fmla="*/ 2147483646 h 38"/>
                <a:gd name="T54" fmla="*/ 2147483646 w 103"/>
                <a:gd name="T55" fmla="*/ 2147483646 h 38"/>
                <a:gd name="T56" fmla="*/ 2147483646 w 103"/>
                <a:gd name="T57" fmla="*/ 2147483646 h 38"/>
                <a:gd name="T58" fmla="*/ 2147483646 w 103"/>
                <a:gd name="T59" fmla="*/ 2147483646 h 38"/>
                <a:gd name="T60" fmla="*/ 2147483646 w 103"/>
                <a:gd name="T61" fmla="*/ 2147483646 h 38"/>
                <a:gd name="T62" fmla="*/ 2147483646 w 103"/>
                <a:gd name="T63" fmla="*/ 214748364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75" name="Freeform 479"/>
            <p:cNvSpPr>
              <a:spLocks noEditPoints="1"/>
            </p:cNvSpPr>
            <p:nvPr/>
          </p:nvSpPr>
          <p:spPr bwMode="auto">
            <a:xfrm>
              <a:off x="7351713" y="2035175"/>
              <a:ext cx="327025" cy="117475"/>
            </a:xfrm>
            <a:custGeom>
              <a:avLst/>
              <a:gdLst>
                <a:gd name="T0" fmla="*/ 0 w 87"/>
                <a:gd name="T1" fmla="*/ 2147483646 h 31"/>
                <a:gd name="T2" fmla="*/ 2147483646 w 87"/>
                <a:gd name="T3" fmla="*/ 2147483646 h 31"/>
                <a:gd name="T4" fmla="*/ 2147483646 w 87"/>
                <a:gd name="T5" fmla="*/ 2147483646 h 31"/>
                <a:gd name="T6" fmla="*/ 2147483646 w 87"/>
                <a:gd name="T7" fmla="*/ 2147483646 h 31"/>
                <a:gd name="T8" fmla="*/ 0 w 87"/>
                <a:gd name="T9" fmla="*/ 2147483646 h 31"/>
                <a:gd name="T10" fmla="*/ 2147483646 w 87"/>
                <a:gd name="T11" fmla="*/ 2147483646 h 31"/>
                <a:gd name="T12" fmla="*/ 2147483646 w 87"/>
                <a:gd name="T13" fmla="*/ 2147483646 h 31"/>
                <a:gd name="T14" fmla="*/ 2147483646 w 87"/>
                <a:gd name="T15" fmla="*/ 2147483646 h 31"/>
                <a:gd name="T16" fmla="*/ 2147483646 w 87"/>
                <a:gd name="T17" fmla="*/ 2147483646 h 31"/>
                <a:gd name="T18" fmla="*/ 2147483646 w 87"/>
                <a:gd name="T19" fmla="*/ 2147483646 h 31"/>
                <a:gd name="T20" fmla="*/ 2147483646 w 87"/>
                <a:gd name="T21" fmla="*/ 2147483646 h 31"/>
                <a:gd name="T22" fmla="*/ 2147483646 w 87"/>
                <a:gd name="T23" fmla="*/ 2147483646 h 31"/>
                <a:gd name="T24" fmla="*/ 2147483646 w 87"/>
                <a:gd name="T25" fmla="*/ 2147483646 h 31"/>
                <a:gd name="T26" fmla="*/ 2147483646 w 87"/>
                <a:gd name="T27" fmla="*/ 2147483646 h 31"/>
                <a:gd name="T28" fmla="*/ 2147483646 w 87"/>
                <a:gd name="T29" fmla="*/ 2147483646 h 31"/>
                <a:gd name="T30" fmla="*/ 2147483646 w 87"/>
                <a:gd name="T31" fmla="*/ 2147483646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76" name="Freeform 480"/>
            <p:cNvSpPr>
              <a:spLocks noEditPoints="1"/>
            </p:cNvSpPr>
            <p:nvPr/>
          </p:nvSpPr>
          <p:spPr bwMode="auto">
            <a:xfrm>
              <a:off x="7348538" y="2032000"/>
              <a:ext cx="338138" cy="127000"/>
            </a:xfrm>
            <a:custGeom>
              <a:avLst/>
              <a:gdLst>
                <a:gd name="T0" fmla="*/ 2147483646 w 90"/>
                <a:gd name="T1" fmla="*/ 2147483646 h 34"/>
                <a:gd name="T2" fmla="*/ 2147483646 w 90"/>
                <a:gd name="T3" fmla="*/ 2147483646 h 34"/>
                <a:gd name="T4" fmla="*/ 2147483646 w 90"/>
                <a:gd name="T5" fmla="*/ 2147483646 h 34"/>
                <a:gd name="T6" fmla="*/ 2147483646 w 90"/>
                <a:gd name="T7" fmla="*/ 2147483646 h 34"/>
                <a:gd name="T8" fmla="*/ 2147483646 w 90"/>
                <a:gd name="T9" fmla="*/ 2147483646 h 34"/>
                <a:gd name="T10" fmla="*/ 2147483646 w 90"/>
                <a:gd name="T11" fmla="*/ 2147483646 h 34"/>
                <a:gd name="T12" fmla="*/ 2147483646 w 90"/>
                <a:gd name="T13" fmla="*/ 2147483646 h 34"/>
                <a:gd name="T14" fmla="*/ 2147483646 w 90"/>
                <a:gd name="T15" fmla="*/ 2147483646 h 34"/>
                <a:gd name="T16" fmla="*/ 2147483646 w 90"/>
                <a:gd name="T17" fmla="*/ 2147483646 h 34"/>
                <a:gd name="T18" fmla="*/ 2147483646 w 90"/>
                <a:gd name="T19" fmla="*/ 2147483646 h 34"/>
                <a:gd name="T20" fmla="*/ 2147483646 w 90"/>
                <a:gd name="T21" fmla="*/ 2147483646 h 34"/>
                <a:gd name="T22" fmla="*/ 2147483646 w 90"/>
                <a:gd name="T23" fmla="*/ 2147483646 h 34"/>
                <a:gd name="T24" fmla="*/ 2147483646 w 90"/>
                <a:gd name="T25" fmla="*/ 2147483646 h 34"/>
                <a:gd name="T26" fmla="*/ 2147483646 w 90"/>
                <a:gd name="T27" fmla="*/ 2147483646 h 34"/>
                <a:gd name="T28" fmla="*/ 2147483646 w 90"/>
                <a:gd name="T29" fmla="*/ 2147483646 h 34"/>
                <a:gd name="T30" fmla="*/ 2147483646 w 90"/>
                <a:gd name="T31" fmla="*/ 2147483646 h 34"/>
                <a:gd name="T32" fmla="*/ 2147483646 w 90"/>
                <a:gd name="T33" fmla="*/ 2147483646 h 34"/>
                <a:gd name="T34" fmla="*/ 2147483646 w 90"/>
                <a:gd name="T35" fmla="*/ 2147483646 h 34"/>
                <a:gd name="T36" fmla="*/ 2147483646 w 90"/>
                <a:gd name="T37" fmla="*/ 2147483646 h 34"/>
                <a:gd name="T38" fmla="*/ 2147483646 w 90"/>
                <a:gd name="T39" fmla="*/ 2147483646 h 34"/>
                <a:gd name="T40" fmla="*/ 2147483646 w 90"/>
                <a:gd name="T41" fmla="*/ 2147483646 h 34"/>
                <a:gd name="T42" fmla="*/ 0 w 90"/>
                <a:gd name="T43" fmla="*/ 2147483646 h 34"/>
                <a:gd name="T44" fmla="*/ 0 w 90"/>
                <a:gd name="T45" fmla="*/ 2147483646 h 34"/>
                <a:gd name="T46" fmla="*/ 2147483646 w 90"/>
                <a:gd name="T47" fmla="*/ 2147483646 h 34"/>
                <a:gd name="T48" fmla="*/ 2147483646 w 90"/>
                <a:gd name="T49" fmla="*/ 2147483646 h 34"/>
                <a:gd name="T50" fmla="*/ 2147483646 w 90"/>
                <a:gd name="T51" fmla="*/ 2147483646 h 34"/>
                <a:gd name="T52" fmla="*/ 2147483646 w 90"/>
                <a:gd name="T53" fmla="*/ 2147483646 h 34"/>
                <a:gd name="T54" fmla="*/ 2147483646 w 90"/>
                <a:gd name="T55" fmla="*/ 2147483646 h 34"/>
                <a:gd name="T56" fmla="*/ 2147483646 w 90"/>
                <a:gd name="T57" fmla="*/ 2147483646 h 34"/>
                <a:gd name="T58" fmla="*/ 2147483646 w 90"/>
                <a:gd name="T59" fmla="*/ 2147483646 h 34"/>
                <a:gd name="T60" fmla="*/ 2147483646 w 90"/>
                <a:gd name="T61" fmla="*/ 2147483646 h 34"/>
                <a:gd name="T62" fmla="*/ 2147483646 w 90"/>
                <a:gd name="T63" fmla="*/ 2147483646 h 34"/>
                <a:gd name="T64" fmla="*/ 2147483646 w 90"/>
                <a:gd name="T65" fmla="*/ 2147483646 h 34"/>
                <a:gd name="T66" fmla="*/ 2147483646 w 90"/>
                <a:gd name="T67" fmla="*/ 2147483646 h 34"/>
                <a:gd name="T68" fmla="*/ 2147483646 w 90"/>
                <a:gd name="T69" fmla="*/ 2147483646 h 34"/>
                <a:gd name="T70" fmla="*/ 2147483646 w 90"/>
                <a:gd name="T71" fmla="*/ 2147483646 h 34"/>
                <a:gd name="T72" fmla="*/ 2147483646 w 90"/>
                <a:gd name="T73" fmla="*/ 2147483646 h 34"/>
                <a:gd name="T74" fmla="*/ 2147483646 w 90"/>
                <a:gd name="T75" fmla="*/ 2147483646 h 34"/>
                <a:gd name="T76" fmla="*/ 2147483646 w 90"/>
                <a:gd name="T77" fmla="*/ 2147483646 h 34"/>
                <a:gd name="T78" fmla="*/ 2147483646 w 90"/>
                <a:gd name="T79" fmla="*/ 0 h 34"/>
                <a:gd name="T80" fmla="*/ 2147483646 w 90"/>
                <a:gd name="T81" fmla="*/ 0 h 34"/>
                <a:gd name="T82" fmla="*/ 2147483646 w 90"/>
                <a:gd name="T83" fmla="*/ 0 h 34"/>
                <a:gd name="T84" fmla="*/ 2147483646 w 90"/>
                <a:gd name="T85" fmla="*/ 2147483646 h 34"/>
                <a:gd name="T86" fmla="*/ 2147483646 w 90"/>
                <a:gd name="T87" fmla="*/ 2147483646 h 34"/>
                <a:gd name="T88" fmla="*/ 2147483646 w 90"/>
                <a:gd name="T89" fmla="*/ 2147483646 h 34"/>
                <a:gd name="T90" fmla="*/ 2147483646 w 90"/>
                <a:gd name="T91" fmla="*/ 2147483646 h 34"/>
                <a:gd name="T92" fmla="*/ 2147483646 w 90"/>
                <a:gd name="T93" fmla="*/ 2147483646 h 34"/>
                <a:gd name="T94" fmla="*/ 2147483646 w 90"/>
                <a:gd name="T95" fmla="*/ 2147483646 h 34"/>
                <a:gd name="T96" fmla="*/ 2147483646 w 90"/>
                <a:gd name="T97" fmla="*/ 2147483646 h 34"/>
                <a:gd name="T98" fmla="*/ 2147483646 w 90"/>
                <a:gd name="T99" fmla="*/ 2147483646 h 34"/>
                <a:gd name="T100" fmla="*/ 2147483646 w 90"/>
                <a:gd name="T101" fmla="*/ 2147483646 h 34"/>
                <a:gd name="T102" fmla="*/ 2147483646 w 90"/>
                <a:gd name="T103" fmla="*/ 2147483646 h 34"/>
                <a:gd name="T104" fmla="*/ 2147483646 w 90"/>
                <a:gd name="T105" fmla="*/ 2147483646 h 34"/>
                <a:gd name="T106" fmla="*/ 2147483646 w 90"/>
                <a:gd name="T107" fmla="*/ 2147483646 h 34"/>
                <a:gd name="T108" fmla="*/ 2147483646 w 90"/>
                <a:gd name="T109" fmla="*/ 2147483646 h 34"/>
                <a:gd name="T110" fmla="*/ 2147483646 w 90"/>
                <a:gd name="T111" fmla="*/ 2147483646 h 34"/>
                <a:gd name="T112" fmla="*/ 2147483646 w 90"/>
                <a:gd name="T113" fmla="*/ 2147483646 h 34"/>
                <a:gd name="T114" fmla="*/ 2147483646 w 90"/>
                <a:gd name="T115" fmla="*/ 2147483646 h 34"/>
                <a:gd name="T116" fmla="*/ 2147483646 w 90"/>
                <a:gd name="T117" fmla="*/ 2147483646 h 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77" name="Oval 481"/>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78" name="Freeform 482"/>
            <p:cNvSpPr>
              <a:spLocks noEditPoints="1"/>
            </p:cNvSpPr>
            <p:nvPr/>
          </p:nvSpPr>
          <p:spPr bwMode="auto">
            <a:xfrm>
              <a:off x="7345363" y="2092325"/>
              <a:ext cx="338138" cy="327025"/>
            </a:xfrm>
            <a:custGeom>
              <a:avLst/>
              <a:gdLst>
                <a:gd name="T0" fmla="*/ 0 w 90"/>
                <a:gd name="T1" fmla="*/ 2147483646 h 87"/>
                <a:gd name="T2" fmla="*/ 2147483646 w 90"/>
                <a:gd name="T3" fmla="*/ 0 h 87"/>
                <a:gd name="T4" fmla="*/ 2147483646 w 90"/>
                <a:gd name="T5" fmla="*/ 2147483646 h 87"/>
                <a:gd name="T6" fmla="*/ 2147483646 w 90"/>
                <a:gd name="T7" fmla="*/ 2147483646 h 87"/>
                <a:gd name="T8" fmla="*/ 0 w 90"/>
                <a:gd name="T9" fmla="*/ 2147483646 h 87"/>
                <a:gd name="T10" fmla="*/ 2147483646 w 90"/>
                <a:gd name="T11" fmla="*/ 2147483646 h 87"/>
                <a:gd name="T12" fmla="*/ 2147483646 w 90"/>
                <a:gd name="T13" fmla="*/ 2147483646 h 87"/>
                <a:gd name="T14" fmla="*/ 2147483646 w 90"/>
                <a:gd name="T15" fmla="*/ 2147483646 h 87"/>
                <a:gd name="T16" fmla="*/ 2147483646 w 90"/>
                <a:gd name="T17" fmla="*/ 2147483646 h 87"/>
                <a:gd name="T18" fmla="*/ 2147483646 w 90"/>
                <a:gd name="T19" fmla="*/ 2147483646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79" name="Oval 483"/>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80" name="Freeform 484"/>
            <p:cNvSpPr>
              <a:spLocks noEditPoints="1"/>
            </p:cNvSpPr>
            <p:nvPr/>
          </p:nvSpPr>
          <p:spPr bwMode="auto">
            <a:xfrm>
              <a:off x="7370763" y="2114550"/>
              <a:ext cx="288925" cy="280988"/>
            </a:xfrm>
            <a:custGeom>
              <a:avLst/>
              <a:gdLst>
                <a:gd name="T0" fmla="*/ 0 w 77"/>
                <a:gd name="T1" fmla="*/ 2147483646 h 75"/>
                <a:gd name="T2" fmla="*/ 2147483646 w 77"/>
                <a:gd name="T3" fmla="*/ 0 h 75"/>
                <a:gd name="T4" fmla="*/ 2147483646 w 77"/>
                <a:gd name="T5" fmla="*/ 2147483646 h 75"/>
                <a:gd name="T6" fmla="*/ 2147483646 w 77"/>
                <a:gd name="T7" fmla="*/ 2147483646 h 75"/>
                <a:gd name="T8" fmla="*/ 0 w 77"/>
                <a:gd name="T9" fmla="*/ 2147483646 h 75"/>
                <a:gd name="T10" fmla="*/ 2147483646 w 77"/>
                <a:gd name="T11" fmla="*/ 2147483646 h 75"/>
                <a:gd name="T12" fmla="*/ 2147483646 w 77"/>
                <a:gd name="T13" fmla="*/ 2147483646 h 75"/>
                <a:gd name="T14" fmla="*/ 2147483646 w 77"/>
                <a:gd name="T15" fmla="*/ 2147483646 h 75"/>
                <a:gd name="T16" fmla="*/ 2147483646 w 77"/>
                <a:gd name="T17" fmla="*/ 2147483646 h 75"/>
                <a:gd name="T18" fmla="*/ 2147483646 w 77"/>
                <a:gd name="T19" fmla="*/ 2147483646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1" name="Freeform 485"/>
            <p:cNvSpPr>
              <a:spLocks/>
            </p:cNvSpPr>
            <p:nvPr/>
          </p:nvSpPr>
          <p:spPr bwMode="auto">
            <a:xfrm>
              <a:off x="7400926" y="2455862"/>
              <a:ext cx="187325" cy="233363"/>
            </a:xfrm>
            <a:custGeom>
              <a:avLst/>
              <a:gdLst>
                <a:gd name="T0" fmla="*/ 0 w 50"/>
                <a:gd name="T1" fmla="*/ 2147483646 h 62"/>
                <a:gd name="T2" fmla="*/ 0 w 50"/>
                <a:gd name="T3" fmla="*/ 2147483646 h 62"/>
                <a:gd name="T4" fmla="*/ 2147483646 w 50"/>
                <a:gd name="T5" fmla="*/ 0 h 62"/>
                <a:gd name="T6" fmla="*/ 2147483646 w 50"/>
                <a:gd name="T7" fmla="*/ 0 h 62"/>
                <a:gd name="T8" fmla="*/ 2147483646 w 50"/>
                <a:gd name="T9" fmla="*/ 2147483646 h 62"/>
                <a:gd name="T10" fmla="*/ 2147483646 w 50"/>
                <a:gd name="T11" fmla="*/ 2147483646 h 62"/>
                <a:gd name="T12" fmla="*/ 0 w 50"/>
                <a:gd name="T13" fmla="*/ 2147483646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2" name="Freeform 486"/>
            <p:cNvSpPr>
              <a:spLocks noEditPoints="1"/>
            </p:cNvSpPr>
            <p:nvPr/>
          </p:nvSpPr>
          <p:spPr bwMode="auto">
            <a:xfrm>
              <a:off x="7397751" y="2452687"/>
              <a:ext cx="198438" cy="239713"/>
            </a:xfrm>
            <a:custGeom>
              <a:avLst/>
              <a:gdLst>
                <a:gd name="T0" fmla="*/ 2147483646 w 53"/>
                <a:gd name="T1" fmla="*/ 2147483646 h 64"/>
                <a:gd name="T2" fmla="*/ 2147483646 w 53"/>
                <a:gd name="T3" fmla="*/ 2147483646 h 64"/>
                <a:gd name="T4" fmla="*/ 2147483646 w 53"/>
                <a:gd name="T5" fmla="*/ 2147483646 h 64"/>
                <a:gd name="T6" fmla="*/ 2147483646 w 53"/>
                <a:gd name="T7" fmla="*/ 2147483646 h 64"/>
                <a:gd name="T8" fmla="*/ 2147483646 w 53"/>
                <a:gd name="T9" fmla="*/ 2147483646 h 64"/>
                <a:gd name="T10" fmla="*/ 0 w 53"/>
                <a:gd name="T11" fmla="*/ 2147483646 h 64"/>
                <a:gd name="T12" fmla="*/ 0 w 53"/>
                <a:gd name="T13" fmla="*/ 2147483646 h 64"/>
                <a:gd name="T14" fmla="*/ 0 w 53"/>
                <a:gd name="T15" fmla="*/ 2147483646 h 64"/>
                <a:gd name="T16" fmla="*/ 2147483646 w 53"/>
                <a:gd name="T17" fmla="*/ 0 h 64"/>
                <a:gd name="T18" fmla="*/ 2147483646 w 53"/>
                <a:gd name="T19" fmla="*/ 0 h 64"/>
                <a:gd name="T20" fmla="*/ 2147483646 w 53"/>
                <a:gd name="T21" fmla="*/ 2147483646 h 64"/>
                <a:gd name="T22" fmla="*/ 2147483646 w 53"/>
                <a:gd name="T23" fmla="*/ 2147483646 h 64"/>
                <a:gd name="T24" fmla="*/ 2147483646 w 53"/>
                <a:gd name="T25" fmla="*/ 2147483646 h 64"/>
                <a:gd name="T26" fmla="*/ 2147483646 w 53"/>
                <a:gd name="T27" fmla="*/ 2147483646 h 64"/>
                <a:gd name="T28" fmla="*/ 2147483646 w 53"/>
                <a:gd name="T29" fmla="*/ 2147483646 h 64"/>
                <a:gd name="T30" fmla="*/ 2147483646 w 53"/>
                <a:gd name="T31" fmla="*/ 2147483646 h 64"/>
                <a:gd name="T32" fmla="*/ 2147483646 w 53"/>
                <a:gd name="T33" fmla="*/ 2147483646 h 64"/>
                <a:gd name="T34" fmla="*/ 2147483646 w 53"/>
                <a:gd name="T35" fmla="*/ 2147483646 h 64"/>
                <a:gd name="T36" fmla="*/ 2147483646 w 53"/>
                <a:gd name="T37" fmla="*/ 2147483646 h 64"/>
                <a:gd name="T38" fmla="*/ 2147483646 w 53"/>
                <a:gd name="T39" fmla="*/ 2147483646 h 64"/>
                <a:gd name="T40" fmla="*/ 2147483646 w 53"/>
                <a:gd name="T41" fmla="*/ 2147483646 h 64"/>
                <a:gd name="T42" fmla="*/ 2147483646 w 53"/>
                <a:gd name="T43" fmla="*/ 2147483646 h 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3" name="Freeform 487"/>
            <p:cNvSpPr>
              <a:spLocks/>
            </p:cNvSpPr>
            <p:nvPr/>
          </p:nvSpPr>
          <p:spPr bwMode="auto">
            <a:xfrm>
              <a:off x="7442201" y="2452687"/>
              <a:ext cx="11113" cy="239713"/>
            </a:xfrm>
            <a:custGeom>
              <a:avLst/>
              <a:gdLst>
                <a:gd name="T0" fmla="*/ 0 w 3"/>
                <a:gd name="T1" fmla="*/ 2147483646 h 64"/>
                <a:gd name="T2" fmla="*/ 0 w 3"/>
                <a:gd name="T3" fmla="*/ 2147483646 h 64"/>
                <a:gd name="T4" fmla="*/ 2147483646 w 3"/>
                <a:gd name="T5" fmla="*/ 0 h 64"/>
                <a:gd name="T6" fmla="*/ 2147483646 w 3"/>
                <a:gd name="T7" fmla="*/ 2147483646 h 64"/>
                <a:gd name="T8" fmla="*/ 2147483646 w 3"/>
                <a:gd name="T9" fmla="*/ 2147483646 h 64"/>
                <a:gd name="T10" fmla="*/ 2147483646 w 3"/>
                <a:gd name="T11" fmla="*/ 2147483646 h 64"/>
                <a:gd name="T12" fmla="*/ 0 w 3"/>
                <a:gd name="T13" fmla="*/ 2147483646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4" name="Freeform 488"/>
            <p:cNvSpPr>
              <a:spLocks/>
            </p:cNvSpPr>
            <p:nvPr/>
          </p:nvSpPr>
          <p:spPr bwMode="auto">
            <a:xfrm>
              <a:off x="7491413" y="2452687"/>
              <a:ext cx="11113" cy="239713"/>
            </a:xfrm>
            <a:custGeom>
              <a:avLst/>
              <a:gdLst>
                <a:gd name="T0" fmla="*/ 0 w 3"/>
                <a:gd name="T1" fmla="*/ 2147483646 h 64"/>
                <a:gd name="T2" fmla="*/ 0 w 3"/>
                <a:gd name="T3" fmla="*/ 2147483646 h 64"/>
                <a:gd name="T4" fmla="*/ 2147483646 w 3"/>
                <a:gd name="T5" fmla="*/ 0 h 64"/>
                <a:gd name="T6" fmla="*/ 2147483646 w 3"/>
                <a:gd name="T7" fmla="*/ 2147483646 h 64"/>
                <a:gd name="T8" fmla="*/ 2147483646 w 3"/>
                <a:gd name="T9" fmla="*/ 2147483646 h 64"/>
                <a:gd name="T10" fmla="*/ 2147483646 w 3"/>
                <a:gd name="T11" fmla="*/ 2147483646 h 64"/>
                <a:gd name="T12" fmla="*/ 0 w 3"/>
                <a:gd name="T13" fmla="*/ 2147483646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5" name="Freeform 489"/>
            <p:cNvSpPr>
              <a:spLocks/>
            </p:cNvSpPr>
            <p:nvPr/>
          </p:nvSpPr>
          <p:spPr bwMode="auto">
            <a:xfrm>
              <a:off x="7535863" y="2452687"/>
              <a:ext cx="11113" cy="239713"/>
            </a:xfrm>
            <a:custGeom>
              <a:avLst/>
              <a:gdLst>
                <a:gd name="T0" fmla="*/ 0 w 3"/>
                <a:gd name="T1" fmla="*/ 2147483646 h 64"/>
                <a:gd name="T2" fmla="*/ 0 w 3"/>
                <a:gd name="T3" fmla="*/ 2147483646 h 64"/>
                <a:gd name="T4" fmla="*/ 2147483646 w 3"/>
                <a:gd name="T5" fmla="*/ 0 h 64"/>
                <a:gd name="T6" fmla="*/ 2147483646 w 3"/>
                <a:gd name="T7" fmla="*/ 2147483646 h 64"/>
                <a:gd name="T8" fmla="*/ 2147483646 w 3"/>
                <a:gd name="T9" fmla="*/ 2147483646 h 64"/>
                <a:gd name="T10" fmla="*/ 2147483646 w 3"/>
                <a:gd name="T11" fmla="*/ 2147483646 h 64"/>
                <a:gd name="T12" fmla="*/ 0 w 3"/>
                <a:gd name="T13" fmla="*/ 2147483646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6" name="Oval 490"/>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87" name="Freeform 491"/>
            <p:cNvSpPr>
              <a:spLocks/>
            </p:cNvSpPr>
            <p:nvPr/>
          </p:nvSpPr>
          <p:spPr bwMode="auto">
            <a:xfrm>
              <a:off x="8299451" y="1814512"/>
              <a:ext cx="528638" cy="882650"/>
            </a:xfrm>
            <a:custGeom>
              <a:avLst/>
              <a:gdLst>
                <a:gd name="T0" fmla="*/ 2147483646 w 333"/>
                <a:gd name="T1" fmla="*/ 2147483646 h 556"/>
                <a:gd name="T2" fmla="*/ 2147483646 w 333"/>
                <a:gd name="T3" fmla="*/ 0 h 556"/>
                <a:gd name="T4" fmla="*/ 0 w 333"/>
                <a:gd name="T5" fmla="*/ 2147483646 h 556"/>
                <a:gd name="T6" fmla="*/ 0 w 333"/>
                <a:gd name="T7" fmla="*/ 2147483646 h 556"/>
                <a:gd name="T8" fmla="*/ 2147483646 w 333"/>
                <a:gd name="T9" fmla="*/ 2147483646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8" name="Freeform 492"/>
            <p:cNvSpPr>
              <a:spLocks noEditPoints="1"/>
            </p:cNvSpPr>
            <p:nvPr/>
          </p:nvSpPr>
          <p:spPr bwMode="auto">
            <a:xfrm>
              <a:off x="8294688" y="1809750"/>
              <a:ext cx="538163" cy="893763"/>
            </a:xfrm>
            <a:custGeom>
              <a:avLst/>
              <a:gdLst>
                <a:gd name="T0" fmla="*/ 2147483646 w 143"/>
                <a:gd name="T1" fmla="*/ 2147483646 h 238"/>
                <a:gd name="T2" fmla="*/ 0 w 143"/>
                <a:gd name="T3" fmla="*/ 2147483646 h 238"/>
                <a:gd name="T4" fmla="*/ 0 w 143"/>
                <a:gd name="T5" fmla="*/ 2147483646 h 238"/>
                <a:gd name="T6" fmla="*/ 0 w 143"/>
                <a:gd name="T7" fmla="*/ 2147483646 h 238"/>
                <a:gd name="T8" fmla="*/ 2147483646 w 143"/>
                <a:gd name="T9" fmla="*/ 2147483646 h 238"/>
                <a:gd name="T10" fmla="*/ 2147483646 w 143"/>
                <a:gd name="T11" fmla="*/ 0 h 238"/>
                <a:gd name="T12" fmla="*/ 2147483646 w 143"/>
                <a:gd name="T13" fmla="*/ 0 h 238"/>
                <a:gd name="T14" fmla="*/ 2147483646 w 143"/>
                <a:gd name="T15" fmla="*/ 2147483646 h 238"/>
                <a:gd name="T16" fmla="*/ 2147483646 w 143"/>
                <a:gd name="T17" fmla="*/ 2147483646 h 238"/>
                <a:gd name="T18" fmla="*/ 2147483646 w 143"/>
                <a:gd name="T19" fmla="*/ 2147483646 h 238"/>
                <a:gd name="T20" fmla="*/ 2147483646 w 143"/>
                <a:gd name="T21" fmla="*/ 2147483646 h 238"/>
                <a:gd name="T22" fmla="*/ 2147483646 w 143"/>
                <a:gd name="T23" fmla="*/ 2147483646 h 238"/>
                <a:gd name="T24" fmla="*/ 2147483646 w 143"/>
                <a:gd name="T25" fmla="*/ 2147483646 h 238"/>
                <a:gd name="T26" fmla="*/ 2147483646 w 143"/>
                <a:gd name="T27" fmla="*/ 2147483646 h 238"/>
                <a:gd name="T28" fmla="*/ 2147483646 w 143"/>
                <a:gd name="T29" fmla="*/ 2147483646 h 238"/>
                <a:gd name="T30" fmla="*/ 2147483646 w 143"/>
                <a:gd name="T31" fmla="*/ 2147483646 h 238"/>
                <a:gd name="T32" fmla="*/ 2147483646 w 143"/>
                <a:gd name="T33" fmla="*/ 2147483646 h 238"/>
                <a:gd name="T34" fmla="*/ 2147483646 w 143"/>
                <a:gd name="T35" fmla="*/ 2147483646 h 238"/>
                <a:gd name="T36" fmla="*/ 2147483646 w 143"/>
                <a:gd name="T37" fmla="*/ 2147483646 h 238"/>
                <a:gd name="T38" fmla="*/ 2147483646 w 143"/>
                <a:gd name="T39" fmla="*/ 2147483646 h 2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9" name="Freeform 493"/>
            <p:cNvSpPr>
              <a:spLocks/>
            </p:cNvSpPr>
            <p:nvPr/>
          </p:nvSpPr>
          <p:spPr bwMode="auto">
            <a:xfrm>
              <a:off x="8299451" y="1473200"/>
              <a:ext cx="528638" cy="404813"/>
            </a:xfrm>
            <a:custGeom>
              <a:avLst/>
              <a:gdLst>
                <a:gd name="T0" fmla="*/ 2147483646 w 141"/>
                <a:gd name="T1" fmla="*/ 2147483646 h 108"/>
                <a:gd name="T2" fmla="*/ 2147483646 w 141"/>
                <a:gd name="T3" fmla="*/ 2147483646 h 108"/>
                <a:gd name="T4" fmla="*/ 0 w 141"/>
                <a:gd name="T5" fmla="*/ 2147483646 h 108"/>
                <a:gd name="T6" fmla="*/ 2147483646 w 141"/>
                <a:gd name="T7" fmla="*/ 2147483646 h 108"/>
                <a:gd name="T8" fmla="*/ 2147483646 w 141"/>
                <a:gd name="T9" fmla="*/ 2147483646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0" name="Freeform 494"/>
            <p:cNvSpPr>
              <a:spLocks noEditPoints="1"/>
            </p:cNvSpPr>
            <p:nvPr/>
          </p:nvSpPr>
          <p:spPr bwMode="auto">
            <a:xfrm>
              <a:off x="8291513" y="1468437"/>
              <a:ext cx="544513" cy="412750"/>
            </a:xfrm>
            <a:custGeom>
              <a:avLst/>
              <a:gdLst>
                <a:gd name="T0" fmla="*/ 2147483646 w 145"/>
                <a:gd name="T1" fmla="*/ 2147483646 h 110"/>
                <a:gd name="T2" fmla="*/ 2147483646 w 145"/>
                <a:gd name="T3" fmla="*/ 2147483646 h 110"/>
                <a:gd name="T4" fmla="*/ 2147483646 w 145"/>
                <a:gd name="T5" fmla="*/ 2147483646 h 110"/>
                <a:gd name="T6" fmla="*/ 2147483646 w 145"/>
                <a:gd name="T7" fmla="*/ 2147483646 h 110"/>
                <a:gd name="T8" fmla="*/ 2147483646 w 145"/>
                <a:gd name="T9" fmla="*/ 2147483646 h 110"/>
                <a:gd name="T10" fmla="*/ 2147483646 w 145"/>
                <a:gd name="T11" fmla="*/ 0 h 110"/>
                <a:gd name="T12" fmla="*/ 2147483646 w 145"/>
                <a:gd name="T13" fmla="*/ 0 h 110"/>
                <a:gd name="T14" fmla="*/ 2147483646 w 145"/>
                <a:gd name="T15" fmla="*/ 2147483646 h 110"/>
                <a:gd name="T16" fmla="*/ 2147483646 w 145"/>
                <a:gd name="T17" fmla="*/ 2147483646 h 110"/>
                <a:gd name="T18" fmla="*/ 2147483646 w 145"/>
                <a:gd name="T19" fmla="*/ 2147483646 h 110"/>
                <a:gd name="T20" fmla="*/ 2147483646 w 145"/>
                <a:gd name="T21" fmla="*/ 2147483646 h 110"/>
                <a:gd name="T22" fmla="*/ 2147483646 w 145"/>
                <a:gd name="T23" fmla="*/ 2147483646 h 110"/>
                <a:gd name="T24" fmla="*/ 2147483646 w 145"/>
                <a:gd name="T25" fmla="*/ 2147483646 h 110"/>
                <a:gd name="T26" fmla="*/ 2147483646 w 145"/>
                <a:gd name="T27" fmla="*/ 2147483646 h 110"/>
                <a:gd name="T28" fmla="*/ 2147483646 w 145"/>
                <a:gd name="T29" fmla="*/ 2147483646 h 110"/>
                <a:gd name="T30" fmla="*/ 2147483646 w 145"/>
                <a:gd name="T31" fmla="*/ 2147483646 h 110"/>
                <a:gd name="T32" fmla="*/ 2147483646 w 145"/>
                <a:gd name="T33" fmla="*/ 2147483646 h 110"/>
                <a:gd name="T34" fmla="*/ 2147483646 w 145"/>
                <a:gd name="T35" fmla="*/ 2147483646 h 110"/>
                <a:gd name="T36" fmla="*/ 2147483646 w 145"/>
                <a:gd name="T37" fmla="*/ 2147483646 h 110"/>
                <a:gd name="T38" fmla="*/ 2147483646 w 145"/>
                <a:gd name="T39" fmla="*/ 2147483646 h 110"/>
                <a:gd name="T40" fmla="*/ 2147483646 w 145"/>
                <a:gd name="T41" fmla="*/ 2147483646 h 110"/>
                <a:gd name="T42" fmla="*/ 2147483646 w 145"/>
                <a:gd name="T43" fmla="*/ 2147483646 h 110"/>
                <a:gd name="T44" fmla="*/ 2147483646 w 145"/>
                <a:gd name="T45" fmla="*/ 2147483646 h 110"/>
                <a:gd name="T46" fmla="*/ 2147483646 w 145"/>
                <a:gd name="T47" fmla="*/ 2147483646 h 1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1" name="Freeform 495"/>
            <p:cNvSpPr>
              <a:spLocks/>
            </p:cNvSpPr>
            <p:nvPr/>
          </p:nvSpPr>
          <p:spPr bwMode="auto">
            <a:xfrm>
              <a:off x="8423276" y="1476375"/>
              <a:ext cx="273050" cy="161925"/>
            </a:xfrm>
            <a:custGeom>
              <a:avLst/>
              <a:gdLst>
                <a:gd name="T0" fmla="*/ 2147483646 w 73"/>
                <a:gd name="T1" fmla="*/ 2147483646 h 43"/>
                <a:gd name="T2" fmla="*/ 2147483646 w 73"/>
                <a:gd name="T3" fmla="*/ 0 h 43"/>
                <a:gd name="T4" fmla="*/ 0 w 73"/>
                <a:gd name="T5" fmla="*/ 2147483646 h 43"/>
                <a:gd name="T6" fmla="*/ 2147483646 w 73"/>
                <a:gd name="T7" fmla="*/ 2147483646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2" name="Freeform 496"/>
            <p:cNvSpPr>
              <a:spLocks noEditPoints="1"/>
            </p:cNvSpPr>
            <p:nvPr/>
          </p:nvSpPr>
          <p:spPr bwMode="auto">
            <a:xfrm>
              <a:off x="8418513" y="1468437"/>
              <a:ext cx="285750" cy="161925"/>
            </a:xfrm>
            <a:custGeom>
              <a:avLst/>
              <a:gdLst>
                <a:gd name="T0" fmla="*/ 2147483646 w 76"/>
                <a:gd name="T1" fmla="*/ 2147483646 h 43"/>
                <a:gd name="T2" fmla="*/ 0 w 76"/>
                <a:gd name="T3" fmla="*/ 2147483646 h 43"/>
                <a:gd name="T4" fmla="*/ 0 w 76"/>
                <a:gd name="T5" fmla="*/ 2147483646 h 43"/>
                <a:gd name="T6" fmla="*/ 2147483646 w 76"/>
                <a:gd name="T7" fmla="*/ 0 h 43"/>
                <a:gd name="T8" fmla="*/ 2147483646 w 76"/>
                <a:gd name="T9" fmla="*/ 0 h 43"/>
                <a:gd name="T10" fmla="*/ 2147483646 w 76"/>
                <a:gd name="T11" fmla="*/ 2147483646 h 43"/>
                <a:gd name="T12" fmla="*/ 2147483646 w 76"/>
                <a:gd name="T13" fmla="*/ 2147483646 h 43"/>
                <a:gd name="T14" fmla="*/ 2147483646 w 76"/>
                <a:gd name="T15" fmla="*/ 2147483646 h 43"/>
                <a:gd name="T16" fmla="*/ 2147483646 w 76"/>
                <a:gd name="T17" fmla="*/ 2147483646 h 43"/>
                <a:gd name="T18" fmla="*/ 2147483646 w 76"/>
                <a:gd name="T19" fmla="*/ 2147483646 h 43"/>
                <a:gd name="T20" fmla="*/ 2147483646 w 76"/>
                <a:gd name="T21" fmla="*/ 2147483646 h 43"/>
                <a:gd name="T22" fmla="*/ 2147483646 w 76"/>
                <a:gd name="T23" fmla="*/ 2147483646 h 43"/>
                <a:gd name="T24" fmla="*/ 2147483646 w 76"/>
                <a:gd name="T25" fmla="*/ 2147483646 h 43"/>
                <a:gd name="T26" fmla="*/ 2147483646 w 76"/>
                <a:gd name="T27" fmla="*/ 2147483646 h 43"/>
                <a:gd name="T28" fmla="*/ 2147483646 w 76"/>
                <a:gd name="T29" fmla="*/ 2147483646 h 43"/>
                <a:gd name="T30" fmla="*/ 2147483646 w 76"/>
                <a:gd name="T31" fmla="*/ 2147483646 h 43"/>
                <a:gd name="T32" fmla="*/ 2147483646 w 76"/>
                <a:gd name="T33" fmla="*/ 2147483646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3" name="Freeform 497"/>
            <p:cNvSpPr>
              <a:spLocks/>
            </p:cNvSpPr>
            <p:nvPr/>
          </p:nvSpPr>
          <p:spPr bwMode="auto">
            <a:xfrm>
              <a:off x="8467726" y="2425700"/>
              <a:ext cx="187325" cy="271463"/>
            </a:xfrm>
            <a:custGeom>
              <a:avLst/>
              <a:gdLst>
                <a:gd name="T0" fmla="*/ 0 w 50"/>
                <a:gd name="T1" fmla="*/ 2147483646 h 72"/>
                <a:gd name="T2" fmla="*/ 0 w 50"/>
                <a:gd name="T3" fmla="*/ 2147483646 h 72"/>
                <a:gd name="T4" fmla="*/ 2147483646 w 50"/>
                <a:gd name="T5" fmla="*/ 0 h 72"/>
                <a:gd name="T6" fmla="*/ 2147483646 w 50"/>
                <a:gd name="T7" fmla="*/ 0 h 72"/>
                <a:gd name="T8" fmla="*/ 2147483646 w 50"/>
                <a:gd name="T9" fmla="*/ 2147483646 h 72"/>
                <a:gd name="T10" fmla="*/ 2147483646 w 50"/>
                <a:gd name="T11" fmla="*/ 2147483646 h 72"/>
                <a:gd name="T12" fmla="*/ 0 w 50"/>
                <a:gd name="T13" fmla="*/ 2147483646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4" name="Freeform 498"/>
            <p:cNvSpPr>
              <a:spLocks noEditPoints="1"/>
            </p:cNvSpPr>
            <p:nvPr/>
          </p:nvSpPr>
          <p:spPr bwMode="auto">
            <a:xfrm>
              <a:off x="8459788" y="2422525"/>
              <a:ext cx="203200" cy="280988"/>
            </a:xfrm>
            <a:custGeom>
              <a:avLst/>
              <a:gdLst>
                <a:gd name="T0" fmla="*/ 2147483646 w 54"/>
                <a:gd name="T1" fmla="*/ 2147483646 h 75"/>
                <a:gd name="T2" fmla="*/ 2147483646 w 54"/>
                <a:gd name="T3" fmla="*/ 2147483646 h 75"/>
                <a:gd name="T4" fmla="*/ 2147483646 w 54"/>
                <a:gd name="T5" fmla="*/ 2147483646 h 75"/>
                <a:gd name="T6" fmla="*/ 2147483646 w 54"/>
                <a:gd name="T7" fmla="*/ 2147483646 h 75"/>
                <a:gd name="T8" fmla="*/ 2147483646 w 54"/>
                <a:gd name="T9" fmla="*/ 2147483646 h 75"/>
                <a:gd name="T10" fmla="*/ 2147483646 w 54"/>
                <a:gd name="T11" fmla="*/ 2147483646 h 75"/>
                <a:gd name="T12" fmla="*/ 0 w 54"/>
                <a:gd name="T13" fmla="*/ 2147483646 h 75"/>
                <a:gd name="T14" fmla="*/ 0 w 54"/>
                <a:gd name="T15" fmla="*/ 2147483646 h 75"/>
                <a:gd name="T16" fmla="*/ 2147483646 w 54"/>
                <a:gd name="T17" fmla="*/ 0 h 75"/>
                <a:gd name="T18" fmla="*/ 2147483646 w 54"/>
                <a:gd name="T19" fmla="*/ 0 h 75"/>
                <a:gd name="T20" fmla="*/ 2147483646 w 54"/>
                <a:gd name="T21" fmla="*/ 2147483646 h 75"/>
                <a:gd name="T22" fmla="*/ 2147483646 w 54"/>
                <a:gd name="T23" fmla="*/ 2147483646 h 75"/>
                <a:gd name="T24" fmla="*/ 2147483646 w 54"/>
                <a:gd name="T25" fmla="*/ 2147483646 h 75"/>
                <a:gd name="T26" fmla="*/ 2147483646 w 54"/>
                <a:gd name="T27" fmla="*/ 2147483646 h 75"/>
                <a:gd name="T28" fmla="*/ 2147483646 w 54"/>
                <a:gd name="T29" fmla="*/ 2147483646 h 75"/>
                <a:gd name="T30" fmla="*/ 2147483646 w 54"/>
                <a:gd name="T31" fmla="*/ 2147483646 h 75"/>
                <a:gd name="T32" fmla="*/ 2147483646 w 54"/>
                <a:gd name="T33" fmla="*/ 2147483646 h 75"/>
                <a:gd name="T34" fmla="*/ 2147483646 w 54"/>
                <a:gd name="T35" fmla="*/ 2147483646 h 75"/>
                <a:gd name="T36" fmla="*/ 2147483646 w 54"/>
                <a:gd name="T37" fmla="*/ 2147483646 h 75"/>
                <a:gd name="T38" fmla="*/ 2147483646 w 54"/>
                <a:gd name="T39" fmla="*/ 2147483646 h 75"/>
                <a:gd name="T40" fmla="*/ 2147483646 w 54"/>
                <a:gd name="T41" fmla="*/ 2147483646 h 75"/>
                <a:gd name="T42" fmla="*/ 2147483646 w 54"/>
                <a:gd name="T43" fmla="*/ 2147483646 h 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5" name="Freeform 499"/>
            <p:cNvSpPr>
              <a:spLocks/>
            </p:cNvSpPr>
            <p:nvPr/>
          </p:nvSpPr>
          <p:spPr bwMode="auto">
            <a:xfrm>
              <a:off x="8509001" y="2422525"/>
              <a:ext cx="11113" cy="280988"/>
            </a:xfrm>
            <a:custGeom>
              <a:avLst/>
              <a:gdLst>
                <a:gd name="T0" fmla="*/ 0 w 3"/>
                <a:gd name="T1" fmla="*/ 2147483646 h 75"/>
                <a:gd name="T2" fmla="*/ 0 w 3"/>
                <a:gd name="T3" fmla="*/ 2147483646 h 75"/>
                <a:gd name="T4" fmla="*/ 2147483646 w 3"/>
                <a:gd name="T5" fmla="*/ 0 h 75"/>
                <a:gd name="T6" fmla="*/ 2147483646 w 3"/>
                <a:gd name="T7" fmla="*/ 2147483646 h 75"/>
                <a:gd name="T8" fmla="*/ 2147483646 w 3"/>
                <a:gd name="T9" fmla="*/ 2147483646 h 75"/>
                <a:gd name="T10" fmla="*/ 2147483646 w 3"/>
                <a:gd name="T11" fmla="*/ 2147483646 h 75"/>
                <a:gd name="T12" fmla="*/ 0 w 3"/>
                <a:gd name="T13" fmla="*/ 2147483646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6" name="Freeform 500"/>
            <p:cNvSpPr>
              <a:spLocks/>
            </p:cNvSpPr>
            <p:nvPr/>
          </p:nvSpPr>
          <p:spPr bwMode="auto">
            <a:xfrm>
              <a:off x="8558213" y="2422525"/>
              <a:ext cx="11113" cy="280988"/>
            </a:xfrm>
            <a:custGeom>
              <a:avLst/>
              <a:gdLst>
                <a:gd name="T0" fmla="*/ 0 w 3"/>
                <a:gd name="T1" fmla="*/ 2147483646 h 75"/>
                <a:gd name="T2" fmla="*/ 0 w 3"/>
                <a:gd name="T3" fmla="*/ 2147483646 h 75"/>
                <a:gd name="T4" fmla="*/ 2147483646 w 3"/>
                <a:gd name="T5" fmla="*/ 0 h 75"/>
                <a:gd name="T6" fmla="*/ 2147483646 w 3"/>
                <a:gd name="T7" fmla="*/ 2147483646 h 75"/>
                <a:gd name="T8" fmla="*/ 2147483646 w 3"/>
                <a:gd name="T9" fmla="*/ 2147483646 h 75"/>
                <a:gd name="T10" fmla="*/ 2147483646 w 3"/>
                <a:gd name="T11" fmla="*/ 2147483646 h 75"/>
                <a:gd name="T12" fmla="*/ 0 w 3"/>
                <a:gd name="T13" fmla="*/ 2147483646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7" name="Freeform 501"/>
            <p:cNvSpPr>
              <a:spLocks/>
            </p:cNvSpPr>
            <p:nvPr/>
          </p:nvSpPr>
          <p:spPr bwMode="auto">
            <a:xfrm>
              <a:off x="8602663" y="2422525"/>
              <a:ext cx="11113" cy="280988"/>
            </a:xfrm>
            <a:custGeom>
              <a:avLst/>
              <a:gdLst>
                <a:gd name="T0" fmla="*/ 0 w 3"/>
                <a:gd name="T1" fmla="*/ 2147483646 h 75"/>
                <a:gd name="T2" fmla="*/ 0 w 3"/>
                <a:gd name="T3" fmla="*/ 2147483646 h 75"/>
                <a:gd name="T4" fmla="*/ 2147483646 w 3"/>
                <a:gd name="T5" fmla="*/ 0 h 75"/>
                <a:gd name="T6" fmla="*/ 2147483646 w 3"/>
                <a:gd name="T7" fmla="*/ 2147483646 h 75"/>
                <a:gd name="T8" fmla="*/ 2147483646 w 3"/>
                <a:gd name="T9" fmla="*/ 2147483646 h 75"/>
                <a:gd name="T10" fmla="*/ 2147483646 w 3"/>
                <a:gd name="T11" fmla="*/ 2147483646 h 75"/>
                <a:gd name="T12" fmla="*/ 0 w 3"/>
                <a:gd name="T13" fmla="*/ 2147483646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8" name="Oval 502"/>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99" name="Freeform 503"/>
            <p:cNvSpPr>
              <a:spLocks/>
            </p:cNvSpPr>
            <p:nvPr/>
          </p:nvSpPr>
          <p:spPr bwMode="auto">
            <a:xfrm>
              <a:off x="8377238" y="1614487"/>
              <a:ext cx="354013" cy="71438"/>
            </a:xfrm>
            <a:custGeom>
              <a:avLst/>
              <a:gdLst>
                <a:gd name="T0" fmla="*/ 2147483646 w 94"/>
                <a:gd name="T1" fmla="*/ 2147483646 h 19"/>
                <a:gd name="T2" fmla="*/ 0 w 94"/>
                <a:gd name="T3" fmla="*/ 2147483646 h 19"/>
                <a:gd name="T4" fmla="*/ 2147483646 w 94"/>
                <a:gd name="T5" fmla="*/ 2147483646 h 19"/>
                <a:gd name="T6" fmla="*/ 2147483646 w 94"/>
                <a:gd name="T7" fmla="*/ 2147483646 h 19"/>
                <a:gd name="T8" fmla="*/ 2147483646 w 94"/>
                <a:gd name="T9" fmla="*/ 2147483646 h 19"/>
                <a:gd name="T10" fmla="*/ 2147483646 w 94"/>
                <a:gd name="T11" fmla="*/ 2147483646 h 19"/>
                <a:gd name="T12" fmla="*/ 2147483646 w 94"/>
                <a:gd name="T13" fmla="*/ 2147483646 h 19"/>
                <a:gd name="T14" fmla="*/ 2147483646 w 94"/>
                <a:gd name="T15" fmla="*/ 2147483646 h 19"/>
                <a:gd name="T16" fmla="*/ 2147483646 w 94"/>
                <a:gd name="T17" fmla="*/ 2147483646 h 19"/>
                <a:gd name="T18" fmla="*/ 2147483646 w 94"/>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0" name="Freeform 504"/>
            <p:cNvSpPr>
              <a:spLocks/>
            </p:cNvSpPr>
            <p:nvPr/>
          </p:nvSpPr>
          <p:spPr bwMode="auto">
            <a:xfrm>
              <a:off x="8362951" y="1679575"/>
              <a:ext cx="428625" cy="71438"/>
            </a:xfrm>
            <a:custGeom>
              <a:avLst/>
              <a:gdLst>
                <a:gd name="T0" fmla="*/ 2147483646 w 114"/>
                <a:gd name="T1" fmla="*/ 2147483646 h 19"/>
                <a:gd name="T2" fmla="*/ 2147483646 w 114"/>
                <a:gd name="T3" fmla="*/ 2147483646 h 19"/>
                <a:gd name="T4" fmla="*/ 2147483646 w 114"/>
                <a:gd name="T5" fmla="*/ 2147483646 h 19"/>
                <a:gd name="T6" fmla="*/ 2147483646 w 114"/>
                <a:gd name="T7" fmla="*/ 2147483646 h 19"/>
                <a:gd name="T8" fmla="*/ 2147483646 w 114"/>
                <a:gd name="T9" fmla="*/ 2147483646 h 19"/>
                <a:gd name="T10" fmla="*/ 2147483646 w 114"/>
                <a:gd name="T11" fmla="*/ 2147483646 h 19"/>
                <a:gd name="T12" fmla="*/ 2147483646 w 114"/>
                <a:gd name="T13" fmla="*/ 2147483646 h 19"/>
                <a:gd name="T14" fmla="*/ 2147483646 w 114"/>
                <a:gd name="T15" fmla="*/ 2147483646 h 19"/>
                <a:gd name="T16" fmla="*/ 2147483646 w 114"/>
                <a:gd name="T17" fmla="*/ 2147483646 h 19"/>
                <a:gd name="T18" fmla="*/ 2147483646 w 114"/>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1" name="Freeform 505"/>
            <p:cNvSpPr>
              <a:spLocks/>
            </p:cNvSpPr>
            <p:nvPr/>
          </p:nvSpPr>
          <p:spPr bwMode="auto">
            <a:xfrm>
              <a:off x="8313738" y="1757362"/>
              <a:ext cx="492125" cy="76200"/>
            </a:xfrm>
            <a:custGeom>
              <a:avLst/>
              <a:gdLst>
                <a:gd name="T0" fmla="*/ 2147483646 w 131"/>
                <a:gd name="T1" fmla="*/ 2147483646 h 20"/>
                <a:gd name="T2" fmla="*/ 2147483646 w 131"/>
                <a:gd name="T3" fmla="*/ 2147483646 h 20"/>
                <a:gd name="T4" fmla="*/ 0 w 131"/>
                <a:gd name="T5" fmla="*/ 2147483646 h 20"/>
                <a:gd name="T6" fmla="*/ 2147483646 w 131"/>
                <a:gd name="T7" fmla="*/ 2147483646 h 20"/>
                <a:gd name="T8" fmla="*/ 2147483646 w 131"/>
                <a:gd name="T9" fmla="*/ 2147483646 h 20"/>
                <a:gd name="T10" fmla="*/ 2147483646 w 131"/>
                <a:gd name="T11" fmla="*/ 2147483646 h 20"/>
                <a:gd name="T12" fmla="*/ 2147483646 w 131"/>
                <a:gd name="T13" fmla="*/ 2147483646 h 20"/>
                <a:gd name="T14" fmla="*/ 2147483646 w 131"/>
                <a:gd name="T15" fmla="*/ 2147483646 h 20"/>
                <a:gd name="T16" fmla="*/ 2147483646 w 131"/>
                <a:gd name="T17" fmla="*/ 2147483646 h 20"/>
                <a:gd name="T18" fmla="*/ 2147483646 w 131"/>
                <a:gd name="T19" fmla="*/ 2147483646 h 20"/>
                <a:gd name="T20" fmla="*/ 2147483646 w 131"/>
                <a:gd name="T21" fmla="*/ 2147483646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2" name="Freeform 506"/>
            <p:cNvSpPr>
              <a:spLocks/>
            </p:cNvSpPr>
            <p:nvPr/>
          </p:nvSpPr>
          <p:spPr bwMode="auto">
            <a:xfrm>
              <a:off x="8355013" y="1874837"/>
              <a:ext cx="379413" cy="217488"/>
            </a:xfrm>
            <a:custGeom>
              <a:avLst/>
              <a:gdLst>
                <a:gd name="T0" fmla="*/ 2147483646 w 101"/>
                <a:gd name="T1" fmla="*/ 2147483646 h 58"/>
                <a:gd name="T2" fmla="*/ 2147483646 w 101"/>
                <a:gd name="T3" fmla="*/ 2147483646 h 58"/>
                <a:gd name="T4" fmla="*/ 2147483646 w 101"/>
                <a:gd name="T5" fmla="*/ 2147483646 h 58"/>
                <a:gd name="T6" fmla="*/ 2147483646 w 101"/>
                <a:gd name="T7" fmla="*/ 2147483646 h 58"/>
                <a:gd name="T8" fmla="*/ 2147483646 w 101"/>
                <a:gd name="T9" fmla="*/ 2147483646 h 58"/>
                <a:gd name="T10" fmla="*/ 2147483646 w 101"/>
                <a:gd name="T11" fmla="*/ 2147483646 h 58"/>
                <a:gd name="T12" fmla="*/ 2147483646 w 101"/>
                <a:gd name="T13" fmla="*/ 2147483646 h 58"/>
                <a:gd name="T14" fmla="*/ 2147483646 w 101"/>
                <a:gd name="T15" fmla="*/ 2147483646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3" name="Freeform 507"/>
            <p:cNvSpPr>
              <a:spLocks noEditPoints="1"/>
            </p:cNvSpPr>
            <p:nvPr/>
          </p:nvSpPr>
          <p:spPr bwMode="auto">
            <a:xfrm>
              <a:off x="8351838" y="1946275"/>
              <a:ext cx="382588" cy="142875"/>
            </a:xfrm>
            <a:custGeom>
              <a:avLst/>
              <a:gdLst>
                <a:gd name="T0" fmla="*/ 2147483646 w 102"/>
                <a:gd name="T1" fmla="*/ 2147483646 h 38"/>
                <a:gd name="T2" fmla="*/ 0 w 102"/>
                <a:gd name="T3" fmla="*/ 2147483646 h 38"/>
                <a:gd name="T4" fmla="*/ 0 w 102"/>
                <a:gd name="T5" fmla="*/ 2147483646 h 38"/>
                <a:gd name="T6" fmla="*/ 2147483646 w 102"/>
                <a:gd name="T7" fmla="*/ 0 h 38"/>
                <a:gd name="T8" fmla="*/ 2147483646 w 102"/>
                <a:gd name="T9" fmla="*/ 2147483646 h 38"/>
                <a:gd name="T10" fmla="*/ 2147483646 w 102"/>
                <a:gd name="T11" fmla="*/ 2147483646 h 38"/>
                <a:gd name="T12" fmla="*/ 2147483646 w 102"/>
                <a:gd name="T13" fmla="*/ 2147483646 h 38"/>
                <a:gd name="T14" fmla="*/ 2147483646 w 102"/>
                <a:gd name="T15" fmla="*/ 2147483646 h 38"/>
                <a:gd name="T16" fmla="*/ 2147483646 w 102"/>
                <a:gd name="T17" fmla="*/ 2147483646 h 38"/>
                <a:gd name="T18" fmla="*/ 2147483646 w 102"/>
                <a:gd name="T19" fmla="*/ 2147483646 h 38"/>
                <a:gd name="T20" fmla="*/ 2147483646 w 102"/>
                <a:gd name="T21" fmla="*/ 2147483646 h 38"/>
                <a:gd name="T22" fmla="*/ 2147483646 w 102"/>
                <a:gd name="T23" fmla="*/ 2147483646 h 38"/>
                <a:gd name="T24" fmla="*/ 2147483646 w 102"/>
                <a:gd name="T25" fmla="*/ 2147483646 h 38"/>
                <a:gd name="T26" fmla="*/ 2147483646 w 102"/>
                <a:gd name="T27" fmla="*/ 2147483646 h 38"/>
                <a:gd name="T28" fmla="*/ 2147483646 w 102"/>
                <a:gd name="T29" fmla="*/ 2147483646 h 38"/>
                <a:gd name="T30" fmla="*/ 2147483646 w 102"/>
                <a:gd name="T31" fmla="*/ 2147483646 h 38"/>
                <a:gd name="T32" fmla="*/ 2147483646 w 102"/>
                <a:gd name="T33" fmla="*/ 2147483646 h 38"/>
                <a:gd name="T34" fmla="*/ 2147483646 w 102"/>
                <a:gd name="T35" fmla="*/ 2147483646 h 38"/>
                <a:gd name="T36" fmla="*/ 2147483646 w 102"/>
                <a:gd name="T37" fmla="*/ 2147483646 h 38"/>
                <a:gd name="T38" fmla="*/ 2147483646 w 102"/>
                <a:gd name="T39" fmla="*/ 2147483646 h 38"/>
                <a:gd name="T40" fmla="*/ 2147483646 w 102"/>
                <a:gd name="T41" fmla="*/ 2147483646 h 38"/>
                <a:gd name="T42" fmla="*/ 2147483646 w 102"/>
                <a:gd name="T43" fmla="*/ 2147483646 h 38"/>
                <a:gd name="T44" fmla="*/ 2147483646 w 102"/>
                <a:gd name="T45" fmla="*/ 2147483646 h 38"/>
                <a:gd name="T46" fmla="*/ 2147483646 w 102"/>
                <a:gd name="T47" fmla="*/ 2147483646 h 38"/>
                <a:gd name="T48" fmla="*/ 2147483646 w 102"/>
                <a:gd name="T49" fmla="*/ 2147483646 h 38"/>
                <a:gd name="T50" fmla="*/ 2147483646 w 102"/>
                <a:gd name="T51" fmla="*/ 2147483646 h 38"/>
                <a:gd name="T52" fmla="*/ 2147483646 w 102"/>
                <a:gd name="T53" fmla="*/ 2147483646 h 38"/>
                <a:gd name="T54" fmla="*/ 2147483646 w 102"/>
                <a:gd name="T55" fmla="*/ 2147483646 h 38"/>
                <a:gd name="T56" fmla="*/ 2147483646 w 102"/>
                <a:gd name="T57" fmla="*/ 2147483646 h 38"/>
                <a:gd name="T58" fmla="*/ 2147483646 w 102"/>
                <a:gd name="T59" fmla="*/ 2147483646 h 38"/>
                <a:gd name="T60" fmla="*/ 2147483646 w 102"/>
                <a:gd name="T61" fmla="*/ 2147483646 h 38"/>
                <a:gd name="T62" fmla="*/ 2147483646 w 102"/>
                <a:gd name="T63" fmla="*/ 2147483646 h 38"/>
                <a:gd name="T64" fmla="*/ 2147483646 w 102"/>
                <a:gd name="T65" fmla="*/ 2147483646 h 38"/>
                <a:gd name="T66" fmla="*/ 2147483646 w 102"/>
                <a:gd name="T67" fmla="*/ 214748364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4" name="Freeform 508"/>
            <p:cNvSpPr>
              <a:spLocks noEditPoints="1"/>
            </p:cNvSpPr>
            <p:nvPr/>
          </p:nvSpPr>
          <p:spPr bwMode="auto">
            <a:xfrm>
              <a:off x="8377238" y="1949450"/>
              <a:ext cx="327025" cy="115888"/>
            </a:xfrm>
            <a:custGeom>
              <a:avLst/>
              <a:gdLst>
                <a:gd name="T0" fmla="*/ 2147483646 w 87"/>
                <a:gd name="T1" fmla="*/ 2147483646 h 31"/>
                <a:gd name="T2" fmla="*/ 2147483646 w 87"/>
                <a:gd name="T3" fmla="*/ 2147483646 h 31"/>
                <a:gd name="T4" fmla="*/ 2147483646 w 87"/>
                <a:gd name="T5" fmla="*/ 2147483646 h 31"/>
                <a:gd name="T6" fmla="*/ 2147483646 w 87"/>
                <a:gd name="T7" fmla="*/ 2147483646 h 31"/>
                <a:gd name="T8" fmla="*/ 2147483646 w 87"/>
                <a:gd name="T9" fmla="*/ 2147483646 h 31"/>
                <a:gd name="T10" fmla="*/ 2147483646 w 87"/>
                <a:gd name="T11" fmla="*/ 2147483646 h 31"/>
                <a:gd name="T12" fmla="*/ 2147483646 w 87"/>
                <a:gd name="T13" fmla="*/ 2147483646 h 31"/>
                <a:gd name="T14" fmla="*/ 2147483646 w 87"/>
                <a:gd name="T15" fmla="*/ 2147483646 h 31"/>
                <a:gd name="T16" fmla="*/ 2147483646 w 87"/>
                <a:gd name="T17" fmla="*/ 2147483646 h 31"/>
                <a:gd name="T18" fmla="*/ 2147483646 w 87"/>
                <a:gd name="T19" fmla="*/ 2147483646 h 31"/>
                <a:gd name="T20" fmla="*/ 2147483646 w 87"/>
                <a:gd name="T21" fmla="*/ 2147483646 h 31"/>
                <a:gd name="T22" fmla="*/ 0 w 87"/>
                <a:gd name="T23" fmla="*/ 2147483646 h 31"/>
                <a:gd name="T24" fmla="*/ 2147483646 w 87"/>
                <a:gd name="T25" fmla="*/ 2147483646 h 31"/>
                <a:gd name="T26" fmla="*/ 2147483646 w 87"/>
                <a:gd name="T27" fmla="*/ 2147483646 h 31"/>
                <a:gd name="T28" fmla="*/ 2147483646 w 87"/>
                <a:gd name="T29" fmla="*/ 2147483646 h 31"/>
                <a:gd name="T30" fmla="*/ 0 w 87"/>
                <a:gd name="T31" fmla="*/ 2147483646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5" name="Freeform 509"/>
            <p:cNvSpPr>
              <a:spLocks noEditPoints="1"/>
            </p:cNvSpPr>
            <p:nvPr/>
          </p:nvSpPr>
          <p:spPr bwMode="auto">
            <a:xfrm>
              <a:off x="8374063" y="1946275"/>
              <a:ext cx="338138" cy="127000"/>
            </a:xfrm>
            <a:custGeom>
              <a:avLst/>
              <a:gdLst>
                <a:gd name="T0" fmla="*/ 2147483646 w 90"/>
                <a:gd name="T1" fmla="*/ 2147483646 h 34"/>
                <a:gd name="T2" fmla="*/ 2147483646 w 90"/>
                <a:gd name="T3" fmla="*/ 2147483646 h 34"/>
                <a:gd name="T4" fmla="*/ 0 w 90"/>
                <a:gd name="T5" fmla="*/ 2147483646 h 34"/>
                <a:gd name="T6" fmla="*/ 0 w 90"/>
                <a:gd name="T7" fmla="*/ 2147483646 h 34"/>
                <a:gd name="T8" fmla="*/ 2147483646 w 90"/>
                <a:gd name="T9" fmla="*/ 2147483646 h 34"/>
                <a:gd name="T10" fmla="*/ 2147483646 w 90"/>
                <a:gd name="T11" fmla="*/ 2147483646 h 34"/>
                <a:gd name="T12" fmla="*/ 2147483646 w 90"/>
                <a:gd name="T13" fmla="*/ 2147483646 h 34"/>
                <a:gd name="T14" fmla="*/ 2147483646 w 90"/>
                <a:gd name="T15" fmla="*/ 2147483646 h 34"/>
                <a:gd name="T16" fmla="*/ 2147483646 w 90"/>
                <a:gd name="T17" fmla="*/ 2147483646 h 34"/>
                <a:gd name="T18" fmla="*/ 2147483646 w 90"/>
                <a:gd name="T19" fmla="*/ 2147483646 h 34"/>
                <a:gd name="T20" fmla="*/ 2147483646 w 90"/>
                <a:gd name="T21" fmla="*/ 2147483646 h 34"/>
                <a:gd name="T22" fmla="*/ 2147483646 w 90"/>
                <a:gd name="T23" fmla="*/ 2147483646 h 34"/>
                <a:gd name="T24" fmla="*/ 2147483646 w 90"/>
                <a:gd name="T25" fmla="*/ 2147483646 h 34"/>
                <a:gd name="T26" fmla="*/ 2147483646 w 90"/>
                <a:gd name="T27" fmla="*/ 2147483646 h 34"/>
                <a:gd name="T28" fmla="*/ 2147483646 w 90"/>
                <a:gd name="T29" fmla="*/ 2147483646 h 34"/>
                <a:gd name="T30" fmla="*/ 2147483646 w 90"/>
                <a:gd name="T31" fmla="*/ 2147483646 h 34"/>
                <a:gd name="T32" fmla="*/ 2147483646 w 90"/>
                <a:gd name="T33" fmla="*/ 2147483646 h 34"/>
                <a:gd name="T34" fmla="*/ 2147483646 w 90"/>
                <a:gd name="T35" fmla="*/ 2147483646 h 34"/>
                <a:gd name="T36" fmla="*/ 2147483646 w 90"/>
                <a:gd name="T37" fmla="*/ 2147483646 h 34"/>
                <a:gd name="T38" fmla="*/ 2147483646 w 90"/>
                <a:gd name="T39" fmla="*/ 2147483646 h 34"/>
                <a:gd name="T40" fmla="*/ 2147483646 w 90"/>
                <a:gd name="T41" fmla="*/ 2147483646 h 34"/>
                <a:gd name="T42" fmla="*/ 2147483646 w 90"/>
                <a:gd name="T43" fmla="*/ 2147483646 h 34"/>
                <a:gd name="T44" fmla="*/ 2147483646 w 90"/>
                <a:gd name="T45" fmla="*/ 2147483646 h 34"/>
                <a:gd name="T46" fmla="*/ 2147483646 w 90"/>
                <a:gd name="T47" fmla="*/ 2147483646 h 34"/>
                <a:gd name="T48" fmla="*/ 2147483646 w 90"/>
                <a:gd name="T49" fmla="*/ 2147483646 h 34"/>
                <a:gd name="T50" fmla="*/ 2147483646 w 90"/>
                <a:gd name="T51" fmla="*/ 2147483646 h 34"/>
                <a:gd name="T52" fmla="*/ 2147483646 w 90"/>
                <a:gd name="T53" fmla="*/ 2147483646 h 34"/>
                <a:gd name="T54" fmla="*/ 2147483646 w 90"/>
                <a:gd name="T55" fmla="*/ 2147483646 h 34"/>
                <a:gd name="T56" fmla="*/ 2147483646 w 90"/>
                <a:gd name="T57" fmla="*/ 2147483646 h 34"/>
                <a:gd name="T58" fmla="*/ 2147483646 w 90"/>
                <a:gd name="T59" fmla="*/ 2147483646 h 34"/>
                <a:gd name="T60" fmla="*/ 2147483646 w 90"/>
                <a:gd name="T61" fmla="*/ 2147483646 h 34"/>
                <a:gd name="T62" fmla="*/ 2147483646 w 90"/>
                <a:gd name="T63" fmla="*/ 2147483646 h 34"/>
                <a:gd name="T64" fmla="*/ 2147483646 w 90"/>
                <a:gd name="T65" fmla="*/ 2147483646 h 34"/>
                <a:gd name="T66" fmla="*/ 2147483646 w 90"/>
                <a:gd name="T67" fmla="*/ 2147483646 h 34"/>
                <a:gd name="T68" fmla="*/ 2147483646 w 90"/>
                <a:gd name="T69" fmla="*/ 2147483646 h 34"/>
                <a:gd name="T70" fmla="*/ 2147483646 w 90"/>
                <a:gd name="T71" fmla="*/ 2147483646 h 34"/>
                <a:gd name="T72" fmla="*/ 2147483646 w 90"/>
                <a:gd name="T73" fmla="*/ 2147483646 h 34"/>
                <a:gd name="T74" fmla="*/ 2147483646 w 90"/>
                <a:gd name="T75" fmla="*/ 2147483646 h 34"/>
                <a:gd name="T76" fmla="*/ 2147483646 w 90"/>
                <a:gd name="T77" fmla="*/ 2147483646 h 34"/>
                <a:gd name="T78" fmla="*/ 2147483646 w 90"/>
                <a:gd name="T79" fmla="*/ 2147483646 h 34"/>
                <a:gd name="T80" fmla="*/ 2147483646 w 90"/>
                <a:gd name="T81" fmla="*/ 2147483646 h 34"/>
                <a:gd name="T82" fmla="*/ 2147483646 w 90"/>
                <a:gd name="T83" fmla="*/ 2147483646 h 34"/>
                <a:gd name="T84" fmla="*/ 2147483646 w 90"/>
                <a:gd name="T85" fmla="*/ 2147483646 h 34"/>
                <a:gd name="T86" fmla="*/ 2147483646 w 90"/>
                <a:gd name="T87" fmla="*/ 0 h 34"/>
                <a:gd name="T88" fmla="*/ 2147483646 w 90"/>
                <a:gd name="T89" fmla="*/ 0 h 34"/>
                <a:gd name="T90" fmla="*/ 2147483646 w 90"/>
                <a:gd name="T91" fmla="*/ 0 h 34"/>
                <a:gd name="T92" fmla="*/ 2147483646 w 90"/>
                <a:gd name="T93" fmla="*/ 2147483646 h 34"/>
                <a:gd name="T94" fmla="*/ 2147483646 w 90"/>
                <a:gd name="T95" fmla="*/ 2147483646 h 34"/>
                <a:gd name="T96" fmla="*/ 2147483646 w 90"/>
                <a:gd name="T97" fmla="*/ 2147483646 h 34"/>
                <a:gd name="T98" fmla="*/ 2147483646 w 90"/>
                <a:gd name="T99" fmla="*/ 2147483646 h 34"/>
                <a:gd name="T100" fmla="*/ 2147483646 w 90"/>
                <a:gd name="T101" fmla="*/ 2147483646 h 34"/>
                <a:gd name="T102" fmla="*/ 2147483646 w 90"/>
                <a:gd name="T103" fmla="*/ 2147483646 h 34"/>
                <a:gd name="T104" fmla="*/ 2147483646 w 90"/>
                <a:gd name="T105" fmla="*/ 2147483646 h 34"/>
                <a:gd name="T106" fmla="*/ 2147483646 w 90"/>
                <a:gd name="T107" fmla="*/ 2147483646 h 34"/>
                <a:gd name="T108" fmla="*/ 2147483646 w 90"/>
                <a:gd name="T109" fmla="*/ 2147483646 h 34"/>
                <a:gd name="T110" fmla="*/ 2147483646 w 90"/>
                <a:gd name="T111" fmla="*/ 2147483646 h 34"/>
                <a:gd name="T112" fmla="*/ 2147483646 w 90"/>
                <a:gd name="T113" fmla="*/ 2147483646 h 34"/>
                <a:gd name="T114" fmla="*/ 2147483646 w 90"/>
                <a:gd name="T115" fmla="*/ 2147483646 h 34"/>
                <a:gd name="T116" fmla="*/ 2147483646 w 90"/>
                <a:gd name="T117" fmla="*/ 2147483646 h 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6" name="Oval 510"/>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807" name="Freeform 511"/>
            <p:cNvSpPr>
              <a:spLocks noEditPoints="1"/>
            </p:cNvSpPr>
            <p:nvPr/>
          </p:nvSpPr>
          <p:spPr bwMode="auto">
            <a:xfrm>
              <a:off x="8374063" y="2005012"/>
              <a:ext cx="338138" cy="323850"/>
            </a:xfrm>
            <a:custGeom>
              <a:avLst/>
              <a:gdLst>
                <a:gd name="T0" fmla="*/ 0 w 90"/>
                <a:gd name="T1" fmla="*/ 2147483646 h 86"/>
                <a:gd name="T2" fmla="*/ 2147483646 w 90"/>
                <a:gd name="T3" fmla="*/ 0 h 86"/>
                <a:gd name="T4" fmla="*/ 2147483646 w 90"/>
                <a:gd name="T5" fmla="*/ 2147483646 h 86"/>
                <a:gd name="T6" fmla="*/ 2147483646 w 90"/>
                <a:gd name="T7" fmla="*/ 2147483646 h 86"/>
                <a:gd name="T8" fmla="*/ 0 w 90"/>
                <a:gd name="T9" fmla="*/ 2147483646 h 86"/>
                <a:gd name="T10" fmla="*/ 2147483646 w 90"/>
                <a:gd name="T11" fmla="*/ 2147483646 h 86"/>
                <a:gd name="T12" fmla="*/ 2147483646 w 90"/>
                <a:gd name="T13" fmla="*/ 2147483646 h 86"/>
                <a:gd name="T14" fmla="*/ 2147483646 w 90"/>
                <a:gd name="T15" fmla="*/ 2147483646 h 86"/>
                <a:gd name="T16" fmla="*/ 2147483646 w 90"/>
                <a:gd name="T17" fmla="*/ 2147483646 h 86"/>
                <a:gd name="T18" fmla="*/ 2147483646 w 90"/>
                <a:gd name="T19" fmla="*/ 2147483646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8" name="Oval 512"/>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zh-CN" altLang="en-US" sz="1800">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809" name="Freeform 513"/>
            <p:cNvSpPr>
              <a:spLocks noEditPoints="1"/>
            </p:cNvSpPr>
            <p:nvPr/>
          </p:nvSpPr>
          <p:spPr bwMode="auto">
            <a:xfrm>
              <a:off x="8396288" y="2028825"/>
              <a:ext cx="293688" cy="280988"/>
            </a:xfrm>
            <a:custGeom>
              <a:avLst/>
              <a:gdLst>
                <a:gd name="T0" fmla="*/ 0 w 78"/>
                <a:gd name="T1" fmla="*/ 2147483646 h 75"/>
                <a:gd name="T2" fmla="*/ 2147483646 w 78"/>
                <a:gd name="T3" fmla="*/ 0 h 75"/>
                <a:gd name="T4" fmla="*/ 2147483646 w 78"/>
                <a:gd name="T5" fmla="*/ 2147483646 h 75"/>
                <a:gd name="T6" fmla="*/ 2147483646 w 78"/>
                <a:gd name="T7" fmla="*/ 2147483646 h 75"/>
                <a:gd name="T8" fmla="*/ 0 w 78"/>
                <a:gd name="T9" fmla="*/ 2147483646 h 75"/>
                <a:gd name="T10" fmla="*/ 2147483646 w 78"/>
                <a:gd name="T11" fmla="*/ 2147483646 h 75"/>
                <a:gd name="T12" fmla="*/ 2147483646 w 78"/>
                <a:gd name="T13" fmla="*/ 2147483646 h 75"/>
                <a:gd name="T14" fmla="*/ 2147483646 w 78"/>
                <a:gd name="T15" fmla="*/ 2147483646 h 75"/>
                <a:gd name="T16" fmla="*/ 2147483646 w 78"/>
                <a:gd name="T17" fmla="*/ 2147483646 h 75"/>
                <a:gd name="T18" fmla="*/ 2147483646 w 78"/>
                <a:gd name="T19" fmla="*/ 2147483646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0" name="Freeform 514"/>
            <p:cNvSpPr>
              <a:spLocks/>
            </p:cNvSpPr>
            <p:nvPr/>
          </p:nvSpPr>
          <p:spPr bwMode="auto">
            <a:xfrm>
              <a:off x="8555038" y="1360487"/>
              <a:ext cx="66675" cy="160338"/>
            </a:xfrm>
            <a:custGeom>
              <a:avLst/>
              <a:gdLst>
                <a:gd name="T0" fmla="*/ 2147483646 w 42"/>
                <a:gd name="T1" fmla="*/ 2147483646 h 101"/>
                <a:gd name="T2" fmla="*/ 2147483646 w 42"/>
                <a:gd name="T3" fmla="*/ 2147483646 h 101"/>
                <a:gd name="T4" fmla="*/ 2147483646 w 42"/>
                <a:gd name="T5" fmla="*/ 0 h 101"/>
                <a:gd name="T6" fmla="*/ 0 w 42"/>
                <a:gd name="T7" fmla="*/ 2147483646 h 101"/>
                <a:gd name="T8" fmla="*/ 2147483646 w 42"/>
                <a:gd name="T9" fmla="*/ 2147483646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1" name="Freeform 515"/>
            <p:cNvSpPr>
              <a:spLocks noEditPoints="1"/>
            </p:cNvSpPr>
            <p:nvPr/>
          </p:nvSpPr>
          <p:spPr bwMode="auto">
            <a:xfrm>
              <a:off x="8550276" y="1352550"/>
              <a:ext cx="79375" cy="176213"/>
            </a:xfrm>
            <a:custGeom>
              <a:avLst/>
              <a:gdLst>
                <a:gd name="T0" fmla="*/ 2147483646 w 21"/>
                <a:gd name="T1" fmla="*/ 2147483646 h 47"/>
                <a:gd name="T2" fmla="*/ 0 w 21"/>
                <a:gd name="T3" fmla="*/ 2147483646 h 47"/>
                <a:gd name="T4" fmla="*/ 0 w 21"/>
                <a:gd name="T5" fmla="*/ 2147483646 h 47"/>
                <a:gd name="T6" fmla="*/ 2147483646 w 21"/>
                <a:gd name="T7" fmla="*/ 2147483646 h 47"/>
                <a:gd name="T8" fmla="*/ 2147483646 w 21"/>
                <a:gd name="T9" fmla="*/ 0 h 47"/>
                <a:gd name="T10" fmla="*/ 2147483646 w 21"/>
                <a:gd name="T11" fmla="*/ 2147483646 h 47"/>
                <a:gd name="T12" fmla="*/ 2147483646 w 21"/>
                <a:gd name="T13" fmla="*/ 2147483646 h 47"/>
                <a:gd name="T14" fmla="*/ 2147483646 w 21"/>
                <a:gd name="T15" fmla="*/ 2147483646 h 47"/>
                <a:gd name="T16" fmla="*/ 2147483646 w 21"/>
                <a:gd name="T17" fmla="*/ 2147483646 h 47"/>
                <a:gd name="T18" fmla="*/ 2147483646 w 21"/>
                <a:gd name="T19" fmla="*/ 2147483646 h 47"/>
                <a:gd name="T20" fmla="*/ 2147483646 w 21"/>
                <a:gd name="T21" fmla="*/ 2147483646 h 47"/>
                <a:gd name="T22" fmla="*/ 2147483646 w 21"/>
                <a:gd name="T23" fmla="*/ 2147483646 h 47"/>
                <a:gd name="T24" fmla="*/ 2147483646 w 21"/>
                <a:gd name="T25" fmla="*/ 2147483646 h 47"/>
                <a:gd name="T26" fmla="*/ 2147483646 w 21"/>
                <a:gd name="T27" fmla="*/ 2147483646 h 47"/>
                <a:gd name="T28" fmla="*/ 2147483646 w 21"/>
                <a:gd name="T29" fmla="*/ 2147483646 h 47"/>
                <a:gd name="T30" fmla="*/ 2147483646 w 21"/>
                <a:gd name="T31" fmla="*/ 2147483646 h 47"/>
                <a:gd name="T32" fmla="*/ 2147483646 w 21"/>
                <a:gd name="T33" fmla="*/ 2147483646 h 47"/>
                <a:gd name="T34" fmla="*/ 2147483646 w 21"/>
                <a:gd name="T35" fmla="*/ 2147483646 h 47"/>
                <a:gd name="T36" fmla="*/ 2147483646 w 21"/>
                <a:gd name="T37" fmla="*/ 2147483646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2" name="Freeform 516"/>
            <p:cNvSpPr>
              <a:spLocks/>
            </p:cNvSpPr>
            <p:nvPr/>
          </p:nvSpPr>
          <p:spPr bwMode="auto">
            <a:xfrm>
              <a:off x="8448676" y="1258887"/>
              <a:ext cx="331788" cy="179388"/>
            </a:xfrm>
            <a:custGeom>
              <a:avLst/>
              <a:gdLst>
                <a:gd name="T0" fmla="*/ 2147483646 w 88"/>
                <a:gd name="T1" fmla="*/ 2147483646 h 48"/>
                <a:gd name="T2" fmla="*/ 2147483646 w 88"/>
                <a:gd name="T3" fmla="*/ 2147483646 h 48"/>
                <a:gd name="T4" fmla="*/ 2147483646 w 88"/>
                <a:gd name="T5" fmla="*/ 2147483646 h 48"/>
                <a:gd name="T6" fmla="*/ 2147483646 w 88"/>
                <a:gd name="T7" fmla="*/ 2147483646 h 48"/>
                <a:gd name="T8" fmla="*/ 2147483646 w 88"/>
                <a:gd name="T9" fmla="*/ 2147483646 h 48"/>
                <a:gd name="T10" fmla="*/ 2147483646 w 88"/>
                <a:gd name="T11" fmla="*/ 2147483646 h 48"/>
                <a:gd name="T12" fmla="*/ 2147483646 w 8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3" name="Freeform 517"/>
            <p:cNvSpPr>
              <a:spLocks noEditPoints="1"/>
            </p:cNvSpPr>
            <p:nvPr/>
          </p:nvSpPr>
          <p:spPr bwMode="auto">
            <a:xfrm>
              <a:off x="8453438" y="1258887"/>
              <a:ext cx="322263" cy="176213"/>
            </a:xfrm>
            <a:custGeom>
              <a:avLst/>
              <a:gdLst>
                <a:gd name="T0" fmla="*/ 2147483646 w 86"/>
                <a:gd name="T1" fmla="*/ 2147483646 h 47"/>
                <a:gd name="T2" fmla="*/ 2147483646 w 86"/>
                <a:gd name="T3" fmla="*/ 2147483646 h 47"/>
                <a:gd name="T4" fmla="*/ 2147483646 w 86"/>
                <a:gd name="T5" fmla="*/ 2147483646 h 47"/>
                <a:gd name="T6" fmla="*/ 0 w 86"/>
                <a:gd name="T7" fmla="*/ 2147483646 h 47"/>
                <a:gd name="T8" fmla="*/ 0 w 86"/>
                <a:gd name="T9" fmla="*/ 2147483646 h 47"/>
                <a:gd name="T10" fmla="*/ 2147483646 w 86"/>
                <a:gd name="T11" fmla="*/ 0 h 47"/>
                <a:gd name="T12" fmla="*/ 2147483646 w 86"/>
                <a:gd name="T13" fmla="*/ 0 h 47"/>
                <a:gd name="T14" fmla="*/ 2147483646 w 86"/>
                <a:gd name="T15" fmla="*/ 2147483646 h 47"/>
                <a:gd name="T16" fmla="*/ 2147483646 w 86"/>
                <a:gd name="T17" fmla="*/ 2147483646 h 47"/>
                <a:gd name="T18" fmla="*/ 2147483646 w 86"/>
                <a:gd name="T19" fmla="*/ 2147483646 h 47"/>
                <a:gd name="T20" fmla="*/ 2147483646 w 86"/>
                <a:gd name="T21" fmla="*/ 2147483646 h 47"/>
                <a:gd name="T22" fmla="*/ 2147483646 w 86"/>
                <a:gd name="T23" fmla="*/ 2147483646 h 47"/>
                <a:gd name="T24" fmla="*/ 2147483646 w 86"/>
                <a:gd name="T25" fmla="*/ 2147483646 h 47"/>
                <a:gd name="T26" fmla="*/ 2147483646 w 86"/>
                <a:gd name="T27" fmla="*/ 2147483646 h 47"/>
                <a:gd name="T28" fmla="*/ 2147483646 w 86"/>
                <a:gd name="T29" fmla="*/ 2147483646 h 47"/>
                <a:gd name="T30" fmla="*/ 2147483646 w 86"/>
                <a:gd name="T31" fmla="*/ 2147483646 h 47"/>
                <a:gd name="T32" fmla="*/ 2147483646 w 86"/>
                <a:gd name="T33" fmla="*/ 2147483646 h 47"/>
                <a:gd name="T34" fmla="*/ 2147483646 w 86"/>
                <a:gd name="T35" fmla="*/ 2147483646 h 47"/>
                <a:gd name="T36" fmla="*/ 2147483646 w 86"/>
                <a:gd name="T37" fmla="*/ 2147483646 h 47"/>
                <a:gd name="T38" fmla="*/ 2147483646 w 86"/>
                <a:gd name="T39" fmla="*/ 2147483646 h 47"/>
                <a:gd name="T40" fmla="*/ 2147483646 w 86"/>
                <a:gd name="T41" fmla="*/ 2147483646 h 47"/>
                <a:gd name="T42" fmla="*/ 2147483646 w 86"/>
                <a:gd name="T43" fmla="*/ 2147483646 h 47"/>
                <a:gd name="T44" fmla="*/ 2147483646 w 86"/>
                <a:gd name="T45" fmla="*/ 2147483646 h 47"/>
                <a:gd name="T46" fmla="*/ 2147483646 w 86"/>
                <a:gd name="T47" fmla="*/ 2147483646 h 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4" name="Freeform 518"/>
            <p:cNvSpPr>
              <a:spLocks/>
            </p:cNvSpPr>
            <p:nvPr/>
          </p:nvSpPr>
          <p:spPr bwMode="auto">
            <a:xfrm>
              <a:off x="7416801" y="1547812"/>
              <a:ext cx="63500" cy="157163"/>
            </a:xfrm>
            <a:custGeom>
              <a:avLst/>
              <a:gdLst>
                <a:gd name="T0" fmla="*/ 2147483646 w 40"/>
                <a:gd name="T1" fmla="*/ 2147483646 h 99"/>
                <a:gd name="T2" fmla="*/ 2147483646 w 40"/>
                <a:gd name="T3" fmla="*/ 0 h 99"/>
                <a:gd name="T4" fmla="*/ 0 w 40"/>
                <a:gd name="T5" fmla="*/ 2147483646 h 99"/>
                <a:gd name="T6" fmla="*/ 2147483646 w 40"/>
                <a:gd name="T7" fmla="*/ 2147483646 h 99"/>
                <a:gd name="T8" fmla="*/ 2147483646 w 40"/>
                <a:gd name="T9" fmla="*/ 2147483646 h 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5" name="Freeform 519"/>
            <p:cNvSpPr>
              <a:spLocks noEditPoints="1"/>
            </p:cNvSpPr>
            <p:nvPr/>
          </p:nvSpPr>
          <p:spPr bwMode="auto">
            <a:xfrm>
              <a:off x="7408863" y="1539875"/>
              <a:ext cx="79375" cy="173038"/>
            </a:xfrm>
            <a:custGeom>
              <a:avLst/>
              <a:gdLst>
                <a:gd name="T0" fmla="*/ 2147483646 w 21"/>
                <a:gd name="T1" fmla="*/ 2147483646 h 46"/>
                <a:gd name="T2" fmla="*/ 2147483646 w 21"/>
                <a:gd name="T3" fmla="*/ 2147483646 h 46"/>
                <a:gd name="T4" fmla="*/ 0 w 21"/>
                <a:gd name="T5" fmla="*/ 2147483646 h 46"/>
                <a:gd name="T6" fmla="*/ 2147483646 w 21"/>
                <a:gd name="T7" fmla="*/ 2147483646 h 46"/>
                <a:gd name="T8" fmla="*/ 2147483646 w 21"/>
                <a:gd name="T9" fmla="*/ 2147483646 h 46"/>
                <a:gd name="T10" fmla="*/ 2147483646 w 21"/>
                <a:gd name="T11" fmla="*/ 0 h 46"/>
                <a:gd name="T12" fmla="*/ 2147483646 w 21"/>
                <a:gd name="T13" fmla="*/ 2147483646 h 46"/>
                <a:gd name="T14" fmla="*/ 2147483646 w 21"/>
                <a:gd name="T15" fmla="*/ 2147483646 h 46"/>
                <a:gd name="T16" fmla="*/ 2147483646 w 21"/>
                <a:gd name="T17" fmla="*/ 2147483646 h 46"/>
                <a:gd name="T18" fmla="*/ 2147483646 w 21"/>
                <a:gd name="T19" fmla="*/ 2147483646 h 46"/>
                <a:gd name="T20" fmla="*/ 2147483646 w 21"/>
                <a:gd name="T21" fmla="*/ 2147483646 h 46"/>
                <a:gd name="T22" fmla="*/ 2147483646 w 21"/>
                <a:gd name="T23" fmla="*/ 2147483646 h 46"/>
                <a:gd name="T24" fmla="*/ 2147483646 w 21"/>
                <a:gd name="T25" fmla="*/ 2147483646 h 46"/>
                <a:gd name="T26" fmla="*/ 2147483646 w 21"/>
                <a:gd name="T27" fmla="*/ 2147483646 h 46"/>
                <a:gd name="T28" fmla="*/ 2147483646 w 21"/>
                <a:gd name="T29" fmla="*/ 2147483646 h 46"/>
                <a:gd name="T30" fmla="*/ 2147483646 w 21"/>
                <a:gd name="T31" fmla="*/ 2147483646 h 46"/>
                <a:gd name="T32" fmla="*/ 2147483646 w 21"/>
                <a:gd name="T33" fmla="*/ 2147483646 h 46"/>
                <a:gd name="T34" fmla="*/ 2147483646 w 21"/>
                <a:gd name="T35" fmla="*/ 2147483646 h 46"/>
                <a:gd name="T36" fmla="*/ 2147483646 w 21"/>
                <a:gd name="T37" fmla="*/ 2147483646 h 46"/>
                <a:gd name="T38" fmla="*/ 2147483646 w 21"/>
                <a:gd name="T39" fmla="*/ 2147483646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6" name="Freeform 520"/>
            <p:cNvSpPr>
              <a:spLocks/>
            </p:cNvSpPr>
            <p:nvPr/>
          </p:nvSpPr>
          <p:spPr bwMode="auto">
            <a:xfrm>
              <a:off x="7265988" y="1443037"/>
              <a:ext cx="327025" cy="179388"/>
            </a:xfrm>
            <a:custGeom>
              <a:avLst/>
              <a:gdLst>
                <a:gd name="T0" fmla="*/ 2147483646 w 87"/>
                <a:gd name="T1" fmla="*/ 2147483646 h 48"/>
                <a:gd name="T2" fmla="*/ 2147483646 w 87"/>
                <a:gd name="T3" fmla="*/ 2147483646 h 48"/>
                <a:gd name="T4" fmla="*/ 2147483646 w 87"/>
                <a:gd name="T5" fmla="*/ 2147483646 h 48"/>
                <a:gd name="T6" fmla="*/ 2147483646 w 87"/>
                <a:gd name="T7" fmla="*/ 2147483646 h 48"/>
                <a:gd name="T8" fmla="*/ 2147483646 w 87"/>
                <a:gd name="T9" fmla="*/ 2147483646 h 48"/>
                <a:gd name="T10" fmla="*/ 2147483646 w 87"/>
                <a:gd name="T11" fmla="*/ 2147483646 h 48"/>
                <a:gd name="T12" fmla="*/ 2147483646 w 87"/>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7" name="Freeform 521"/>
            <p:cNvSpPr>
              <a:spLocks/>
            </p:cNvSpPr>
            <p:nvPr/>
          </p:nvSpPr>
          <p:spPr bwMode="auto">
            <a:xfrm>
              <a:off x="7265988" y="1446212"/>
              <a:ext cx="327025" cy="176213"/>
            </a:xfrm>
            <a:custGeom>
              <a:avLst/>
              <a:gdLst>
                <a:gd name="T0" fmla="*/ 2147483646 w 87"/>
                <a:gd name="T1" fmla="*/ 2147483646 h 47"/>
                <a:gd name="T2" fmla="*/ 0 w 87"/>
                <a:gd name="T3" fmla="*/ 2147483646 h 47"/>
                <a:gd name="T4" fmla="*/ 0 w 87"/>
                <a:gd name="T5" fmla="*/ 2147483646 h 47"/>
                <a:gd name="T6" fmla="*/ 2147483646 w 87"/>
                <a:gd name="T7" fmla="*/ 2147483646 h 47"/>
                <a:gd name="T8" fmla="*/ 2147483646 w 87"/>
                <a:gd name="T9" fmla="*/ 0 h 47"/>
                <a:gd name="T10" fmla="*/ 2147483646 w 87"/>
                <a:gd name="T11" fmla="*/ 0 h 47"/>
                <a:gd name="T12" fmla="*/ 2147483646 w 87"/>
                <a:gd name="T13" fmla="*/ 2147483646 h 47"/>
                <a:gd name="T14" fmla="*/ 2147483646 w 87"/>
                <a:gd name="T15" fmla="*/ 2147483646 h 47"/>
                <a:gd name="T16" fmla="*/ 2147483646 w 87"/>
                <a:gd name="T17" fmla="*/ 2147483646 h 47"/>
                <a:gd name="T18" fmla="*/ 2147483646 w 87"/>
                <a:gd name="T19" fmla="*/ 2147483646 h 47"/>
                <a:gd name="T20" fmla="*/ 2147483646 w 87"/>
                <a:gd name="T21" fmla="*/ 2147483646 h 47"/>
                <a:gd name="T22" fmla="*/ 2147483646 w 87"/>
                <a:gd name="T23" fmla="*/ 2147483646 h 47"/>
                <a:gd name="T24" fmla="*/ 2147483646 w 87"/>
                <a:gd name="T25" fmla="*/ 2147483646 h 47"/>
                <a:gd name="T26" fmla="*/ 2147483646 w 87"/>
                <a:gd name="T27" fmla="*/ 2147483646 h 47"/>
                <a:gd name="T28" fmla="*/ 2147483646 w 87"/>
                <a:gd name="T29" fmla="*/ 2147483646 h 47"/>
                <a:gd name="T30" fmla="*/ 2147483646 w 87"/>
                <a:gd name="T31" fmla="*/ 2147483646 h 47"/>
                <a:gd name="T32" fmla="*/ 2147483646 w 87"/>
                <a:gd name="T33" fmla="*/ 2147483646 h 47"/>
                <a:gd name="T34" fmla="*/ 2147483646 w 87"/>
                <a:gd name="T35" fmla="*/ 2147483646 h 47"/>
                <a:gd name="T36" fmla="*/ 2147483646 w 87"/>
                <a:gd name="T37" fmla="*/ 2147483646 h 47"/>
                <a:gd name="T38" fmla="*/ 2147483646 w 87"/>
                <a:gd name="T39" fmla="*/ 2147483646 h 47"/>
                <a:gd name="T40" fmla="*/ 2147483646 w 87"/>
                <a:gd name="T41" fmla="*/ 2147483646 h 47"/>
                <a:gd name="T42" fmla="*/ 2147483646 w 87"/>
                <a:gd name="T43" fmla="*/ 2147483646 h 47"/>
                <a:gd name="T44" fmla="*/ 2147483646 w 87"/>
                <a:gd name="T45" fmla="*/ 2147483646 h 47"/>
                <a:gd name="T46" fmla="*/ 2147483646 w 87"/>
                <a:gd name="T47" fmla="*/ 2147483646 h 47"/>
                <a:gd name="T48" fmla="*/ 2147483646 w 87"/>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8" name="Freeform 522"/>
            <p:cNvSpPr>
              <a:spLocks/>
            </p:cNvSpPr>
            <p:nvPr/>
          </p:nvSpPr>
          <p:spPr bwMode="auto">
            <a:xfrm>
              <a:off x="6770688" y="2020887"/>
              <a:ext cx="566738" cy="484188"/>
            </a:xfrm>
            <a:custGeom>
              <a:avLst/>
              <a:gdLst>
                <a:gd name="T0" fmla="*/ 2147483646 w 151"/>
                <a:gd name="T1" fmla="*/ 2147483646 h 129"/>
                <a:gd name="T2" fmla="*/ 2147483646 w 151"/>
                <a:gd name="T3" fmla="*/ 2147483646 h 129"/>
                <a:gd name="T4" fmla="*/ 2147483646 w 151"/>
                <a:gd name="T5" fmla="*/ 2147483646 h 129"/>
                <a:gd name="T6" fmla="*/ 2147483646 w 151"/>
                <a:gd name="T7" fmla="*/ 2147483646 h 129"/>
                <a:gd name="T8" fmla="*/ 2147483646 w 151"/>
                <a:gd name="T9" fmla="*/ 2147483646 h 129"/>
                <a:gd name="T10" fmla="*/ 2147483646 w 151"/>
                <a:gd name="T11" fmla="*/ 2147483646 h 129"/>
                <a:gd name="T12" fmla="*/ 2147483646 w 151"/>
                <a:gd name="T13" fmla="*/ 2147483646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9" name="Freeform 523"/>
            <p:cNvSpPr>
              <a:spLocks noEditPoints="1"/>
            </p:cNvSpPr>
            <p:nvPr/>
          </p:nvSpPr>
          <p:spPr bwMode="auto">
            <a:xfrm>
              <a:off x="6781801" y="2017712"/>
              <a:ext cx="544513" cy="487363"/>
            </a:xfrm>
            <a:custGeom>
              <a:avLst/>
              <a:gdLst>
                <a:gd name="T0" fmla="*/ 2147483646 w 145"/>
                <a:gd name="T1" fmla="*/ 2147483646 h 130"/>
                <a:gd name="T2" fmla="*/ 2147483646 w 145"/>
                <a:gd name="T3" fmla="*/ 2147483646 h 130"/>
                <a:gd name="T4" fmla="*/ 0 w 145"/>
                <a:gd name="T5" fmla="*/ 2147483646 h 130"/>
                <a:gd name="T6" fmla="*/ 2147483646 w 145"/>
                <a:gd name="T7" fmla="*/ 2147483646 h 130"/>
                <a:gd name="T8" fmla="*/ 2147483646 w 145"/>
                <a:gd name="T9" fmla="*/ 2147483646 h 130"/>
                <a:gd name="T10" fmla="*/ 2147483646 w 145"/>
                <a:gd name="T11" fmla="*/ 0 h 130"/>
                <a:gd name="T12" fmla="*/ 2147483646 w 145"/>
                <a:gd name="T13" fmla="*/ 0 h 130"/>
                <a:gd name="T14" fmla="*/ 2147483646 w 145"/>
                <a:gd name="T15" fmla="*/ 0 h 130"/>
                <a:gd name="T16" fmla="*/ 2147483646 w 145"/>
                <a:gd name="T17" fmla="*/ 2147483646 h 130"/>
                <a:gd name="T18" fmla="*/ 2147483646 w 145"/>
                <a:gd name="T19" fmla="*/ 2147483646 h 130"/>
                <a:gd name="T20" fmla="*/ 2147483646 w 145"/>
                <a:gd name="T21" fmla="*/ 2147483646 h 130"/>
                <a:gd name="T22" fmla="*/ 2147483646 w 145"/>
                <a:gd name="T23" fmla="*/ 2147483646 h 130"/>
                <a:gd name="T24" fmla="*/ 2147483646 w 145"/>
                <a:gd name="T25" fmla="*/ 2147483646 h 130"/>
                <a:gd name="T26" fmla="*/ 2147483646 w 145"/>
                <a:gd name="T27" fmla="*/ 2147483646 h 130"/>
                <a:gd name="T28" fmla="*/ 2147483646 w 145"/>
                <a:gd name="T29" fmla="*/ 2147483646 h 130"/>
                <a:gd name="T30" fmla="*/ 2147483646 w 145"/>
                <a:gd name="T31" fmla="*/ 2147483646 h 130"/>
                <a:gd name="T32" fmla="*/ 2147483646 w 145"/>
                <a:gd name="T33" fmla="*/ 2147483646 h 130"/>
                <a:gd name="T34" fmla="*/ 2147483646 w 145"/>
                <a:gd name="T35" fmla="*/ 2147483646 h 130"/>
                <a:gd name="T36" fmla="*/ 2147483646 w 145"/>
                <a:gd name="T37" fmla="*/ 2147483646 h 130"/>
                <a:gd name="T38" fmla="*/ 2147483646 w 145"/>
                <a:gd name="T39" fmla="*/ 2147483646 h 130"/>
                <a:gd name="T40" fmla="*/ 2147483646 w 145"/>
                <a:gd name="T41" fmla="*/ 2147483646 h 130"/>
                <a:gd name="T42" fmla="*/ 2147483646 w 145"/>
                <a:gd name="T43" fmla="*/ 2147483646 h 130"/>
                <a:gd name="T44" fmla="*/ 2147483646 w 145"/>
                <a:gd name="T45" fmla="*/ 2147483646 h 130"/>
                <a:gd name="T46" fmla="*/ 2147483646 w 145"/>
                <a:gd name="T47" fmla="*/ 2147483646 h 130"/>
                <a:gd name="T48" fmla="*/ 2147483646 w 145"/>
                <a:gd name="T49" fmla="*/ 2147483646 h 130"/>
                <a:gd name="T50" fmla="*/ 2147483646 w 145"/>
                <a:gd name="T51" fmla="*/ 2147483646 h 130"/>
                <a:gd name="T52" fmla="*/ 2147483646 w 145"/>
                <a:gd name="T53" fmla="*/ 2147483646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0" name="Freeform 524"/>
            <p:cNvSpPr>
              <a:spLocks/>
            </p:cNvSpPr>
            <p:nvPr/>
          </p:nvSpPr>
          <p:spPr bwMode="auto">
            <a:xfrm>
              <a:off x="6853238" y="2325687"/>
              <a:ext cx="138113" cy="85725"/>
            </a:xfrm>
            <a:custGeom>
              <a:avLst/>
              <a:gdLst>
                <a:gd name="T0" fmla="*/ 2147483646 w 37"/>
                <a:gd name="T1" fmla="*/ 2147483646 h 23"/>
                <a:gd name="T2" fmla="*/ 0 w 37"/>
                <a:gd name="T3" fmla="*/ 2147483646 h 23"/>
                <a:gd name="T4" fmla="*/ 2147483646 w 37"/>
                <a:gd name="T5" fmla="*/ 2147483646 h 23"/>
                <a:gd name="T6" fmla="*/ 2147483646 w 37"/>
                <a:gd name="T7" fmla="*/ 2147483646 h 23"/>
                <a:gd name="T8" fmla="*/ 2147483646 w 3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1" name="Freeform 525"/>
            <p:cNvSpPr>
              <a:spLocks/>
            </p:cNvSpPr>
            <p:nvPr/>
          </p:nvSpPr>
          <p:spPr bwMode="auto">
            <a:xfrm>
              <a:off x="6872288" y="2111375"/>
              <a:ext cx="141288" cy="88900"/>
            </a:xfrm>
            <a:custGeom>
              <a:avLst/>
              <a:gdLst>
                <a:gd name="T0" fmla="*/ 2147483646 w 38"/>
                <a:gd name="T1" fmla="*/ 2147483646 h 24"/>
                <a:gd name="T2" fmla="*/ 2147483646 w 38"/>
                <a:gd name="T3" fmla="*/ 2147483646 h 24"/>
                <a:gd name="T4" fmla="*/ 2147483646 w 38"/>
                <a:gd name="T5" fmla="*/ 2147483646 h 24"/>
                <a:gd name="T6" fmla="*/ 2147483646 w 38"/>
                <a:gd name="T7" fmla="*/ 2147483646 h 24"/>
                <a:gd name="T8" fmla="*/ 2147483646 w 38"/>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2" name="Freeform 526"/>
            <p:cNvSpPr>
              <a:spLocks/>
            </p:cNvSpPr>
            <p:nvPr/>
          </p:nvSpPr>
          <p:spPr bwMode="auto">
            <a:xfrm>
              <a:off x="7134226" y="2227262"/>
              <a:ext cx="158750" cy="82550"/>
            </a:xfrm>
            <a:custGeom>
              <a:avLst/>
              <a:gdLst>
                <a:gd name="T0" fmla="*/ 2147483646 w 42"/>
                <a:gd name="T1" fmla="*/ 2147483646 h 22"/>
                <a:gd name="T2" fmla="*/ 2147483646 w 42"/>
                <a:gd name="T3" fmla="*/ 2147483646 h 22"/>
                <a:gd name="T4" fmla="*/ 2147483646 w 42"/>
                <a:gd name="T5" fmla="*/ 2147483646 h 22"/>
                <a:gd name="T6" fmla="*/ 2147483646 w 42"/>
                <a:gd name="T7" fmla="*/ 2147483646 h 22"/>
                <a:gd name="T8" fmla="*/ 2147483646 w 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3" name="Freeform 527"/>
            <p:cNvSpPr>
              <a:spLocks/>
            </p:cNvSpPr>
            <p:nvPr/>
          </p:nvSpPr>
          <p:spPr bwMode="auto">
            <a:xfrm>
              <a:off x="7085013" y="2095500"/>
              <a:ext cx="106363" cy="109538"/>
            </a:xfrm>
            <a:custGeom>
              <a:avLst/>
              <a:gdLst>
                <a:gd name="T0" fmla="*/ 2147483646 w 28"/>
                <a:gd name="T1" fmla="*/ 2147483646 h 29"/>
                <a:gd name="T2" fmla="*/ 2147483646 w 28"/>
                <a:gd name="T3" fmla="*/ 2147483646 h 29"/>
                <a:gd name="T4" fmla="*/ 2147483646 w 28"/>
                <a:gd name="T5" fmla="*/ 2147483646 h 29"/>
                <a:gd name="T6" fmla="*/ 2147483646 w 28"/>
                <a:gd name="T7" fmla="*/ 2147483646 h 29"/>
                <a:gd name="T8" fmla="*/ 2147483646 w 28"/>
                <a:gd name="T9" fmla="*/ 2147483646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4" name="Freeform 528"/>
            <p:cNvSpPr>
              <a:spLocks/>
            </p:cNvSpPr>
            <p:nvPr/>
          </p:nvSpPr>
          <p:spPr bwMode="auto">
            <a:xfrm>
              <a:off x="6924676" y="2219325"/>
              <a:ext cx="285750" cy="477838"/>
            </a:xfrm>
            <a:custGeom>
              <a:avLst/>
              <a:gdLst>
                <a:gd name="T0" fmla="*/ 2147483646 w 180"/>
                <a:gd name="T1" fmla="*/ 2147483646 h 301"/>
                <a:gd name="T2" fmla="*/ 2147483646 w 180"/>
                <a:gd name="T3" fmla="*/ 2147483646 h 301"/>
                <a:gd name="T4" fmla="*/ 2147483646 w 180"/>
                <a:gd name="T5" fmla="*/ 2147483646 h 301"/>
                <a:gd name="T6" fmla="*/ 2147483646 w 180"/>
                <a:gd name="T7" fmla="*/ 2147483646 h 301"/>
                <a:gd name="T8" fmla="*/ 2147483646 w 180"/>
                <a:gd name="T9" fmla="*/ 2147483646 h 301"/>
                <a:gd name="T10" fmla="*/ 2147483646 w 180"/>
                <a:gd name="T11" fmla="*/ 2147483646 h 301"/>
                <a:gd name="T12" fmla="*/ 2147483646 w 180"/>
                <a:gd name="T13" fmla="*/ 2147483646 h 301"/>
                <a:gd name="T14" fmla="*/ 2147483646 w 180"/>
                <a:gd name="T15" fmla="*/ 2147483646 h 301"/>
                <a:gd name="T16" fmla="*/ 0 w 180"/>
                <a:gd name="T17" fmla="*/ 2147483646 h 301"/>
                <a:gd name="T18" fmla="*/ 2147483646 w 180"/>
                <a:gd name="T19" fmla="*/ 2147483646 h 301"/>
                <a:gd name="T20" fmla="*/ 2147483646 w 180"/>
                <a:gd name="T21" fmla="*/ 2147483646 h 301"/>
                <a:gd name="T22" fmla="*/ 2147483646 w 180"/>
                <a:gd name="T23" fmla="*/ 0 h 301"/>
                <a:gd name="T24" fmla="*/ 2147483646 w 180"/>
                <a:gd name="T25" fmla="*/ 2147483646 h 3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5" name="Freeform 529"/>
            <p:cNvSpPr>
              <a:spLocks noEditPoints="1"/>
            </p:cNvSpPr>
            <p:nvPr/>
          </p:nvSpPr>
          <p:spPr bwMode="auto">
            <a:xfrm>
              <a:off x="6916738" y="2212975"/>
              <a:ext cx="296863" cy="487363"/>
            </a:xfrm>
            <a:custGeom>
              <a:avLst/>
              <a:gdLst>
                <a:gd name="T0" fmla="*/ 2147483646 w 79"/>
                <a:gd name="T1" fmla="*/ 2147483646 h 130"/>
                <a:gd name="T2" fmla="*/ 2147483646 w 79"/>
                <a:gd name="T3" fmla="*/ 2147483646 h 130"/>
                <a:gd name="T4" fmla="*/ 2147483646 w 79"/>
                <a:gd name="T5" fmla="*/ 2147483646 h 130"/>
                <a:gd name="T6" fmla="*/ 2147483646 w 79"/>
                <a:gd name="T7" fmla="*/ 2147483646 h 130"/>
                <a:gd name="T8" fmla="*/ 2147483646 w 79"/>
                <a:gd name="T9" fmla="*/ 2147483646 h 130"/>
                <a:gd name="T10" fmla="*/ 2147483646 w 79"/>
                <a:gd name="T11" fmla="*/ 2147483646 h 130"/>
                <a:gd name="T12" fmla="*/ 2147483646 w 79"/>
                <a:gd name="T13" fmla="*/ 2147483646 h 130"/>
                <a:gd name="T14" fmla="*/ 2147483646 w 79"/>
                <a:gd name="T15" fmla="*/ 2147483646 h 130"/>
                <a:gd name="T16" fmla="*/ 2147483646 w 79"/>
                <a:gd name="T17" fmla="*/ 2147483646 h 130"/>
                <a:gd name="T18" fmla="*/ 2147483646 w 79"/>
                <a:gd name="T19" fmla="*/ 2147483646 h 130"/>
                <a:gd name="T20" fmla="*/ 2147483646 w 79"/>
                <a:gd name="T21" fmla="*/ 0 h 130"/>
                <a:gd name="T22" fmla="*/ 2147483646 w 79"/>
                <a:gd name="T23" fmla="*/ 2147483646 h 130"/>
                <a:gd name="T24" fmla="*/ 2147483646 w 79"/>
                <a:gd name="T25" fmla="*/ 2147483646 h 130"/>
                <a:gd name="T26" fmla="*/ 2147483646 w 79"/>
                <a:gd name="T27" fmla="*/ 2147483646 h 130"/>
                <a:gd name="T28" fmla="*/ 2147483646 w 79"/>
                <a:gd name="T29" fmla="*/ 2147483646 h 130"/>
                <a:gd name="T30" fmla="*/ 2147483646 w 79"/>
                <a:gd name="T31" fmla="*/ 2147483646 h 130"/>
                <a:gd name="T32" fmla="*/ 2147483646 w 79"/>
                <a:gd name="T33" fmla="*/ 2147483646 h 130"/>
                <a:gd name="T34" fmla="*/ 2147483646 w 79"/>
                <a:gd name="T35" fmla="*/ 2147483646 h 130"/>
                <a:gd name="T36" fmla="*/ 2147483646 w 79"/>
                <a:gd name="T37" fmla="*/ 2147483646 h 130"/>
                <a:gd name="T38" fmla="*/ 2147483646 w 79"/>
                <a:gd name="T39" fmla="*/ 2147483646 h 130"/>
                <a:gd name="T40" fmla="*/ 2147483646 w 79"/>
                <a:gd name="T41" fmla="*/ 2147483646 h 130"/>
                <a:gd name="T42" fmla="*/ 2147483646 w 79"/>
                <a:gd name="T43" fmla="*/ 2147483646 h 130"/>
                <a:gd name="T44" fmla="*/ 2147483646 w 79"/>
                <a:gd name="T45" fmla="*/ 2147483646 h 130"/>
                <a:gd name="T46" fmla="*/ 2147483646 w 79"/>
                <a:gd name="T47" fmla="*/ 2147483646 h 130"/>
                <a:gd name="T48" fmla="*/ 2147483646 w 79"/>
                <a:gd name="T49" fmla="*/ 2147483646 h 130"/>
                <a:gd name="T50" fmla="*/ 2147483646 w 79"/>
                <a:gd name="T51" fmla="*/ 2147483646 h 130"/>
                <a:gd name="T52" fmla="*/ 2147483646 w 79"/>
                <a:gd name="T53" fmla="*/ 2147483646 h 130"/>
                <a:gd name="T54" fmla="*/ 2147483646 w 79"/>
                <a:gd name="T55" fmla="*/ 2147483646 h 130"/>
                <a:gd name="T56" fmla="*/ 2147483646 w 79"/>
                <a:gd name="T57" fmla="*/ 2147483646 h 130"/>
                <a:gd name="T58" fmla="*/ 2147483646 w 79"/>
                <a:gd name="T59" fmla="*/ 2147483646 h 130"/>
                <a:gd name="T60" fmla="*/ 2147483646 w 79"/>
                <a:gd name="T61" fmla="*/ 2147483646 h 130"/>
                <a:gd name="T62" fmla="*/ 2147483646 w 79"/>
                <a:gd name="T63" fmla="*/ 2147483646 h 130"/>
                <a:gd name="T64" fmla="*/ 2147483646 w 79"/>
                <a:gd name="T65" fmla="*/ 2147483646 h 130"/>
                <a:gd name="T66" fmla="*/ 2147483646 w 79"/>
                <a:gd name="T67" fmla="*/ 2147483646 h 130"/>
                <a:gd name="T68" fmla="*/ 2147483646 w 79"/>
                <a:gd name="T69" fmla="*/ 2147483646 h 130"/>
                <a:gd name="T70" fmla="*/ 2147483646 w 79"/>
                <a:gd name="T71" fmla="*/ 2147483646 h 130"/>
                <a:gd name="T72" fmla="*/ 2147483646 w 79"/>
                <a:gd name="T73" fmla="*/ 2147483646 h 130"/>
                <a:gd name="T74" fmla="*/ 2147483646 w 79"/>
                <a:gd name="T75" fmla="*/ 2147483646 h 130"/>
                <a:gd name="T76" fmla="*/ 2147483646 w 79"/>
                <a:gd name="T77" fmla="*/ 2147483646 h 130"/>
                <a:gd name="T78" fmla="*/ 2147483646 w 79"/>
                <a:gd name="T79" fmla="*/ 2147483646 h 130"/>
                <a:gd name="T80" fmla="*/ 2147483646 w 79"/>
                <a:gd name="T81" fmla="*/ 2147483646 h 130"/>
                <a:gd name="T82" fmla="*/ 2147483646 w 79"/>
                <a:gd name="T83" fmla="*/ 2147483646 h 130"/>
                <a:gd name="T84" fmla="*/ 2147483646 w 79"/>
                <a:gd name="T85" fmla="*/ 2147483646 h 130"/>
                <a:gd name="T86" fmla="*/ 2147483646 w 79"/>
                <a:gd name="T87" fmla="*/ 2147483646 h 130"/>
                <a:gd name="T88" fmla="*/ 2147483646 w 79"/>
                <a:gd name="T89" fmla="*/ 2147483646 h 130"/>
                <a:gd name="T90" fmla="*/ 2147483646 w 79"/>
                <a:gd name="T91" fmla="*/ 2147483646 h 130"/>
                <a:gd name="T92" fmla="*/ 2147483646 w 79"/>
                <a:gd name="T93" fmla="*/ 2147483646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6" name="Freeform 530"/>
            <p:cNvSpPr>
              <a:spLocks/>
            </p:cNvSpPr>
            <p:nvPr/>
          </p:nvSpPr>
          <p:spPr bwMode="auto">
            <a:xfrm>
              <a:off x="8693151" y="2178050"/>
              <a:ext cx="439738" cy="376238"/>
            </a:xfrm>
            <a:custGeom>
              <a:avLst/>
              <a:gdLst>
                <a:gd name="T0" fmla="*/ 2147483646 w 117"/>
                <a:gd name="T1" fmla="*/ 2147483646 h 100"/>
                <a:gd name="T2" fmla="*/ 2147483646 w 117"/>
                <a:gd name="T3" fmla="*/ 2147483646 h 100"/>
                <a:gd name="T4" fmla="*/ 2147483646 w 117"/>
                <a:gd name="T5" fmla="*/ 2147483646 h 100"/>
                <a:gd name="T6" fmla="*/ 2147483646 w 117"/>
                <a:gd name="T7" fmla="*/ 2147483646 h 100"/>
                <a:gd name="T8" fmla="*/ 2147483646 w 117"/>
                <a:gd name="T9" fmla="*/ 2147483646 h 100"/>
                <a:gd name="T10" fmla="*/ 2147483646 w 117"/>
                <a:gd name="T11" fmla="*/ 2147483646 h 100"/>
                <a:gd name="T12" fmla="*/ 2147483646 w 117"/>
                <a:gd name="T13" fmla="*/ 2147483646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7" name="Freeform 531"/>
            <p:cNvSpPr>
              <a:spLocks noEditPoints="1"/>
            </p:cNvSpPr>
            <p:nvPr/>
          </p:nvSpPr>
          <p:spPr bwMode="auto">
            <a:xfrm>
              <a:off x="8701088" y="2174875"/>
              <a:ext cx="423863" cy="379413"/>
            </a:xfrm>
            <a:custGeom>
              <a:avLst/>
              <a:gdLst>
                <a:gd name="T0" fmla="*/ 2147483646 w 113"/>
                <a:gd name="T1" fmla="*/ 2147483646 h 101"/>
                <a:gd name="T2" fmla="*/ 2147483646 w 113"/>
                <a:gd name="T3" fmla="*/ 2147483646 h 101"/>
                <a:gd name="T4" fmla="*/ 0 w 113"/>
                <a:gd name="T5" fmla="*/ 2147483646 h 101"/>
                <a:gd name="T6" fmla="*/ 2147483646 w 113"/>
                <a:gd name="T7" fmla="*/ 2147483646 h 101"/>
                <a:gd name="T8" fmla="*/ 2147483646 w 113"/>
                <a:gd name="T9" fmla="*/ 2147483646 h 101"/>
                <a:gd name="T10" fmla="*/ 2147483646 w 113"/>
                <a:gd name="T11" fmla="*/ 0 h 101"/>
                <a:gd name="T12" fmla="*/ 2147483646 w 113"/>
                <a:gd name="T13" fmla="*/ 0 h 101"/>
                <a:gd name="T14" fmla="*/ 2147483646 w 113"/>
                <a:gd name="T15" fmla="*/ 0 h 101"/>
                <a:gd name="T16" fmla="*/ 2147483646 w 113"/>
                <a:gd name="T17" fmla="*/ 2147483646 h 101"/>
                <a:gd name="T18" fmla="*/ 2147483646 w 113"/>
                <a:gd name="T19" fmla="*/ 2147483646 h 101"/>
                <a:gd name="T20" fmla="*/ 2147483646 w 113"/>
                <a:gd name="T21" fmla="*/ 2147483646 h 101"/>
                <a:gd name="T22" fmla="*/ 2147483646 w 113"/>
                <a:gd name="T23" fmla="*/ 2147483646 h 101"/>
                <a:gd name="T24" fmla="*/ 2147483646 w 113"/>
                <a:gd name="T25" fmla="*/ 2147483646 h 101"/>
                <a:gd name="T26" fmla="*/ 2147483646 w 113"/>
                <a:gd name="T27" fmla="*/ 2147483646 h 101"/>
                <a:gd name="T28" fmla="*/ 2147483646 w 113"/>
                <a:gd name="T29" fmla="*/ 2147483646 h 101"/>
                <a:gd name="T30" fmla="*/ 2147483646 w 113"/>
                <a:gd name="T31" fmla="*/ 2147483646 h 101"/>
                <a:gd name="T32" fmla="*/ 2147483646 w 113"/>
                <a:gd name="T33" fmla="*/ 2147483646 h 101"/>
                <a:gd name="T34" fmla="*/ 2147483646 w 113"/>
                <a:gd name="T35" fmla="*/ 2147483646 h 101"/>
                <a:gd name="T36" fmla="*/ 2147483646 w 113"/>
                <a:gd name="T37" fmla="*/ 2147483646 h 101"/>
                <a:gd name="T38" fmla="*/ 2147483646 w 113"/>
                <a:gd name="T39" fmla="*/ 2147483646 h 101"/>
                <a:gd name="T40" fmla="*/ 2147483646 w 113"/>
                <a:gd name="T41" fmla="*/ 2147483646 h 101"/>
                <a:gd name="T42" fmla="*/ 2147483646 w 113"/>
                <a:gd name="T43" fmla="*/ 2147483646 h 101"/>
                <a:gd name="T44" fmla="*/ 2147483646 w 113"/>
                <a:gd name="T45" fmla="*/ 2147483646 h 101"/>
                <a:gd name="T46" fmla="*/ 2147483646 w 113"/>
                <a:gd name="T47" fmla="*/ 2147483646 h 101"/>
                <a:gd name="T48" fmla="*/ 2147483646 w 113"/>
                <a:gd name="T49" fmla="*/ 2147483646 h 1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8" name="Freeform 532"/>
            <p:cNvSpPr>
              <a:spLocks/>
            </p:cNvSpPr>
            <p:nvPr/>
          </p:nvSpPr>
          <p:spPr bwMode="auto">
            <a:xfrm>
              <a:off x="8756651" y="2411412"/>
              <a:ext cx="109538" cy="68263"/>
            </a:xfrm>
            <a:custGeom>
              <a:avLst/>
              <a:gdLst>
                <a:gd name="T0" fmla="*/ 2147483646 w 29"/>
                <a:gd name="T1" fmla="*/ 2147483646 h 18"/>
                <a:gd name="T2" fmla="*/ 0 w 29"/>
                <a:gd name="T3" fmla="*/ 2147483646 h 18"/>
                <a:gd name="T4" fmla="*/ 2147483646 w 29"/>
                <a:gd name="T5" fmla="*/ 2147483646 h 18"/>
                <a:gd name="T6" fmla="*/ 2147483646 w 29"/>
                <a:gd name="T7" fmla="*/ 2147483646 h 18"/>
                <a:gd name="T8" fmla="*/ 2147483646 w 29"/>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9" name="Freeform 533"/>
            <p:cNvSpPr>
              <a:spLocks/>
            </p:cNvSpPr>
            <p:nvPr/>
          </p:nvSpPr>
          <p:spPr bwMode="auto">
            <a:xfrm>
              <a:off x="8772526" y="2249487"/>
              <a:ext cx="112713" cy="68263"/>
            </a:xfrm>
            <a:custGeom>
              <a:avLst/>
              <a:gdLst>
                <a:gd name="T0" fmla="*/ 2147483646 w 30"/>
                <a:gd name="T1" fmla="*/ 2147483646 h 18"/>
                <a:gd name="T2" fmla="*/ 2147483646 w 30"/>
                <a:gd name="T3" fmla="*/ 2147483646 h 18"/>
                <a:gd name="T4" fmla="*/ 2147483646 w 30"/>
                <a:gd name="T5" fmla="*/ 2147483646 h 18"/>
                <a:gd name="T6" fmla="*/ 2147483646 w 30"/>
                <a:gd name="T7" fmla="*/ 2147483646 h 18"/>
                <a:gd name="T8" fmla="*/ 2147483646 w 30"/>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30" name="Freeform 534"/>
            <p:cNvSpPr>
              <a:spLocks/>
            </p:cNvSpPr>
            <p:nvPr/>
          </p:nvSpPr>
          <p:spPr bwMode="auto">
            <a:xfrm>
              <a:off x="8975726" y="2339975"/>
              <a:ext cx="119063" cy="60325"/>
            </a:xfrm>
            <a:custGeom>
              <a:avLst/>
              <a:gdLst>
                <a:gd name="T0" fmla="*/ 2147483646 w 32"/>
                <a:gd name="T1" fmla="*/ 2147483646 h 16"/>
                <a:gd name="T2" fmla="*/ 2147483646 w 32"/>
                <a:gd name="T3" fmla="*/ 2147483646 h 16"/>
                <a:gd name="T4" fmla="*/ 2147483646 w 32"/>
                <a:gd name="T5" fmla="*/ 2147483646 h 16"/>
                <a:gd name="T6" fmla="*/ 2147483646 w 32"/>
                <a:gd name="T7" fmla="*/ 2147483646 h 16"/>
                <a:gd name="T8" fmla="*/ 2147483646 w 32"/>
                <a:gd name="T9" fmla="*/ 214748364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31" name="Freeform 535"/>
            <p:cNvSpPr>
              <a:spLocks/>
            </p:cNvSpPr>
            <p:nvPr/>
          </p:nvSpPr>
          <p:spPr bwMode="auto">
            <a:xfrm>
              <a:off x="8937626" y="2238375"/>
              <a:ext cx="82550" cy="82550"/>
            </a:xfrm>
            <a:custGeom>
              <a:avLst/>
              <a:gdLst>
                <a:gd name="T0" fmla="*/ 2147483646 w 22"/>
                <a:gd name="T1" fmla="*/ 2147483646 h 22"/>
                <a:gd name="T2" fmla="*/ 2147483646 w 22"/>
                <a:gd name="T3" fmla="*/ 0 h 22"/>
                <a:gd name="T4" fmla="*/ 2147483646 w 22"/>
                <a:gd name="T5" fmla="*/ 2147483646 h 22"/>
                <a:gd name="T6" fmla="*/ 2147483646 w 22"/>
                <a:gd name="T7" fmla="*/ 2147483646 h 22"/>
                <a:gd name="T8" fmla="*/ 2147483646 w 2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32" name="Freeform 536"/>
            <p:cNvSpPr>
              <a:spLocks/>
            </p:cNvSpPr>
            <p:nvPr/>
          </p:nvSpPr>
          <p:spPr bwMode="auto">
            <a:xfrm>
              <a:off x="8813801" y="2332037"/>
              <a:ext cx="217488" cy="368300"/>
            </a:xfrm>
            <a:custGeom>
              <a:avLst/>
              <a:gdLst>
                <a:gd name="T0" fmla="*/ 2147483646 w 137"/>
                <a:gd name="T1" fmla="*/ 2147483646 h 232"/>
                <a:gd name="T2" fmla="*/ 2147483646 w 137"/>
                <a:gd name="T3" fmla="*/ 2147483646 h 232"/>
                <a:gd name="T4" fmla="*/ 2147483646 w 137"/>
                <a:gd name="T5" fmla="*/ 2147483646 h 232"/>
                <a:gd name="T6" fmla="*/ 2147483646 w 137"/>
                <a:gd name="T7" fmla="*/ 2147483646 h 232"/>
                <a:gd name="T8" fmla="*/ 2147483646 w 137"/>
                <a:gd name="T9" fmla="*/ 2147483646 h 232"/>
                <a:gd name="T10" fmla="*/ 2147483646 w 137"/>
                <a:gd name="T11" fmla="*/ 2147483646 h 232"/>
                <a:gd name="T12" fmla="*/ 2147483646 w 137"/>
                <a:gd name="T13" fmla="*/ 2147483646 h 232"/>
                <a:gd name="T14" fmla="*/ 2147483646 w 137"/>
                <a:gd name="T15" fmla="*/ 2147483646 h 232"/>
                <a:gd name="T16" fmla="*/ 0 w 137"/>
                <a:gd name="T17" fmla="*/ 2147483646 h 232"/>
                <a:gd name="T18" fmla="*/ 2147483646 w 137"/>
                <a:gd name="T19" fmla="*/ 2147483646 h 232"/>
                <a:gd name="T20" fmla="*/ 2147483646 w 137"/>
                <a:gd name="T21" fmla="*/ 2147483646 h 232"/>
                <a:gd name="T22" fmla="*/ 2147483646 w 137"/>
                <a:gd name="T23" fmla="*/ 0 h 232"/>
                <a:gd name="T24" fmla="*/ 2147483646 w 137"/>
                <a:gd name="T25" fmla="*/ 2147483646 h 2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33" name="Freeform 537"/>
            <p:cNvSpPr>
              <a:spLocks noEditPoints="1"/>
            </p:cNvSpPr>
            <p:nvPr/>
          </p:nvSpPr>
          <p:spPr bwMode="auto">
            <a:xfrm>
              <a:off x="8805863" y="2325687"/>
              <a:ext cx="233363" cy="382588"/>
            </a:xfrm>
            <a:custGeom>
              <a:avLst/>
              <a:gdLst>
                <a:gd name="T0" fmla="*/ 2147483646 w 62"/>
                <a:gd name="T1" fmla="*/ 2147483646 h 102"/>
                <a:gd name="T2" fmla="*/ 2147483646 w 62"/>
                <a:gd name="T3" fmla="*/ 2147483646 h 102"/>
                <a:gd name="T4" fmla="*/ 2147483646 w 62"/>
                <a:gd name="T5" fmla="*/ 2147483646 h 102"/>
                <a:gd name="T6" fmla="*/ 2147483646 w 62"/>
                <a:gd name="T7" fmla="*/ 2147483646 h 102"/>
                <a:gd name="T8" fmla="*/ 0 w 62"/>
                <a:gd name="T9" fmla="*/ 2147483646 h 102"/>
                <a:gd name="T10" fmla="*/ 2147483646 w 62"/>
                <a:gd name="T11" fmla="*/ 2147483646 h 102"/>
                <a:gd name="T12" fmla="*/ 2147483646 w 62"/>
                <a:gd name="T13" fmla="*/ 2147483646 h 102"/>
                <a:gd name="T14" fmla="*/ 2147483646 w 62"/>
                <a:gd name="T15" fmla="*/ 2147483646 h 102"/>
                <a:gd name="T16" fmla="*/ 2147483646 w 62"/>
                <a:gd name="T17" fmla="*/ 2147483646 h 102"/>
                <a:gd name="T18" fmla="*/ 2147483646 w 62"/>
                <a:gd name="T19" fmla="*/ 2147483646 h 102"/>
                <a:gd name="T20" fmla="*/ 2147483646 w 62"/>
                <a:gd name="T21" fmla="*/ 0 h 102"/>
                <a:gd name="T22" fmla="*/ 2147483646 w 62"/>
                <a:gd name="T23" fmla="*/ 2147483646 h 102"/>
                <a:gd name="T24" fmla="*/ 2147483646 w 62"/>
                <a:gd name="T25" fmla="*/ 2147483646 h 102"/>
                <a:gd name="T26" fmla="*/ 2147483646 w 62"/>
                <a:gd name="T27" fmla="*/ 2147483646 h 102"/>
                <a:gd name="T28" fmla="*/ 2147483646 w 62"/>
                <a:gd name="T29" fmla="*/ 2147483646 h 102"/>
                <a:gd name="T30" fmla="*/ 2147483646 w 62"/>
                <a:gd name="T31" fmla="*/ 2147483646 h 102"/>
                <a:gd name="T32" fmla="*/ 2147483646 w 62"/>
                <a:gd name="T33" fmla="*/ 2147483646 h 102"/>
                <a:gd name="T34" fmla="*/ 2147483646 w 62"/>
                <a:gd name="T35" fmla="*/ 2147483646 h 102"/>
                <a:gd name="T36" fmla="*/ 2147483646 w 62"/>
                <a:gd name="T37" fmla="*/ 2147483646 h 102"/>
                <a:gd name="T38" fmla="*/ 2147483646 w 62"/>
                <a:gd name="T39" fmla="*/ 2147483646 h 102"/>
                <a:gd name="T40" fmla="*/ 2147483646 w 62"/>
                <a:gd name="T41" fmla="*/ 2147483646 h 102"/>
                <a:gd name="T42" fmla="*/ 2147483646 w 62"/>
                <a:gd name="T43" fmla="*/ 2147483646 h 102"/>
                <a:gd name="T44" fmla="*/ 2147483646 w 62"/>
                <a:gd name="T45" fmla="*/ 2147483646 h 102"/>
                <a:gd name="T46" fmla="*/ 2147483646 w 62"/>
                <a:gd name="T47" fmla="*/ 2147483646 h 102"/>
                <a:gd name="T48" fmla="*/ 2147483646 w 62"/>
                <a:gd name="T49" fmla="*/ 2147483646 h 102"/>
                <a:gd name="T50" fmla="*/ 2147483646 w 62"/>
                <a:gd name="T51" fmla="*/ 2147483646 h 102"/>
                <a:gd name="T52" fmla="*/ 2147483646 w 62"/>
                <a:gd name="T53" fmla="*/ 2147483646 h 102"/>
                <a:gd name="T54" fmla="*/ 2147483646 w 62"/>
                <a:gd name="T55" fmla="*/ 2147483646 h 102"/>
                <a:gd name="T56" fmla="*/ 2147483646 w 62"/>
                <a:gd name="T57" fmla="*/ 2147483646 h 102"/>
                <a:gd name="T58" fmla="*/ 2147483646 w 62"/>
                <a:gd name="T59" fmla="*/ 2147483646 h 102"/>
                <a:gd name="T60" fmla="*/ 2147483646 w 62"/>
                <a:gd name="T61" fmla="*/ 2147483646 h 102"/>
                <a:gd name="T62" fmla="*/ 2147483646 w 62"/>
                <a:gd name="T63" fmla="*/ 2147483646 h 102"/>
                <a:gd name="T64" fmla="*/ 2147483646 w 62"/>
                <a:gd name="T65" fmla="*/ 2147483646 h 102"/>
                <a:gd name="T66" fmla="*/ 2147483646 w 62"/>
                <a:gd name="T67" fmla="*/ 2147483646 h 102"/>
                <a:gd name="T68" fmla="*/ 2147483646 w 62"/>
                <a:gd name="T69" fmla="*/ 2147483646 h 102"/>
                <a:gd name="T70" fmla="*/ 2147483646 w 62"/>
                <a:gd name="T71" fmla="*/ 2147483646 h 102"/>
                <a:gd name="T72" fmla="*/ 2147483646 w 62"/>
                <a:gd name="T73" fmla="*/ 2147483646 h 102"/>
                <a:gd name="T74" fmla="*/ 2147483646 w 62"/>
                <a:gd name="T75" fmla="*/ 2147483646 h 102"/>
                <a:gd name="T76" fmla="*/ 2147483646 w 62"/>
                <a:gd name="T77" fmla="*/ 2147483646 h 102"/>
                <a:gd name="T78" fmla="*/ 2147483646 w 62"/>
                <a:gd name="T79" fmla="*/ 2147483646 h 102"/>
                <a:gd name="T80" fmla="*/ 2147483646 w 62"/>
                <a:gd name="T81" fmla="*/ 2147483646 h 102"/>
                <a:gd name="T82" fmla="*/ 2147483646 w 62"/>
                <a:gd name="T83" fmla="*/ 2147483646 h 102"/>
                <a:gd name="T84" fmla="*/ 2147483646 w 62"/>
                <a:gd name="T85" fmla="*/ 2147483646 h 102"/>
                <a:gd name="T86" fmla="*/ 2147483646 w 62"/>
                <a:gd name="T87" fmla="*/ 2147483646 h 102"/>
                <a:gd name="T88" fmla="*/ 2147483646 w 62"/>
                <a:gd name="T89" fmla="*/ 2147483646 h 102"/>
                <a:gd name="T90" fmla="*/ 2147483646 w 62"/>
                <a:gd name="T91" fmla="*/ 2147483646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61" name="图片 104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3263" y="4792663"/>
            <a:ext cx="5705475"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07889">
            <a:off x="11105356" y="-1108869"/>
            <a:ext cx="5762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07889">
            <a:off x="4289425" y="-973138"/>
            <a:ext cx="2746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063472">
            <a:off x="4178300" y="-669925"/>
            <a:ext cx="2127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063472">
            <a:off x="2420938" y="-2135188"/>
            <a:ext cx="2476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361512">
            <a:off x="971550" y="-514350"/>
            <a:ext cx="365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07889">
            <a:off x="9308306" y="-1272381"/>
            <a:ext cx="2746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867381">
            <a:off x="7119938" y="-1574800"/>
            <a:ext cx="5667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图片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07889">
            <a:off x="11770519" y="-2353469"/>
            <a:ext cx="2746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p:cNvCxnSpPr/>
          <p:nvPr/>
        </p:nvCxnSpPr>
        <p:spPr>
          <a:xfrm>
            <a:off x="-250825" y="-211138"/>
            <a:ext cx="12442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867381">
            <a:off x="2553494" y="-1758157"/>
            <a:ext cx="565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07889">
            <a:off x="7701756" y="-1569244"/>
            <a:ext cx="2746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07889">
            <a:off x="5136356" y="-1239044"/>
            <a:ext cx="2746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063472">
            <a:off x="10255250" y="-979488"/>
            <a:ext cx="3873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图片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063472">
            <a:off x="8609013" y="-1127125"/>
            <a:ext cx="103187"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063472">
            <a:off x="6777038" y="-484188"/>
            <a:ext cx="2476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07889">
            <a:off x="4047331" y="-1473994"/>
            <a:ext cx="2746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867381">
            <a:off x="8796338" y="-1504950"/>
            <a:ext cx="5667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07889">
            <a:off x="11638756" y="-907256"/>
            <a:ext cx="2746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192111" flipH="1">
            <a:off x="320675" y="-423862"/>
            <a:ext cx="276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2536528" flipH="1">
            <a:off x="3406775" y="-425450"/>
            <a:ext cx="21272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2536528" flipH="1">
            <a:off x="1074738" y="-1441450"/>
            <a:ext cx="246062"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192111" flipH="1">
            <a:off x="3535363" y="-862013"/>
            <a:ext cx="5746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192111" flipH="1">
            <a:off x="8535987" y="-1028700"/>
            <a:ext cx="276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8732619" flipH="1">
            <a:off x="5591969" y="-1094582"/>
            <a:ext cx="565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8732619" flipH="1">
            <a:off x="1781969" y="-1513682"/>
            <a:ext cx="565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192111" flipH="1">
            <a:off x="6930231" y="-1324769"/>
            <a:ext cx="2746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192111" flipH="1">
            <a:off x="138112" y="-862012"/>
            <a:ext cx="276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2536528" flipH="1">
            <a:off x="9483725" y="-735013"/>
            <a:ext cx="3873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1" name="图片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2536528" flipH="1">
            <a:off x="7837488" y="-884238"/>
            <a:ext cx="103187"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2536528" flipH="1">
            <a:off x="6365875" y="-595313"/>
            <a:ext cx="246063"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192111" flipH="1">
            <a:off x="3275012" y="-1230312"/>
            <a:ext cx="276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8732619" flipH="1">
            <a:off x="8025607" y="-1261269"/>
            <a:ext cx="565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192111" flipH="1">
            <a:off x="10867231" y="-662781"/>
            <a:ext cx="2746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Connector 52"/>
          <p:cNvCxnSpPr/>
          <p:nvPr/>
        </p:nvCxnSpPr>
        <p:spPr>
          <a:xfrm>
            <a:off x="-250825" y="-1035050"/>
            <a:ext cx="124428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6988" y="-1936750"/>
            <a:ext cx="12442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500588">
            <a:off x="-531813" y="815975"/>
            <a:ext cx="1352551"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381362" y="-4267"/>
            <a:ext cx="95726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 name="Picture 592"/>
          <p:cNvPicPr>
            <a:picLocks noChangeAspect="1"/>
          </p:cNvPicPr>
          <p:nvPr/>
        </p:nvPicPr>
        <p:blipFill>
          <a:blip r:embed="rId8">
            <a:extLst>
              <a:ext uri="{28A0092B-C50C-407E-A947-70E740481C1C}">
                <a14:useLocalDpi xmlns:a14="http://schemas.microsoft.com/office/drawing/2010/main" val="0"/>
              </a:ext>
            </a:extLst>
          </a:blip>
          <a:srcRect t="1147" r="1761" b="8070"/>
          <a:stretch>
            <a:fillRect/>
          </a:stretch>
        </p:blipFill>
        <p:spPr bwMode="auto">
          <a:xfrm>
            <a:off x="4386263" y="406400"/>
            <a:ext cx="3016250"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 name="Picture 593"/>
          <p:cNvPicPr>
            <a:picLocks noChangeAspect="1"/>
          </p:cNvPicPr>
          <p:nvPr/>
        </p:nvPicPr>
        <p:blipFill>
          <a:blip r:embed="rId8">
            <a:extLst>
              <a:ext uri="{28A0092B-C50C-407E-A947-70E740481C1C}">
                <a14:useLocalDpi xmlns:a14="http://schemas.microsoft.com/office/drawing/2010/main" val="0"/>
              </a:ext>
            </a:extLst>
          </a:blip>
          <a:srcRect t="1147" r="1761" b="8070"/>
          <a:stretch>
            <a:fillRect/>
          </a:stretch>
        </p:blipFill>
        <p:spPr bwMode="auto">
          <a:xfrm>
            <a:off x="4362450" y="298450"/>
            <a:ext cx="301625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1"/>
          <p:cNvPicPr>
            <a:picLocks noChangeAspect="1"/>
          </p:cNvPicPr>
          <p:nvPr/>
        </p:nvPicPr>
        <p:blipFill>
          <a:blip r:embed="rId9" cstate="print">
            <a:extLst>
              <a:ext uri="{28A0092B-C50C-407E-A947-70E740481C1C}">
                <a14:useLocalDpi xmlns:a14="http://schemas.microsoft.com/office/drawing/2010/main" val="0"/>
              </a:ext>
            </a:extLst>
          </a:blip>
          <a:srcRect l="7448" t="4076" r="52885" b="7864"/>
          <a:stretch>
            <a:fillRect/>
          </a:stretch>
        </p:blipFill>
        <p:spPr bwMode="auto">
          <a:xfrm>
            <a:off x="4064000" y="5505450"/>
            <a:ext cx="563563"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2"/>
          <p:cNvPicPr>
            <a:picLocks noChangeAspect="1"/>
          </p:cNvPicPr>
          <p:nvPr/>
        </p:nvPicPr>
        <p:blipFill>
          <a:blip r:embed="rId9" cstate="print">
            <a:extLst>
              <a:ext uri="{28A0092B-C50C-407E-A947-70E740481C1C}">
                <a14:useLocalDpi xmlns:a14="http://schemas.microsoft.com/office/drawing/2010/main" val="0"/>
              </a:ext>
            </a:extLst>
          </a:blip>
          <a:srcRect l="54688" t="4076" r="5646" b="7864"/>
          <a:stretch>
            <a:fillRect/>
          </a:stretch>
        </p:blipFill>
        <p:spPr bwMode="auto">
          <a:xfrm>
            <a:off x="7340600" y="5505450"/>
            <a:ext cx="563563"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9" name="Group 208"/>
          <p:cNvGrpSpPr>
            <a:grpSpLocks/>
          </p:cNvGrpSpPr>
          <p:nvPr/>
        </p:nvGrpSpPr>
        <p:grpSpPr bwMode="auto">
          <a:xfrm>
            <a:off x="12255500" y="8018463"/>
            <a:ext cx="3038475" cy="1019175"/>
            <a:chOff x="4659934" y="2944193"/>
            <a:chExt cx="3916450" cy="1313492"/>
          </a:xfrm>
        </p:grpSpPr>
        <p:sp>
          <p:nvSpPr>
            <p:cNvPr id="210" name="Rounded Rectangle 209">
              <a:hlinkClick r:id="rId10"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2000" b="1" dirty="0" err="1">
                  <a:solidFill>
                    <a:schemeClr val="bg1"/>
                  </a:solidFill>
                  <a:latin typeface="Arial" panose="020B0604020202020204" pitchFamily="34" charset="0"/>
                  <a:cs typeface="Arial" panose="020B0604020202020204" pitchFamily="34" charset="0"/>
                </a:rPr>
                <a:t>Th</a:t>
              </a:r>
              <a:r>
                <a:rPr lang="vi-VN" sz="2000" b="1" dirty="0">
                  <a:solidFill>
                    <a:schemeClr val="bg1"/>
                  </a:solidFill>
                  <a:cs typeface="Arial" panose="020B0604020202020204" pitchFamily="34" charset="0"/>
                </a:rPr>
                <a:t>ử</a:t>
              </a:r>
              <a:r>
                <a:rPr lang="en-US" sz="2000" b="1" dirty="0">
                  <a:solidFill>
                    <a:schemeClr val="bg1"/>
                  </a:solidFill>
                  <a:latin typeface="Arial" panose="020B0604020202020204" pitchFamily="34" charset="0"/>
                  <a:cs typeface="Arial" panose="020B0604020202020204" pitchFamily="34" charset="0"/>
                </a:rPr>
                <a:t> thách </a:t>
              </a:r>
            </a:p>
            <a:p>
              <a:pPr algn="ctr">
                <a:defRPr/>
              </a:pPr>
              <a:r>
                <a:rPr lang="en-US" sz="2000" b="1" dirty="0">
                  <a:solidFill>
                    <a:schemeClr val="bg1"/>
                  </a:solidFill>
                  <a:latin typeface="Arial" panose="020B0604020202020204" pitchFamily="34" charset="0"/>
                  <a:cs typeface="Arial" panose="020B0604020202020204" pitchFamily="34" charset="0"/>
                </a:rPr>
                <a:t>QUYẾT ĐỊNH</a:t>
              </a:r>
            </a:p>
          </p:txBody>
        </p:sp>
        <p:pic>
          <p:nvPicPr>
            <p:cNvPr id="27707" name="Picture 2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752534">
              <a:off x="6941725" y="2944193"/>
              <a:ext cx="1634659" cy="131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617641" y="4160081"/>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617641" y="3214495"/>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606454" y="2396242"/>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617641" y="1462162"/>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10478" y="4459145"/>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hlinkClick r:id="rId20" action="ppaction://hlinksldjump"/>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10478" y="3574113"/>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410478" y="2538685"/>
            <a:ext cx="253841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10478" y="1637400"/>
            <a:ext cx="25384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ction Button: Home 3">
            <a:hlinkClick r:id="rId27" action="ppaction://hlinksldjump" highlightClick="1"/>
          </p:cNvPr>
          <p:cNvSpPr/>
          <p:nvPr/>
        </p:nvSpPr>
        <p:spPr>
          <a:xfrm>
            <a:off x="11381362" y="6165273"/>
            <a:ext cx="687306" cy="5680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406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nodeType="clickPar">
                      <p:stCondLst>
                        <p:cond delay="indefinite"/>
                      </p:stCondLst>
                      <p:childTnLst>
                        <p:par>
                          <p:cTn id="85" fill="hold" nodeType="withGroup">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nodeType="clickPar">
                      <p:stCondLst>
                        <p:cond delay="indefinite"/>
                      </p:stCondLst>
                      <p:childTnLst>
                        <p:par>
                          <p:cTn id="89" fill="hold" nodeType="withGroup">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nodeType="clickPar">
                      <p:stCondLst>
                        <p:cond delay="indefinite"/>
                      </p:stCondLst>
                      <p:childTnLst>
                        <p:par>
                          <p:cTn id="93" fill="hold" nodeType="withGroup">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nodeType="clickPar">
                      <p:stCondLst>
                        <p:cond delay="indefinite"/>
                      </p:stCondLst>
                      <p:childTnLst>
                        <p:par>
                          <p:cTn id="97" fill="hold" nodeType="withGroup">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nodeType="clickPar">
                      <p:stCondLst>
                        <p:cond delay="indefinite"/>
                      </p:stCondLst>
                      <p:childTnLst>
                        <p:par>
                          <p:cTn id="101" fill="hold" nodeType="withGroup">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nodeType="afterGroup">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nodeType="afterGroup">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nodeType="clickPar">
                      <p:stCondLst>
                        <p:cond delay="indefinite"/>
                      </p:stCondLst>
                      <p:childTnLst>
                        <p:par>
                          <p:cTn id="120" fill="hold" nodeType="withGroup">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nodeType="clickPar">
                      <p:stCondLst>
                        <p:cond delay="indefinite"/>
                      </p:stCondLst>
                      <p:childTnLst>
                        <p:par>
                          <p:cTn id="124" fill="hold" nodeType="withGroup">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nodeType="clickPar">
                      <p:stCondLst>
                        <p:cond delay="indefinite"/>
                      </p:stCondLst>
                      <p:childTnLst>
                        <p:par>
                          <p:cTn id="128" fill="hold" nodeType="withGroup">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nodeType="clickPar">
                      <p:stCondLst>
                        <p:cond delay="indefinite"/>
                      </p:stCondLst>
                      <p:childTnLst>
                        <p:par>
                          <p:cTn id="132" fill="hold" nodeType="withGroup">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nodeType="clickPar">
                      <p:stCondLst>
                        <p:cond delay="indefinite"/>
                      </p:stCondLst>
                      <p:childTnLst>
                        <p:par>
                          <p:cTn id="136" fill="hold" nodeType="withGroup">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nodeType="afterGroup">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nodeType="afterGroup">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209"/>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10" presetClass="exit" presetSubtype="0" fill="hold" nodeType="clickEffect">
                                  <p:stCondLst>
                                    <p:cond delay="0"/>
                                  </p:stCondLst>
                                  <p:childTnLst>
                                    <p:animEffect transition="out" filter="fade">
                                      <p:cBhvr>
                                        <p:cTn id="153" dur="500"/>
                                        <p:tgtEl>
                                          <p:spTgt spid="209"/>
                                        </p:tgtEl>
                                      </p:cBhvr>
                                    </p:animEffect>
                                    <p:set>
                                      <p:cBhvr>
                                        <p:cTn id="154"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155" restart="whenNotActive" fill="hold" evtFilter="cancelBubble" nodeType="interactiveSeq">
                <p:stCondLst>
                  <p:cond evt="onClick" delay="0">
                    <p:tgtEl>
                      <p:spTgt spid="8"/>
                    </p:tgtEl>
                  </p:cond>
                </p:stCondLst>
                <p:endSync evt="end" delay="0">
                  <p:rtn val="all"/>
                </p:endSync>
                <p:childTnLst>
                  <p:par>
                    <p:cTn id="156" fill="hold">
                      <p:stCondLst>
                        <p:cond delay="0"/>
                      </p:stCondLst>
                      <p:childTnLst>
                        <p:par>
                          <p:cTn id="157" fill="hold">
                            <p:stCondLst>
                              <p:cond delay="0"/>
                            </p:stCondLst>
                            <p:childTnLst>
                              <p:par>
                                <p:cTn id="158" presetID="42" presetClass="exit" presetSubtype="0" fill="hold" nodeType="clickEffect">
                                  <p:stCondLst>
                                    <p:cond delay="0"/>
                                  </p:stCondLst>
                                  <p:childTnLst>
                                    <p:animEffect transition="out" filter="fade">
                                      <p:cBhvr>
                                        <p:cTn id="159" dur="1000"/>
                                        <p:tgtEl>
                                          <p:spTgt spid="8"/>
                                        </p:tgtEl>
                                      </p:cBhvr>
                                    </p:animEffect>
                                    <p:anim calcmode="lin" valueType="num">
                                      <p:cBhvr>
                                        <p:cTn id="160" dur="1000"/>
                                        <p:tgtEl>
                                          <p:spTgt spid="8"/>
                                        </p:tgtEl>
                                        <p:attrNameLst>
                                          <p:attrName>ppt_x</p:attrName>
                                        </p:attrNameLst>
                                      </p:cBhvr>
                                      <p:tavLst>
                                        <p:tav tm="0">
                                          <p:val>
                                            <p:strVal val="ppt_x"/>
                                          </p:val>
                                        </p:tav>
                                        <p:tav tm="100000">
                                          <p:val>
                                            <p:strVal val="ppt_x"/>
                                          </p:val>
                                        </p:tav>
                                      </p:tavLst>
                                    </p:anim>
                                    <p:anim calcmode="lin" valueType="num">
                                      <p:cBhvr>
                                        <p:cTn id="161" dur="1000"/>
                                        <p:tgtEl>
                                          <p:spTgt spid="8"/>
                                        </p:tgtEl>
                                        <p:attrNameLst>
                                          <p:attrName>ppt_y</p:attrName>
                                        </p:attrNameLst>
                                      </p:cBhvr>
                                      <p:tavLst>
                                        <p:tav tm="0">
                                          <p:val>
                                            <p:strVal val="ppt_y"/>
                                          </p:val>
                                        </p:tav>
                                        <p:tav tm="100000">
                                          <p:val>
                                            <p:strVal val="ppt_y+.1"/>
                                          </p:val>
                                        </p:tav>
                                      </p:tavLst>
                                    </p:anim>
                                    <p:set>
                                      <p:cBhvr>
                                        <p:cTn id="162"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3" restart="whenNotActive" fill="hold" evtFilter="cancelBubble" nodeType="interactiveSeq">
                <p:stCondLst>
                  <p:cond evt="onClick" delay="0">
                    <p:tgtEl>
                      <p:spTgt spid="25"/>
                    </p:tgtEl>
                  </p:cond>
                </p:stCondLst>
                <p:endSync evt="end" delay="0">
                  <p:rtn val="all"/>
                </p:endSync>
                <p:childTnLst>
                  <p:par>
                    <p:cTn id="164" fill="hold">
                      <p:stCondLst>
                        <p:cond delay="0"/>
                      </p:stCondLst>
                      <p:childTnLst>
                        <p:par>
                          <p:cTn id="165" fill="hold">
                            <p:stCondLst>
                              <p:cond delay="0"/>
                            </p:stCondLst>
                            <p:childTnLst>
                              <p:par>
                                <p:cTn id="166" presetID="42" presetClass="exit" presetSubtype="0" fill="hold" nodeType="clickEffect">
                                  <p:stCondLst>
                                    <p:cond delay="0"/>
                                  </p:stCondLst>
                                  <p:childTnLst>
                                    <p:animEffect transition="out" filter="fade">
                                      <p:cBhvr>
                                        <p:cTn id="167" dur="1000"/>
                                        <p:tgtEl>
                                          <p:spTgt spid="25"/>
                                        </p:tgtEl>
                                      </p:cBhvr>
                                    </p:animEffect>
                                    <p:anim calcmode="lin" valueType="num">
                                      <p:cBhvr>
                                        <p:cTn id="168" dur="1000"/>
                                        <p:tgtEl>
                                          <p:spTgt spid="25"/>
                                        </p:tgtEl>
                                        <p:attrNameLst>
                                          <p:attrName>ppt_x</p:attrName>
                                        </p:attrNameLst>
                                      </p:cBhvr>
                                      <p:tavLst>
                                        <p:tav tm="0">
                                          <p:val>
                                            <p:strVal val="ppt_x"/>
                                          </p:val>
                                        </p:tav>
                                        <p:tav tm="100000">
                                          <p:val>
                                            <p:strVal val="ppt_x"/>
                                          </p:val>
                                        </p:tav>
                                      </p:tavLst>
                                    </p:anim>
                                    <p:anim calcmode="lin" valueType="num">
                                      <p:cBhvr>
                                        <p:cTn id="169" dur="1000"/>
                                        <p:tgtEl>
                                          <p:spTgt spid="25"/>
                                        </p:tgtEl>
                                        <p:attrNameLst>
                                          <p:attrName>ppt_y</p:attrName>
                                        </p:attrNameLst>
                                      </p:cBhvr>
                                      <p:tavLst>
                                        <p:tav tm="0">
                                          <p:val>
                                            <p:strVal val="ppt_y"/>
                                          </p:val>
                                        </p:tav>
                                        <p:tav tm="100000">
                                          <p:val>
                                            <p:strVal val="ppt_y+.1"/>
                                          </p:val>
                                        </p:tav>
                                      </p:tavLst>
                                    </p:anim>
                                    <p:set>
                                      <p:cBhvr>
                                        <p:cTn id="17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71" restart="whenNotActive" fill="hold" evtFilter="cancelBubble" nodeType="interactiveSeq">
                <p:stCondLst>
                  <p:cond evt="onClick" delay="0">
                    <p:tgtEl>
                      <p:spTgt spid="21"/>
                    </p:tgtEl>
                  </p:cond>
                </p:stCondLst>
                <p:endSync evt="end" delay="0">
                  <p:rtn val="all"/>
                </p:endSync>
                <p:childTnLst>
                  <p:par>
                    <p:cTn id="172" fill="hold">
                      <p:stCondLst>
                        <p:cond delay="0"/>
                      </p:stCondLst>
                      <p:childTnLst>
                        <p:par>
                          <p:cTn id="173" fill="hold">
                            <p:stCondLst>
                              <p:cond delay="0"/>
                            </p:stCondLst>
                            <p:childTnLst>
                              <p:par>
                                <p:cTn id="174" presetID="42" presetClass="exit" presetSubtype="0" fill="hold" nodeType="clickEffect">
                                  <p:stCondLst>
                                    <p:cond delay="0"/>
                                  </p:stCondLst>
                                  <p:childTnLst>
                                    <p:animEffect transition="out" filter="fade">
                                      <p:cBhvr>
                                        <p:cTn id="175" dur="1000"/>
                                        <p:tgtEl>
                                          <p:spTgt spid="21"/>
                                        </p:tgtEl>
                                      </p:cBhvr>
                                    </p:animEffect>
                                    <p:anim calcmode="lin" valueType="num">
                                      <p:cBhvr>
                                        <p:cTn id="176" dur="1000"/>
                                        <p:tgtEl>
                                          <p:spTgt spid="21"/>
                                        </p:tgtEl>
                                        <p:attrNameLst>
                                          <p:attrName>ppt_x</p:attrName>
                                        </p:attrNameLst>
                                      </p:cBhvr>
                                      <p:tavLst>
                                        <p:tav tm="0">
                                          <p:val>
                                            <p:strVal val="ppt_x"/>
                                          </p:val>
                                        </p:tav>
                                        <p:tav tm="100000">
                                          <p:val>
                                            <p:strVal val="ppt_x"/>
                                          </p:val>
                                        </p:tav>
                                      </p:tavLst>
                                    </p:anim>
                                    <p:anim calcmode="lin" valueType="num">
                                      <p:cBhvr>
                                        <p:cTn id="177" dur="1000"/>
                                        <p:tgtEl>
                                          <p:spTgt spid="21"/>
                                        </p:tgtEl>
                                        <p:attrNameLst>
                                          <p:attrName>ppt_y</p:attrName>
                                        </p:attrNameLst>
                                      </p:cBhvr>
                                      <p:tavLst>
                                        <p:tav tm="0">
                                          <p:val>
                                            <p:strVal val="ppt_y"/>
                                          </p:val>
                                        </p:tav>
                                        <p:tav tm="100000">
                                          <p:val>
                                            <p:strVal val="ppt_y+.1"/>
                                          </p:val>
                                        </p:tav>
                                      </p:tavLst>
                                    </p:anim>
                                    <p:set>
                                      <p:cBhvr>
                                        <p:cTn id="178"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79" restart="whenNotActive" fill="hold" evtFilter="cancelBubble" nodeType="interactiveSeq">
                <p:stCondLst>
                  <p:cond evt="onClick" delay="0">
                    <p:tgtEl>
                      <p:spTgt spid="20"/>
                    </p:tgtEl>
                  </p:cond>
                </p:stCondLst>
                <p:endSync evt="end" delay="0">
                  <p:rtn val="all"/>
                </p:endSync>
                <p:childTnLst>
                  <p:par>
                    <p:cTn id="180" fill="hold">
                      <p:stCondLst>
                        <p:cond delay="0"/>
                      </p:stCondLst>
                      <p:childTnLst>
                        <p:par>
                          <p:cTn id="181" fill="hold">
                            <p:stCondLst>
                              <p:cond delay="0"/>
                            </p:stCondLst>
                            <p:childTnLst>
                              <p:par>
                                <p:cTn id="182" presetID="2" presetClass="exit" presetSubtype="4" fill="hold" nodeType="clickEffect">
                                  <p:stCondLst>
                                    <p:cond delay="0"/>
                                  </p:stCondLst>
                                  <p:childTnLst>
                                    <p:anim calcmode="lin" valueType="num">
                                      <p:cBhvr additive="base">
                                        <p:cTn id="183" dur="500"/>
                                        <p:tgtEl>
                                          <p:spTgt spid="20"/>
                                        </p:tgtEl>
                                        <p:attrNameLst>
                                          <p:attrName>ppt_x</p:attrName>
                                        </p:attrNameLst>
                                      </p:cBhvr>
                                      <p:tavLst>
                                        <p:tav tm="0">
                                          <p:val>
                                            <p:strVal val="ppt_x"/>
                                          </p:val>
                                        </p:tav>
                                        <p:tav tm="100000">
                                          <p:val>
                                            <p:strVal val="ppt_x"/>
                                          </p:val>
                                        </p:tav>
                                      </p:tavLst>
                                    </p:anim>
                                    <p:anim calcmode="lin" valueType="num">
                                      <p:cBhvr additive="base">
                                        <p:cTn id="184" dur="500"/>
                                        <p:tgtEl>
                                          <p:spTgt spid="20"/>
                                        </p:tgtEl>
                                        <p:attrNameLst>
                                          <p:attrName>ppt_y</p:attrName>
                                        </p:attrNameLst>
                                      </p:cBhvr>
                                      <p:tavLst>
                                        <p:tav tm="0">
                                          <p:val>
                                            <p:strVal val="ppt_y"/>
                                          </p:val>
                                        </p:tav>
                                        <p:tav tm="100000">
                                          <p:val>
                                            <p:strVal val="1+ppt_h/2"/>
                                          </p:val>
                                        </p:tav>
                                      </p:tavLst>
                                    </p:anim>
                                    <p:set>
                                      <p:cBhvr>
                                        <p:cTn id="1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42" presetClass="exit" presetSubtype="0" fill="hold" nodeType="clickEffect">
                                  <p:stCondLst>
                                    <p:cond delay="0"/>
                                  </p:stCondLst>
                                  <p:childTnLst>
                                    <p:animEffect transition="out" filter="fade">
                                      <p:cBhvr>
                                        <p:cTn id="190" dur="1000"/>
                                        <p:tgtEl>
                                          <p:spTgt spid="18"/>
                                        </p:tgtEl>
                                      </p:cBhvr>
                                    </p:animEffect>
                                    <p:anim calcmode="lin" valueType="num">
                                      <p:cBhvr>
                                        <p:cTn id="191" dur="1000"/>
                                        <p:tgtEl>
                                          <p:spTgt spid="18"/>
                                        </p:tgtEl>
                                        <p:attrNameLst>
                                          <p:attrName>ppt_x</p:attrName>
                                        </p:attrNameLst>
                                      </p:cBhvr>
                                      <p:tavLst>
                                        <p:tav tm="0">
                                          <p:val>
                                            <p:strVal val="ppt_x"/>
                                          </p:val>
                                        </p:tav>
                                        <p:tav tm="100000">
                                          <p:val>
                                            <p:strVal val="ppt_x"/>
                                          </p:val>
                                        </p:tav>
                                      </p:tavLst>
                                    </p:anim>
                                    <p:anim calcmode="lin" valueType="num">
                                      <p:cBhvr>
                                        <p:cTn id="192" dur="1000"/>
                                        <p:tgtEl>
                                          <p:spTgt spid="18"/>
                                        </p:tgtEl>
                                        <p:attrNameLst>
                                          <p:attrName>ppt_y</p:attrName>
                                        </p:attrNameLst>
                                      </p:cBhvr>
                                      <p:tavLst>
                                        <p:tav tm="0">
                                          <p:val>
                                            <p:strVal val="ppt_y"/>
                                          </p:val>
                                        </p:tav>
                                        <p:tav tm="100000">
                                          <p:val>
                                            <p:strVal val="ppt_y+.1"/>
                                          </p:val>
                                        </p:tav>
                                      </p:tavLst>
                                    </p:anim>
                                    <p:set>
                                      <p:cBhvr>
                                        <p:cTn id="193"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4" restart="whenNotActive" fill="hold" evtFilter="cancelBubble" nodeType="interactiveSeq">
                <p:stCondLst>
                  <p:cond evt="onClick" delay="0">
                    <p:tgtEl>
                      <p:spTgt spid="17"/>
                    </p:tgtEl>
                  </p:cond>
                </p:stCondLst>
                <p:endSync evt="end" delay="0">
                  <p:rtn val="all"/>
                </p:endSync>
                <p:childTnLst>
                  <p:par>
                    <p:cTn id="195" fill="hold">
                      <p:stCondLst>
                        <p:cond delay="0"/>
                      </p:stCondLst>
                      <p:childTnLst>
                        <p:par>
                          <p:cTn id="196" fill="hold">
                            <p:stCondLst>
                              <p:cond delay="0"/>
                            </p:stCondLst>
                            <p:childTnLst>
                              <p:par>
                                <p:cTn id="197" presetID="2" presetClass="exit" presetSubtype="4" fill="hold" nodeType="clickEffect">
                                  <p:stCondLst>
                                    <p:cond delay="0"/>
                                  </p:stCondLst>
                                  <p:childTnLst>
                                    <p:anim calcmode="lin" valueType="num">
                                      <p:cBhvr additive="base">
                                        <p:cTn id="198" dur="500"/>
                                        <p:tgtEl>
                                          <p:spTgt spid="17"/>
                                        </p:tgtEl>
                                        <p:attrNameLst>
                                          <p:attrName>ppt_x</p:attrName>
                                        </p:attrNameLst>
                                      </p:cBhvr>
                                      <p:tavLst>
                                        <p:tav tm="0">
                                          <p:val>
                                            <p:strVal val="ppt_x"/>
                                          </p:val>
                                        </p:tav>
                                        <p:tav tm="100000">
                                          <p:val>
                                            <p:strVal val="ppt_x"/>
                                          </p:val>
                                        </p:tav>
                                      </p:tavLst>
                                    </p:anim>
                                    <p:anim calcmode="lin" valueType="num">
                                      <p:cBhvr additive="base">
                                        <p:cTn id="199" dur="500"/>
                                        <p:tgtEl>
                                          <p:spTgt spid="17"/>
                                        </p:tgtEl>
                                        <p:attrNameLst>
                                          <p:attrName>ppt_y</p:attrName>
                                        </p:attrNameLst>
                                      </p:cBhvr>
                                      <p:tavLst>
                                        <p:tav tm="0">
                                          <p:val>
                                            <p:strVal val="ppt_y"/>
                                          </p:val>
                                        </p:tav>
                                        <p:tav tm="100000">
                                          <p:val>
                                            <p:strVal val="1+ppt_h/2"/>
                                          </p:val>
                                        </p:tav>
                                      </p:tavLst>
                                    </p:anim>
                                    <p:set>
                                      <p:cBhvr>
                                        <p:cTn id="20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1" restart="whenNotActive" fill="hold" evtFilter="cancelBubble" nodeType="interactiveSeq">
                <p:stCondLst>
                  <p:cond evt="onClick" delay="0">
                    <p:tgtEl>
                      <p:spTgt spid="15"/>
                    </p:tgtEl>
                  </p:cond>
                </p:stCondLst>
                <p:endSync evt="end" delay="0">
                  <p:rtn val="all"/>
                </p:endSync>
                <p:childTnLst>
                  <p:par>
                    <p:cTn id="202" fill="hold">
                      <p:stCondLst>
                        <p:cond delay="0"/>
                      </p:stCondLst>
                      <p:childTnLst>
                        <p:par>
                          <p:cTn id="203" fill="hold">
                            <p:stCondLst>
                              <p:cond delay="0"/>
                            </p:stCondLst>
                            <p:childTnLst>
                              <p:par>
                                <p:cTn id="204" presetID="2" presetClass="exit" presetSubtype="4" fill="hold" nodeType="clickEffect">
                                  <p:stCondLst>
                                    <p:cond delay="0"/>
                                  </p:stCondLst>
                                  <p:childTnLst>
                                    <p:anim calcmode="lin" valueType="num">
                                      <p:cBhvr additive="base">
                                        <p:cTn id="205" dur="500"/>
                                        <p:tgtEl>
                                          <p:spTgt spid="15"/>
                                        </p:tgtEl>
                                        <p:attrNameLst>
                                          <p:attrName>ppt_x</p:attrName>
                                        </p:attrNameLst>
                                      </p:cBhvr>
                                      <p:tavLst>
                                        <p:tav tm="0">
                                          <p:val>
                                            <p:strVal val="ppt_x"/>
                                          </p:val>
                                        </p:tav>
                                        <p:tav tm="100000">
                                          <p:val>
                                            <p:strVal val="ppt_x"/>
                                          </p:val>
                                        </p:tav>
                                      </p:tavLst>
                                    </p:anim>
                                    <p:anim calcmode="lin" valueType="num">
                                      <p:cBhvr additive="base">
                                        <p:cTn id="206" dur="500"/>
                                        <p:tgtEl>
                                          <p:spTgt spid="15"/>
                                        </p:tgtEl>
                                        <p:attrNameLst>
                                          <p:attrName>ppt_y</p:attrName>
                                        </p:attrNameLst>
                                      </p:cBhvr>
                                      <p:tavLst>
                                        <p:tav tm="0">
                                          <p:val>
                                            <p:strVal val="ppt_y"/>
                                          </p:val>
                                        </p:tav>
                                        <p:tav tm="100000">
                                          <p:val>
                                            <p:strVal val="1+ppt_h/2"/>
                                          </p:val>
                                        </p:tav>
                                      </p:tavLst>
                                    </p:anim>
                                    <p:set>
                                      <p:cBhvr>
                                        <p:cTn id="20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8" restart="whenNotActive" fill="hold" evtFilter="cancelBubble" nodeType="interactiveSeq">
                <p:stCondLst>
                  <p:cond evt="onClick" delay="0">
                    <p:tgtEl>
                      <p:spTgt spid="22"/>
                    </p:tgtEl>
                  </p:cond>
                </p:stCondLst>
                <p:endSync evt="end" delay="0">
                  <p:rtn val="all"/>
                </p:endSync>
                <p:childTnLst>
                  <p:par>
                    <p:cTn id="209" fill="hold">
                      <p:stCondLst>
                        <p:cond delay="0"/>
                      </p:stCondLst>
                      <p:childTnLst>
                        <p:par>
                          <p:cTn id="210" fill="hold">
                            <p:stCondLst>
                              <p:cond delay="0"/>
                            </p:stCondLst>
                            <p:childTnLst>
                              <p:par>
                                <p:cTn id="211" presetID="2" presetClass="exit" presetSubtype="4" fill="hold" nodeType="clickEffect">
                                  <p:stCondLst>
                                    <p:cond delay="0"/>
                                  </p:stCondLst>
                                  <p:childTnLst>
                                    <p:anim calcmode="lin" valueType="num">
                                      <p:cBhvr additive="base">
                                        <p:cTn id="212" dur="500"/>
                                        <p:tgtEl>
                                          <p:spTgt spid="22"/>
                                        </p:tgtEl>
                                        <p:attrNameLst>
                                          <p:attrName>ppt_x</p:attrName>
                                        </p:attrNameLst>
                                      </p:cBhvr>
                                      <p:tavLst>
                                        <p:tav tm="0">
                                          <p:val>
                                            <p:strVal val="ppt_x"/>
                                          </p:val>
                                        </p:tav>
                                        <p:tav tm="100000">
                                          <p:val>
                                            <p:strVal val="ppt_x"/>
                                          </p:val>
                                        </p:tav>
                                      </p:tavLst>
                                    </p:anim>
                                    <p:anim calcmode="lin" valueType="num">
                                      <p:cBhvr additive="base">
                                        <p:cTn id="213" dur="500"/>
                                        <p:tgtEl>
                                          <p:spTgt spid="22"/>
                                        </p:tgtEl>
                                        <p:attrNameLst>
                                          <p:attrName>ppt_y</p:attrName>
                                        </p:attrNameLst>
                                      </p:cBhvr>
                                      <p:tavLst>
                                        <p:tav tm="0">
                                          <p:val>
                                            <p:strVal val="ppt_y"/>
                                          </p:val>
                                        </p:tav>
                                        <p:tav tm="100000">
                                          <p:val>
                                            <p:strVal val="1+ppt_h/2"/>
                                          </p:val>
                                        </p:tav>
                                      </p:tavLst>
                                    </p:anim>
                                    <p:set>
                                      <p:cBhvr>
                                        <p:cTn id="21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81"/>
          <p:cNvPicPr>
            <a:picLocks noChangeAspect="1"/>
          </p:cNvPicPr>
          <p:nvPr/>
        </p:nvPicPr>
        <p:blipFill>
          <a:blip r:embed="rId3">
            <a:extLst>
              <a:ext uri="{28A0092B-C50C-407E-A947-70E740481C1C}">
                <a14:useLocalDpi xmlns:a14="http://schemas.microsoft.com/office/drawing/2010/main" val="0"/>
              </a:ext>
            </a:extLst>
          </a:blip>
          <a:srcRect b="1325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00" name="TextBox 3"/>
          <p:cNvSpPr txBox="1">
            <a:spLocks noChangeArrowheads="1"/>
          </p:cNvSpPr>
          <p:nvPr/>
        </p:nvSpPr>
        <p:spPr bwMode="auto">
          <a:xfrm>
            <a:off x="1135063" y="1284288"/>
            <a:ext cx="5197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t>Câu hỏi 1</a:t>
            </a:r>
          </a:p>
        </p:txBody>
      </p:sp>
      <p:sp>
        <p:nvSpPr>
          <p:cNvPr id="764" name="TextBox 763"/>
          <p:cNvSpPr txBox="1">
            <a:spLocks noChangeArrowheads="1"/>
          </p:cNvSpPr>
          <p:nvPr/>
        </p:nvSpPr>
        <p:spPr bwMode="auto">
          <a:xfrm>
            <a:off x="7667625" y="1695450"/>
            <a:ext cx="3540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a:t>Đáp án</a:t>
            </a:r>
          </a:p>
          <a:p>
            <a:pPr algn="ctr">
              <a:spcBef>
                <a:spcPct val="0"/>
              </a:spcBef>
              <a:buFontTx/>
              <a:buNone/>
            </a:pPr>
            <a:r>
              <a:rPr lang="en-US" sz="2800" b="1"/>
              <a:t>Hà Nội</a:t>
            </a:r>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p>
        </p:txBody>
      </p:sp>
      <p:pic>
        <p:nvPicPr>
          <p:cNvPr id="383" name="Picture 38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27138" y="1838325"/>
            <a:ext cx="5105400" cy="1255713"/>
          </a:xfrm>
          <a:prstGeom prst="rect">
            <a:avLst/>
          </a:prstGeom>
        </p:spPr>
        <p:txBody>
          <a:bodyPr>
            <a:spAutoFit/>
          </a:bodyPr>
          <a:lstStyle/>
          <a:p>
            <a:pPr algn="ctr">
              <a:lnSpc>
                <a:spcPct val="90000"/>
              </a:lnSpc>
              <a:defRPr/>
            </a:pPr>
            <a:r>
              <a:rPr lang="en-US" sz="2800" kern="0" dirty="0" err="1"/>
              <a:t>Thành</a:t>
            </a:r>
            <a:r>
              <a:rPr lang="en-US" sz="2800" kern="0" dirty="0"/>
              <a:t> </a:t>
            </a:r>
            <a:r>
              <a:rPr lang="en-US" sz="2800" kern="0" dirty="0" err="1"/>
              <a:t>phố</a:t>
            </a:r>
            <a:r>
              <a:rPr lang="en-US" sz="2800" kern="0" dirty="0"/>
              <a:t> </a:t>
            </a:r>
            <a:r>
              <a:rPr lang="en-US" sz="2800" kern="0" dirty="0" err="1"/>
              <a:t>nào</a:t>
            </a:r>
            <a:r>
              <a:rPr lang="en-US" sz="2800" kern="0" dirty="0"/>
              <a:t> </a:t>
            </a:r>
            <a:r>
              <a:rPr lang="en-US" sz="2800" kern="0" dirty="0" err="1"/>
              <a:t>của</a:t>
            </a:r>
            <a:r>
              <a:rPr lang="en-US" sz="2800" kern="0" dirty="0"/>
              <a:t> </a:t>
            </a:r>
            <a:r>
              <a:rPr lang="en-US" sz="2800" kern="0" dirty="0" err="1"/>
              <a:t>Việt</a:t>
            </a:r>
            <a:r>
              <a:rPr lang="en-US" sz="2800" kern="0" dirty="0"/>
              <a:t> </a:t>
            </a:r>
            <a:r>
              <a:rPr lang="en-US" sz="2800" kern="0" dirty="0" err="1"/>
              <a:t>nam</a:t>
            </a:r>
            <a:r>
              <a:rPr lang="en-US" sz="2800" kern="0" dirty="0"/>
              <a:t> </a:t>
            </a:r>
          </a:p>
          <a:p>
            <a:pPr algn="ctr">
              <a:lnSpc>
                <a:spcPct val="90000"/>
              </a:lnSpc>
              <a:defRPr/>
            </a:pPr>
            <a:r>
              <a:rPr lang="en-US" sz="2800" kern="0" dirty="0" err="1"/>
              <a:t>được</a:t>
            </a:r>
            <a:r>
              <a:rPr lang="en-US" sz="2800" kern="0" dirty="0"/>
              <a:t> </a:t>
            </a:r>
            <a:r>
              <a:rPr lang="en-US" sz="2800" kern="0" dirty="0" err="1"/>
              <a:t>Unesco</a:t>
            </a:r>
            <a:r>
              <a:rPr lang="en-US" sz="2800" kern="0" dirty="0"/>
              <a:t> </a:t>
            </a:r>
            <a:r>
              <a:rPr lang="en-US" sz="2800" kern="0" dirty="0" err="1"/>
              <a:t>công</a:t>
            </a:r>
            <a:r>
              <a:rPr lang="en-US" sz="2800" kern="0" dirty="0"/>
              <a:t> </a:t>
            </a:r>
            <a:r>
              <a:rPr lang="en-US" sz="2800" kern="0" dirty="0" err="1"/>
              <a:t>nhận</a:t>
            </a:r>
            <a:r>
              <a:rPr lang="en-US" sz="2800" kern="0" dirty="0"/>
              <a:t> </a:t>
            </a:r>
            <a:r>
              <a:rPr lang="en-US" sz="2800" kern="0" dirty="0" err="1"/>
              <a:t>là</a:t>
            </a:r>
            <a:r>
              <a:rPr lang="en-US" sz="2800" kern="0" dirty="0"/>
              <a:t> </a:t>
            </a:r>
            <a:r>
              <a:rPr lang="en-US" sz="2800" kern="0" dirty="0" err="1"/>
              <a:t>thành</a:t>
            </a:r>
            <a:r>
              <a:rPr lang="en-US" sz="2800" kern="0" dirty="0"/>
              <a:t> </a:t>
            </a:r>
            <a:r>
              <a:rPr lang="en-US" sz="2800" kern="0" dirty="0" err="1"/>
              <a:t>phố</a:t>
            </a:r>
            <a:r>
              <a:rPr lang="en-US" sz="2800" kern="0" dirty="0"/>
              <a:t> </a:t>
            </a:r>
            <a:r>
              <a:rPr lang="en-US" sz="2800" kern="0" dirty="0" err="1"/>
              <a:t>vì</a:t>
            </a:r>
            <a:r>
              <a:rPr lang="en-US" sz="2800" kern="0" dirty="0"/>
              <a:t> </a:t>
            </a:r>
            <a:r>
              <a:rPr lang="en-US" sz="2800" kern="0" dirty="0" err="1"/>
              <a:t>hòa</a:t>
            </a:r>
            <a:r>
              <a:rPr lang="en-US" sz="2800" kern="0" dirty="0"/>
              <a:t> </a:t>
            </a:r>
            <a:r>
              <a:rPr lang="en-US" sz="2800" kern="0" dirty="0" err="1"/>
              <a:t>bình</a:t>
            </a:r>
            <a:endParaRPr lang="en-US" sz="2800" kern="0" dirty="0"/>
          </a:p>
        </p:txBody>
      </p:sp>
      <p:sp>
        <p:nvSpPr>
          <p:cNvPr id="29707" name="TextBox 11"/>
          <p:cNvSpPr txBox="1">
            <a:spLocks noChangeArrowheads="1"/>
          </p:cNvSpPr>
          <p:nvPr/>
        </p:nvSpPr>
        <p:spPr bwMode="auto">
          <a:xfrm>
            <a:off x="1371600" y="3278188"/>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Quảng Ninh</a:t>
            </a:r>
          </a:p>
        </p:txBody>
      </p:sp>
      <p:sp>
        <p:nvSpPr>
          <p:cNvPr id="29708" name="TextBox 12"/>
          <p:cNvSpPr txBox="1">
            <a:spLocks noChangeArrowheads="1"/>
          </p:cNvSpPr>
          <p:nvPr/>
        </p:nvSpPr>
        <p:spPr bwMode="auto">
          <a:xfrm>
            <a:off x="1371600" y="382905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Hà Nội</a:t>
            </a:r>
          </a:p>
        </p:txBody>
      </p:sp>
      <p:sp>
        <p:nvSpPr>
          <p:cNvPr id="29709" name="TextBox 13"/>
          <p:cNvSpPr txBox="1">
            <a:spLocks noChangeArrowheads="1"/>
          </p:cNvSpPr>
          <p:nvPr/>
        </p:nvSpPr>
        <p:spPr bwMode="auto">
          <a:xfrm>
            <a:off x="4064000" y="335280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Hồ Chí Minh</a:t>
            </a:r>
          </a:p>
        </p:txBody>
      </p:sp>
      <p:sp>
        <p:nvSpPr>
          <p:cNvPr id="29710" name="TextBox 14"/>
          <p:cNvSpPr txBox="1">
            <a:spLocks noChangeArrowheads="1"/>
          </p:cNvSpPr>
          <p:nvPr/>
        </p:nvSpPr>
        <p:spPr bwMode="auto">
          <a:xfrm>
            <a:off x="4038600" y="3889375"/>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 Huế</a:t>
            </a:r>
          </a:p>
        </p:txBody>
      </p:sp>
    </p:spTree>
    <p:extLst>
      <p:ext uri="{BB962C8B-B14F-4D97-AF65-F5344CB8AC3E}">
        <p14:creationId xmlns:p14="http://schemas.microsoft.com/office/powerpoint/2010/main" val="397272232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nodeType="afterGroup">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81"/>
          <p:cNvPicPr>
            <a:picLocks noChangeAspect="1"/>
          </p:cNvPicPr>
          <p:nvPr/>
        </p:nvPicPr>
        <p:blipFill>
          <a:blip r:embed="rId3">
            <a:extLst>
              <a:ext uri="{28A0092B-C50C-407E-A947-70E740481C1C}">
                <a14:useLocalDpi xmlns:a14="http://schemas.microsoft.com/office/drawing/2010/main" val="0"/>
              </a:ext>
            </a:extLst>
          </a:blip>
          <a:srcRect b="1325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48" name="TextBox 3"/>
          <p:cNvSpPr txBox="1">
            <a:spLocks noChangeArrowheads="1"/>
          </p:cNvSpPr>
          <p:nvPr/>
        </p:nvSpPr>
        <p:spPr bwMode="auto">
          <a:xfrm>
            <a:off x="1203325" y="1016000"/>
            <a:ext cx="5197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t>Câu hỏi 2</a:t>
            </a:r>
          </a:p>
        </p:txBody>
      </p:sp>
      <p:sp>
        <p:nvSpPr>
          <p:cNvPr id="764" name="TextBox 763"/>
          <p:cNvSpPr txBox="1">
            <a:spLocks noChangeArrowheads="1"/>
          </p:cNvSpPr>
          <p:nvPr/>
        </p:nvSpPr>
        <p:spPr bwMode="auto">
          <a:xfrm>
            <a:off x="7667625" y="1695450"/>
            <a:ext cx="3540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a:t>Đáp án</a:t>
            </a:r>
          </a:p>
          <a:p>
            <a:pPr algn="ctr">
              <a:spcBef>
                <a:spcPct val="0"/>
              </a:spcBef>
              <a:buFontTx/>
              <a:buNone/>
            </a:pPr>
            <a:r>
              <a:rPr lang="en-US" sz="2800" b="1"/>
              <a:t>Chim bồ câu</a:t>
            </a:r>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p>
        </p:txBody>
      </p:sp>
      <p:pic>
        <p:nvPicPr>
          <p:cNvPr id="383" name="Picture 38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03325" y="1954213"/>
            <a:ext cx="4648200" cy="868362"/>
          </a:xfrm>
          <a:prstGeom prst="rect">
            <a:avLst/>
          </a:prstGeom>
        </p:spPr>
        <p:txBody>
          <a:bodyPr>
            <a:spAutoFit/>
          </a:bodyPr>
          <a:lstStyle/>
          <a:p>
            <a:pPr algn="ctr">
              <a:lnSpc>
                <a:spcPct val="90000"/>
              </a:lnSpc>
              <a:defRPr/>
            </a:pPr>
            <a:r>
              <a:rPr lang="en-US" sz="2800" kern="0" dirty="0"/>
              <a:t> </a:t>
            </a:r>
            <a:r>
              <a:rPr lang="en-US" sz="2800" kern="0" dirty="0" err="1"/>
              <a:t>Trong</a:t>
            </a:r>
            <a:r>
              <a:rPr lang="en-US" sz="2800" kern="0" dirty="0"/>
              <a:t> </a:t>
            </a:r>
            <a:r>
              <a:rPr lang="en-US" sz="2800" kern="0" dirty="0" err="1"/>
              <a:t>những</a:t>
            </a:r>
            <a:r>
              <a:rPr lang="en-US" sz="2800" kern="0" dirty="0"/>
              <a:t> con </a:t>
            </a:r>
            <a:r>
              <a:rPr lang="en-US" sz="2800" kern="0" dirty="0" err="1"/>
              <a:t>vật</a:t>
            </a:r>
            <a:r>
              <a:rPr lang="en-US" sz="2800" kern="0" dirty="0"/>
              <a:t> </a:t>
            </a:r>
            <a:r>
              <a:rPr lang="en-US" sz="2800" kern="0" dirty="0" err="1"/>
              <a:t>sau</a:t>
            </a:r>
            <a:r>
              <a:rPr lang="en-US" sz="2800" kern="0" dirty="0"/>
              <a:t> con </a:t>
            </a:r>
            <a:r>
              <a:rPr lang="en-US" sz="2800" kern="0" dirty="0" err="1"/>
              <a:t>vật</a:t>
            </a:r>
            <a:r>
              <a:rPr lang="en-US" sz="2800" kern="0" dirty="0"/>
              <a:t> </a:t>
            </a:r>
            <a:r>
              <a:rPr lang="en-US" sz="2800" kern="0" dirty="0" err="1"/>
              <a:t>nào</a:t>
            </a:r>
            <a:r>
              <a:rPr lang="en-US" sz="2800" kern="0" dirty="0"/>
              <a:t> </a:t>
            </a:r>
            <a:r>
              <a:rPr lang="en-US" sz="2800" kern="0" dirty="0" err="1"/>
              <a:t>là</a:t>
            </a:r>
            <a:r>
              <a:rPr lang="en-US" sz="2800" kern="0" dirty="0"/>
              <a:t> </a:t>
            </a:r>
            <a:r>
              <a:rPr lang="en-US" sz="2800" kern="0" dirty="0" err="1"/>
              <a:t>biểu</a:t>
            </a:r>
            <a:r>
              <a:rPr lang="en-US" sz="2800" kern="0" dirty="0"/>
              <a:t> </a:t>
            </a:r>
            <a:r>
              <a:rPr lang="en-US" sz="2800" kern="0" dirty="0" err="1"/>
              <a:t>tượng</a:t>
            </a:r>
            <a:r>
              <a:rPr lang="en-US" sz="2800" kern="0" dirty="0"/>
              <a:t> </a:t>
            </a:r>
            <a:r>
              <a:rPr lang="en-US" sz="2800" kern="0" dirty="0" err="1"/>
              <a:t>hòa</a:t>
            </a:r>
            <a:r>
              <a:rPr lang="en-US" sz="2800" kern="0" dirty="0"/>
              <a:t> </a:t>
            </a:r>
            <a:r>
              <a:rPr lang="en-US" sz="2800" kern="0" dirty="0" err="1"/>
              <a:t>bình</a:t>
            </a:r>
            <a:endParaRPr lang="en-US" sz="2800" kern="0" dirty="0"/>
          </a:p>
        </p:txBody>
      </p:sp>
      <p:sp>
        <p:nvSpPr>
          <p:cNvPr id="31755" name="TextBox 1"/>
          <p:cNvSpPr txBox="1">
            <a:spLocks noChangeArrowheads="1"/>
          </p:cNvSpPr>
          <p:nvPr/>
        </p:nvSpPr>
        <p:spPr bwMode="auto">
          <a:xfrm>
            <a:off x="1371600" y="3278188"/>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Con rùa</a:t>
            </a:r>
          </a:p>
        </p:txBody>
      </p:sp>
      <p:sp>
        <p:nvSpPr>
          <p:cNvPr id="31756" name="TextBox 11"/>
          <p:cNvSpPr txBox="1">
            <a:spLocks noChangeArrowheads="1"/>
          </p:cNvSpPr>
          <p:nvPr/>
        </p:nvSpPr>
        <p:spPr bwMode="auto">
          <a:xfrm>
            <a:off x="1371600" y="382905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Chim bồ câu</a:t>
            </a:r>
          </a:p>
        </p:txBody>
      </p:sp>
      <p:sp>
        <p:nvSpPr>
          <p:cNvPr id="31757" name="TextBox 12"/>
          <p:cNvSpPr txBox="1">
            <a:spLocks noChangeArrowheads="1"/>
          </p:cNvSpPr>
          <p:nvPr/>
        </p:nvSpPr>
        <p:spPr bwMode="auto">
          <a:xfrm>
            <a:off x="4064000" y="335280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Chim đại bàng</a:t>
            </a:r>
          </a:p>
        </p:txBody>
      </p:sp>
      <p:sp>
        <p:nvSpPr>
          <p:cNvPr id="31758" name="TextBox 13"/>
          <p:cNvSpPr txBox="1">
            <a:spLocks noChangeArrowheads="1"/>
          </p:cNvSpPr>
          <p:nvPr/>
        </p:nvSpPr>
        <p:spPr bwMode="auto">
          <a:xfrm>
            <a:off x="4038600" y="3889375"/>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 Chim sẻ</a:t>
            </a:r>
          </a:p>
        </p:txBody>
      </p:sp>
    </p:spTree>
    <p:extLst>
      <p:ext uri="{BB962C8B-B14F-4D97-AF65-F5344CB8AC3E}">
        <p14:creationId xmlns:p14="http://schemas.microsoft.com/office/powerpoint/2010/main" val="238035973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nodeType="afterGroup">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81"/>
          <p:cNvPicPr>
            <a:picLocks noChangeAspect="1"/>
          </p:cNvPicPr>
          <p:nvPr/>
        </p:nvPicPr>
        <p:blipFill>
          <a:blip r:embed="rId3">
            <a:extLst>
              <a:ext uri="{28A0092B-C50C-407E-A947-70E740481C1C}">
                <a14:useLocalDpi xmlns:a14="http://schemas.microsoft.com/office/drawing/2010/main" val="0"/>
              </a:ext>
            </a:extLst>
          </a:blip>
          <a:srcRect b="13252"/>
          <a:stretch>
            <a:fillRect/>
          </a:stretch>
        </p:blipFill>
        <p:spPr bwMode="auto">
          <a:xfrm>
            <a:off x="-4763" y="-87313"/>
            <a:ext cx="12192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796" name="TextBox 3"/>
          <p:cNvSpPr txBox="1">
            <a:spLocks noChangeArrowheads="1"/>
          </p:cNvSpPr>
          <p:nvPr/>
        </p:nvSpPr>
        <p:spPr bwMode="auto">
          <a:xfrm>
            <a:off x="1135063" y="1284288"/>
            <a:ext cx="5197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t>Câu hỏi 3</a:t>
            </a:r>
          </a:p>
        </p:txBody>
      </p:sp>
      <p:sp>
        <p:nvSpPr>
          <p:cNvPr id="764" name="TextBox 763"/>
          <p:cNvSpPr txBox="1"/>
          <p:nvPr/>
        </p:nvSpPr>
        <p:spPr>
          <a:xfrm>
            <a:off x="7667625" y="1695450"/>
            <a:ext cx="3540125" cy="1384300"/>
          </a:xfrm>
          <a:prstGeom prst="rect">
            <a:avLst/>
          </a:prstGeom>
          <a:noFill/>
        </p:spPr>
        <p:txBody>
          <a:bodyPr>
            <a:spAutoFit/>
          </a:bodyPr>
          <a:lstStyle/>
          <a:p>
            <a:pPr algn="ctr">
              <a:defRPr/>
            </a:pPr>
            <a:r>
              <a:rPr lang="en-US" sz="2800" b="1" dirty="0" err="1"/>
              <a:t>Đáp</a:t>
            </a:r>
            <a:r>
              <a:rPr lang="en-US" sz="2800" b="1" dirty="0"/>
              <a:t> </a:t>
            </a:r>
            <a:r>
              <a:rPr lang="en-US" sz="2800" b="1" dirty="0" err="1"/>
              <a:t>án</a:t>
            </a:r>
            <a:endParaRPr lang="en-US" sz="2800" b="1" dirty="0"/>
          </a:p>
          <a:p>
            <a:pPr algn="ctr">
              <a:defRPr/>
            </a:pPr>
            <a:r>
              <a:rPr lang="en-US" sz="2800" kern="0" dirty="0" err="1"/>
              <a:t>Ngày</a:t>
            </a:r>
            <a:r>
              <a:rPr lang="en-US" sz="2800" kern="0" dirty="0"/>
              <a:t> 1/8 </a:t>
            </a:r>
            <a:r>
              <a:rPr lang="en-US" sz="2800" kern="0" dirty="0" err="1"/>
              <a:t>hằng</a:t>
            </a:r>
            <a:r>
              <a:rPr lang="en-US" sz="2800" kern="0" dirty="0"/>
              <a:t> </a:t>
            </a:r>
            <a:r>
              <a:rPr lang="en-US" sz="2800" kern="0" dirty="0" err="1"/>
              <a:t>năm</a:t>
            </a:r>
            <a:r>
              <a:rPr lang="en-US" sz="2800" kern="0" dirty="0"/>
              <a:t> </a:t>
            </a:r>
          </a:p>
          <a:p>
            <a:pPr algn="ctr">
              <a:defRPr/>
            </a:pPr>
            <a:endParaRPr lang="en-US" sz="2800" b="1" dirty="0"/>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p>
        </p:txBody>
      </p:sp>
      <p:pic>
        <p:nvPicPr>
          <p:cNvPr id="383" name="Picture 38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95400" y="1912938"/>
            <a:ext cx="4876800" cy="977900"/>
          </a:xfrm>
          <a:prstGeom prst="rect">
            <a:avLst/>
          </a:prstGeom>
        </p:spPr>
        <p:txBody>
          <a:bodyPr>
            <a:spAutoFit/>
          </a:bodyPr>
          <a:lstStyle/>
          <a:p>
            <a:pPr>
              <a:lnSpc>
                <a:spcPct val="90000"/>
              </a:lnSpc>
              <a:defRPr/>
            </a:pPr>
            <a:r>
              <a:rPr lang="en-US" sz="3200" kern="0" dirty="0"/>
              <a:t> </a:t>
            </a:r>
            <a:r>
              <a:rPr lang="en-US" sz="3200" kern="0" dirty="0" err="1"/>
              <a:t>Ngày</a:t>
            </a:r>
            <a:r>
              <a:rPr lang="en-US" sz="3200" kern="0" dirty="0"/>
              <a:t> </a:t>
            </a:r>
            <a:r>
              <a:rPr lang="en-US" sz="3200" kern="0" dirty="0" err="1"/>
              <a:t>thế</a:t>
            </a:r>
            <a:r>
              <a:rPr lang="en-US" sz="3200" kern="0" dirty="0"/>
              <a:t> </a:t>
            </a:r>
            <a:r>
              <a:rPr lang="en-US" sz="3200" kern="0" dirty="0" err="1"/>
              <a:t>giới</a:t>
            </a:r>
            <a:r>
              <a:rPr lang="en-US" sz="3200" kern="0" dirty="0"/>
              <a:t> </a:t>
            </a:r>
            <a:r>
              <a:rPr lang="en-US" sz="3200" kern="0" dirty="0" err="1"/>
              <a:t>chống</a:t>
            </a:r>
            <a:r>
              <a:rPr lang="en-US" sz="3200" kern="0" dirty="0"/>
              <a:t> </a:t>
            </a:r>
            <a:r>
              <a:rPr lang="en-US" sz="3200" kern="0" dirty="0" err="1"/>
              <a:t>chiến</a:t>
            </a:r>
            <a:r>
              <a:rPr lang="en-US" sz="3200" kern="0" dirty="0"/>
              <a:t> </a:t>
            </a:r>
            <a:r>
              <a:rPr lang="en-US" sz="3200" kern="0" dirty="0" err="1"/>
              <a:t>tranh</a:t>
            </a:r>
            <a:r>
              <a:rPr lang="en-US" sz="3200" kern="0" dirty="0"/>
              <a:t> </a:t>
            </a:r>
            <a:r>
              <a:rPr lang="en-US" sz="3200" kern="0" dirty="0" err="1"/>
              <a:t>là</a:t>
            </a:r>
            <a:r>
              <a:rPr lang="en-US" sz="3200" kern="0" dirty="0"/>
              <a:t> </a:t>
            </a:r>
            <a:r>
              <a:rPr lang="en-US" sz="3200" kern="0" dirty="0" err="1"/>
              <a:t>ngày</a:t>
            </a:r>
            <a:r>
              <a:rPr lang="en-US" sz="3200" kern="0" dirty="0"/>
              <a:t> </a:t>
            </a:r>
            <a:r>
              <a:rPr lang="en-US" sz="3200" kern="0" dirty="0" err="1"/>
              <a:t>nào</a:t>
            </a:r>
            <a:r>
              <a:rPr lang="en-US" sz="3200" kern="0" dirty="0"/>
              <a:t> ?</a:t>
            </a:r>
          </a:p>
        </p:txBody>
      </p:sp>
      <p:sp>
        <p:nvSpPr>
          <p:cNvPr id="33803" name="TextBox 11"/>
          <p:cNvSpPr txBox="1">
            <a:spLocks noChangeArrowheads="1"/>
          </p:cNvSpPr>
          <p:nvPr/>
        </p:nvSpPr>
        <p:spPr bwMode="auto">
          <a:xfrm>
            <a:off x="1317625" y="3341688"/>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1/9</a:t>
            </a:r>
          </a:p>
        </p:txBody>
      </p:sp>
      <p:sp>
        <p:nvSpPr>
          <p:cNvPr id="33804" name="TextBox 12"/>
          <p:cNvSpPr txBox="1">
            <a:spLocks noChangeArrowheads="1"/>
          </p:cNvSpPr>
          <p:nvPr/>
        </p:nvSpPr>
        <p:spPr bwMode="auto">
          <a:xfrm>
            <a:off x="1317625" y="382905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30/4</a:t>
            </a:r>
          </a:p>
        </p:txBody>
      </p:sp>
      <p:sp>
        <p:nvSpPr>
          <p:cNvPr id="33805" name="TextBox 13"/>
          <p:cNvSpPr txBox="1">
            <a:spLocks noChangeArrowheads="1"/>
          </p:cNvSpPr>
          <p:nvPr/>
        </p:nvSpPr>
        <p:spPr bwMode="auto">
          <a:xfrm>
            <a:off x="4033838" y="335280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1/8</a:t>
            </a:r>
          </a:p>
        </p:txBody>
      </p:sp>
      <p:sp>
        <p:nvSpPr>
          <p:cNvPr id="33806" name="TextBox 14"/>
          <p:cNvSpPr txBox="1">
            <a:spLocks noChangeArrowheads="1"/>
          </p:cNvSpPr>
          <p:nvPr/>
        </p:nvSpPr>
        <p:spPr bwMode="auto">
          <a:xfrm>
            <a:off x="4038600" y="3889375"/>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 7/7</a:t>
            </a:r>
          </a:p>
        </p:txBody>
      </p:sp>
    </p:spTree>
    <p:extLst>
      <p:ext uri="{BB962C8B-B14F-4D97-AF65-F5344CB8AC3E}">
        <p14:creationId xmlns:p14="http://schemas.microsoft.com/office/powerpoint/2010/main" val="96175057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nodeType="afterGroup">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81"/>
          <p:cNvPicPr>
            <a:picLocks noChangeAspect="1"/>
          </p:cNvPicPr>
          <p:nvPr/>
        </p:nvPicPr>
        <p:blipFill>
          <a:blip r:embed="rId3">
            <a:extLst>
              <a:ext uri="{28A0092B-C50C-407E-A947-70E740481C1C}">
                <a14:useLocalDpi xmlns:a14="http://schemas.microsoft.com/office/drawing/2010/main" val="0"/>
              </a:ext>
            </a:extLst>
          </a:blip>
          <a:srcRect b="13252"/>
          <a:stretch>
            <a:fillRect/>
          </a:stretch>
        </p:blipFill>
        <p:spPr bwMode="auto">
          <a:xfrm>
            <a:off x="41275"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44" name="TextBox 3"/>
          <p:cNvSpPr txBox="1">
            <a:spLocks noChangeArrowheads="1"/>
          </p:cNvSpPr>
          <p:nvPr/>
        </p:nvSpPr>
        <p:spPr bwMode="auto">
          <a:xfrm>
            <a:off x="1135063" y="1284288"/>
            <a:ext cx="51974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t>Câu hỏi 4</a:t>
            </a:r>
          </a:p>
          <a:p>
            <a:pPr>
              <a:spcBef>
                <a:spcPct val="0"/>
              </a:spcBef>
              <a:buFontTx/>
              <a:buNone/>
            </a:pPr>
            <a:r>
              <a:rPr lang="en-US" sz="2800" b="1"/>
              <a:t>     </a:t>
            </a:r>
            <a:r>
              <a:rPr lang="vi-VN" sz="2800"/>
              <a:t>Bộ trưởng Bộ Ngoại giao</a:t>
            </a:r>
            <a:r>
              <a:rPr lang="en-US" sz="2800"/>
              <a:t> đầu tiên</a:t>
            </a:r>
            <a:r>
              <a:rPr lang="vi-VN" sz="2800"/>
              <a:t> ở nước ta</a:t>
            </a:r>
            <a:r>
              <a:rPr lang="en-US" sz="2800"/>
              <a:t> ? </a:t>
            </a:r>
          </a:p>
          <a:p>
            <a:pPr>
              <a:spcBef>
                <a:spcPct val="0"/>
              </a:spcBef>
              <a:buFontTx/>
              <a:buNone/>
            </a:pPr>
            <a:endParaRPr lang="en-US" sz="2800"/>
          </a:p>
        </p:txBody>
      </p:sp>
      <p:sp>
        <p:nvSpPr>
          <p:cNvPr id="764" name="TextBox 763"/>
          <p:cNvSpPr txBox="1">
            <a:spLocks noChangeArrowheads="1"/>
          </p:cNvSpPr>
          <p:nvPr/>
        </p:nvSpPr>
        <p:spPr bwMode="auto">
          <a:xfrm>
            <a:off x="7558088" y="1919288"/>
            <a:ext cx="39147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a:t>Đáp án</a:t>
            </a:r>
          </a:p>
          <a:p>
            <a:pPr algn="ctr">
              <a:spcBef>
                <a:spcPct val="0"/>
              </a:spcBef>
              <a:buFontTx/>
              <a:buNone/>
            </a:pPr>
            <a:r>
              <a:rPr lang="en-US" sz="2800" b="1"/>
              <a:t>Chủ Tịch Hồ Chí Minh</a:t>
            </a:r>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p>
        </p:txBody>
      </p:sp>
      <p:pic>
        <p:nvPicPr>
          <p:cNvPr id="383" name="Picture 38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Box 19"/>
          <p:cNvSpPr txBox="1">
            <a:spLocks noChangeArrowheads="1"/>
          </p:cNvSpPr>
          <p:nvPr/>
        </p:nvSpPr>
        <p:spPr bwMode="auto">
          <a:xfrm>
            <a:off x="1333500" y="2873375"/>
            <a:ext cx="1828800"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 Chủ tịch Hồ Chí Minh</a:t>
            </a:r>
          </a:p>
        </p:txBody>
      </p:sp>
      <p:sp>
        <p:nvSpPr>
          <p:cNvPr id="35851" name="TextBox 20"/>
          <p:cNvSpPr txBox="1">
            <a:spLocks noChangeArrowheads="1"/>
          </p:cNvSpPr>
          <p:nvPr/>
        </p:nvSpPr>
        <p:spPr bwMode="auto">
          <a:xfrm>
            <a:off x="1295400" y="3930650"/>
            <a:ext cx="1828800"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Cao Bá Quát.</a:t>
            </a:r>
          </a:p>
          <a:p>
            <a:pPr algn="ctr">
              <a:spcBef>
                <a:spcPct val="0"/>
              </a:spcBef>
              <a:buFontTx/>
              <a:buNone/>
            </a:pPr>
            <a:endParaRPr lang="en-US" sz="2000"/>
          </a:p>
        </p:txBody>
      </p:sp>
      <p:sp>
        <p:nvSpPr>
          <p:cNvPr id="35852" name="TextBox 21"/>
          <p:cNvSpPr txBox="1">
            <a:spLocks noChangeArrowheads="1"/>
          </p:cNvSpPr>
          <p:nvPr/>
        </p:nvSpPr>
        <p:spPr bwMode="auto">
          <a:xfrm>
            <a:off x="4025900" y="2859088"/>
            <a:ext cx="1828800"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Phan Châu Trinh</a:t>
            </a:r>
          </a:p>
        </p:txBody>
      </p:sp>
      <p:sp>
        <p:nvSpPr>
          <p:cNvPr id="35853" name="TextBox 22"/>
          <p:cNvSpPr txBox="1">
            <a:spLocks noChangeArrowheads="1"/>
          </p:cNvSpPr>
          <p:nvPr/>
        </p:nvSpPr>
        <p:spPr bwMode="auto">
          <a:xfrm>
            <a:off x="4073525" y="3825875"/>
            <a:ext cx="1828800" cy="706438"/>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vi-VN" sz="2000"/>
              <a:t>Đại tướng Võ Nguyên Giáp</a:t>
            </a:r>
            <a:endParaRPr lang="en-US" sz="2000"/>
          </a:p>
        </p:txBody>
      </p:sp>
    </p:spTree>
    <p:extLst>
      <p:ext uri="{BB962C8B-B14F-4D97-AF65-F5344CB8AC3E}">
        <p14:creationId xmlns:p14="http://schemas.microsoft.com/office/powerpoint/2010/main" val="362154203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nodeType="afterGroup">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81"/>
          <p:cNvPicPr>
            <a:picLocks noChangeAspect="1"/>
          </p:cNvPicPr>
          <p:nvPr/>
        </p:nvPicPr>
        <p:blipFill>
          <a:blip r:embed="rId3">
            <a:extLst>
              <a:ext uri="{28A0092B-C50C-407E-A947-70E740481C1C}">
                <a14:useLocalDpi xmlns:a14="http://schemas.microsoft.com/office/drawing/2010/main" val="0"/>
              </a:ext>
            </a:extLst>
          </a:blip>
          <a:srcRect b="1325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892" name="TextBox 3"/>
          <p:cNvSpPr txBox="1">
            <a:spLocks noChangeArrowheads="1"/>
          </p:cNvSpPr>
          <p:nvPr/>
        </p:nvSpPr>
        <p:spPr bwMode="auto">
          <a:xfrm>
            <a:off x="1198563" y="1050925"/>
            <a:ext cx="51974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t>Câu hỏi 5</a:t>
            </a:r>
          </a:p>
          <a:p>
            <a:pPr>
              <a:spcBef>
                <a:spcPct val="0"/>
              </a:spcBef>
              <a:buFontTx/>
              <a:buNone/>
            </a:pPr>
            <a:r>
              <a:rPr lang="vi-VN" sz="2800"/>
              <a:t> </a:t>
            </a:r>
            <a:r>
              <a:rPr lang="en-US" sz="2800"/>
              <a:t> </a:t>
            </a:r>
            <a:r>
              <a:rPr lang="vi-VN" sz="2000"/>
              <a:t>Việc làm nào dưới đây </a:t>
            </a:r>
            <a:r>
              <a:rPr lang="vi-VN" sz="2000" b="1"/>
              <a:t>không đúng </a:t>
            </a:r>
            <a:r>
              <a:rPr lang="vi-VN" sz="2000"/>
              <a:t>khi thể hiện tình hữu nghị với bạn bè trong cuộc sống hăng ngày?</a:t>
            </a:r>
            <a:endParaRPr lang="en-US" sz="2000" b="1"/>
          </a:p>
        </p:txBody>
      </p:sp>
      <p:sp>
        <p:nvSpPr>
          <p:cNvPr id="764" name="TextBox 763"/>
          <p:cNvSpPr txBox="1">
            <a:spLocks noChangeArrowheads="1"/>
          </p:cNvSpPr>
          <p:nvPr/>
        </p:nvSpPr>
        <p:spPr bwMode="auto">
          <a:xfrm>
            <a:off x="7667625" y="1695450"/>
            <a:ext cx="35401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a:t>Đáp án</a:t>
            </a:r>
          </a:p>
          <a:p>
            <a:pPr algn="ctr">
              <a:spcBef>
                <a:spcPct val="0"/>
              </a:spcBef>
              <a:buFontTx/>
              <a:buNone/>
            </a:pPr>
            <a:r>
              <a:rPr lang="en-US" sz="2800"/>
              <a:t>Tôn trọng và ủng hộ mọi ý kiến dù sai của tập thể lớp</a:t>
            </a:r>
          </a:p>
          <a:p>
            <a:pPr algn="ctr">
              <a:spcBef>
                <a:spcPct val="0"/>
              </a:spcBef>
              <a:buFontTx/>
              <a:buNone/>
            </a:pPr>
            <a:endParaRPr lang="en-US" sz="2800" b="1"/>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p>
        </p:txBody>
      </p:sp>
      <p:pic>
        <p:nvPicPr>
          <p:cNvPr id="383" name="Picture 38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38"/>
          <p:cNvSpPr txBox="1">
            <a:spLocks noChangeArrowheads="1"/>
          </p:cNvSpPr>
          <p:nvPr/>
        </p:nvSpPr>
        <p:spPr bwMode="auto">
          <a:xfrm>
            <a:off x="1198563" y="2928938"/>
            <a:ext cx="2357437" cy="646112"/>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vi-VN" sz="1800"/>
              <a:t>Giúp đỡ những bạn học kém hơn mình</a:t>
            </a:r>
            <a:endParaRPr lang="en-US" sz="1800"/>
          </a:p>
        </p:txBody>
      </p:sp>
      <p:sp>
        <p:nvSpPr>
          <p:cNvPr id="37899" name="TextBox 39"/>
          <p:cNvSpPr txBox="1">
            <a:spLocks noChangeArrowheads="1"/>
          </p:cNvSpPr>
          <p:nvPr/>
        </p:nvSpPr>
        <p:spPr bwMode="auto">
          <a:xfrm>
            <a:off x="4035425" y="3990975"/>
            <a:ext cx="2357438" cy="9239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1800"/>
              <a:t>Tôn trọng và ủng hộ mọi ý kiến dù sai của tập thể lớp</a:t>
            </a:r>
          </a:p>
        </p:txBody>
      </p:sp>
      <p:sp>
        <p:nvSpPr>
          <p:cNvPr id="37900" name="TextBox 40"/>
          <p:cNvSpPr txBox="1">
            <a:spLocks noChangeArrowheads="1"/>
          </p:cNvSpPr>
          <p:nvPr/>
        </p:nvSpPr>
        <p:spPr bwMode="auto">
          <a:xfrm>
            <a:off x="4038600" y="2960688"/>
            <a:ext cx="2357438" cy="646112"/>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1800"/>
              <a:t>Thân thiện, hoà đồng với các bạn trong lớp.</a:t>
            </a:r>
          </a:p>
        </p:txBody>
      </p:sp>
      <p:sp>
        <p:nvSpPr>
          <p:cNvPr id="37901" name="TextBox 41"/>
          <p:cNvSpPr txBox="1">
            <a:spLocks noChangeArrowheads="1"/>
          </p:cNvSpPr>
          <p:nvPr/>
        </p:nvSpPr>
        <p:spPr bwMode="auto">
          <a:xfrm>
            <a:off x="1198563" y="3940175"/>
            <a:ext cx="2357437" cy="954088"/>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vi-VN" sz="1800"/>
              <a:t>Tham gia các hoạt động giao lưu do nhà trường tổ chức</a:t>
            </a:r>
            <a:r>
              <a:rPr lang="vi-VN" sz="2000"/>
              <a:t>.</a:t>
            </a:r>
            <a:endParaRPr lang="en-US" sz="2000"/>
          </a:p>
        </p:txBody>
      </p:sp>
    </p:spTree>
    <p:extLst>
      <p:ext uri="{BB962C8B-B14F-4D97-AF65-F5344CB8AC3E}">
        <p14:creationId xmlns:p14="http://schemas.microsoft.com/office/powerpoint/2010/main" val="181086583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nodeType="afterGroup">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81"/>
          <p:cNvPicPr>
            <a:picLocks noChangeAspect="1"/>
          </p:cNvPicPr>
          <p:nvPr/>
        </p:nvPicPr>
        <p:blipFill>
          <a:blip r:embed="rId3">
            <a:extLst>
              <a:ext uri="{28A0092B-C50C-407E-A947-70E740481C1C}">
                <a14:useLocalDpi xmlns:a14="http://schemas.microsoft.com/office/drawing/2010/main" val="0"/>
              </a:ext>
            </a:extLst>
          </a:blip>
          <a:srcRect b="1325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0" name="TextBox 3"/>
          <p:cNvSpPr txBox="1">
            <a:spLocks noChangeArrowheads="1"/>
          </p:cNvSpPr>
          <p:nvPr/>
        </p:nvSpPr>
        <p:spPr bwMode="auto">
          <a:xfrm>
            <a:off x="1135063" y="1284288"/>
            <a:ext cx="5646737"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t>Câu hỏi 6</a:t>
            </a:r>
          </a:p>
          <a:p>
            <a:pPr>
              <a:spcBef>
                <a:spcPct val="0"/>
              </a:spcBef>
              <a:buFontTx/>
              <a:buNone/>
            </a:pPr>
            <a:r>
              <a:rPr lang="en-US" sz="2400"/>
              <a:t>      </a:t>
            </a:r>
            <a:r>
              <a:rPr lang="vi-VN" sz="2400"/>
              <a:t>Để </a:t>
            </a:r>
            <a:r>
              <a:rPr lang="en-US" sz="2400"/>
              <a:t>hợp tác </a:t>
            </a:r>
            <a:r>
              <a:rPr lang="vi-VN" sz="2400"/>
              <a:t>với các nước trên thế giới,  nước </a:t>
            </a:r>
            <a:r>
              <a:rPr lang="en-US" sz="2400"/>
              <a:t>ta đã thực hiện nguyên tắc nào.</a:t>
            </a:r>
            <a:endParaRPr lang="en-US" sz="2400" b="1"/>
          </a:p>
        </p:txBody>
      </p:sp>
      <p:sp>
        <p:nvSpPr>
          <p:cNvPr id="764" name="TextBox 763"/>
          <p:cNvSpPr txBox="1">
            <a:spLocks noChangeArrowheads="1"/>
          </p:cNvSpPr>
          <p:nvPr/>
        </p:nvSpPr>
        <p:spPr bwMode="auto">
          <a:xfrm>
            <a:off x="7542213" y="1716088"/>
            <a:ext cx="35417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a:t>Đáp án</a:t>
            </a:r>
          </a:p>
          <a:p>
            <a:pPr algn="ctr">
              <a:spcBef>
                <a:spcPct val="0"/>
              </a:spcBef>
              <a:buFontTx/>
              <a:buNone/>
            </a:pPr>
            <a:r>
              <a:rPr lang="en-US" sz="2800">
                <a:solidFill>
                  <a:srgbClr val="0000FF"/>
                </a:solidFill>
              </a:rPr>
              <a:t>Dùng thương lượng và đàm phán để giải quyết mâu thuẫn</a:t>
            </a:r>
          </a:p>
          <a:p>
            <a:pPr algn="ctr">
              <a:spcBef>
                <a:spcPct val="0"/>
              </a:spcBef>
              <a:buFontTx/>
              <a:buNone/>
            </a:pPr>
            <a:endParaRPr lang="en-US" sz="2800" b="1"/>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p>
        </p:txBody>
      </p:sp>
      <p:pic>
        <p:nvPicPr>
          <p:cNvPr id="383" name="Picture 38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Box 9"/>
          <p:cNvSpPr txBox="1">
            <a:spLocks noChangeArrowheads="1"/>
          </p:cNvSpPr>
          <p:nvPr/>
        </p:nvSpPr>
        <p:spPr bwMode="auto">
          <a:xfrm>
            <a:off x="1109663" y="2697163"/>
            <a:ext cx="2659062" cy="706437"/>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Không tham gia các hoạt động chung</a:t>
            </a:r>
          </a:p>
        </p:txBody>
      </p:sp>
      <p:sp>
        <p:nvSpPr>
          <p:cNvPr id="39947" name="TextBox 10"/>
          <p:cNvSpPr txBox="1">
            <a:spLocks noChangeArrowheads="1"/>
          </p:cNvSpPr>
          <p:nvPr/>
        </p:nvSpPr>
        <p:spPr bwMode="auto">
          <a:xfrm>
            <a:off x="1109663" y="3883025"/>
            <a:ext cx="2659062" cy="101600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Dùng thương lượng và đàm phán để giải quyết mâu thuẫn</a:t>
            </a:r>
          </a:p>
        </p:txBody>
      </p:sp>
      <p:sp>
        <p:nvSpPr>
          <p:cNvPr id="39948" name="TextBox 11"/>
          <p:cNvSpPr txBox="1">
            <a:spLocks noChangeArrowheads="1"/>
          </p:cNvSpPr>
          <p:nvPr/>
        </p:nvSpPr>
        <p:spPr bwMode="auto">
          <a:xfrm>
            <a:off x="4106863" y="2701925"/>
            <a:ext cx="2217737"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Chỉ hợp tác khi mình có lợi</a:t>
            </a:r>
          </a:p>
        </p:txBody>
      </p:sp>
      <p:sp>
        <p:nvSpPr>
          <p:cNvPr id="39949" name="TextBox 12"/>
          <p:cNvSpPr txBox="1">
            <a:spLocks noChangeArrowheads="1"/>
          </p:cNvSpPr>
          <p:nvPr/>
        </p:nvSpPr>
        <p:spPr bwMode="auto">
          <a:xfrm>
            <a:off x="4086225" y="3862388"/>
            <a:ext cx="2238375" cy="1014412"/>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Chỉ hợp tác với các nước giàu hơn mình</a:t>
            </a:r>
          </a:p>
          <a:p>
            <a:pPr algn="ctr">
              <a:spcBef>
                <a:spcPct val="0"/>
              </a:spcBef>
              <a:buFontTx/>
              <a:buNone/>
            </a:pPr>
            <a:endParaRPr lang="en-US" sz="2000"/>
          </a:p>
        </p:txBody>
      </p:sp>
    </p:spTree>
    <p:extLst>
      <p:ext uri="{BB962C8B-B14F-4D97-AF65-F5344CB8AC3E}">
        <p14:creationId xmlns:p14="http://schemas.microsoft.com/office/powerpoint/2010/main" val="281478808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nodeType="afterGroup">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81"/>
          <p:cNvPicPr>
            <a:picLocks noChangeAspect="1"/>
          </p:cNvPicPr>
          <p:nvPr/>
        </p:nvPicPr>
        <p:blipFill>
          <a:blip r:embed="rId3">
            <a:extLst>
              <a:ext uri="{28A0092B-C50C-407E-A947-70E740481C1C}">
                <a14:useLocalDpi xmlns:a14="http://schemas.microsoft.com/office/drawing/2010/main" val="0"/>
              </a:ext>
            </a:extLst>
          </a:blip>
          <a:srcRect b="13252"/>
          <a:stretch>
            <a:fillRect/>
          </a:stretch>
        </p:blipFill>
        <p:spPr bwMode="auto">
          <a:xfrm>
            <a:off x="-3175" y="460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88" name="TextBox 3"/>
          <p:cNvSpPr txBox="1">
            <a:spLocks noChangeArrowheads="1"/>
          </p:cNvSpPr>
          <p:nvPr/>
        </p:nvSpPr>
        <p:spPr bwMode="auto">
          <a:xfrm>
            <a:off x="1135063" y="1284288"/>
            <a:ext cx="519747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dirty="0" err="1"/>
              <a:t>Câu</a:t>
            </a:r>
            <a:r>
              <a:rPr lang="en-US" sz="2800" b="1" dirty="0"/>
              <a:t> </a:t>
            </a:r>
            <a:r>
              <a:rPr lang="en-US" sz="2800" b="1" dirty="0" err="1"/>
              <a:t>hỏi</a:t>
            </a:r>
            <a:r>
              <a:rPr lang="en-US" sz="2800" b="1" dirty="0"/>
              <a:t> 7</a:t>
            </a:r>
          </a:p>
          <a:p>
            <a:pPr>
              <a:spcBef>
                <a:spcPct val="0"/>
              </a:spcBef>
              <a:buFontTx/>
              <a:buNone/>
            </a:pPr>
            <a:r>
              <a:rPr lang="en-US" sz="2800" dirty="0"/>
              <a:t>    </a:t>
            </a:r>
            <a:r>
              <a:rPr lang="en-US" sz="2400" dirty="0" err="1"/>
              <a:t>Các</a:t>
            </a:r>
            <a:r>
              <a:rPr lang="en-US" sz="2400" dirty="0"/>
              <a:t> </a:t>
            </a:r>
            <a:r>
              <a:rPr lang="en-US" sz="2400" dirty="0" err="1"/>
              <a:t>quốc</a:t>
            </a:r>
            <a:r>
              <a:rPr lang="en-US" sz="2400" dirty="0"/>
              <a:t> </a:t>
            </a:r>
            <a:r>
              <a:rPr lang="en-US" sz="2400" dirty="0" err="1"/>
              <a:t>gia</a:t>
            </a:r>
            <a:r>
              <a:rPr lang="en-US" sz="2400" dirty="0"/>
              <a:t>, </a:t>
            </a:r>
            <a:r>
              <a:rPr lang="en-US" sz="2400" dirty="0" err="1"/>
              <a:t>dân</a:t>
            </a:r>
            <a:r>
              <a:rPr lang="en-US" sz="2400" dirty="0"/>
              <a:t> </a:t>
            </a:r>
            <a:r>
              <a:rPr lang="en-US" sz="2400" dirty="0" err="1"/>
              <a:t>tộc</a:t>
            </a:r>
            <a:r>
              <a:rPr lang="en-US" sz="2400" dirty="0"/>
              <a:t> </a:t>
            </a:r>
            <a:r>
              <a:rPr lang="en-US" sz="2400" dirty="0" err="1"/>
              <a:t>trên</a:t>
            </a:r>
            <a:r>
              <a:rPr lang="en-US" sz="2400" dirty="0"/>
              <a:t> </a:t>
            </a:r>
            <a:r>
              <a:rPr lang="en-US" sz="2400" dirty="0" err="1"/>
              <a:t>thế</a:t>
            </a:r>
            <a:r>
              <a:rPr lang="en-US" sz="2400" dirty="0"/>
              <a:t> </a:t>
            </a:r>
            <a:r>
              <a:rPr lang="en-US" sz="2400" dirty="0" err="1"/>
              <a:t>giới</a:t>
            </a:r>
            <a:r>
              <a:rPr lang="en-US" sz="2400" dirty="0"/>
              <a:t> </a:t>
            </a:r>
            <a:r>
              <a:rPr lang="en-US" sz="2400" dirty="0" err="1"/>
              <a:t>thể</a:t>
            </a:r>
            <a:r>
              <a:rPr lang="en-US" sz="2400" dirty="0"/>
              <a:t> </a:t>
            </a:r>
            <a:r>
              <a:rPr lang="en-US" sz="2400" dirty="0" err="1"/>
              <a:t>hiện</a:t>
            </a:r>
            <a:r>
              <a:rPr lang="en-US" sz="2400" dirty="0"/>
              <a:t> </a:t>
            </a:r>
            <a:r>
              <a:rPr lang="en-US" sz="2400" dirty="0" err="1"/>
              <a:t>tình</a:t>
            </a:r>
            <a:r>
              <a:rPr lang="en-US" sz="2400" dirty="0"/>
              <a:t> </a:t>
            </a:r>
            <a:r>
              <a:rPr lang="en-US" sz="2400" dirty="0" err="1"/>
              <a:t>hữu</a:t>
            </a:r>
            <a:r>
              <a:rPr lang="en-US" sz="2400" dirty="0"/>
              <a:t> </a:t>
            </a:r>
            <a:r>
              <a:rPr lang="en-US" sz="2400" dirty="0" err="1"/>
              <a:t>nghị</a:t>
            </a:r>
            <a:r>
              <a:rPr lang="en-US" sz="2400" dirty="0"/>
              <a:t> </a:t>
            </a:r>
            <a:r>
              <a:rPr lang="en-US" sz="2400" dirty="0" err="1"/>
              <a:t>thông</a:t>
            </a:r>
            <a:r>
              <a:rPr lang="en-US" sz="2400" dirty="0"/>
              <a:t> qua </a:t>
            </a:r>
            <a:r>
              <a:rPr lang="en-US" sz="2400" dirty="0" err="1"/>
              <a:t>mối</a:t>
            </a:r>
            <a:r>
              <a:rPr lang="en-US" sz="2400" dirty="0"/>
              <a:t> </a:t>
            </a:r>
            <a:r>
              <a:rPr lang="en-US" sz="2400" dirty="0" err="1"/>
              <a:t>quan</a:t>
            </a:r>
            <a:r>
              <a:rPr lang="en-US" sz="2400" dirty="0"/>
              <a:t> </a:t>
            </a:r>
            <a:r>
              <a:rPr lang="en-US" sz="2400" dirty="0" err="1" smtClean="0"/>
              <a:t>hệ</a:t>
            </a:r>
            <a:endParaRPr lang="en-US" sz="2400" b="1" dirty="0"/>
          </a:p>
        </p:txBody>
      </p:sp>
      <p:sp>
        <p:nvSpPr>
          <p:cNvPr id="764" name="TextBox 763"/>
          <p:cNvSpPr txBox="1">
            <a:spLocks noChangeArrowheads="1"/>
          </p:cNvSpPr>
          <p:nvPr/>
        </p:nvSpPr>
        <p:spPr bwMode="auto">
          <a:xfrm>
            <a:off x="7667625" y="1695450"/>
            <a:ext cx="3540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a:t>Đáp án</a:t>
            </a:r>
          </a:p>
          <a:p>
            <a:pPr algn="ctr">
              <a:spcBef>
                <a:spcPct val="0"/>
              </a:spcBef>
              <a:buFontTx/>
              <a:buNone/>
            </a:pPr>
            <a:r>
              <a:rPr lang="en-US" sz="2800"/>
              <a:t>Bạn bè thân thiện.</a:t>
            </a:r>
            <a:endParaRPr lang="en-US" sz="2800" b="1"/>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p>
        </p:txBody>
      </p:sp>
      <p:pic>
        <p:nvPicPr>
          <p:cNvPr id="383" name="Picture 38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Box 9"/>
          <p:cNvSpPr txBox="1">
            <a:spLocks noChangeArrowheads="1"/>
          </p:cNvSpPr>
          <p:nvPr/>
        </p:nvSpPr>
        <p:spPr bwMode="auto">
          <a:xfrm>
            <a:off x="1285875" y="3060700"/>
            <a:ext cx="1828800" cy="400050"/>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Đối tác kinh tế</a:t>
            </a:r>
          </a:p>
        </p:txBody>
      </p:sp>
      <p:sp>
        <p:nvSpPr>
          <p:cNvPr id="41995" name="TextBox 10"/>
          <p:cNvSpPr txBox="1">
            <a:spLocks noChangeArrowheads="1"/>
          </p:cNvSpPr>
          <p:nvPr/>
        </p:nvSpPr>
        <p:spPr bwMode="auto">
          <a:xfrm>
            <a:off x="1317625" y="3829050"/>
            <a:ext cx="1828800"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Bạn bè thân thiện.</a:t>
            </a:r>
          </a:p>
        </p:txBody>
      </p:sp>
      <p:sp>
        <p:nvSpPr>
          <p:cNvPr id="41996" name="TextBox 11"/>
          <p:cNvSpPr txBox="1">
            <a:spLocks noChangeArrowheads="1"/>
          </p:cNvSpPr>
          <p:nvPr/>
        </p:nvSpPr>
        <p:spPr bwMode="auto">
          <a:xfrm>
            <a:off x="4030663" y="3048000"/>
            <a:ext cx="1828800"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Đối đầu thay đối thoại</a:t>
            </a:r>
          </a:p>
        </p:txBody>
      </p:sp>
      <p:sp>
        <p:nvSpPr>
          <p:cNvPr id="41997" name="TextBox 12"/>
          <p:cNvSpPr txBox="1">
            <a:spLocks noChangeArrowheads="1"/>
          </p:cNvSpPr>
          <p:nvPr/>
        </p:nvSpPr>
        <p:spPr bwMode="auto">
          <a:xfrm>
            <a:off x="4030663" y="3838575"/>
            <a:ext cx="1828800" cy="708025"/>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a:t>Mâu thuẫn, xung đột.</a:t>
            </a:r>
          </a:p>
        </p:txBody>
      </p:sp>
    </p:spTree>
    <p:extLst>
      <p:ext uri="{BB962C8B-B14F-4D97-AF65-F5344CB8AC3E}">
        <p14:creationId xmlns:p14="http://schemas.microsoft.com/office/powerpoint/2010/main" val="131552252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nodeType="afterGroup">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81"/>
          <p:cNvPicPr>
            <a:picLocks noChangeAspect="1"/>
          </p:cNvPicPr>
          <p:nvPr/>
        </p:nvPicPr>
        <p:blipFill>
          <a:blip r:embed="rId3">
            <a:extLst>
              <a:ext uri="{28A0092B-C50C-407E-A947-70E740481C1C}">
                <a14:useLocalDpi xmlns:a14="http://schemas.microsoft.com/office/drawing/2010/main" val="0"/>
              </a:ext>
            </a:extLst>
          </a:blip>
          <a:srcRect b="13252"/>
          <a:stretch>
            <a:fillRect/>
          </a:stretch>
        </p:blipFill>
        <p:spPr bwMode="auto">
          <a:xfrm>
            <a:off x="-3175" y="460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AutoShape 3"/>
          <p:cNvSpPr>
            <a:spLocks noChangeAspect="1" noChangeArrowheads="1" noTextEdit="1"/>
          </p:cNvSpPr>
          <p:nvPr/>
        </p:nvSpPr>
        <p:spPr bwMode="auto">
          <a:xfrm>
            <a:off x="4035425" y="-914400"/>
            <a:ext cx="8399463" cy="83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88" name="TextBox 3"/>
          <p:cNvSpPr txBox="1">
            <a:spLocks noChangeArrowheads="1"/>
          </p:cNvSpPr>
          <p:nvPr/>
        </p:nvSpPr>
        <p:spPr bwMode="auto">
          <a:xfrm>
            <a:off x="1135063" y="1284288"/>
            <a:ext cx="51974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dirty="0" err="1"/>
              <a:t>Câu</a:t>
            </a:r>
            <a:r>
              <a:rPr lang="en-US" sz="2800" b="1" dirty="0"/>
              <a:t> </a:t>
            </a:r>
            <a:r>
              <a:rPr lang="en-US" sz="2800" b="1" dirty="0" err="1"/>
              <a:t>hỏi</a:t>
            </a:r>
            <a:r>
              <a:rPr lang="en-US" sz="2800" b="1" dirty="0"/>
              <a:t> </a:t>
            </a:r>
            <a:r>
              <a:rPr lang="en-US" sz="2800" b="1" dirty="0" smtClean="0"/>
              <a:t>8</a:t>
            </a:r>
            <a:endParaRPr lang="en-US" sz="2800" b="1" dirty="0"/>
          </a:p>
          <a:p>
            <a:pPr>
              <a:spcBef>
                <a:spcPct val="0"/>
              </a:spcBef>
              <a:buFontTx/>
              <a:buNone/>
            </a:pPr>
            <a:r>
              <a:rPr lang="en-US" sz="2800" dirty="0"/>
              <a:t>    </a:t>
            </a:r>
            <a:r>
              <a:rPr lang="en-US" sz="2800" dirty="0" smtClean="0"/>
              <a:t>Theo </a:t>
            </a:r>
            <a:r>
              <a:rPr lang="en-US" sz="2800" dirty="0" err="1" smtClean="0"/>
              <a:t>em</a:t>
            </a:r>
            <a:r>
              <a:rPr lang="en-US" sz="2800" dirty="0" smtClean="0"/>
              <a:t> </a:t>
            </a:r>
            <a:r>
              <a:rPr lang="en-US" sz="2800" dirty="0" err="1" smtClean="0"/>
              <a:t>hoạt</a:t>
            </a:r>
            <a:r>
              <a:rPr lang="en-US" sz="2800" dirty="0" smtClean="0"/>
              <a:t> </a:t>
            </a:r>
            <a:r>
              <a:rPr lang="en-US" sz="2800" dirty="0" err="1" smtClean="0"/>
              <a:t>động</a:t>
            </a:r>
            <a:r>
              <a:rPr lang="en-US" sz="2800" dirty="0" smtClean="0"/>
              <a:t> </a:t>
            </a:r>
            <a:r>
              <a:rPr lang="en-US" sz="2800" dirty="0" err="1" smtClean="0"/>
              <a:t>nào</a:t>
            </a:r>
            <a:r>
              <a:rPr lang="en-US" sz="2800" dirty="0" smtClean="0"/>
              <a:t> HS </a:t>
            </a:r>
            <a:r>
              <a:rPr lang="en-US" sz="2800" dirty="0" err="1" smtClean="0"/>
              <a:t>không</a:t>
            </a:r>
            <a:r>
              <a:rPr lang="en-US" sz="2800" dirty="0" smtClean="0"/>
              <a:t> </a:t>
            </a:r>
            <a:r>
              <a:rPr lang="en-US" sz="2800" dirty="0" err="1" smtClean="0"/>
              <a:t>nên</a:t>
            </a:r>
            <a:r>
              <a:rPr lang="en-US" sz="2800" dirty="0" smtClean="0"/>
              <a:t> </a:t>
            </a:r>
            <a:r>
              <a:rPr lang="en-US" sz="2800" dirty="0" err="1" smtClean="0"/>
              <a:t>thực</a:t>
            </a:r>
            <a:r>
              <a:rPr lang="en-US" sz="2800" dirty="0" smtClean="0"/>
              <a:t> </a:t>
            </a:r>
            <a:r>
              <a:rPr lang="en-US" sz="2800" dirty="0" err="1" smtClean="0"/>
              <a:t>hiện</a:t>
            </a:r>
            <a:r>
              <a:rPr lang="en-US" sz="2800" dirty="0" smtClean="0"/>
              <a:t> ?</a:t>
            </a:r>
            <a:endParaRPr lang="en-US" sz="2400" b="1" dirty="0"/>
          </a:p>
        </p:txBody>
      </p:sp>
      <p:sp>
        <p:nvSpPr>
          <p:cNvPr id="764" name="TextBox 763"/>
          <p:cNvSpPr txBox="1">
            <a:spLocks noChangeArrowheads="1"/>
          </p:cNvSpPr>
          <p:nvPr/>
        </p:nvSpPr>
        <p:spPr bwMode="auto">
          <a:xfrm>
            <a:off x="7667625" y="1695450"/>
            <a:ext cx="35401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800" b="1" dirty="0" err="1"/>
              <a:t>Đáp</a:t>
            </a:r>
            <a:r>
              <a:rPr lang="en-US" sz="2800" b="1" dirty="0"/>
              <a:t> </a:t>
            </a:r>
            <a:r>
              <a:rPr lang="en-US" sz="2800" b="1" dirty="0" err="1"/>
              <a:t>án</a:t>
            </a:r>
            <a:endParaRPr lang="en-US" sz="2800" b="1" dirty="0"/>
          </a:p>
          <a:p>
            <a:pPr algn="ctr">
              <a:spcBef>
                <a:spcPct val="0"/>
              </a:spcBef>
              <a:buNone/>
            </a:pPr>
            <a:r>
              <a:rPr lang="en-US" sz="2800" dirty="0" err="1" smtClean="0"/>
              <a:t>Biểu</a:t>
            </a:r>
            <a:r>
              <a:rPr lang="en-US" sz="2800" dirty="0" smtClean="0"/>
              <a:t> </a:t>
            </a:r>
            <a:r>
              <a:rPr lang="en-US" sz="2800" dirty="0" err="1" smtClean="0"/>
              <a:t>tình</a:t>
            </a:r>
            <a:r>
              <a:rPr lang="en-US" sz="2800" dirty="0" smtClean="0"/>
              <a:t> </a:t>
            </a:r>
            <a:r>
              <a:rPr lang="en-US" sz="2800" dirty="0" err="1" smtClean="0"/>
              <a:t>đập</a:t>
            </a:r>
            <a:r>
              <a:rPr lang="en-US" sz="2800" dirty="0" smtClean="0"/>
              <a:t> </a:t>
            </a:r>
            <a:r>
              <a:rPr lang="en-US" sz="2800" dirty="0" err="1" smtClean="0"/>
              <a:t>phá</a:t>
            </a:r>
            <a:r>
              <a:rPr lang="en-US" sz="2800" dirty="0" smtClean="0"/>
              <a:t> </a:t>
            </a:r>
            <a:r>
              <a:rPr lang="en-US" sz="2800" dirty="0" err="1" smtClean="0"/>
              <a:t>nhà</a:t>
            </a:r>
            <a:r>
              <a:rPr lang="en-US" sz="2800" dirty="0" smtClean="0"/>
              <a:t> </a:t>
            </a:r>
            <a:r>
              <a:rPr lang="en-US" sz="2800" dirty="0" err="1" smtClean="0"/>
              <a:t>máy</a:t>
            </a:r>
            <a:r>
              <a:rPr lang="en-US" sz="2800" dirty="0" smtClean="0"/>
              <a:t> </a:t>
            </a:r>
            <a:r>
              <a:rPr lang="en-US" sz="2800" dirty="0" err="1"/>
              <a:t>T</a:t>
            </a:r>
            <a:r>
              <a:rPr lang="en-US" sz="2800" dirty="0" err="1" smtClean="0"/>
              <a:t>rung</a:t>
            </a:r>
            <a:r>
              <a:rPr lang="en-US" sz="2800" dirty="0" smtClean="0"/>
              <a:t> </a:t>
            </a:r>
            <a:r>
              <a:rPr lang="en-US" sz="2800" dirty="0" err="1"/>
              <a:t>Q</a:t>
            </a:r>
            <a:r>
              <a:rPr lang="en-US" sz="2800" dirty="0" err="1" smtClean="0"/>
              <a:t>uốc</a:t>
            </a:r>
            <a:r>
              <a:rPr lang="en-US" sz="2800" dirty="0" smtClean="0"/>
              <a:t> </a:t>
            </a:r>
            <a:r>
              <a:rPr lang="en-US" sz="2800" dirty="0" err="1" smtClean="0"/>
              <a:t>để</a:t>
            </a:r>
            <a:r>
              <a:rPr lang="en-US" sz="2800" dirty="0" smtClean="0"/>
              <a:t> </a:t>
            </a:r>
            <a:r>
              <a:rPr lang="en-US" sz="2800" dirty="0" err="1" smtClean="0"/>
              <a:t>phản</a:t>
            </a:r>
            <a:r>
              <a:rPr lang="en-US" sz="2800" dirty="0" smtClean="0"/>
              <a:t> </a:t>
            </a:r>
            <a:r>
              <a:rPr lang="en-US" sz="2800" dirty="0" err="1" smtClean="0"/>
              <a:t>đốiTrung</a:t>
            </a:r>
            <a:r>
              <a:rPr lang="en-US" sz="2800" dirty="0" smtClean="0"/>
              <a:t> </a:t>
            </a:r>
            <a:r>
              <a:rPr lang="en-US" sz="2800" dirty="0" err="1" smtClean="0"/>
              <a:t>Quốc</a:t>
            </a:r>
            <a:r>
              <a:rPr lang="en-US" sz="2800" dirty="0" smtClean="0"/>
              <a:t>.</a:t>
            </a:r>
          </a:p>
          <a:p>
            <a:pPr algn="ctr">
              <a:spcBef>
                <a:spcPct val="0"/>
              </a:spcBef>
              <a:buFontTx/>
              <a:buNone/>
            </a:pPr>
            <a:endParaRPr lang="en-US" sz="2800" b="1" dirty="0"/>
          </a:p>
        </p:txBody>
      </p:sp>
      <p:sp>
        <p:nvSpPr>
          <p:cNvPr id="536" name="TextBox 535"/>
          <p:cNvSpPr txBox="1"/>
          <p:nvPr/>
        </p:nvSpPr>
        <p:spPr>
          <a:xfrm>
            <a:off x="7589838" y="4946650"/>
            <a:ext cx="2514600" cy="57785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800" b="1" dirty="0"/>
              <a:t>Xem đáp án</a:t>
            </a:r>
          </a:p>
        </p:txBody>
      </p:sp>
      <p:pic>
        <p:nvPicPr>
          <p:cNvPr id="383" name="Picture 38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7313" y="3956050"/>
            <a:ext cx="43767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 name="TextBox 536"/>
          <p:cNvSpPr txBox="1"/>
          <p:nvPr/>
        </p:nvSpPr>
        <p:spPr>
          <a:xfrm rot="21221156">
            <a:off x="-1781175" y="487363"/>
            <a:ext cx="1576387" cy="45720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US" sz="28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77841">
            <a:off x="-2212975" y="-703263"/>
            <a:ext cx="2127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Box 9"/>
          <p:cNvSpPr txBox="1">
            <a:spLocks noChangeArrowheads="1"/>
          </p:cNvSpPr>
          <p:nvPr/>
        </p:nvSpPr>
        <p:spPr bwMode="auto">
          <a:xfrm>
            <a:off x="990188" y="2770355"/>
            <a:ext cx="2658329" cy="1015663"/>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dirty="0" err="1" smtClean="0"/>
              <a:t>Viết</a:t>
            </a:r>
            <a:r>
              <a:rPr lang="en-US" sz="2000" dirty="0" smtClean="0"/>
              <a:t> </a:t>
            </a:r>
            <a:r>
              <a:rPr lang="en-US" sz="2000" dirty="0" err="1" smtClean="0"/>
              <a:t>thư</a:t>
            </a:r>
            <a:r>
              <a:rPr lang="en-US" sz="2000" dirty="0" smtClean="0"/>
              <a:t> UPU </a:t>
            </a:r>
            <a:r>
              <a:rPr lang="en-US" sz="2000" dirty="0" err="1" smtClean="0"/>
              <a:t>bày</a:t>
            </a:r>
            <a:r>
              <a:rPr lang="en-US" sz="2000" dirty="0" smtClean="0"/>
              <a:t> </a:t>
            </a:r>
            <a:r>
              <a:rPr lang="en-US" sz="2000" dirty="0" err="1" smtClean="0"/>
              <a:t>tỏ</a:t>
            </a:r>
            <a:r>
              <a:rPr lang="en-US" sz="2000" dirty="0" smtClean="0"/>
              <a:t> </a:t>
            </a:r>
            <a:r>
              <a:rPr lang="en-US" sz="2000" dirty="0" err="1" smtClean="0"/>
              <a:t>quan</a:t>
            </a:r>
            <a:r>
              <a:rPr lang="en-US" sz="2000" dirty="0" smtClean="0"/>
              <a:t> </a:t>
            </a:r>
            <a:r>
              <a:rPr lang="en-US" sz="2000" dirty="0" err="1" smtClean="0"/>
              <a:t>điểm</a:t>
            </a:r>
            <a:r>
              <a:rPr lang="en-US" sz="2000" dirty="0" smtClean="0"/>
              <a:t> </a:t>
            </a:r>
            <a:r>
              <a:rPr lang="en-US" sz="2000" dirty="0" err="1" smtClean="0"/>
              <a:t>phản</a:t>
            </a:r>
            <a:r>
              <a:rPr lang="en-US" sz="2000" dirty="0" smtClean="0"/>
              <a:t> </a:t>
            </a:r>
            <a:r>
              <a:rPr lang="en-US" sz="2000" dirty="0" err="1" smtClean="0"/>
              <a:t>đối</a:t>
            </a:r>
            <a:r>
              <a:rPr lang="en-US" sz="2000" dirty="0" smtClean="0"/>
              <a:t> </a:t>
            </a:r>
            <a:r>
              <a:rPr lang="en-US" sz="2000" dirty="0" err="1" smtClean="0"/>
              <a:t>chiến</a:t>
            </a:r>
            <a:r>
              <a:rPr lang="en-US" sz="2000" dirty="0" smtClean="0"/>
              <a:t> </a:t>
            </a:r>
            <a:r>
              <a:rPr lang="en-US" sz="2000" dirty="0" err="1" smtClean="0"/>
              <a:t>tranh</a:t>
            </a:r>
            <a:endParaRPr lang="en-US" sz="2000" dirty="0"/>
          </a:p>
        </p:txBody>
      </p:sp>
      <p:sp>
        <p:nvSpPr>
          <p:cNvPr id="41995" name="TextBox 10"/>
          <p:cNvSpPr txBox="1">
            <a:spLocks noChangeArrowheads="1"/>
          </p:cNvSpPr>
          <p:nvPr/>
        </p:nvSpPr>
        <p:spPr bwMode="auto">
          <a:xfrm>
            <a:off x="990188" y="4049597"/>
            <a:ext cx="2687636" cy="707886"/>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dirty="0" err="1" smtClean="0"/>
              <a:t>Hoạt</a:t>
            </a:r>
            <a:r>
              <a:rPr lang="en-US" sz="2000" dirty="0" smtClean="0"/>
              <a:t> </a:t>
            </a:r>
            <a:r>
              <a:rPr lang="en-US" sz="2000" dirty="0" err="1" smtClean="0"/>
              <a:t>động</a:t>
            </a:r>
            <a:r>
              <a:rPr lang="en-US" sz="2000" dirty="0" smtClean="0"/>
              <a:t> </a:t>
            </a:r>
            <a:r>
              <a:rPr lang="en-US" sz="2000" dirty="0" err="1" smtClean="0"/>
              <a:t>từ</a:t>
            </a:r>
            <a:r>
              <a:rPr lang="en-US" sz="2000" dirty="0" smtClean="0"/>
              <a:t> </a:t>
            </a:r>
            <a:r>
              <a:rPr lang="en-US" sz="2000" dirty="0" err="1" smtClean="0"/>
              <a:t>thiện</a:t>
            </a:r>
            <a:endParaRPr lang="en-US" sz="2000" dirty="0" smtClean="0"/>
          </a:p>
          <a:p>
            <a:pPr algn="ctr">
              <a:spcBef>
                <a:spcPct val="0"/>
              </a:spcBef>
              <a:buFontTx/>
              <a:buNone/>
            </a:pPr>
            <a:endParaRPr lang="en-US" sz="2000" dirty="0"/>
          </a:p>
        </p:txBody>
      </p:sp>
      <p:sp>
        <p:nvSpPr>
          <p:cNvPr id="41996" name="TextBox 11"/>
          <p:cNvSpPr txBox="1">
            <a:spLocks noChangeArrowheads="1"/>
          </p:cNvSpPr>
          <p:nvPr/>
        </p:nvSpPr>
        <p:spPr bwMode="auto">
          <a:xfrm>
            <a:off x="3894580" y="2740291"/>
            <a:ext cx="2868901" cy="1015663"/>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dirty="0" err="1" smtClean="0"/>
              <a:t>Biểu</a:t>
            </a:r>
            <a:r>
              <a:rPr lang="en-US" sz="2000" dirty="0" smtClean="0"/>
              <a:t> </a:t>
            </a:r>
            <a:r>
              <a:rPr lang="en-US" sz="2000" dirty="0" err="1" smtClean="0"/>
              <a:t>tình</a:t>
            </a:r>
            <a:r>
              <a:rPr lang="en-US" sz="2000" dirty="0" smtClean="0"/>
              <a:t> </a:t>
            </a:r>
            <a:r>
              <a:rPr lang="en-US" sz="2000" dirty="0" err="1" smtClean="0"/>
              <a:t>đập</a:t>
            </a:r>
            <a:r>
              <a:rPr lang="en-US" sz="2000" dirty="0" smtClean="0"/>
              <a:t> </a:t>
            </a:r>
            <a:r>
              <a:rPr lang="en-US" sz="2000" dirty="0" err="1" smtClean="0"/>
              <a:t>phá</a:t>
            </a:r>
            <a:r>
              <a:rPr lang="en-US" sz="2000" dirty="0" smtClean="0"/>
              <a:t> </a:t>
            </a:r>
            <a:r>
              <a:rPr lang="en-US" sz="2000" dirty="0" err="1" smtClean="0"/>
              <a:t>nhà</a:t>
            </a:r>
            <a:r>
              <a:rPr lang="en-US" sz="2000" dirty="0" smtClean="0"/>
              <a:t> </a:t>
            </a:r>
            <a:r>
              <a:rPr lang="en-US" sz="2000" dirty="0" err="1" smtClean="0"/>
              <a:t>máy</a:t>
            </a:r>
            <a:r>
              <a:rPr lang="en-US" sz="2000" dirty="0" smtClean="0"/>
              <a:t> </a:t>
            </a:r>
            <a:r>
              <a:rPr lang="en-US" sz="2000" dirty="0" err="1"/>
              <a:t>T</a:t>
            </a:r>
            <a:r>
              <a:rPr lang="en-US" sz="2000" dirty="0" err="1" smtClean="0"/>
              <a:t>rung</a:t>
            </a:r>
            <a:r>
              <a:rPr lang="en-US" sz="2000" dirty="0" smtClean="0"/>
              <a:t> </a:t>
            </a:r>
            <a:r>
              <a:rPr lang="en-US" sz="2000" dirty="0" err="1"/>
              <a:t>Q</a:t>
            </a:r>
            <a:r>
              <a:rPr lang="en-US" sz="2000" dirty="0" err="1" smtClean="0"/>
              <a:t>uốc</a:t>
            </a:r>
            <a:r>
              <a:rPr lang="en-US" sz="2000" dirty="0" smtClean="0"/>
              <a:t> </a:t>
            </a:r>
            <a:r>
              <a:rPr lang="en-US" sz="2000" dirty="0" err="1" smtClean="0"/>
              <a:t>để</a:t>
            </a:r>
            <a:r>
              <a:rPr lang="en-US" sz="2000" dirty="0" smtClean="0"/>
              <a:t> </a:t>
            </a:r>
            <a:r>
              <a:rPr lang="en-US" sz="2000" dirty="0" err="1" smtClean="0"/>
              <a:t>phản</a:t>
            </a:r>
            <a:r>
              <a:rPr lang="en-US" sz="2000" dirty="0" smtClean="0"/>
              <a:t> </a:t>
            </a:r>
            <a:r>
              <a:rPr lang="en-US" sz="2000" dirty="0" err="1" smtClean="0"/>
              <a:t>đối</a:t>
            </a:r>
            <a:r>
              <a:rPr lang="en-US" sz="2000" dirty="0" smtClean="0"/>
              <a:t> </a:t>
            </a:r>
            <a:r>
              <a:rPr lang="en-US" sz="2000" dirty="0" err="1" smtClean="0"/>
              <a:t>Trung</a:t>
            </a:r>
            <a:r>
              <a:rPr lang="en-US" sz="2000" dirty="0" smtClean="0"/>
              <a:t> </a:t>
            </a:r>
            <a:r>
              <a:rPr lang="en-US" sz="2000" dirty="0" err="1" smtClean="0"/>
              <a:t>Quốc</a:t>
            </a:r>
            <a:r>
              <a:rPr lang="en-US" sz="2000" dirty="0" smtClean="0"/>
              <a:t>.</a:t>
            </a:r>
            <a:endParaRPr lang="en-US" sz="2000" dirty="0"/>
          </a:p>
        </p:txBody>
      </p:sp>
      <p:sp>
        <p:nvSpPr>
          <p:cNvPr id="41997" name="TextBox 12"/>
          <p:cNvSpPr txBox="1">
            <a:spLocks noChangeArrowheads="1"/>
          </p:cNvSpPr>
          <p:nvPr/>
        </p:nvSpPr>
        <p:spPr bwMode="auto">
          <a:xfrm>
            <a:off x="3925627" y="4049597"/>
            <a:ext cx="2732818" cy="707886"/>
          </a:xfrm>
          <a:prstGeom prst="rect">
            <a:avLst/>
          </a:prstGeom>
          <a:solidFill>
            <a:srgbClr val="F37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2000" dirty="0" err="1" smtClean="0"/>
              <a:t>Lịch</a:t>
            </a:r>
            <a:r>
              <a:rPr lang="en-US" sz="2000" dirty="0" smtClean="0"/>
              <a:t> </a:t>
            </a:r>
            <a:r>
              <a:rPr lang="en-US" sz="2000" dirty="0" err="1" smtClean="0"/>
              <a:t>sự</a:t>
            </a:r>
            <a:r>
              <a:rPr lang="en-US" sz="2000" dirty="0" smtClean="0"/>
              <a:t> </a:t>
            </a:r>
            <a:r>
              <a:rPr lang="en-US" sz="2000" dirty="0" err="1" smtClean="0"/>
              <a:t>với</a:t>
            </a:r>
            <a:r>
              <a:rPr lang="en-US" sz="2000" dirty="0" smtClean="0"/>
              <a:t> </a:t>
            </a:r>
            <a:r>
              <a:rPr lang="en-US" sz="2000" dirty="0" err="1" smtClean="0"/>
              <a:t>người</a:t>
            </a:r>
            <a:r>
              <a:rPr lang="en-US" sz="2000" dirty="0" smtClean="0"/>
              <a:t> </a:t>
            </a:r>
            <a:r>
              <a:rPr lang="en-US" sz="2000" dirty="0" err="1" smtClean="0"/>
              <a:t>nước</a:t>
            </a:r>
            <a:r>
              <a:rPr lang="en-US" sz="2000" dirty="0" smtClean="0"/>
              <a:t> </a:t>
            </a:r>
            <a:r>
              <a:rPr lang="en-US" sz="2000" dirty="0" err="1" smtClean="0"/>
              <a:t>ngoài</a:t>
            </a:r>
            <a:r>
              <a:rPr lang="en-US" sz="2000" dirty="0" smtClean="0"/>
              <a:t>.</a:t>
            </a:r>
            <a:endParaRPr lang="en-US" sz="2000" dirty="0"/>
          </a:p>
        </p:txBody>
      </p:sp>
    </p:spTree>
    <p:extLst>
      <p:ext uri="{BB962C8B-B14F-4D97-AF65-F5344CB8AC3E}">
        <p14:creationId xmlns:p14="http://schemas.microsoft.com/office/powerpoint/2010/main" val="411381137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nodeType="afterGroup">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91"/>
          <p:cNvGrpSpPr>
            <a:grpSpLocks/>
          </p:cNvGrpSpPr>
          <p:nvPr/>
        </p:nvGrpSpPr>
        <p:grpSpPr bwMode="auto">
          <a:xfrm>
            <a:off x="2667000" y="1371600"/>
            <a:ext cx="9002713" cy="836613"/>
            <a:chOff x="873021" y="552272"/>
            <a:chExt cx="8170435" cy="837019"/>
          </a:xfrm>
        </p:grpSpPr>
        <p:grpSp>
          <p:nvGrpSpPr>
            <p:cNvPr id="24583" name="组合 92"/>
            <p:cNvGrpSpPr>
              <a:grpSpLocks/>
            </p:cNvGrpSpPr>
            <p:nvPr/>
          </p:nvGrpSpPr>
          <p:grpSpPr bwMode="auto">
            <a:xfrm>
              <a:off x="873021" y="588301"/>
              <a:ext cx="8170435" cy="800990"/>
              <a:chOff x="3410481" y="5343181"/>
              <a:chExt cx="8170435" cy="800990"/>
            </a:xfrm>
          </p:grpSpPr>
          <p:sp>
            <p:nvSpPr>
              <p:cNvPr id="24585" name="Freeform 34"/>
              <p:cNvSpPr>
                <a:spLocks noEditPoints="1"/>
              </p:cNvSpPr>
              <p:nvPr/>
            </p:nvSpPr>
            <p:spPr bwMode="auto">
              <a:xfrm rot="491166">
                <a:off x="10787522" y="5684808"/>
                <a:ext cx="793394" cy="459363"/>
              </a:xfrm>
              <a:custGeom>
                <a:avLst/>
                <a:gdLst>
                  <a:gd name="T0" fmla="*/ 2147483646 w 97"/>
                  <a:gd name="T1" fmla="*/ 850652778 h 63"/>
                  <a:gd name="T2" fmla="*/ 2147483646 w 97"/>
                  <a:gd name="T3" fmla="*/ 1169640279 h 63"/>
                  <a:gd name="T4" fmla="*/ 2147483646 w 97"/>
                  <a:gd name="T5" fmla="*/ 1754467709 h 63"/>
                  <a:gd name="T6" fmla="*/ 2147483646 w 97"/>
                  <a:gd name="T7" fmla="*/ 2147483646 h 63"/>
                  <a:gd name="T8" fmla="*/ 1940134606 w 97"/>
                  <a:gd name="T9" fmla="*/ 2147483646 h 63"/>
                  <a:gd name="T10" fmla="*/ 1739430462 w 97"/>
                  <a:gd name="T11" fmla="*/ 2147483646 h 63"/>
                  <a:gd name="T12" fmla="*/ 1070419375 w 97"/>
                  <a:gd name="T13" fmla="*/ 2147483646 h 63"/>
                  <a:gd name="T14" fmla="*/ 133805489 w 97"/>
                  <a:gd name="T15" fmla="*/ 2147483646 h 63"/>
                  <a:gd name="T16" fmla="*/ 669011087 w 97"/>
                  <a:gd name="T17" fmla="*/ 1488635071 h 63"/>
                  <a:gd name="T18" fmla="*/ 669011087 w 97"/>
                  <a:gd name="T19" fmla="*/ 1382303473 h 63"/>
                  <a:gd name="T20" fmla="*/ 1204224864 w 97"/>
                  <a:gd name="T21" fmla="*/ 0 h 63"/>
                  <a:gd name="T22" fmla="*/ 2147483646 w 97"/>
                  <a:gd name="T23" fmla="*/ 265825347 h 63"/>
                  <a:gd name="T24" fmla="*/ 2147483646 w 97"/>
                  <a:gd name="T25" fmla="*/ 691151737 h 63"/>
                  <a:gd name="T26" fmla="*/ 2147483646 w 97"/>
                  <a:gd name="T27" fmla="*/ 797483334 h 63"/>
                  <a:gd name="T28" fmla="*/ 2147483646 w 97"/>
                  <a:gd name="T29" fmla="*/ 850652778 h 63"/>
                  <a:gd name="T30" fmla="*/ 1338022174 w 97"/>
                  <a:gd name="T31" fmla="*/ 159493750 h 63"/>
                  <a:gd name="T32" fmla="*/ 1070419375 w 97"/>
                  <a:gd name="T33" fmla="*/ 956984376 h 63"/>
                  <a:gd name="T34" fmla="*/ 936613886 w 97"/>
                  <a:gd name="T35" fmla="*/ 1382303473 h 63"/>
                  <a:gd name="T36" fmla="*/ 2147483646 w 97"/>
                  <a:gd name="T37" fmla="*/ 1063315973 h 63"/>
                  <a:gd name="T38" fmla="*/ 2147483646 w 97"/>
                  <a:gd name="T39" fmla="*/ 903814931 h 63"/>
                  <a:gd name="T40" fmla="*/ 1338022174 w 97"/>
                  <a:gd name="T41" fmla="*/ 159493750 h 63"/>
                  <a:gd name="T42" fmla="*/ 936613886 w 97"/>
                  <a:gd name="T43" fmla="*/ 2020293057 h 63"/>
                  <a:gd name="T44" fmla="*/ 1873235951 w 97"/>
                  <a:gd name="T45" fmla="*/ 2147483646 h 63"/>
                  <a:gd name="T46" fmla="*/ 2147483646 w 97"/>
                  <a:gd name="T47" fmla="*/ 1275971876 h 63"/>
                  <a:gd name="T48" fmla="*/ 2147483646 w 97"/>
                  <a:gd name="T49" fmla="*/ 1222809723 h 63"/>
                  <a:gd name="T50" fmla="*/ 936613886 w 97"/>
                  <a:gd name="T51" fmla="*/ 2020293057 h 63"/>
                  <a:gd name="T52" fmla="*/ 869715231 w 97"/>
                  <a:gd name="T53" fmla="*/ 1541804515 h 63"/>
                  <a:gd name="T54" fmla="*/ 468306943 w 97"/>
                  <a:gd name="T55" fmla="*/ 2126624654 h 63"/>
                  <a:gd name="T56" fmla="*/ 802816576 w 97"/>
                  <a:gd name="T57" fmla="*/ 1860799307 h 63"/>
                  <a:gd name="T58" fmla="*/ 1003520720 w 97"/>
                  <a:gd name="T59" fmla="*/ 1913961460 h 63"/>
                  <a:gd name="T60" fmla="*/ 2147483646 w 97"/>
                  <a:gd name="T61" fmla="*/ 1435472918 h 63"/>
                  <a:gd name="T62" fmla="*/ 2147483646 w 97"/>
                  <a:gd name="T63" fmla="*/ 1116478126 h 63"/>
                  <a:gd name="T64" fmla="*/ 869715231 w 97"/>
                  <a:gd name="T65" fmla="*/ 1541804515 h 63"/>
                  <a:gd name="T66" fmla="*/ 401408288 w 97"/>
                  <a:gd name="T67" fmla="*/ 2147483646 h 63"/>
                  <a:gd name="T68" fmla="*/ 936613886 w 97"/>
                  <a:gd name="T69" fmla="*/ 2147483646 h 63"/>
                  <a:gd name="T70" fmla="*/ 735917921 w 97"/>
                  <a:gd name="T71" fmla="*/ 2073462501 h 63"/>
                  <a:gd name="T72" fmla="*/ 401408288 w 97"/>
                  <a:gd name="T73" fmla="*/ 2147483646 h 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任意多边形 95"/>
              <p:cNvSpPr/>
              <p:nvPr/>
            </p:nvSpPr>
            <p:spPr>
              <a:xfrm>
                <a:off x="3410481" y="5343682"/>
                <a:ext cx="6984706" cy="570189"/>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24584" name="文本框 93"/>
            <p:cNvSpPr txBox="1">
              <a:spLocks noChangeArrowheads="1"/>
            </p:cNvSpPr>
            <p:nvPr/>
          </p:nvSpPr>
          <p:spPr bwMode="auto">
            <a:xfrm>
              <a:off x="1409732" y="552272"/>
              <a:ext cx="72370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2000" dirty="0">
                  <a:solidFill>
                    <a:srgbClr val="FFFFFF"/>
                  </a:solidFill>
                  <a:ea typeface="汉仪喵魂体W"/>
                  <a:cs typeface="汉仪喵魂体W"/>
                </a:rPr>
                <a:t>TÌM HIỂU LỰC LƯỢNG BẢO VỆ HÒA BÌNH CỦA ĐỊA PHƯƠNG EM </a:t>
              </a:r>
              <a:endParaRPr lang="zh-CN" altLang="en-US" sz="2000" dirty="0">
                <a:solidFill>
                  <a:srgbClr val="FFFFFF"/>
                </a:solidFill>
                <a:ea typeface="汉仪喵魂体W"/>
                <a:cs typeface="汉仪喵魂体W"/>
              </a:endParaRPr>
            </a:p>
          </p:txBody>
        </p:sp>
      </p:grpSp>
      <p:pic>
        <p:nvPicPr>
          <p:cNvPr id="24579"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796088" y="2387600"/>
            <a:ext cx="4529137"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A_图片 4"/>
          <p:cNvPicPr>
            <a:picLocks noChangeAspect="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1614488" y="2387600"/>
            <a:ext cx="46624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9"/>
          <p:cNvSpPr txBox="1">
            <a:spLocks noChangeArrowheads="1"/>
          </p:cNvSpPr>
          <p:nvPr/>
        </p:nvSpPr>
        <p:spPr bwMode="auto">
          <a:xfrm>
            <a:off x="2133600" y="3324225"/>
            <a:ext cx="3124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Char char="-"/>
            </a:pPr>
            <a:r>
              <a:rPr lang="en-US" sz="2400" dirty="0" err="1"/>
              <a:t>Tên</a:t>
            </a:r>
            <a:r>
              <a:rPr lang="en-US" sz="2400" dirty="0"/>
              <a:t> </a:t>
            </a:r>
            <a:r>
              <a:rPr lang="en-US" sz="2400" dirty="0" err="1"/>
              <a:t>lực</a:t>
            </a:r>
            <a:r>
              <a:rPr lang="en-US" sz="2400" dirty="0"/>
              <a:t> </a:t>
            </a:r>
            <a:r>
              <a:rPr lang="en-US" sz="2400" dirty="0" err="1"/>
              <a:t>lượng</a:t>
            </a:r>
            <a:r>
              <a:rPr lang="en-US" sz="2400" dirty="0"/>
              <a:t> </a:t>
            </a:r>
            <a:r>
              <a:rPr lang="en-US" sz="2400" dirty="0" err="1"/>
              <a:t>quan</a:t>
            </a:r>
            <a:r>
              <a:rPr lang="en-US" sz="2400" dirty="0"/>
              <a:t> </a:t>
            </a:r>
            <a:r>
              <a:rPr lang="en-US" sz="2400" dirty="0" err="1"/>
              <a:t>đội</a:t>
            </a:r>
            <a:r>
              <a:rPr lang="en-US" sz="2400" dirty="0"/>
              <a:t> ở </a:t>
            </a:r>
            <a:r>
              <a:rPr lang="en-US" sz="2400" dirty="0" err="1"/>
              <a:t>địa</a:t>
            </a:r>
            <a:r>
              <a:rPr lang="en-US" sz="2400" dirty="0"/>
              <a:t> </a:t>
            </a:r>
            <a:r>
              <a:rPr lang="en-US" sz="2400" dirty="0" err="1"/>
              <a:t>phương</a:t>
            </a:r>
            <a:r>
              <a:rPr lang="en-US" sz="2400" dirty="0"/>
              <a:t>.</a:t>
            </a:r>
          </a:p>
          <a:p>
            <a:pPr>
              <a:spcBef>
                <a:spcPct val="0"/>
              </a:spcBef>
              <a:buFontTx/>
              <a:buChar char="-"/>
            </a:pPr>
            <a:r>
              <a:rPr lang="en-US" sz="2400" dirty="0" err="1"/>
              <a:t>Nhiệm</a:t>
            </a:r>
            <a:r>
              <a:rPr lang="en-US" sz="2400" dirty="0"/>
              <a:t> </a:t>
            </a:r>
            <a:r>
              <a:rPr lang="en-US" sz="2400" dirty="0" err="1"/>
              <a:t>vụ</a:t>
            </a:r>
            <a:r>
              <a:rPr lang="en-US" sz="2400" dirty="0"/>
              <a:t> </a:t>
            </a:r>
            <a:r>
              <a:rPr lang="en-US" sz="2400" dirty="0" err="1"/>
              <a:t>và</a:t>
            </a:r>
            <a:r>
              <a:rPr lang="en-US" sz="2400" dirty="0"/>
              <a:t> </a:t>
            </a:r>
            <a:r>
              <a:rPr lang="en-US" sz="2400" dirty="0" err="1"/>
              <a:t>truyền</a:t>
            </a:r>
            <a:r>
              <a:rPr lang="en-US" sz="2400" dirty="0"/>
              <a:t> </a:t>
            </a:r>
            <a:r>
              <a:rPr lang="en-US" sz="2400" dirty="0" err="1"/>
              <a:t>thống</a:t>
            </a:r>
            <a:r>
              <a:rPr lang="en-US" sz="2400" dirty="0"/>
              <a:t> </a:t>
            </a:r>
            <a:r>
              <a:rPr lang="en-US" sz="2400" dirty="0" err="1"/>
              <a:t>của</a:t>
            </a:r>
            <a:r>
              <a:rPr lang="en-US" sz="2400" dirty="0"/>
              <a:t> </a:t>
            </a:r>
            <a:r>
              <a:rPr lang="en-US" sz="2400" dirty="0" err="1"/>
              <a:t>quân</a:t>
            </a:r>
            <a:r>
              <a:rPr lang="en-US" sz="2400" dirty="0"/>
              <a:t> </a:t>
            </a:r>
            <a:r>
              <a:rPr lang="en-US" sz="2400" dirty="0" err="1"/>
              <a:t>khu</a:t>
            </a:r>
            <a:r>
              <a:rPr lang="en-US" sz="2400" dirty="0"/>
              <a:t>, </a:t>
            </a:r>
            <a:r>
              <a:rPr lang="en-US" sz="2400" dirty="0" err="1"/>
              <a:t>tiểu</a:t>
            </a:r>
            <a:r>
              <a:rPr lang="en-US" sz="2400" dirty="0"/>
              <a:t> </a:t>
            </a:r>
            <a:r>
              <a:rPr lang="en-US" sz="2400" dirty="0" err="1"/>
              <a:t>đoàn</a:t>
            </a:r>
            <a:r>
              <a:rPr lang="en-US" sz="2400" dirty="0"/>
              <a:t>….</a:t>
            </a:r>
          </a:p>
        </p:txBody>
      </p:sp>
      <p:sp>
        <p:nvSpPr>
          <p:cNvPr id="11" name="TextBox 10"/>
          <p:cNvSpPr txBox="1"/>
          <p:nvPr/>
        </p:nvSpPr>
        <p:spPr>
          <a:xfrm>
            <a:off x="7169150" y="2954338"/>
            <a:ext cx="3752850" cy="2678112"/>
          </a:xfrm>
          <a:prstGeom prst="rect">
            <a:avLst/>
          </a:prstGeom>
          <a:noFill/>
        </p:spPr>
        <p:txBody>
          <a:bodyPr>
            <a:spAutoFit/>
          </a:bodyPr>
          <a:lstStyle/>
          <a:p>
            <a:pPr marL="285750" indent="-285750">
              <a:buFontTx/>
              <a:buChar char="-"/>
              <a:defRPr/>
            </a:pPr>
            <a:r>
              <a:rPr lang="en-US" sz="2400" dirty="0" err="1"/>
              <a:t>Trải</a:t>
            </a:r>
            <a:r>
              <a:rPr lang="en-US" sz="2400" dirty="0"/>
              <a:t> </a:t>
            </a:r>
            <a:r>
              <a:rPr lang="en-US" sz="2400" dirty="0" err="1"/>
              <a:t>nghiệm</a:t>
            </a:r>
            <a:r>
              <a:rPr lang="en-US" sz="2400" dirty="0"/>
              <a:t> :</a:t>
            </a:r>
          </a:p>
          <a:p>
            <a:pPr marL="285750" indent="-285750">
              <a:buFontTx/>
              <a:buChar char="-"/>
              <a:defRPr/>
            </a:pPr>
            <a:r>
              <a:rPr lang="en-US" sz="2400" dirty="0"/>
              <a:t>1 </a:t>
            </a:r>
            <a:r>
              <a:rPr lang="en-US" sz="2400" dirty="0" err="1"/>
              <a:t>ngày</a:t>
            </a:r>
            <a:r>
              <a:rPr lang="en-US" sz="2400" dirty="0"/>
              <a:t> </a:t>
            </a:r>
            <a:r>
              <a:rPr lang="en-US" sz="2400" dirty="0" err="1"/>
              <a:t>làm</a:t>
            </a:r>
            <a:r>
              <a:rPr lang="en-US" sz="2400" dirty="0"/>
              <a:t> </a:t>
            </a:r>
            <a:r>
              <a:rPr lang="en-US" sz="2400" dirty="0" err="1"/>
              <a:t>chiến</a:t>
            </a:r>
            <a:r>
              <a:rPr lang="en-US" sz="2400" dirty="0"/>
              <a:t> </a:t>
            </a:r>
            <a:r>
              <a:rPr lang="en-US" sz="2400" dirty="0" err="1"/>
              <a:t>sĩ</a:t>
            </a:r>
            <a:r>
              <a:rPr lang="en-US" sz="2400" dirty="0"/>
              <a:t>:</a:t>
            </a:r>
          </a:p>
          <a:p>
            <a:pPr>
              <a:defRPr/>
            </a:pPr>
            <a:r>
              <a:rPr lang="en-US" sz="2400" dirty="0"/>
              <a:t>+  </a:t>
            </a:r>
            <a:r>
              <a:rPr lang="en-US" sz="2400" dirty="0" err="1"/>
              <a:t>Tác</a:t>
            </a:r>
            <a:r>
              <a:rPr lang="en-US" sz="2400" dirty="0"/>
              <a:t> </a:t>
            </a:r>
            <a:r>
              <a:rPr lang="en-US" sz="2400" dirty="0" err="1"/>
              <a:t>phong</a:t>
            </a:r>
            <a:r>
              <a:rPr lang="en-US" sz="2400" dirty="0"/>
              <a:t> </a:t>
            </a:r>
            <a:r>
              <a:rPr lang="en-US" sz="2400" dirty="0" err="1"/>
              <a:t>quân</a:t>
            </a:r>
            <a:r>
              <a:rPr lang="en-US" sz="2400" dirty="0"/>
              <a:t> </a:t>
            </a:r>
            <a:r>
              <a:rPr lang="en-US" sz="2400" dirty="0" err="1"/>
              <a:t>đội</a:t>
            </a:r>
            <a:r>
              <a:rPr lang="en-US" sz="2400" dirty="0"/>
              <a:t>.</a:t>
            </a:r>
          </a:p>
          <a:p>
            <a:pPr>
              <a:defRPr/>
            </a:pPr>
            <a:r>
              <a:rPr lang="en-US" sz="2400" dirty="0"/>
              <a:t>+ </a:t>
            </a:r>
            <a:r>
              <a:rPr lang="en-US" sz="2400" dirty="0" err="1"/>
              <a:t>Tham</a:t>
            </a:r>
            <a:r>
              <a:rPr lang="en-US" sz="2400" dirty="0"/>
              <a:t> </a:t>
            </a:r>
            <a:r>
              <a:rPr lang="en-US" sz="2400" dirty="0" err="1"/>
              <a:t>quan</a:t>
            </a:r>
            <a:r>
              <a:rPr lang="en-US" sz="2400" dirty="0"/>
              <a:t> </a:t>
            </a:r>
            <a:r>
              <a:rPr lang="en-US" sz="2400" dirty="0" err="1"/>
              <a:t>phòng</a:t>
            </a:r>
            <a:r>
              <a:rPr lang="en-US" sz="2400" dirty="0"/>
              <a:t> </a:t>
            </a:r>
            <a:r>
              <a:rPr lang="en-US" sz="2400" dirty="0" err="1"/>
              <a:t>truyền</a:t>
            </a:r>
            <a:r>
              <a:rPr lang="en-US" sz="2400" dirty="0"/>
              <a:t> </a:t>
            </a:r>
            <a:r>
              <a:rPr lang="en-US" sz="2400" dirty="0" err="1"/>
              <a:t>thống</a:t>
            </a:r>
            <a:r>
              <a:rPr lang="en-US" sz="2400" dirty="0"/>
              <a:t>, </a:t>
            </a:r>
            <a:r>
              <a:rPr lang="en-US" sz="2400" dirty="0" err="1"/>
              <a:t>lắng</a:t>
            </a:r>
            <a:r>
              <a:rPr lang="en-US" sz="2400" dirty="0"/>
              <a:t> </a:t>
            </a:r>
            <a:r>
              <a:rPr lang="en-US" sz="2400" dirty="0" err="1"/>
              <a:t>nghe</a:t>
            </a:r>
            <a:r>
              <a:rPr lang="en-US" sz="2400" dirty="0"/>
              <a:t> </a:t>
            </a:r>
            <a:r>
              <a:rPr lang="en-US" sz="2400" dirty="0" err="1"/>
              <a:t>về</a:t>
            </a:r>
            <a:r>
              <a:rPr lang="en-US" sz="2400" dirty="0"/>
              <a:t> </a:t>
            </a:r>
            <a:r>
              <a:rPr lang="en-US" sz="2400" dirty="0" err="1"/>
              <a:t>tình</a:t>
            </a:r>
            <a:r>
              <a:rPr lang="en-US" sz="2400" dirty="0"/>
              <a:t> </a:t>
            </a:r>
            <a:r>
              <a:rPr lang="en-US" sz="2400" dirty="0" err="1"/>
              <a:t>hình</a:t>
            </a:r>
            <a:r>
              <a:rPr lang="en-US" sz="2400" dirty="0"/>
              <a:t> </a:t>
            </a:r>
            <a:r>
              <a:rPr lang="en-US" sz="2400" dirty="0" err="1"/>
              <a:t>bảo</a:t>
            </a:r>
            <a:r>
              <a:rPr lang="en-US" sz="2400" dirty="0"/>
              <a:t> </a:t>
            </a:r>
            <a:r>
              <a:rPr lang="en-US" sz="2400" dirty="0" err="1"/>
              <a:t>vệ</a:t>
            </a:r>
            <a:r>
              <a:rPr lang="en-US" sz="2400" dirty="0"/>
              <a:t> </a:t>
            </a:r>
            <a:r>
              <a:rPr lang="en-US" sz="2400" dirty="0" err="1"/>
              <a:t>độc</a:t>
            </a:r>
            <a:r>
              <a:rPr lang="en-US" sz="2400" dirty="0"/>
              <a:t> </a:t>
            </a:r>
            <a:r>
              <a:rPr lang="en-US" sz="2400" dirty="0" err="1"/>
              <a:t>lập</a:t>
            </a:r>
            <a:r>
              <a:rPr lang="en-US" sz="2400" dirty="0"/>
              <a:t> </a:t>
            </a:r>
            <a:r>
              <a:rPr lang="en-US" sz="2400" dirty="0" err="1"/>
              <a:t>chủ</a:t>
            </a:r>
            <a:r>
              <a:rPr lang="en-US" sz="2400" dirty="0"/>
              <a:t> </a:t>
            </a:r>
            <a:r>
              <a:rPr lang="en-US" sz="2400" dirty="0" err="1"/>
              <a:t>quyền</a:t>
            </a:r>
            <a:r>
              <a:rPr lang="en-US" sz="2400" dirty="0"/>
              <a:t>, an </a:t>
            </a:r>
            <a:r>
              <a:rPr lang="en-US" sz="2400" dirty="0" err="1"/>
              <a:t>ninh</a:t>
            </a:r>
            <a:r>
              <a:rPr lang="en-US" sz="2400" dirty="0"/>
              <a:t> </a:t>
            </a:r>
            <a:r>
              <a:rPr lang="en-US" sz="2400" dirty="0" err="1"/>
              <a:t>quốc</a:t>
            </a:r>
            <a:r>
              <a:rPr lang="en-US" sz="2400" dirty="0"/>
              <a:t> </a:t>
            </a:r>
            <a:r>
              <a:rPr lang="en-US" sz="2400" dirty="0" err="1"/>
              <a:t>gia</a:t>
            </a:r>
            <a:r>
              <a:rPr lang="en-US" sz="2400" dirty="0"/>
              <a:t>.</a:t>
            </a:r>
          </a:p>
        </p:txBody>
      </p:sp>
    </p:spTree>
    <p:extLst>
      <p:ext uri="{BB962C8B-B14F-4D97-AF65-F5344CB8AC3E}">
        <p14:creationId xmlns:p14="http://schemas.microsoft.com/office/powerpoint/2010/main" val="8727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additive="base">
                                        <p:cTn id="7" dur="500" fill="hold"/>
                                        <p:tgtEl>
                                          <p:spTgt spid="24581"/>
                                        </p:tgtEl>
                                        <p:attrNameLst>
                                          <p:attrName>ppt_x</p:attrName>
                                        </p:attrNameLst>
                                      </p:cBhvr>
                                      <p:tavLst>
                                        <p:tav tm="0">
                                          <p:val>
                                            <p:strVal val="#ppt_x"/>
                                          </p:val>
                                        </p:tav>
                                        <p:tav tm="100000">
                                          <p:val>
                                            <p:strVal val="#ppt_x"/>
                                          </p:val>
                                        </p:tav>
                                      </p:tavLst>
                                    </p:anim>
                                    <p:anim calcmode="lin" valueType="num">
                                      <p:cBhvr additive="base">
                                        <p:cTn id="8" dur="500" fill="hold"/>
                                        <p:tgtEl>
                                          <p:spTgt spid="2458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580"/>
                                        </p:tgtEl>
                                        <p:attrNameLst>
                                          <p:attrName>style.visibility</p:attrName>
                                        </p:attrNameLst>
                                      </p:cBhvr>
                                      <p:to>
                                        <p:strVal val="visible"/>
                                      </p:to>
                                    </p:set>
                                    <p:anim calcmode="lin" valueType="num">
                                      <p:cBhvr additive="base">
                                        <p:cTn id="11" dur="500" fill="hold"/>
                                        <p:tgtEl>
                                          <p:spTgt spid="24580"/>
                                        </p:tgtEl>
                                        <p:attrNameLst>
                                          <p:attrName>ppt_x</p:attrName>
                                        </p:attrNameLst>
                                      </p:cBhvr>
                                      <p:tavLst>
                                        <p:tav tm="0">
                                          <p:val>
                                            <p:strVal val="#ppt_x"/>
                                          </p:val>
                                        </p:tav>
                                        <p:tav tm="100000">
                                          <p:val>
                                            <p:strVal val="#ppt_x"/>
                                          </p:val>
                                        </p:tav>
                                      </p:tavLst>
                                    </p:anim>
                                    <p:anim calcmode="lin" valueType="num">
                                      <p:cBhvr additive="base">
                                        <p:cTn id="12" dur="500" fill="hold"/>
                                        <p:tgtEl>
                                          <p:spTgt spid="24580"/>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4579"/>
                                        </p:tgtEl>
                                        <p:attrNameLst>
                                          <p:attrName>style.visibility</p:attrName>
                                        </p:attrNameLst>
                                      </p:cBhvr>
                                      <p:to>
                                        <p:strVal val="visible"/>
                                      </p:to>
                                    </p:set>
                                    <p:anim calcmode="lin" valueType="num">
                                      <p:cBhvr additive="base">
                                        <p:cTn id="19" dur="500" fill="hold"/>
                                        <p:tgtEl>
                                          <p:spTgt spid="24579"/>
                                        </p:tgtEl>
                                        <p:attrNameLst>
                                          <p:attrName>ppt_x</p:attrName>
                                        </p:attrNameLst>
                                      </p:cBhvr>
                                      <p:tavLst>
                                        <p:tav tm="0">
                                          <p:val>
                                            <p:strVal val="#ppt_x"/>
                                          </p:val>
                                        </p:tav>
                                        <p:tav tm="100000">
                                          <p:val>
                                            <p:strVal val="#ppt_x"/>
                                          </p:val>
                                        </p:tav>
                                      </p:tavLst>
                                    </p:anim>
                                    <p:anim calcmode="lin" valueType="num">
                                      <p:cBhvr additive="base">
                                        <p:cTn id="20" dur="500" fill="hold"/>
                                        <p:tgtEl>
                                          <p:spTgt spid="24579"/>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4578"/>
                                        </p:tgtEl>
                                        <p:attrNameLst>
                                          <p:attrName>style.visibility</p:attrName>
                                        </p:attrNameLst>
                                      </p:cBhvr>
                                      <p:to>
                                        <p:strVal val="visible"/>
                                      </p:to>
                                    </p:set>
                                    <p:animEffect transition="in" filter="wipe(left)">
                                      <p:cBhvr>
                                        <p:cTn id="2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4"/>
          <p:cNvGrpSpPr>
            <a:grpSpLocks/>
          </p:cNvGrpSpPr>
          <p:nvPr/>
        </p:nvGrpSpPr>
        <p:grpSpPr bwMode="auto">
          <a:xfrm>
            <a:off x="0" y="0"/>
            <a:ext cx="12192000" cy="6881813"/>
            <a:chOff x="0" y="-1"/>
            <a:chExt cx="12192000" cy="6881192"/>
          </a:xfrm>
        </p:grpSpPr>
        <p:sp>
          <p:nvSpPr>
            <p:cNvPr id="3" name="Rectangle 2"/>
            <p:cNvSpPr/>
            <p:nvPr/>
          </p:nvSpPr>
          <p:spPr>
            <a:xfrm>
              <a:off x="4114800" y="-1"/>
              <a:ext cx="8077200" cy="688119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00" name="Picture 1"/>
            <p:cNvPicPr>
              <a:picLocks noChangeAspect="1"/>
            </p:cNvPicPr>
            <p:nvPr/>
          </p:nvPicPr>
          <p:blipFill>
            <a:blip r:embed="rId2">
              <a:extLst>
                <a:ext uri="{28A0092B-C50C-407E-A947-70E740481C1C}">
                  <a14:useLocalDpi xmlns:a14="http://schemas.microsoft.com/office/drawing/2010/main" val="0"/>
                </a:ext>
              </a:extLst>
            </a:blip>
            <a:srcRect r="56876" b="25555"/>
            <a:stretch>
              <a:fillRect/>
            </a:stretch>
          </p:blipFill>
          <p:spPr bwMode="auto">
            <a:xfrm>
              <a:off x="0" y="0"/>
              <a:ext cx="7086600" cy="688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Freeform 6"/>
          <p:cNvSpPr/>
          <p:nvPr/>
        </p:nvSpPr>
        <p:spPr>
          <a:xfrm>
            <a:off x="2743200" y="1600200"/>
            <a:ext cx="8458200" cy="4976813"/>
          </a:xfrm>
          <a:custGeom>
            <a:avLst/>
            <a:gdLst>
              <a:gd name="connsiteX0" fmla="*/ 684342 w 8768002"/>
              <a:gd name="connsiteY0" fmla="*/ 306691 h 5694734"/>
              <a:gd name="connsiteX1" fmla="*/ 2345502 w 8768002"/>
              <a:gd name="connsiteY1" fmla="*/ 398131 h 5694734"/>
              <a:gd name="connsiteX2" fmla="*/ 3442782 w 8768002"/>
              <a:gd name="connsiteY2" fmla="*/ 626731 h 5694734"/>
              <a:gd name="connsiteX3" fmla="*/ 4799142 w 8768002"/>
              <a:gd name="connsiteY3" fmla="*/ 321931 h 5694734"/>
              <a:gd name="connsiteX4" fmla="*/ 6445062 w 8768002"/>
              <a:gd name="connsiteY4" fmla="*/ 687691 h 5694734"/>
              <a:gd name="connsiteX5" fmla="*/ 7527102 w 8768002"/>
              <a:gd name="connsiteY5" fmla="*/ 306691 h 5694734"/>
              <a:gd name="connsiteX6" fmla="*/ 8411022 w 8768002"/>
              <a:gd name="connsiteY6" fmla="*/ 291451 h 5694734"/>
              <a:gd name="connsiteX7" fmla="*/ 8350062 w 8768002"/>
              <a:gd name="connsiteY7" fmla="*/ 1114411 h 5694734"/>
              <a:gd name="connsiteX8" fmla="*/ 8685342 w 8768002"/>
              <a:gd name="connsiteY8" fmla="*/ 1952611 h 5694734"/>
              <a:gd name="connsiteX9" fmla="*/ 8441502 w 8768002"/>
              <a:gd name="connsiteY9" fmla="*/ 3004171 h 5694734"/>
              <a:gd name="connsiteX10" fmla="*/ 8411022 w 8768002"/>
              <a:gd name="connsiteY10" fmla="*/ 4589131 h 5694734"/>
              <a:gd name="connsiteX11" fmla="*/ 8761542 w 8768002"/>
              <a:gd name="connsiteY11" fmla="*/ 5274931 h 5694734"/>
              <a:gd name="connsiteX12" fmla="*/ 8060502 w 8768002"/>
              <a:gd name="connsiteY12" fmla="*/ 5655931 h 5694734"/>
              <a:gd name="connsiteX13" fmla="*/ 4418142 w 8768002"/>
              <a:gd name="connsiteY13" fmla="*/ 5534011 h 5694734"/>
              <a:gd name="connsiteX14" fmla="*/ 2315022 w 8768002"/>
              <a:gd name="connsiteY14" fmla="*/ 5686411 h 5694734"/>
              <a:gd name="connsiteX15" fmla="*/ 1065342 w 8768002"/>
              <a:gd name="connsiteY15" fmla="*/ 5229211 h 5694734"/>
              <a:gd name="connsiteX16" fmla="*/ 59502 w 8768002"/>
              <a:gd name="connsiteY16" fmla="*/ 5427331 h 5694734"/>
              <a:gd name="connsiteX17" fmla="*/ 120462 w 8768002"/>
              <a:gd name="connsiteY17" fmla="*/ 3278491 h 5694734"/>
              <a:gd name="connsiteX18" fmla="*/ 150942 w 8768002"/>
              <a:gd name="connsiteY18" fmla="*/ 1693531 h 5694734"/>
              <a:gd name="connsiteX19" fmla="*/ 349062 w 8768002"/>
              <a:gd name="connsiteY19" fmla="*/ 1236331 h 5694734"/>
              <a:gd name="connsiteX20" fmla="*/ 272862 w 8768002"/>
              <a:gd name="connsiteY20" fmla="*/ 367651 h 5694734"/>
              <a:gd name="connsiteX21" fmla="*/ 669102 w 8768002"/>
              <a:gd name="connsiteY21" fmla="*/ 1891 h 5694734"/>
              <a:gd name="connsiteX22" fmla="*/ 1537782 w 8768002"/>
              <a:gd name="connsiteY22" fmla="*/ 215251 h 5694734"/>
              <a:gd name="connsiteX23" fmla="*/ 1537782 w 8768002"/>
              <a:gd name="connsiteY23" fmla="*/ 215251 h 569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8002" h="5694734">
                <a:moveTo>
                  <a:pt x="684342" y="306691"/>
                </a:moveTo>
                <a:cubicBezTo>
                  <a:pt x="1285052" y="325741"/>
                  <a:pt x="1885762" y="344791"/>
                  <a:pt x="2345502" y="398131"/>
                </a:cubicBezTo>
                <a:cubicBezTo>
                  <a:pt x="2805242" y="451471"/>
                  <a:pt x="3033842" y="639431"/>
                  <a:pt x="3442782" y="626731"/>
                </a:cubicBezTo>
                <a:cubicBezTo>
                  <a:pt x="3851722" y="614031"/>
                  <a:pt x="4298762" y="311771"/>
                  <a:pt x="4799142" y="321931"/>
                </a:cubicBezTo>
                <a:cubicBezTo>
                  <a:pt x="5299522" y="332091"/>
                  <a:pt x="5990402" y="690231"/>
                  <a:pt x="6445062" y="687691"/>
                </a:cubicBezTo>
                <a:cubicBezTo>
                  <a:pt x="6899722" y="685151"/>
                  <a:pt x="7199442" y="372731"/>
                  <a:pt x="7527102" y="306691"/>
                </a:cubicBezTo>
                <a:cubicBezTo>
                  <a:pt x="7854762" y="240651"/>
                  <a:pt x="8273862" y="156831"/>
                  <a:pt x="8411022" y="291451"/>
                </a:cubicBezTo>
                <a:cubicBezTo>
                  <a:pt x="8548182" y="426071"/>
                  <a:pt x="8304342" y="837551"/>
                  <a:pt x="8350062" y="1114411"/>
                </a:cubicBezTo>
                <a:cubicBezTo>
                  <a:pt x="8395782" y="1391271"/>
                  <a:pt x="8670102" y="1637651"/>
                  <a:pt x="8685342" y="1952611"/>
                </a:cubicBezTo>
                <a:cubicBezTo>
                  <a:pt x="8700582" y="2267571"/>
                  <a:pt x="8487222" y="2564751"/>
                  <a:pt x="8441502" y="3004171"/>
                </a:cubicBezTo>
                <a:cubicBezTo>
                  <a:pt x="8395782" y="3443591"/>
                  <a:pt x="8357682" y="4210671"/>
                  <a:pt x="8411022" y="4589131"/>
                </a:cubicBezTo>
                <a:cubicBezTo>
                  <a:pt x="8464362" y="4967591"/>
                  <a:pt x="8819962" y="5097131"/>
                  <a:pt x="8761542" y="5274931"/>
                </a:cubicBezTo>
                <a:cubicBezTo>
                  <a:pt x="8703122" y="5452731"/>
                  <a:pt x="8784402" y="5612751"/>
                  <a:pt x="8060502" y="5655931"/>
                </a:cubicBezTo>
                <a:cubicBezTo>
                  <a:pt x="7336602" y="5699111"/>
                  <a:pt x="5375722" y="5528931"/>
                  <a:pt x="4418142" y="5534011"/>
                </a:cubicBezTo>
                <a:cubicBezTo>
                  <a:pt x="3460562" y="5539091"/>
                  <a:pt x="2873822" y="5737211"/>
                  <a:pt x="2315022" y="5686411"/>
                </a:cubicBezTo>
                <a:cubicBezTo>
                  <a:pt x="1756222" y="5635611"/>
                  <a:pt x="1441262" y="5272391"/>
                  <a:pt x="1065342" y="5229211"/>
                </a:cubicBezTo>
                <a:cubicBezTo>
                  <a:pt x="689422" y="5186031"/>
                  <a:pt x="216982" y="5752451"/>
                  <a:pt x="59502" y="5427331"/>
                </a:cubicBezTo>
                <a:cubicBezTo>
                  <a:pt x="-97978" y="5102211"/>
                  <a:pt x="105222" y="3900791"/>
                  <a:pt x="120462" y="3278491"/>
                </a:cubicBezTo>
                <a:cubicBezTo>
                  <a:pt x="135702" y="2656191"/>
                  <a:pt x="112842" y="2033891"/>
                  <a:pt x="150942" y="1693531"/>
                </a:cubicBezTo>
                <a:cubicBezTo>
                  <a:pt x="189042" y="1353171"/>
                  <a:pt x="328742" y="1457311"/>
                  <a:pt x="349062" y="1236331"/>
                </a:cubicBezTo>
                <a:cubicBezTo>
                  <a:pt x="369382" y="1015351"/>
                  <a:pt x="219522" y="573391"/>
                  <a:pt x="272862" y="367651"/>
                </a:cubicBezTo>
                <a:cubicBezTo>
                  <a:pt x="326202" y="161911"/>
                  <a:pt x="458282" y="27291"/>
                  <a:pt x="669102" y="1891"/>
                </a:cubicBezTo>
                <a:cubicBezTo>
                  <a:pt x="879922" y="-23509"/>
                  <a:pt x="1537782" y="215251"/>
                  <a:pt x="1537782" y="215251"/>
                </a:cubicBezTo>
                <a:lnTo>
                  <a:pt x="1537782" y="215251"/>
                </a:lnTo>
              </a:path>
            </a:pathLst>
          </a:custGeom>
          <a:solidFill>
            <a:srgbClr val="F37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4084638" y="762000"/>
            <a:ext cx="5638800" cy="838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chemeClr val="bg1"/>
                </a:solidFill>
              </a:rPr>
              <a:t>MỤC TIÊU CHỦ ĐỀ</a:t>
            </a:r>
          </a:p>
        </p:txBody>
      </p:sp>
      <p:sp>
        <p:nvSpPr>
          <p:cNvPr id="8197" name="Rectangle 5"/>
          <p:cNvSpPr>
            <a:spLocks noChangeArrowheads="1"/>
          </p:cNvSpPr>
          <p:nvPr/>
        </p:nvSpPr>
        <p:spPr bwMode="auto">
          <a:xfrm>
            <a:off x="3048000" y="1833563"/>
            <a:ext cx="777716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000" i="1">
                <a:solidFill>
                  <a:schemeClr val="bg1"/>
                </a:solidFill>
                <a:cs typeface="Times New Roman" panose="02020603050405020304" pitchFamily="18" charset="0"/>
              </a:rPr>
              <a:t>				                              </a:t>
            </a:r>
            <a:endParaRPr lang="en-US" sz="2000">
              <a:solidFill>
                <a:schemeClr val="bg1"/>
              </a:solidFill>
              <a:latin typeface="UVnTime"/>
              <a:cs typeface="Times New Roman" panose="02020603050405020304" pitchFamily="18" charset="0"/>
            </a:endParaRPr>
          </a:p>
          <a:p>
            <a:pPr algn="just">
              <a:spcBef>
                <a:spcPct val="0"/>
              </a:spcBef>
              <a:buFontTx/>
              <a:buNone/>
            </a:pPr>
            <a:r>
              <a:rPr lang="de-DE" sz="2000">
                <a:solidFill>
                  <a:schemeClr val="bg1"/>
                </a:solidFill>
                <a:cs typeface="Times New Roman" panose="02020603050405020304" pitchFamily="18" charset="0"/>
              </a:rPr>
              <a:t>   </a:t>
            </a:r>
            <a:r>
              <a:rPr lang="pt-BR" sz="2000" b="1">
                <a:solidFill>
                  <a:schemeClr val="bg1"/>
                </a:solidFill>
                <a:cs typeface="Times New Roman" panose="02020603050405020304" pitchFamily="18" charset="0"/>
              </a:rPr>
              <a:t>1. Kiến thức:</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a:solidFill>
                  <a:schemeClr val="bg1"/>
                </a:solidFill>
                <a:cs typeface="Times New Roman" panose="02020603050405020304" pitchFamily="18" charset="0"/>
              </a:rPr>
              <a:t>	- Hiểu được thế nào  là</a:t>
            </a:r>
            <a:r>
              <a:rPr lang="vi-VN" sz="2000">
                <a:solidFill>
                  <a:schemeClr val="bg1"/>
                </a:solidFill>
                <a:cs typeface="Times New Roman" panose="02020603050405020304" pitchFamily="18" charset="0"/>
              </a:rPr>
              <a:t> Hòa bình, bảo vệ hòa bình, xây dựng tình h</a:t>
            </a:r>
            <a:r>
              <a:rPr lang="en-US" sz="2000">
                <a:solidFill>
                  <a:schemeClr val="bg1"/>
                </a:solidFill>
                <a:cs typeface="Times New Roman" panose="02020603050405020304" pitchFamily="18" charset="0"/>
              </a:rPr>
              <a:t>ữu</a:t>
            </a:r>
            <a:r>
              <a:rPr lang="vi-VN" sz="2000">
                <a:solidFill>
                  <a:schemeClr val="bg1"/>
                </a:solidFill>
                <a:cs typeface="Times New Roman" panose="02020603050405020304" pitchFamily="18" charset="0"/>
              </a:rPr>
              <a:t> nghị và hợp tác cùng phát triển.</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a:solidFill>
                  <a:schemeClr val="bg1"/>
                </a:solidFill>
                <a:cs typeface="Times New Roman" panose="02020603050405020304" pitchFamily="18" charset="0"/>
              </a:rPr>
              <a:t>	- Ý nghĩa của việc </a:t>
            </a:r>
            <a:r>
              <a:rPr lang="vi-VN" sz="2000">
                <a:solidFill>
                  <a:schemeClr val="bg1"/>
                </a:solidFill>
                <a:cs typeface="Times New Roman" panose="02020603050405020304" pitchFamily="18" charset="0"/>
              </a:rPr>
              <a:t>Xây dựng tình hữu nghị, bảo vệ hòa bình, hợp tác cùng phát triển.</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a:solidFill>
                  <a:schemeClr val="bg1"/>
                </a:solidFill>
                <a:cs typeface="Times New Roman" panose="02020603050405020304" pitchFamily="18" charset="0"/>
              </a:rPr>
              <a:t>	- Cách rèn luyện </a:t>
            </a:r>
            <a:r>
              <a:rPr lang="vi-VN" sz="2000">
                <a:solidFill>
                  <a:schemeClr val="bg1"/>
                </a:solidFill>
                <a:cs typeface="Times New Roman" panose="02020603050405020304" pitchFamily="18" charset="0"/>
              </a:rPr>
              <a:t>sống hội nhập, hợp tác.</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b="1">
                <a:solidFill>
                  <a:schemeClr val="bg1"/>
                </a:solidFill>
                <a:cs typeface="Times New Roman" panose="02020603050405020304" pitchFamily="18" charset="0"/>
              </a:rPr>
              <a:t>2. Thái độ: </a:t>
            </a:r>
            <a:endParaRPr lang="en-US" sz="2000" b="1">
              <a:solidFill>
                <a:schemeClr val="bg1"/>
              </a:solidFill>
              <a:latin typeface="UVnTime"/>
              <a:cs typeface="Times New Roman" panose="02020603050405020304" pitchFamily="18" charset="0"/>
            </a:endParaRPr>
          </a:p>
          <a:p>
            <a:pPr algn="just">
              <a:spcBef>
                <a:spcPct val="0"/>
              </a:spcBef>
              <a:buFontTx/>
              <a:buNone/>
            </a:pPr>
            <a:r>
              <a:rPr lang="pt-BR" sz="2000">
                <a:solidFill>
                  <a:schemeClr val="bg1"/>
                </a:solidFill>
                <a:cs typeface="Times New Roman" panose="02020603050405020304" pitchFamily="18" charset="0"/>
              </a:rPr>
              <a:t> </a:t>
            </a:r>
            <a:r>
              <a:rPr lang="vi-VN" sz="2000">
                <a:solidFill>
                  <a:schemeClr val="bg1"/>
                </a:solidFill>
                <a:cs typeface="Times New Roman" panose="02020603050405020304" pitchFamily="18" charset="0"/>
              </a:rPr>
              <a:t>- Bảo vệ hòa bình. Tôn trọng lói sống hội nhập, hợp tác.</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b="1">
                <a:solidFill>
                  <a:schemeClr val="bg1"/>
                </a:solidFill>
                <a:cs typeface="Times New Roman" panose="02020603050405020304" pitchFamily="18" charset="0"/>
              </a:rPr>
              <a:t>3. Kĩ năng:</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a:solidFill>
                  <a:schemeClr val="bg1"/>
                </a:solidFill>
                <a:cs typeface="Times New Roman" panose="02020603050405020304" pitchFamily="18" charset="0"/>
              </a:rPr>
              <a:t>	- Có thể nhận thức,tự đánh giá được hành vi của mình và của người khác, từ đó đề ra phương hướng rèn luyện </a:t>
            </a:r>
            <a:r>
              <a:rPr lang="vi-VN" sz="2000">
                <a:solidFill>
                  <a:schemeClr val="bg1"/>
                </a:solidFill>
                <a:cs typeface="Times New Roman" panose="02020603050405020304" pitchFamily="18" charset="0"/>
              </a:rPr>
              <a:t>lối sống, trách nhiệm của “công dân toàn cầu”</a:t>
            </a:r>
            <a:endParaRPr lang="en-US" sz="2000">
              <a:solidFill>
                <a:schemeClr val="bg1"/>
              </a:solidFill>
              <a:latin typeface="UVnTime"/>
              <a:cs typeface="Times New Roman" panose="02020603050405020304" pitchFamily="18" charset="0"/>
            </a:endParaRPr>
          </a:p>
          <a:p>
            <a:pPr algn="just">
              <a:spcBef>
                <a:spcPct val="0"/>
              </a:spcBef>
              <a:buFontTx/>
              <a:buNone/>
            </a:pPr>
            <a:r>
              <a:rPr lang="pt-BR" sz="2000">
                <a:solidFill>
                  <a:schemeClr val="bg1"/>
                </a:solidFill>
                <a:cs typeface="Times New Roman" panose="02020603050405020304" pitchFamily="18" charset="0"/>
              </a:rPr>
              <a:t>	- Rèn luyện </a:t>
            </a:r>
            <a:r>
              <a:rPr lang="vi-VN" sz="2000">
                <a:solidFill>
                  <a:schemeClr val="bg1"/>
                </a:solidFill>
                <a:cs typeface="Times New Roman" panose="02020603050405020304" pitchFamily="18" charset="0"/>
              </a:rPr>
              <a:t>lối sống hữu nghị,  hợp tác. Yêu </a:t>
            </a:r>
            <a:r>
              <a:rPr lang="en-US" sz="2000">
                <a:solidFill>
                  <a:schemeClr val="bg1"/>
                </a:solidFill>
                <a:cs typeface="Times New Roman" panose="02020603050405020304" pitchFamily="18" charset="0"/>
              </a:rPr>
              <a:t>chuộng hòa bình.</a:t>
            </a:r>
            <a:endParaRPr lang="en-US" sz="2000">
              <a:solidFill>
                <a:schemeClr val="bg1"/>
              </a:solidFill>
              <a:latin typeface="UVnTime"/>
              <a:cs typeface="Times New Roman" panose="02020603050405020304" pitchFamily="18" charset="0"/>
            </a:endParaRPr>
          </a:p>
        </p:txBody>
      </p:sp>
      <p:pic>
        <p:nvPicPr>
          <p:cNvPr id="819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05163"/>
            <a:ext cx="2678112"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325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9" fill="hold" grpId="0" nodeType="afterEffect">
                                  <p:stCondLst>
                                    <p:cond delay="0"/>
                                  </p:stCondLst>
                                  <p:childTnLst>
                                    <p:set>
                                      <p:cBhvr>
                                        <p:cTn id="12" dur="1" fill="hold">
                                          <p:stCondLst>
                                            <p:cond delay="0"/>
                                          </p:stCondLst>
                                        </p:cTn>
                                        <p:tgtEl>
                                          <p:spTgt spid="8197"/>
                                        </p:tgtEl>
                                        <p:attrNameLst>
                                          <p:attrName>style.visibility</p:attrName>
                                        </p:attrNameLst>
                                      </p:cBhvr>
                                      <p:to>
                                        <p:strVal val="visible"/>
                                      </p:to>
                                    </p:set>
                                    <p:anim calcmode="lin" valueType="num">
                                      <p:cBhvr additive="base">
                                        <p:cTn id="13" dur="1250" fill="hold"/>
                                        <p:tgtEl>
                                          <p:spTgt spid="8197"/>
                                        </p:tgtEl>
                                        <p:attrNameLst>
                                          <p:attrName>ppt_x</p:attrName>
                                        </p:attrNameLst>
                                      </p:cBhvr>
                                      <p:tavLst>
                                        <p:tav tm="0">
                                          <p:val>
                                            <p:strVal val="0-#ppt_w/2"/>
                                          </p:val>
                                        </p:tav>
                                        <p:tav tm="100000">
                                          <p:val>
                                            <p:strVal val="#ppt_x"/>
                                          </p:val>
                                        </p:tav>
                                      </p:tavLst>
                                    </p:anim>
                                    <p:anim calcmode="lin" valueType="num">
                                      <p:cBhvr additive="base">
                                        <p:cTn id="14" dur="1250" fill="hold"/>
                                        <p:tgtEl>
                                          <p:spTgt spid="8197"/>
                                        </p:tgtEl>
                                        <p:attrNameLst>
                                          <p:attrName>ppt_y</p:attrName>
                                        </p:attrNameLst>
                                      </p:cBhvr>
                                      <p:tavLst>
                                        <p:tav tm="0">
                                          <p:val>
                                            <p:strVal val="0-#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250" fill="hold"/>
                                        <p:tgtEl>
                                          <p:spTgt spid="7"/>
                                        </p:tgtEl>
                                        <p:attrNameLst>
                                          <p:attrName>ppt_x</p:attrName>
                                        </p:attrNameLst>
                                      </p:cBhvr>
                                      <p:tavLst>
                                        <p:tav tm="0">
                                          <p:val>
                                            <p:strVal val="1+#ppt_w/2"/>
                                          </p:val>
                                        </p:tav>
                                        <p:tav tm="100000">
                                          <p:val>
                                            <p:strVal val="#ppt_x"/>
                                          </p:val>
                                        </p:tav>
                                      </p:tavLst>
                                    </p:anim>
                                    <p:anim calcmode="lin" valueType="num">
                                      <p:cBhvr additive="base">
                                        <p:cTn id="1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19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34448" t="24445" r="36670" b="31110"/>
          <a:stretch/>
        </p:blipFill>
        <p:spPr>
          <a:xfrm>
            <a:off x="1981077" y="2555672"/>
            <a:ext cx="2360612" cy="2421141"/>
          </a:xfrm>
          <a:prstGeom prst="ellipse">
            <a:avLst/>
          </a:prstGeom>
        </p:spPr>
      </p:pic>
      <p:pic>
        <p:nvPicPr>
          <p:cNvPr id="4403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5825" y="2060575"/>
            <a:ext cx="6629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2"/>
          <p:cNvSpPr txBox="1">
            <a:spLocks noChangeArrowheads="1"/>
          </p:cNvSpPr>
          <p:nvPr/>
        </p:nvSpPr>
        <p:spPr bwMode="auto">
          <a:xfrm>
            <a:off x="2514600" y="1136650"/>
            <a:ext cx="87772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5400" dirty="0">
                <a:solidFill>
                  <a:schemeClr val="bg1"/>
                </a:solidFill>
                <a:latin typeface="Arial" panose="020B0604020202020204" pitchFamily="34" charset="0"/>
                <a:cs typeface="Arial" panose="020B0604020202020204" pitchFamily="34" charset="0"/>
              </a:rPr>
              <a:t>CHÚC CÁC EM HỌC TỐT</a:t>
            </a:r>
          </a:p>
        </p:txBody>
      </p:sp>
      <p:sp>
        <p:nvSpPr>
          <p:cNvPr id="4" name="Rectangle 3"/>
          <p:cNvSpPr/>
          <p:nvPr/>
        </p:nvSpPr>
        <p:spPr>
          <a:xfrm>
            <a:off x="207963" y="2462213"/>
            <a:ext cx="911225" cy="2838450"/>
          </a:xfrm>
          <a:prstGeom prst="rect">
            <a:avLst/>
          </a:prstGeom>
          <a:solidFill>
            <a:srgbClr val="FCA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53975" y="3881438"/>
            <a:ext cx="911225" cy="2838450"/>
          </a:xfrm>
          <a:prstGeom prst="rect">
            <a:avLst/>
          </a:prstGeom>
          <a:solidFill>
            <a:srgbClr val="FCA03B">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39" name="TextBox 5"/>
          <p:cNvSpPr txBox="1">
            <a:spLocks noChangeArrowheads="1"/>
          </p:cNvSpPr>
          <p:nvPr/>
        </p:nvSpPr>
        <p:spPr bwMode="auto">
          <a:xfrm>
            <a:off x="1635125" y="4976813"/>
            <a:ext cx="3030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1800" dirty="0">
                <a:solidFill>
                  <a:schemeClr val="bg1"/>
                </a:solidFill>
                <a:latin typeface="Arial" panose="020B0604020202020204" pitchFamily="34" charset="0"/>
                <a:cs typeface="Arial" panose="020B0604020202020204" pitchFamily="34" charset="0"/>
              </a:rPr>
              <a:t>GV: BÙI THỊ ÁNH NGUYỆT</a:t>
            </a:r>
          </a:p>
          <a:p>
            <a:pPr>
              <a:spcBef>
                <a:spcPct val="0"/>
              </a:spcBef>
              <a:buFontTx/>
              <a:buNone/>
            </a:pPr>
            <a:r>
              <a:rPr lang="en-US" sz="1800" dirty="0">
                <a:solidFill>
                  <a:schemeClr val="bg1"/>
                </a:solidFill>
                <a:latin typeface="Arial" panose="020B0604020202020204" pitchFamily="34" charset="0"/>
                <a:cs typeface="Arial" panose="020B0604020202020204" pitchFamily="34" charset="0"/>
              </a:rPr>
              <a:t>TRƯỜNG THCS NGŨ LÃO</a:t>
            </a:r>
          </a:p>
        </p:txBody>
      </p:sp>
      <p:pic>
        <p:nvPicPr>
          <p:cNvPr id="7" name="图片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352800"/>
            <a:ext cx="59848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4125" y="4192588"/>
            <a:ext cx="884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970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1000" fill="hold"/>
                                        <p:tgtEl>
                                          <p:spTgt spid="7"/>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1000" fill="hold"/>
                                        <p:tgtEl>
                                          <p:spTgt spid="8"/>
                                        </p:tgtEl>
                                        <p:attrNameLst>
                                          <p:attrName>r</p:attrName>
                                        </p:attrNameLst>
                                      </p:cBhvr>
                                    </p:animRot>
                                  </p:childTnLst>
                                </p:cTn>
                              </p:par>
                              <p:par>
                                <p:cTn id="17" presetID="2" presetClass="entr" presetSubtype="1" fill="hold" grpId="0" nodeType="withEffect">
                                  <p:stCondLst>
                                    <p:cond delay="0"/>
                                  </p:stCondLst>
                                  <p:childTnLst>
                                    <p:set>
                                      <p:cBhvr>
                                        <p:cTn id="18" dur="1" fill="hold">
                                          <p:stCondLst>
                                            <p:cond delay="0"/>
                                          </p:stCondLst>
                                        </p:cTn>
                                        <p:tgtEl>
                                          <p:spTgt spid="44036"/>
                                        </p:tgtEl>
                                        <p:attrNameLst>
                                          <p:attrName>style.visibility</p:attrName>
                                        </p:attrNameLst>
                                      </p:cBhvr>
                                      <p:to>
                                        <p:strVal val="visible"/>
                                      </p:to>
                                    </p:set>
                                    <p:anim calcmode="lin" valueType="num">
                                      <p:cBhvr additive="base">
                                        <p:cTn id="19" dur="1000" fill="hold"/>
                                        <p:tgtEl>
                                          <p:spTgt spid="44036"/>
                                        </p:tgtEl>
                                        <p:attrNameLst>
                                          <p:attrName>ppt_x</p:attrName>
                                        </p:attrNameLst>
                                      </p:cBhvr>
                                      <p:tavLst>
                                        <p:tav tm="0">
                                          <p:val>
                                            <p:strVal val="#ppt_x"/>
                                          </p:val>
                                        </p:tav>
                                        <p:tav tm="100000">
                                          <p:val>
                                            <p:strVal val="#ppt_x"/>
                                          </p:val>
                                        </p:tav>
                                      </p:tavLst>
                                    </p:anim>
                                    <p:anim calcmode="lin" valueType="num">
                                      <p:cBhvr additive="base">
                                        <p:cTn id="20" dur="1000" fill="hold"/>
                                        <p:tgtEl>
                                          <p:spTgt spid="44036"/>
                                        </p:tgtEl>
                                        <p:attrNameLst>
                                          <p:attrName>ppt_y</p:attrName>
                                        </p:attrNameLst>
                                      </p:cBhvr>
                                      <p:tavLst>
                                        <p:tav tm="0">
                                          <p:val>
                                            <p:strVal val="0-#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44035"/>
                                        </p:tgtEl>
                                        <p:attrNameLst>
                                          <p:attrName>style.visibility</p:attrName>
                                        </p:attrNameLst>
                                      </p:cBhvr>
                                      <p:to>
                                        <p:strVal val="visible"/>
                                      </p:to>
                                    </p:set>
                                    <p:anim calcmode="lin" valueType="num">
                                      <p:cBhvr additive="base">
                                        <p:cTn id="33" dur="1000" fill="hold"/>
                                        <p:tgtEl>
                                          <p:spTgt spid="44035"/>
                                        </p:tgtEl>
                                        <p:attrNameLst>
                                          <p:attrName>ppt_x</p:attrName>
                                        </p:attrNameLst>
                                      </p:cBhvr>
                                      <p:tavLst>
                                        <p:tav tm="0">
                                          <p:val>
                                            <p:strVal val="1+#ppt_w/2"/>
                                          </p:val>
                                        </p:tav>
                                        <p:tav tm="100000">
                                          <p:val>
                                            <p:strVal val="#ppt_x"/>
                                          </p:val>
                                        </p:tav>
                                      </p:tavLst>
                                    </p:anim>
                                    <p:anim calcmode="lin" valueType="num">
                                      <p:cBhvr additive="base">
                                        <p:cTn id="34" dur="1000" fill="hold"/>
                                        <p:tgtEl>
                                          <p:spTgt spid="44035"/>
                                        </p:tgtEl>
                                        <p:attrNameLst>
                                          <p:attrName>ppt_y</p:attrName>
                                        </p:attrNameLst>
                                      </p:cBhvr>
                                      <p:tavLst>
                                        <p:tav tm="0">
                                          <p:val>
                                            <p:strVal val="#ppt_y"/>
                                          </p:val>
                                        </p:tav>
                                        <p:tav tm="100000">
                                          <p:val>
                                            <p:strVal val="#ppt_y"/>
                                          </p:val>
                                        </p:tav>
                                      </p:tavLst>
                                    </p:anim>
                                  </p:childTnLst>
                                </p:cTn>
                              </p:par>
                              <p:par>
                                <p:cTn id="35" presetID="21" presetClass="entr" presetSubtype="1"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1000"/>
                                        <p:tgtEl>
                                          <p:spTgt spid="10"/>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44039"/>
                                        </p:tgtEl>
                                        <p:attrNameLst>
                                          <p:attrName>style.visibility</p:attrName>
                                        </p:attrNameLst>
                                      </p:cBhvr>
                                      <p:to>
                                        <p:strVal val="visible"/>
                                      </p:to>
                                    </p:set>
                                    <p:animEffect transition="in" filter="wheel(1)">
                                      <p:cBhvr>
                                        <p:cTn id="40" dur="10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P spid="4" grpId="0" animBg="1"/>
      <p:bldP spid="5" grpId="0" animBg="1"/>
      <p:bldP spid="440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419600" y="15875"/>
            <a:ext cx="5638800" cy="838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chemeClr val="bg1"/>
                </a:solidFill>
              </a:rPr>
              <a:t>NỘI DUNG CHỦ ĐỀ</a:t>
            </a:r>
          </a:p>
        </p:txBody>
      </p:sp>
      <p:graphicFrame>
        <p:nvGraphicFramePr>
          <p:cNvPr id="5" name="Diagram 4"/>
          <p:cNvGraphicFramePr/>
          <p:nvPr/>
        </p:nvGraphicFramePr>
        <p:xfrm>
          <a:off x="3276600" y="113959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220" name="TextBox 5"/>
          <p:cNvSpPr txBox="1">
            <a:spLocks noChangeArrowheads="1"/>
          </p:cNvSpPr>
          <p:nvPr/>
        </p:nvSpPr>
        <p:spPr bwMode="auto">
          <a:xfrm>
            <a:off x="3535363" y="2239963"/>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solidFill>
                  <a:srgbClr val="F37600"/>
                </a:solidFill>
              </a:rPr>
              <a:t>Tiết 1</a:t>
            </a:r>
          </a:p>
        </p:txBody>
      </p:sp>
      <p:sp>
        <p:nvSpPr>
          <p:cNvPr id="9221" name="TextBox 6"/>
          <p:cNvSpPr txBox="1">
            <a:spLocks noChangeArrowheads="1"/>
          </p:cNvSpPr>
          <p:nvPr/>
        </p:nvSpPr>
        <p:spPr bwMode="auto">
          <a:xfrm>
            <a:off x="3535363" y="3978275"/>
            <a:ext cx="1524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solidFill>
                  <a:srgbClr val="F37600"/>
                </a:solidFill>
              </a:rPr>
              <a:t>Tiết 2</a:t>
            </a:r>
          </a:p>
        </p:txBody>
      </p:sp>
      <p:sp>
        <p:nvSpPr>
          <p:cNvPr id="9222" name="TextBox 7"/>
          <p:cNvSpPr txBox="1">
            <a:spLocks noChangeArrowheads="1"/>
          </p:cNvSpPr>
          <p:nvPr/>
        </p:nvSpPr>
        <p:spPr bwMode="auto">
          <a:xfrm>
            <a:off x="3535363" y="5715000"/>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a:solidFill>
                  <a:srgbClr val="F37600"/>
                </a:solidFill>
              </a:rPr>
              <a:t>Tiết 3</a:t>
            </a:r>
          </a:p>
        </p:txBody>
      </p:sp>
      <p:pic>
        <p:nvPicPr>
          <p:cNvPr id="9223"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1390" y="3027362"/>
            <a:ext cx="2614613"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2362200" y="2120900"/>
            <a:ext cx="792163" cy="762000"/>
          </a:xfrm>
          <a:prstGeom prst="rightArrow">
            <a:avLst/>
          </a:prstGeom>
          <a:solidFill>
            <a:srgbClr val="F376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748544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220"/>
                                        </p:tgtEl>
                                        <p:attrNameLst>
                                          <p:attrName>style.visibility</p:attrName>
                                        </p:attrNameLst>
                                      </p:cBhvr>
                                      <p:to>
                                        <p:strVal val="visible"/>
                                      </p:to>
                                    </p:set>
                                    <p:animEffect transition="in" filter="circle(in)">
                                      <p:cBhvr>
                                        <p:cTn id="23" dur="1000"/>
                                        <p:tgtEl>
                                          <p:spTgt spid="922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path" presetSubtype="0" accel="50000" decel="50000" fill="hold" nodeType="clickEffect">
                                  <p:stCondLst>
                                    <p:cond delay="0"/>
                                  </p:stCondLst>
                                  <p:childTnLst>
                                    <p:animMotion origin="layout" path="M 0 0 L 0 0.25 E" pathEditMode="relative" ptsTypes="">
                                      <p:cBhvr>
                                        <p:cTn id="27" dur="2000" fill="hold"/>
                                        <p:tgtEl>
                                          <p:spTgt spid="2"/>
                                        </p:tgtEl>
                                        <p:attrNameLst>
                                          <p:attrName>ppt_x</p:attrName>
                                          <p:attrName>ppt_y</p:attrName>
                                        </p:attrNameLst>
                                      </p:cBhvr>
                                    </p:animMotion>
                                  </p:childTnLst>
                                </p:cTn>
                              </p:par>
                            </p:childTnLst>
                          </p:cTn>
                        </p:par>
                        <p:par>
                          <p:cTn id="28" fill="hold" nodeType="afterGroup">
                            <p:stCondLst>
                              <p:cond delay="2000"/>
                            </p:stCondLst>
                            <p:childTnLst>
                              <p:par>
                                <p:cTn id="29" presetID="6" presetClass="entr" presetSubtype="16" fill="hold" grpId="0" nodeType="afterEffect">
                                  <p:stCondLst>
                                    <p:cond delay="0"/>
                                  </p:stCondLst>
                                  <p:childTnLst>
                                    <p:set>
                                      <p:cBhvr>
                                        <p:cTn id="30" dur="1" fill="hold">
                                          <p:stCondLst>
                                            <p:cond delay="0"/>
                                          </p:stCondLst>
                                        </p:cTn>
                                        <p:tgtEl>
                                          <p:spTgt spid="9221"/>
                                        </p:tgtEl>
                                        <p:attrNameLst>
                                          <p:attrName>style.visibility</p:attrName>
                                        </p:attrNameLst>
                                      </p:cBhvr>
                                      <p:to>
                                        <p:strVal val="visible"/>
                                      </p:to>
                                    </p:set>
                                    <p:animEffect transition="in" filter="circle(in)">
                                      <p:cBhvr>
                                        <p:cTn id="31" dur="1000"/>
                                        <p:tgtEl>
                                          <p:spTgt spid="92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path" presetSubtype="0" accel="50000" decel="50000" fill="hold" nodeType="clickEffect">
                                  <p:stCondLst>
                                    <p:cond delay="0"/>
                                  </p:stCondLst>
                                  <p:childTnLst>
                                    <p:animMotion origin="layout" path="M 3.125E-6 0.25 L 3.125E-6 0.5 " pathEditMode="relative" rAng="0" ptsTypes="AA">
                                      <p:cBhvr>
                                        <p:cTn id="35" dur="2000" fill="hold"/>
                                        <p:tgtEl>
                                          <p:spTgt spid="2"/>
                                        </p:tgtEl>
                                        <p:attrNameLst>
                                          <p:attrName>ppt_x</p:attrName>
                                          <p:attrName>ppt_y</p:attrName>
                                        </p:attrNameLst>
                                      </p:cBhvr>
                                      <p:rCtr x="0" y="12500"/>
                                    </p:animMotion>
                                  </p:childTnLst>
                                </p:cTn>
                              </p:par>
                              <p:par>
                                <p:cTn id="36" presetID="6" presetClass="entr" presetSubtype="16" fill="hold" grpId="0" nodeType="withEffect">
                                  <p:stCondLst>
                                    <p:cond delay="0"/>
                                  </p:stCondLst>
                                  <p:childTnLst>
                                    <p:set>
                                      <p:cBhvr>
                                        <p:cTn id="37" dur="1" fill="hold">
                                          <p:stCondLst>
                                            <p:cond delay="0"/>
                                          </p:stCondLst>
                                        </p:cTn>
                                        <p:tgtEl>
                                          <p:spTgt spid="9222"/>
                                        </p:tgtEl>
                                        <p:attrNameLst>
                                          <p:attrName>style.visibility</p:attrName>
                                        </p:attrNameLst>
                                      </p:cBhvr>
                                      <p:to>
                                        <p:strVal val="visible"/>
                                      </p:to>
                                    </p:set>
                                    <p:animEffect transition="in" filter="circle(in)">
                                      <p:cBhvr>
                                        <p:cTn id="38" dur="1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P spid="9220" grpId="0"/>
      <p:bldP spid="9221" grpId="0"/>
      <p:bldP spid="92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41888" y="2413000"/>
            <a:ext cx="3679825"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p:cNvSpPr txBox="1">
            <a:spLocks noChangeArrowheads="1"/>
          </p:cNvSpPr>
          <p:nvPr/>
        </p:nvSpPr>
        <p:spPr bwMode="auto">
          <a:xfrm>
            <a:off x="2895600" y="685800"/>
            <a:ext cx="777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4800">
                <a:solidFill>
                  <a:schemeClr val="bg1"/>
                </a:solidFill>
              </a:rPr>
              <a:t>NHÀ NGOẠI GIAO TÀI BA</a:t>
            </a:r>
          </a:p>
        </p:txBody>
      </p:sp>
      <p:pic>
        <p:nvPicPr>
          <p:cNvPr id="1024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86888" y="3236913"/>
            <a:ext cx="256222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531938"/>
            <a:ext cx="13604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713" y="2590800"/>
            <a:ext cx="4346575"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4046538" y="1531938"/>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000">
                <a:solidFill>
                  <a:srgbClr val="FFC000"/>
                </a:solidFill>
                <a:cs typeface="Times New Roman" panose="02020603050405020304" pitchFamily="18" charset="0"/>
              </a:rPr>
              <a:t>Trong 1 phút bàn cử đại diện đi xung quanh lớp xin chữ kí của các bạn. Nhóm nào xin được nhiều chữ kí nhất nhóm đó thắng.</a:t>
            </a:r>
          </a:p>
        </p:txBody>
      </p:sp>
    </p:spTree>
    <p:extLst>
      <p:ext uri="{BB962C8B-B14F-4D97-AF65-F5344CB8AC3E}">
        <p14:creationId xmlns:p14="http://schemas.microsoft.com/office/powerpoint/2010/main" val="3105498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905000"/>
            <a:ext cx="4354513"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6000"/>
            <a:ext cx="4138613"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2514600" y="838200"/>
            <a:ext cx="8393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4800">
                <a:solidFill>
                  <a:schemeClr val="bg1"/>
                </a:solidFill>
              </a:rPr>
              <a:t>HỢP TÁC CÙNG PHÁT TRIỂN</a:t>
            </a:r>
          </a:p>
        </p:txBody>
      </p:sp>
    </p:spTree>
    <p:extLst>
      <p:ext uri="{BB962C8B-B14F-4D97-AF65-F5344CB8AC3E}">
        <p14:creationId xmlns:p14="http://schemas.microsoft.com/office/powerpoint/2010/main" val="26662124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a:xfrm>
            <a:off x="837402" y="356907"/>
            <a:ext cx="4191000" cy="3276600"/>
          </a:xfrm>
          <a:custGeom>
            <a:avLst/>
            <a:gdLst>
              <a:gd name="connsiteX0" fmla="*/ 612085 w 4662760"/>
              <a:gd name="connsiteY0" fmla="*/ 786244 h 3505200"/>
              <a:gd name="connsiteX1" fmla="*/ 213895 w 4662760"/>
              <a:gd name="connsiteY1" fmla="*/ 1184434 h 3505200"/>
              <a:gd name="connsiteX2" fmla="*/ 213895 w 4662760"/>
              <a:gd name="connsiteY2" fmla="*/ 2777148 h 3505200"/>
              <a:gd name="connsiteX3" fmla="*/ 612085 w 4662760"/>
              <a:gd name="connsiteY3" fmla="*/ 3175338 h 3505200"/>
              <a:gd name="connsiteX4" fmla="*/ 3930505 w 4662760"/>
              <a:gd name="connsiteY4" fmla="*/ 3175338 h 3505200"/>
              <a:gd name="connsiteX5" fmla="*/ 4328695 w 4662760"/>
              <a:gd name="connsiteY5" fmla="*/ 2777148 h 3505200"/>
              <a:gd name="connsiteX6" fmla="*/ 4328695 w 4662760"/>
              <a:gd name="connsiteY6" fmla="*/ 1184434 h 3505200"/>
              <a:gd name="connsiteX7" fmla="*/ 3930505 w 4662760"/>
              <a:gd name="connsiteY7" fmla="*/ 786244 h 3505200"/>
              <a:gd name="connsiteX8" fmla="*/ 0 w 4662760"/>
              <a:gd name="connsiteY8" fmla="*/ 0 h 3505200"/>
              <a:gd name="connsiteX9" fmla="*/ 4662760 w 4662760"/>
              <a:gd name="connsiteY9" fmla="*/ 0 h 3505200"/>
              <a:gd name="connsiteX10" fmla="*/ 4662760 w 4662760"/>
              <a:gd name="connsiteY10" fmla="*/ 3505200 h 3505200"/>
              <a:gd name="connsiteX11" fmla="*/ 0 w 4662760"/>
              <a:gd name="connsiteY11"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2760" h="3505200">
                <a:moveTo>
                  <a:pt x="612085" y="786244"/>
                </a:moveTo>
                <a:cubicBezTo>
                  <a:pt x="392171" y="786244"/>
                  <a:pt x="213895" y="964520"/>
                  <a:pt x="213895" y="1184434"/>
                </a:cubicBezTo>
                <a:lnTo>
                  <a:pt x="213895" y="2777148"/>
                </a:lnTo>
                <a:cubicBezTo>
                  <a:pt x="213895" y="2997062"/>
                  <a:pt x="392171" y="3175338"/>
                  <a:pt x="612085" y="3175338"/>
                </a:cubicBezTo>
                <a:lnTo>
                  <a:pt x="3930505" y="3175338"/>
                </a:lnTo>
                <a:cubicBezTo>
                  <a:pt x="4150419" y="3175338"/>
                  <a:pt x="4328695" y="2997062"/>
                  <a:pt x="4328695" y="2777148"/>
                </a:cubicBezTo>
                <a:lnTo>
                  <a:pt x="4328695" y="1184434"/>
                </a:lnTo>
                <a:cubicBezTo>
                  <a:pt x="4328695" y="964520"/>
                  <a:pt x="4150419" y="786244"/>
                  <a:pt x="3930505" y="786244"/>
                </a:cubicBezTo>
                <a:close/>
                <a:moveTo>
                  <a:pt x="0" y="0"/>
                </a:moveTo>
                <a:lnTo>
                  <a:pt x="4662760" y="0"/>
                </a:lnTo>
                <a:lnTo>
                  <a:pt x="4662760" y="3505200"/>
                </a:lnTo>
                <a:lnTo>
                  <a:pt x="0" y="3505200"/>
                </a:lnTo>
                <a:close/>
              </a:path>
            </a:pathLst>
          </a:custGeom>
        </p:spPr>
      </p:pic>
      <p:sp>
        <p:nvSpPr>
          <p:cNvPr id="7" name="TextBox 6"/>
          <p:cNvSpPr txBox="1"/>
          <p:nvPr/>
        </p:nvSpPr>
        <p:spPr>
          <a:xfrm>
            <a:off x="1241425" y="1349375"/>
            <a:ext cx="3124200" cy="1200150"/>
          </a:xfrm>
          <a:prstGeom prst="rect">
            <a:avLst/>
          </a:prstGeom>
          <a:solidFill>
            <a:srgbClr val="262626"/>
          </a:solidFill>
        </p:spPr>
        <p:txBody>
          <a:bodyPr>
            <a:spAutoFit/>
          </a:bodyPr>
          <a:lstStyle/>
          <a:p>
            <a:pPr algn="ctr">
              <a:defRPr/>
            </a:pPr>
            <a:r>
              <a:rPr lang="en-US" dirty="0">
                <a:solidFill>
                  <a:schemeClr val="bg1"/>
                </a:solidFill>
              </a:rPr>
              <a:t>NHÓM 1</a:t>
            </a:r>
          </a:p>
          <a:p>
            <a:pPr marL="285750" indent="-285750">
              <a:buFontTx/>
              <a:buChar char="-"/>
              <a:defRPr/>
            </a:pPr>
            <a:r>
              <a:rPr lang="en-US" dirty="0" err="1">
                <a:solidFill>
                  <a:schemeClr val="bg1"/>
                </a:solidFill>
              </a:rPr>
              <a:t>Hòa</a:t>
            </a:r>
            <a:r>
              <a:rPr lang="en-US" dirty="0">
                <a:solidFill>
                  <a:schemeClr val="bg1"/>
                </a:solidFill>
              </a:rPr>
              <a:t> </a:t>
            </a:r>
            <a:r>
              <a:rPr lang="en-US" dirty="0" err="1">
                <a:solidFill>
                  <a:schemeClr val="bg1"/>
                </a:solidFill>
              </a:rPr>
              <a:t>bình</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gì</a:t>
            </a:r>
            <a:r>
              <a:rPr lang="en-US" dirty="0">
                <a:solidFill>
                  <a:schemeClr val="bg1"/>
                </a:solidFill>
              </a:rPr>
              <a:t>?</a:t>
            </a:r>
          </a:p>
          <a:p>
            <a:pPr marL="285750" indent="-285750">
              <a:buFontTx/>
              <a:buChar char="-"/>
              <a:defRPr/>
            </a:pPr>
            <a:r>
              <a:rPr lang="en-US" dirty="0" err="1">
                <a:solidFill>
                  <a:schemeClr val="bg1"/>
                </a:solidFill>
              </a:rPr>
              <a:t>Thế</a:t>
            </a:r>
            <a:r>
              <a:rPr lang="en-US" dirty="0">
                <a:solidFill>
                  <a:schemeClr val="bg1"/>
                </a:solidFill>
              </a:rPr>
              <a:t> </a:t>
            </a:r>
            <a:r>
              <a:rPr lang="en-US" dirty="0" err="1">
                <a:solidFill>
                  <a:schemeClr val="bg1"/>
                </a:solidFill>
              </a:rPr>
              <a:t>nào</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bảo</a:t>
            </a:r>
            <a:r>
              <a:rPr lang="en-US" dirty="0">
                <a:solidFill>
                  <a:schemeClr val="bg1"/>
                </a:solidFill>
              </a:rPr>
              <a:t> </a:t>
            </a:r>
            <a:r>
              <a:rPr lang="en-US" dirty="0" err="1">
                <a:solidFill>
                  <a:schemeClr val="bg1"/>
                </a:solidFill>
              </a:rPr>
              <a:t>vệ</a:t>
            </a:r>
            <a:r>
              <a:rPr lang="en-US" dirty="0">
                <a:solidFill>
                  <a:schemeClr val="bg1"/>
                </a:solidFill>
              </a:rPr>
              <a:t> </a:t>
            </a:r>
            <a:r>
              <a:rPr lang="en-US" dirty="0" err="1">
                <a:solidFill>
                  <a:schemeClr val="bg1"/>
                </a:solidFill>
              </a:rPr>
              <a:t>hòa</a:t>
            </a:r>
            <a:r>
              <a:rPr lang="en-US" dirty="0">
                <a:solidFill>
                  <a:schemeClr val="bg1"/>
                </a:solidFill>
              </a:rPr>
              <a:t> </a:t>
            </a:r>
            <a:r>
              <a:rPr lang="en-US" dirty="0" err="1">
                <a:solidFill>
                  <a:schemeClr val="bg1"/>
                </a:solidFill>
              </a:rPr>
              <a:t>bình</a:t>
            </a:r>
            <a:r>
              <a:rPr lang="en-US" dirty="0">
                <a:solidFill>
                  <a:schemeClr val="bg1"/>
                </a:solidFill>
              </a:rPr>
              <a:t>. </a:t>
            </a:r>
          </a:p>
          <a:p>
            <a:pPr>
              <a:defRPr/>
            </a:pPr>
            <a:endParaRPr lang="en-US" dirty="0">
              <a:solidFill>
                <a:schemeClr val="bg1"/>
              </a:solidFill>
            </a:endParaRPr>
          </a:p>
        </p:txBody>
      </p:sp>
      <p:pic>
        <p:nvPicPr>
          <p:cNvPr id="12292" name="图片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1750"/>
            <a:ext cx="12112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a:xfrm>
            <a:off x="6157157" y="226255"/>
            <a:ext cx="4191000" cy="3276600"/>
          </a:xfrm>
          <a:custGeom>
            <a:avLst/>
            <a:gdLst>
              <a:gd name="connsiteX0" fmla="*/ 612085 w 4662760"/>
              <a:gd name="connsiteY0" fmla="*/ 786244 h 3505200"/>
              <a:gd name="connsiteX1" fmla="*/ 213895 w 4662760"/>
              <a:gd name="connsiteY1" fmla="*/ 1184434 h 3505200"/>
              <a:gd name="connsiteX2" fmla="*/ 213895 w 4662760"/>
              <a:gd name="connsiteY2" fmla="*/ 2777148 h 3505200"/>
              <a:gd name="connsiteX3" fmla="*/ 612085 w 4662760"/>
              <a:gd name="connsiteY3" fmla="*/ 3175338 h 3505200"/>
              <a:gd name="connsiteX4" fmla="*/ 3930505 w 4662760"/>
              <a:gd name="connsiteY4" fmla="*/ 3175338 h 3505200"/>
              <a:gd name="connsiteX5" fmla="*/ 4328695 w 4662760"/>
              <a:gd name="connsiteY5" fmla="*/ 2777148 h 3505200"/>
              <a:gd name="connsiteX6" fmla="*/ 4328695 w 4662760"/>
              <a:gd name="connsiteY6" fmla="*/ 1184434 h 3505200"/>
              <a:gd name="connsiteX7" fmla="*/ 3930505 w 4662760"/>
              <a:gd name="connsiteY7" fmla="*/ 786244 h 3505200"/>
              <a:gd name="connsiteX8" fmla="*/ 0 w 4662760"/>
              <a:gd name="connsiteY8" fmla="*/ 0 h 3505200"/>
              <a:gd name="connsiteX9" fmla="*/ 4662760 w 4662760"/>
              <a:gd name="connsiteY9" fmla="*/ 0 h 3505200"/>
              <a:gd name="connsiteX10" fmla="*/ 4662760 w 4662760"/>
              <a:gd name="connsiteY10" fmla="*/ 3505200 h 3505200"/>
              <a:gd name="connsiteX11" fmla="*/ 0 w 4662760"/>
              <a:gd name="connsiteY11"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2760" h="3505200">
                <a:moveTo>
                  <a:pt x="612085" y="786244"/>
                </a:moveTo>
                <a:cubicBezTo>
                  <a:pt x="392171" y="786244"/>
                  <a:pt x="213895" y="964520"/>
                  <a:pt x="213895" y="1184434"/>
                </a:cubicBezTo>
                <a:lnTo>
                  <a:pt x="213895" y="2777148"/>
                </a:lnTo>
                <a:cubicBezTo>
                  <a:pt x="213895" y="2997062"/>
                  <a:pt x="392171" y="3175338"/>
                  <a:pt x="612085" y="3175338"/>
                </a:cubicBezTo>
                <a:lnTo>
                  <a:pt x="3930505" y="3175338"/>
                </a:lnTo>
                <a:cubicBezTo>
                  <a:pt x="4150419" y="3175338"/>
                  <a:pt x="4328695" y="2997062"/>
                  <a:pt x="4328695" y="2777148"/>
                </a:cubicBezTo>
                <a:lnTo>
                  <a:pt x="4328695" y="1184434"/>
                </a:lnTo>
                <a:cubicBezTo>
                  <a:pt x="4328695" y="964520"/>
                  <a:pt x="4150419" y="786244"/>
                  <a:pt x="3930505" y="786244"/>
                </a:cubicBezTo>
                <a:close/>
                <a:moveTo>
                  <a:pt x="0" y="0"/>
                </a:moveTo>
                <a:lnTo>
                  <a:pt x="4662760" y="0"/>
                </a:lnTo>
                <a:lnTo>
                  <a:pt x="4662760" y="3505200"/>
                </a:lnTo>
                <a:lnTo>
                  <a:pt x="0" y="3505200"/>
                </a:lnTo>
                <a:close/>
              </a:path>
            </a:pathLst>
          </a:custGeom>
        </p:spPr>
      </p:pic>
      <p:sp>
        <p:nvSpPr>
          <p:cNvPr id="9" name="TextBox 8"/>
          <p:cNvSpPr txBox="1"/>
          <p:nvPr/>
        </p:nvSpPr>
        <p:spPr>
          <a:xfrm>
            <a:off x="6781800" y="1301750"/>
            <a:ext cx="3124200" cy="1755775"/>
          </a:xfrm>
          <a:prstGeom prst="rect">
            <a:avLst/>
          </a:prstGeom>
          <a:noFill/>
        </p:spPr>
        <p:txBody>
          <a:bodyPr>
            <a:spAutoFit/>
          </a:bodyPr>
          <a:lstStyle/>
          <a:p>
            <a:pPr algn="ctr">
              <a:defRPr/>
            </a:pPr>
            <a:r>
              <a:rPr lang="en-US" dirty="0">
                <a:solidFill>
                  <a:schemeClr val="bg1"/>
                </a:solidFill>
              </a:rPr>
              <a:t>NHÓM 2</a:t>
            </a:r>
          </a:p>
          <a:p>
            <a:pPr marL="285750" indent="-285750">
              <a:buFontTx/>
              <a:buChar char="-"/>
              <a:defRPr/>
            </a:pPr>
            <a:r>
              <a:rPr lang="en-US" dirty="0" err="1">
                <a:solidFill>
                  <a:schemeClr val="bg1"/>
                </a:solidFill>
              </a:rPr>
              <a:t>Tình</a:t>
            </a:r>
            <a:r>
              <a:rPr lang="en-US" dirty="0">
                <a:solidFill>
                  <a:schemeClr val="bg1"/>
                </a:solidFill>
              </a:rPr>
              <a:t> </a:t>
            </a:r>
            <a:r>
              <a:rPr lang="en-US" dirty="0" err="1">
                <a:solidFill>
                  <a:schemeClr val="bg1"/>
                </a:solidFill>
              </a:rPr>
              <a:t>hữu</a:t>
            </a:r>
            <a:r>
              <a:rPr lang="en-US" dirty="0">
                <a:solidFill>
                  <a:schemeClr val="bg1"/>
                </a:solidFill>
              </a:rPr>
              <a:t> </a:t>
            </a:r>
            <a:r>
              <a:rPr lang="en-US" dirty="0" err="1">
                <a:solidFill>
                  <a:schemeClr val="bg1"/>
                </a:solidFill>
              </a:rPr>
              <a:t>nghị</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gì</a:t>
            </a:r>
            <a:r>
              <a:rPr lang="en-US" dirty="0">
                <a:solidFill>
                  <a:schemeClr val="bg1"/>
                </a:solidFill>
              </a:rPr>
              <a:t>?</a:t>
            </a:r>
          </a:p>
          <a:p>
            <a:pPr marL="285750" indent="-285750">
              <a:buFontTx/>
              <a:buChar char="-"/>
              <a:defRPr/>
            </a:pPr>
            <a:r>
              <a:rPr lang="en-US" dirty="0" err="1">
                <a:solidFill>
                  <a:schemeClr val="bg1"/>
                </a:solidFill>
              </a:rPr>
              <a:t>Kể</a:t>
            </a:r>
            <a:r>
              <a:rPr lang="en-US" dirty="0">
                <a:solidFill>
                  <a:schemeClr val="bg1"/>
                </a:solidFill>
              </a:rPr>
              <a:t> </a:t>
            </a:r>
            <a:r>
              <a:rPr lang="en-US" dirty="0" err="1">
                <a:solidFill>
                  <a:schemeClr val="bg1"/>
                </a:solidFill>
              </a:rPr>
              <a:t>tên</a:t>
            </a:r>
            <a:r>
              <a:rPr lang="en-US" dirty="0">
                <a:solidFill>
                  <a:schemeClr val="bg1"/>
                </a:solidFill>
              </a:rPr>
              <a:t>  5 </a:t>
            </a:r>
            <a:r>
              <a:rPr lang="en-US" dirty="0" err="1">
                <a:solidFill>
                  <a:schemeClr val="bg1"/>
                </a:solidFill>
              </a:rPr>
              <a:t>quốc</a:t>
            </a:r>
            <a:r>
              <a:rPr lang="en-US" dirty="0">
                <a:solidFill>
                  <a:schemeClr val="bg1"/>
                </a:solidFill>
              </a:rPr>
              <a:t> </a:t>
            </a:r>
            <a:r>
              <a:rPr lang="en-US" dirty="0" err="1">
                <a:solidFill>
                  <a:schemeClr val="bg1"/>
                </a:solidFill>
              </a:rPr>
              <a:t>gia</a:t>
            </a:r>
            <a:r>
              <a:rPr lang="en-US" dirty="0">
                <a:solidFill>
                  <a:schemeClr val="bg1"/>
                </a:solidFill>
              </a:rPr>
              <a:t> </a:t>
            </a:r>
            <a:r>
              <a:rPr lang="en-US" dirty="0" err="1">
                <a:solidFill>
                  <a:schemeClr val="bg1"/>
                </a:solidFill>
              </a:rPr>
              <a:t>nước</a:t>
            </a:r>
            <a:r>
              <a:rPr lang="en-US" dirty="0">
                <a:solidFill>
                  <a:schemeClr val="bg1"/>
                </a:solidFill>
              </a:rPr>
              <a:t> ta </a:t>
            </a:r>
            <a:r>
              <a:rPr lang="en-US" dirty="0" err="1">
                <a:solidFill>
                  <a:schemeClr val="bg1"/>
                </a:solidFill>
              </a:rPr>
              <a:t>có</a:t>
            </a:r>
            <a:r>
              <a:rPr lang="en-US" dirty="0">
                <a:solidFill>
                  <a:schemeClr val="bg1"/>
                </a:solidFill>
              </a:rPr>
              <a:t> </a:t>
            </a:r>
            <a:r>
              <a:rPr lang="en-US" dirty="0" err="1">
                <a:solidFill>
                  <a:schemeClr val="bg1"/>
                </a:solidFill>
              </a:rPr>
              <a:t>quan</a:t>
            </a:r>
            <a:r>
              <a:rPr lang="en-US" dirty="0">
                <a:solidFill>
                  <a:schemeClr val="bg1"/>
                </a:solidFill>
              </a:rPr>
              <a:t> </a:t>
            </a:r>
            <a:r>
              <a:rPr lang="en-US" dirty="0" err="1">
                <a:solidFill>
                  <a:schemeClr val="bg1"/>
                </a:solidFill>
              </a:rPr>
              <a:t>hệ</a:t>
            </a:r>
            <a:r>
              <a:rPr lang="en-US" dirty="0">
                <a:solidFill>
                  <a:schemeClr val="bg1"/>
                </a:solidFill>
              </a:rPr>
              <a:t> </a:t>
            </a:r>
            <a:r>
              <a:rPr lang="en-US" dirty="0" err="1">
                <a:solidFill>
                  <a:schemeClr val="bg1"/>
                </a:solidFill>
              </a:rPr>
              <a:t>hữu</a:t>
            </a:r>
            <a:r>
              <a:rPr lang="en-US" dirty="0">
                <a:solidFill>
                  <a:schemeClr val="bg1"/>
                </a:solidFill>
              </a:rPr>
              <a:t> </a:t>
            </a:r>
            <a:r>
              <a:rPr lang="en-US" dirty="0" err="1">
                <a:solidFill>
                  <a:schemeClr val="bg1"/>
                </a:solidFill>
              </a:rPr>
              <a:t>nghị</a:t>
            </a:r>
            <a:endParaRPr lang="en-US" dirty="0">
              <a:solidFill>
                <a:schemeClr val="bg1"/>
              </a:solidFill>
            </a:endParaRPr>
          </a:p>
          <a:p>
            <a:pPr>
              <a:defRPr/>
            </a:pPr>
            <a:r>
              <a:rPr lang="en-US" dirty="0">
                <a:solidFill>
                  <a:schemeClr val="bg1"/>
                </a:solidFill>
              </a:rPr>
              <a:t> </a:t>
            </a:r>
          </a:p>
          <a:p>
            <a:pPr>
              <a:defRPr/>
            </a:pPr>
            <a:endParaRPr lang="en-US" dirty="0">
              <a:solidFill>
                <a:schemeClr val="bg1"/>
              </a:solidFill>
            </a:endParaRPr>
          </a:p>
        </p:txBody>
      </p:sp>
      <p:pic>
        <p:nvPicPr>
          <p:cNvPr id="12295" name="图片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82150" y="-93663"/>
            <a:ext cx="1300163" cy="126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extLst>
          </p:cNvPr>
          <p:cNvPicPr>
            <a:picLocks noChangeAspect="1"/>
          </p:cNvPicPr>
          <p:nvPr>
            <p:custDataLst>
              <p:tags r:id="rId3"/>
            </p:custDataLst>
          </p:nvPr>
        </p:nvPicPr>
        <p:blipFill>
          <a:blip r:embed="rId6" cstate="screen">
            <a:extLst>
              <a:ext uri="{28A0092B-C50C-407E-A947-70E740481C1C}">
                <a14:useLocalDpi xmlns:a14="http://schemas.microsoft.com/office/drawing/2010/main"/>
              </a:ext>
            </a:extLst>
          </a:blip>
          <a:srcRect/>
          <a:stretch>
            <a:fillRect/>
          </a:stretch>
        </p:blipFill>
        <p:spPr>
          <a:xfrm>
            <a:off x="1945036" y="3545541"/>
            <a:ext cx="4191000" cy="3276600"/>
          </a:xfrm>
          <a:custGeom>
            <a:avLst/>
            <a:gdLst>
              <a:gd name="connsiteX0" fmla="*/ 612085 w 4662760"/>
              <a:gd name="connsiteY0" fmla="*/ 786244 h 3505200"/>
              <a:gd name="connsiteX1" fmla="*/ 213895 w 4662760"/>
              <a:gd name="connsiteY1" fmla="*/ 1184434 h 3505200"/>
              <a:gd name="connsiteX2" fmla="*/ 213895 w 4662760"/>
              <a:gd name="connsiteY2" fmla="*/ 2777148 h 3505200"/>
              <a:gd name="connsiteX3" fmla="*/ 612085 w 4662760"/>
              <a:gd name="connsiteY3" fmla="*/ 3175338 h 3505200"/>
              <a:gd name="connsiteX4" fmla="*/ 3930505 w 4662760"/>
              <a:gd name="connsiteY4" fmla="*/ 3175338 h 3505200"/>
              <a:gd name="connsiteX5" fmla="*/ 4328695 w 4662760"/>
              <a:gd name="connsiteY5" fmla="*/ 2777148 h 3505200"/>
              <a:gd name="connsiteX6" fmla="*/ 4328695 w 4662760"/>
              <a:gd name="connsiteY6" fmla="*/ 1184434 h 3505200"/>
              <a:gd name="connsiteX7" fmla="*/ 3930505 w 4662760"/>
              <a:gd name="connsiteY7" fmla="*/ 786244 h 3505200"/>
              <a:gd name="connsiteX8" fmla="*/ 0 w 4662760"/>
              <a:gd name="connsiteY8" fmla="*/ 0 h 3505200"/>
              <a:gd name="connsiteX9" fmla="*/ 4662760 w 4662760"/>
              <a:gd name="connsiteY9" fmla="*/ 0 h 3505200"/>
              <a:gd name="connsiteX10" fmla="*/ 4662760 w 4662760"/>
              <a:gd name="connsiteY10" fmla="*/ 3505200 h 3505200"/>
              <a:gd name="connsiteX11" fmla="*/ 0 w 4662760"/>
              <a:gd name="connsiteY11"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2760" h="3505200">
                <a:moveTo>
                  <a:pt x="612085" y="786244"/>
                </a:moveTo>
                <a:cubicBezTo>
                  <a:pt x="392171" y="786244"/>
                  <a:pt x="213895" y="964520"/>
                  <a:pt x="213895" y="1184434"/>
                </a:cubicBezTo>
                <a:lnTo>
                  <a:pt x="213895" y="2777148"/>
                </a:lnTo>
                <a:cubicBezTo>
                  <a:pt x="213895" y="2997062"/>
                  <a:pt x="392171" y="3175338"/>
                  <a:pt x="612085" y="3175338"/>
                </a:cubicBezTo>
                <a:lnTo>
                  <a:pt x="3930505" y="3175338"/>
                </a:lnTo>
                <a:cubicBezTo>
                  <a:pt x="4150419" y="3175338"/>
                  <a:pt x="4328695" y="2997062"/>
                  <a:pt x="4328695" y="2777148"/>
                </a:cubicBezTo>
                <a:lnTo>
                  <a:pt x="4328695" y="1184434"/>
                </a:lnTo>
                <a:cubicBezTo>
                  <a:pt x="4328695" y="964520"/>
                  <a:pt x="4150419" y="786244"/>
                  <a:pt x="3930505" y="786244"/>
                </a:cubicBezTo>
                <a:close/>
                <a:moveTo>
                  <a:pt x="0" y="0"/>
                </a:moveTo>
                <a:lnTo>
                  <a:pt x="4662760" y="0"/>
                </a:lnTo>
                <a:lnTo>
                  <a:pt x="4662760" y="3505200"/>
                </a:lnTo>
                <a:lnTo>
                  <a:pt x="0" y="3505200"/>
                </a:lnTo>
                <a:close/>
              </a:path>
            </a:pathLst>
          </a:custGeom>
        </p:spPr>
      </p:pic>
      <p:sp>
        <p:nvSpPr>
          <p:cNvPr id="11" name="TextBox 10"/>
          <p:cNvSpPr txBox="1"/>
          <p:nvPr/>
        </p:nvSpPr>
        <p:spPr>
          <a:xfrm>
            <a:off x="2198688" y="4362450"/>
            <a:ext cx="3589337" cy="2030413"/>
          </a:xfrm>
          <a:prstGeom prst="rect">
            <a:avLst/>
          </a:prstGeom>
          <a:solidFill>
            <a:srgbClr val="262626"/>
          </a:solidFill>
        </p:spPr>
        <p:txBody>
          <a:bodyPr>
            <a:spAutoFit/>
          </a:bodyPr>
          <a:lstStyle/>
          <a:p>
            <a:pPr algn="ctr">
              <a:defRPr/>
            </a:pPr>
            <a:r>
              <a:rPr lang="en-US" dirty="0">
                <a:solidFill>
                  <a:schemeClr val="bg1"/>
                </a:solidFill>
              </a:rPr>
              <a:t>NHÓM 3</a:t>
            </a:r>
          </a:p>
          <a:p>
            <a:pPr marL="285750" indent="-285750">
              <a:buFontTx/>
              <a:buChar char="-"/>
              <a:defRPr/>
            </a:pPr>
            <a:r>
              <a:rPr lang="en-US" dirty="0" err="1">
                <a:solidFill>
                  <a:schemeClr val="bg1"/>
                </a:solidFill>
              </a:rPr>
              <a:t>Thế</a:t>
            </a:r>
            <a:r>
              <a:rPr lang="en-US" dirty="0">
                <a:solidFill>
                  <a:schemeClr val="bg1"/>
                </a:solidFill>
              </a:rPr>
              <a:t> </a:t>
            </a:r>
            <a:r>
              <a:rPr lang="en-US" dirty="0" err="1">
                <a:solidFill>
                  <a:schemeClr val="bg1"/>
                </a:solidFill>
              </a:rPr>
              <a:t>nào</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tác</a:t>
            </a:r>
            <a:r>
              <a:rPr lang="en-US" dirty="0">
                <a:solidFill>
                  <a:schemeClr val="bg1"/>
                </a:solidFill>
              </a:rPr>
              <a:t> </a:t>
            </a:r>
            <a:r>
              <a:rPr lang="en-US" dirty="0" err="1">
                <a:solidFill>
                  <a:schemeClr val="bg1"/>
                </a:solidFill>
              </a:rPr>
              <a:t>cùng</a:t>
            </a:r>
            <a:r>
              <a:rPr lang="en-US" dirty="0">
                <a:solidFill>
                  <a:schemeClr val="bg1"/>
                </a:solidFill>
              </a:rPr>
              <a:t> </a:t>
            </a:r>
            <a:r>
              <a:rPr lang="en-US" dirty="0" err="1">
                <a:solidFill>
                  <a:schemeClr val="bg1"/>
                </a:solidFill>
              </a:rPr>
              <a:t>phát</a:t>
            </a:r>
            <a:r>
              <a:rPr lang="en-US" dirty="0">
                <a:solidFill>
                  <a:schemeClr val="bg1"/>
                </a:solidFill>
              </a:rPr>
              <a:t> </a:t>
            </a:r>
            <a:r>
              <a:rPr lang="en-US" dirty="0" err="1">
                <a:solidFill>
                  <a:schemeClr val="bg1"/>
                </a:solidFill>
              </a:rPr>
              <a:t>triển</a:t>
            </a:r>
            <a:r>
              <a:rPr lang="en-US" dirty="0">
                <a:solidFill>
                  <a:schemeClr val="bg1"/>
                </a:solidFill>
              </a:rPr>
              <a:t>?</a:t>
            </a:r>
          </a:p>
          <a:p>
            <a:pPr marL="285750" indent="-285750">
              <a:buFontTx/>
              <a:buChar char="-"/>
              <a:defRPr/>
            </a:pPr>
            <a:r>
              <a:rPr lang="en-US" dirty="0" err="1">
                <a:solidFill>
                  <a:schemeClr val="bg1"/>
                </a:solidFill>
              </a:rPr>
              <a:t>Kể</a:t>
            </a:r>
            <a:r>
              <a:rPr lang="en-US" dirty="0">
                <a:solidFill>
                  <a:schemeClr val="bg1"/>
                </a:solidFill>
              </a:rPr>
              <a:t> </a:t>
            </a:r>
            <a:r>
              <a:rPr lang="en-US" dirty="0" err="1">
                <a:solidFill>
                  <a:schemeClr val="bg1"/>
                </a:solidFill>
              </a:rPr>
              <a:t>tên</a:t>
            </a:r>
            <a:r>
              <a:rPr lang="en-US" dirty="0">
                <a:solidFill>
                  <a:schemeClr val="bg1"/>
                </a:solidFill>
              </a:rPr>
              <a:t> </a:t>
            </a:r>
            <a:r>
              <a:rPr lang="en-US" dirty="0" err="1">
                <a:solidFill>
                  <a:schemeClr val="bg1"/>
                </a:solidFill>
              </a:rPr>
              <a:t>một</a:t>
            </a:r>
            <a:r>
              <a:rPr lang="en-US" dirty="0">
                <a:solidFill>
                  <a:schemeClr val="bg1"/>
                </a:solidFill>
              </a:rPr>
              <a:t> </a:t>
            </a:r>
            <a:r>
              <a:rPr lang="en-US" dirty="0" err="1">
                <a:solidFill>
                  <a:schemeClr val="bg1"/>
                </a:solidFill>
              </a:rPr>
              <a:t>số</a:t>
            </a:r>
            <a:r>
              <a:rPr lang="en-US" dirty="0">
                <a:solidFill>
                  <a:schemeClr val="bg1"/>
                </a:solidFill>
              </a:rPr>
              <a:t> </a:t>
            </a:r>
            <a:r>
              <a:rPr lang="en-US" dirty="0" err="1">
                <a:solidFill>
                  <a:schemeClr val="bg1"/>
                </a:solidFill>
              </a:rPr>
              <a:t>hoạt</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thể</a:t>
            </a:r>
            <a:r>
              <a:rPr lang="en-US" dirty="0">
                <a:solidFill>
                  <a:schemeClr val="bg1"/>
                </a:solidFill>
              </a:rPr>
              <a:t> </a:t>
            </a:r>
            <a:r>
              <a:rPr lang="en-US" dirty="0" err="1">
                <a:solidFill>
                  <a:schemeClr val="bg1"/>
                </a:solidFill>
              </a:rPr>
              <a:t>hiện</a:t>
            </a:r>
            <a:r>
              <a:rPr lang="en-US" dirty="0">
                <a:solidFill>
                  <a:schemeClr val="bg1"/>
                </a:solidFill>
              </a:rPr>
              <a:t> </a:t>
            </a:r>
            <a:r>
              <a:rPr lang="en-US" dirty="0" err="1">
                <a:solidFill>
                  <a:schemeClr val="bg1"/>
                </a:solidFill>
              </a:rPr>
              <a:t>rõ</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tác</a:t>
            </a:r>
            <a:r>
              <a:rPr lang="en-US" dirty="0">
                <a:solidFill>
                  <a:schemeClr val="bg1"/>
                </a:solidFill>
              </a:rPr>
              <a:t> </a:t>
            </a:r>
            <a:r>
              <a:rPr lang="en-US" dirty="0" err="1">
                <a:solidFill>
                  <a:schemeClr val="bg1"/>
                </a:solidFill>
              </a:rPr>
              <a:t>giữa</a:t>
            </a:r>
            <a:r>
              <a:rPr lang="en-US" dirty="0">
                <a:solidFill>
                  <a:schemeClr val="bg1"/>
                </a:solidFill>
              </a:rPr>
              <a:t> </a:t>
            </a:r>
            <a:r>
              <a:rPr lang="en-US" dirty="0" err="1">
                <a:solidFill>
                  <a:schemeClr val="bg1"/>
                </a:solidFill>
              </a:rPr>
              <a:t>nước</a:t>
            </a:r>
            <a:r>
              <a:rPr lang="en-US" dirty="0">
                <a:solidFill>
                  <a:schemeClr val="bg1"/>
                </a:solidFill>
              </a:rPr>
              <a:t> ta </a:t>
            </a:r>
            <a:r>
              <a:rPr lang="en-US" dirty="0" err="1">
                <a:solidFill>
                  <a:schemeClr val="bg1"/>
                </a:solidFill>
              </a:rPr>
              <a:t>với</a:t>
            </a:r>
            <a:r>
              <a:rPr lang="en-US" dirty="0">
                <a:solidFill>
                  <a:schemeClr val="bg1"/>
                </a:solidFill>
              </a:rPr>
              <a:t> </a:t>
            </a:r>
            <a:r>
              <a:rPr lang="en-US" dirty="0" err="1">
                <a:solidFill>
                  <a:schemeClr val="bg1"/>
                </a:solidFill>
              </a:rPr>
              <a:t>nước</a:t>
            </a:r>
            <a:r>
              <a:rPr lang="en-US" dirty="0">
                <a:solidFill>
                  <a:schemeClr val="bg1"/>
                </a:solidFill>
              </a:rPr>
              <a:t> </a:t>
            </a:r>
            <a:r>
              <a:rPr lang="en-US" dirty="0" err="1">
                <a:solidFill>
                  <a:schemeClr val="bg1"/>
                </a:solidFill>
              </a:rPr>
              <a:t>khác</a:t>
            </a:r>
            <a:r>
              <a:rPr lang="en-US" dirty="0">
                <a:solidFill>
                  <a:schemeClr val="bg1"/>
                </a:solidFill>
              </a:rPr>
              <a:t> </a:t>
            </a:r>
            <a:r>
              <a:rPr lang="en-US" dirty="0" err="1">
                <a:solidFill>
                  <a:schemeClr val="bg1"/>
                </a:solidFill>
              </a:rPr>
              <a:t>để</a:t>
            </a:r>
            <a:r>
              <a:rPr lang="en-US" dirty="0">
                <a:solidFill>
                  <a:schemeClr val="bg1"/>
                </a:solidFill>
              </a:rPr>
              <a:t> </a:t>
            </a:r>
            <a:r>
              <a:rPr lang="en-US" dirty="0" err="1">
                <a:solidFill>
                  <a:schemeClr val="bg1"/>
                </a:solidFill>
              </a:rPr>
              <a:t>phòng</a:t>
            </a:r>
            <a:r>
              <a:rPr lang="en-US" dirty="0">
                <a:solidFill>
                  <a:schemeClr val="bg1"/>
                </a:solidFill>
              </a:rPr>
              <a:t> </a:t>
            </a:r>
            <a:r>
              <a:rPr lang="en-US" dirty="0" err="1">
                <a:solidFill>
                  <a:schemeClr val="bg1"/>
                </a:solidFill>
              </a:rPr>
              <a:t>chống</a:t>
            </a:r>
            <a:r>
              <a:rPr lang="en-US" dirty="0">
                <a:solidFill>
                  <a:schemeClr val="bg1"/>
                </a:solidFill>
              </a:rPr>
              <a:t> </a:t>
            </a:r>
            <a:r>
              <a:rPr lang="en-US" dirty="0" err="1">
                <a:solidFill>
                  <a:schemeClr val="bg1"/>
                </a:solidFill>
              </a:rPr>
              <a:t>dịch</a:t>
            </a:r>
            <a:r>
              <a:rPr lang="en-US" dirty="0">
                <a:solidFill>
                  <a:schemeClr val="bg1"/>
                </a:solidFill>
              </a:rPr>
              <a:t> </a:t>
            </a:r>
            <a:r>
              <a:rPr lang="en-US" dirty="0" err="1">
                <a:solidFill>
                  <a:schemeClr val="bg1"/>
                </a:solidFill>
              </a:rPr>
              <a:t>bệnh</a:t>
            </a:r>
            <a:endParaRPr lang="en-US" dirty="0">
              <a:solidFill>
                <a:schemeClr val="bg1"/>
              </a:solidFill>
            </a:endParaRPr>
          </a:p>
          <a:p>
            <a:pPr>
              <a:defRPr/>
            </a:pPr>
            <a:endParaRPr lang="en-US" dirty="0">
              <a:solidFill>
                <a:schemeClr val="bg1"/>
              </a:solidFill>
            </a:endParaRPr>
          </a:p>
        </p:txBody>
      </p:sp>
      <p:pic>
        <p:nvPicPr>
          <p:cNvPr id="12298" name="图片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60475" y="3155950"/>
            <a:ext cx="12112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extLst>
          </p:cNvPr>
          <p:cNvPicPr>
            <a:picLocks noChangeAspect="1"/>
          </p:cNvPicPr>
          <p:nvPr>
            <p:custDataLst>
              <p:tags r:id="rId4"/>
            </p:custDataLst>
          </p:nvPr>
        </p:nvPicPr>
        <p:blipFill>
          <a:blip r:embed="rId6" cstate="screen">
            <a:extLst>
              <a:ext uri="{28A0092B-C50C-407E-A947-70E740481C1C}">
                <a14:useLocalDpi xmlns:a14="http://schemas.microsoft.com/office/drawing/2010/main"/>
              </a:ext>
            </a:extLst>
          </a:blip>
          <a:srcRect/>
          <a:stretch>
            <a:fillRect/>
          </a:stretch>
        </p:blipFill>
        <p:spPr>
          <a:xfrm>
            <a:off x="7264791" y="3414889"/>
            <a:ext cx="4191000" cy="3276600"/>
          </a:xfrm>
          <a:custGeom>
            <a:avLst/>
            <a:gdLst>
              <a:gd name="connsiteX0" fmla="*/ 612085 w 4662760"/>
              <a:gd name="connsiteY0" fmla="*/ 786244 h 3505200"/>
              <a:gd name="connsiteX1" fmla="*/ 213895 w 4662760"/>
              <a:gd name="connsiteY1" fmla="*/ 1184434 h 3505200"/>
              <a:gd name="connsiteX2" fmla="*/ 213895 w 4662760"/>
              <a:gd name="connsiteY2" fmla="*/ 2777148 h 3505200"/>
              <a:gd name="connsiteX3" fmla="*/ 612085 w 4662760"/>
              <a:gd name="connsiteY3" fmla="*/ 3175338 h 3505200"/>
              <a:gd name="connsiteX4" fmla="*/ 3930505 w 4662760"/>
              <a:gd name="connsiteY4" fmla="*/ 3175338 h 3505200"/>
              <a:gd name="connsiteX5" fmla="*/ 4328695 w 4662760"/>
              <a:gd name="connsiteY5" fmla="*/ 2777148 h 3505200"/>
              <a:gd name="connsiteX6" fmla="*/ 4328695 w 4662760"/>
              <a:gd name="connsiteY6" fmla="*/ 1184434 h 3505200"/>
              <a:gd name="connsiteX7" fmla="*/ 3930505 w 4662760"/>
              <a:gd name="connsiteY7" fmla="*/ 786244 h 3505200"/>
              <a:gd name="connsiteX8" fmla="*/ 0 w 4662760"/>
              <a:gd name="connsiteY8" fmla="*/ 0 h 3505200"/>
              <a:gd name="connsiteX9" fmla="*/ 4662760 w 4662760"/>
              <a:gd name="connsiteY9" fmla="*/ 0 h 3505200"/>
              <a:gd name="connsiteX10" fmla="*/ 4662760 w 4662760"/>
              <a:gd name="connsiteY10" fmla="*/ 3505200 h 3505200"/>
              <a:gd name="connsiteX11" fmla="*/ 0 w 4662760"/>
              <a:gd name="connsiteY11" fmla="*/ 35052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2760" h="3505200">
                <a:moveTo>
                  <a:pt x="612085" y="786244"/>
                </a:moveTo>
                <a:cubicBezTo>
                  <a:pt x="392171" y="786244"/>
                  <a:pt x="213895" y="964520"/>
                  <a:pt x="213895" y="1184434"/>
                </a:cubicBezTo>
                <a:lnTo>
                  <a:pt x="213895" y="2777148"/>
                </a:lnTo>
                <a:cubicBezTo>
                  <a:pt x="213895" y="2997062"/>
                  <a:pt x="392171" y="3175338"/>
                  <a:pt x="612085" y="3175338"/>
                </a:cubicBezTo>
                <a:lnTo>
                  <a:pt x="3930505" y="3175338"/>
                </a:lnTo>
                <a:cubicBezTo>
                  <a:pt x="4150419" y="3175338"/>
                  <a:pt x="4328695" y="2997062"/>
                  <a:pt x="4328695" y="2777148"/>
                </a:cubicBezTo>
                <a:lnTo>
                  <a:pt x="4328695" y="1184434"/>
                </a:lnTo>
                <a:cubicBezTo>
                  <a:pt x="4328695" y="964520"/>
                  <a:pt x="4150419" y="786244"/>
                  <a:pt x="3930505" y="786244"/>
                </a:cubicBezTo>
                <a:close/>
                <a:moveTo>
                  <a:pt x="0" y="0"/>
                </a:moveTo>
                <a:lnTo>
                  <a:pt x="4662760" y="0"/>
                </a:lnTo>
                <a:lnTo>
                  <a:pt x="4662760" y="3505200"/>
                </a:lnTo>
                <a:lnTo>
                  <a:pt x="0" y="3505200"/>
                </a:lnTo>
                <a:close/>
              </a:path>
            </a:pathLst>
          </a:custGeom>
        </p:spPr>
      </p:pic>
      <p:sp>
        <p:nvSpPr>
          <p:cNvPr id="14" name="TextBox 13"/>
          <p:cNvSpPr txBox="1"/>
          <p:nvPr/>
        </p:nvSpPr>
        <p:spPr>
          <a:xfrm>
            <a:off x="7889875" y="4491038"/>
            <a:ext cx="3124200" cy="1754187"/>
          </a:xfrm>
          <a:prstGeom prst="rect">
            <a:avLst/>
          </a:prstGeom>
          <a:noFill/>
        </p:spPr>
        <p:txBody>
          <a:bodyPr>
            <a:spAutoFit/>
          </a:bodyPr>
          <a:lstStyle/>
          <a:p>
            <a:pPr algn="ctr">
              <a:defRPr/>
            </a:pPr>
            <a:r>
              <a:rPr lang="en-US" dirty="0">
                <a:solidFill>
                  <a:schemeClr val="bg1"/>
                </a:solidFill>
              </a:rPr>
              <a:t>NHÓM 4</a:t>
            </a:r>
          </a:p>
          <a:p>
            <a:pPr marL="285750" indent="-285750">
              <a:buFontTx/>
              <a:buChar char="-"/>
              <a:defRPr/>
            </a:pPr>
            <a:r>
              <a:rPr lang="en-US" dirty="0" err="1">
                <a:solidFill>
                  <a:schemeClr val="bg1"/>
                </a:solidFill>
              </a:rPr>
              <a:t>Nguyên</a:t>
            </a:r>
            <a:r>
              <a:rPr lang="en-US" dirty="0">
                <a:solidFill>
                  <a:schemeClr val="bg1"/>
                </a:solidFill>
              </a:rPr>
              <a:t> </a:t>
            </a:r>
            <a:r>
              <a:rPr lang="en-US" dirty="0" err="1">
                <a:solidFill>
                  <a:schemeClr val="bg1"/>
                </a:solidFill>
              </a:rPr>
              <a:t>tắc</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tác</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Đảng</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nhà</a:t>
            </a:r>
            <a:r>
              <a:rPr lang="en-US" dirty="0">
                <a:solidFill>
                  <a:schemeClr val="bg1"/>
                </a:solidFill>
              </a:rPr>
              <a:t> </a:t>
            </a:r>
            <a:r>
              <a:rPr lang="en-US" dirty="0" err="1">
                <a:solidFill>
                  <a:schemeClr val="bg1"/>
                </a:solidFill>
              </a:rPr>
              <a:t>nước</a:t>
            </a:r>
            <a:r>
              <a:rPr lang="en-US" dirty="0">
                <a:solidFill>
                  <a:schemeClr val="bg1"/>
                </a:solidFill>
              </a:rPr>
              <a:t> ta </a:t>
            </a:r>
            <a:r>
              <a:rPr lang="en-US" dirty="0" err="1">
                <a:solidFill>
                  <a:schemeClr val="bg1"/>
                </a:solidFill>
              </a:rPr>
              <a:t>là</a:t>
            </a:r>
            <a:r>
              <a:rPr lang="en-US" dirty="0">
                <a:solidFill>
                  <a:schemeClr val="bg1"/>
                </a:solidFill>
              </a:rPr>
              <a:t> </a:t>
            </a:r>
            <a:r>
              <a:rPr lang="en-US" dirty="0" err="1">
                <a:solidFill>
                  <a:schemeClr val="bg1"/>
                </a:solidFill>
              </a:rPr>
              <a:t>gì</a:t>
            </a:r>
            <a:r>
              <a:rPr lang="en-US" dirty="0">
                <a:solidFill>
                  <a:schemeClr val="bg1"/>
                </a:solidFill>
              </a:rPr>
              <a:t>? </a:t>
            </a:r>
          </a:p>
          <a:p>
            <a:pPr marL="285750" indent="-285750">
              <a:buFontTx/>
              <a:buChar char="-"/>
              <a:defRPr/>
            </a:pPr>
            <a:r>
              <a:rPr lang="en-US" dirty="0" err="1">
                <a:solidFill>
                  <a:schemeClr val="bg1"/>
                </a:solidFill>
              </a:rPr>
              <a:t>Kể</a:t>
            </a:r>
            <a:r>
              <a:rPr lang="en-US" dirty="0">
                <a:solidFill>
                  <a:schemeClr val="bg1"/>
                </a:solidFill>
              </a:rPr>
              <a:t> </a:t>
            </a:r>
            <a:r>
              <a:rPr lang="en-US" dirty="0" err="1">
                <a:solidFill>
                  <a:schemeClr val="bg1"/>
                </a:solidFill>
              </a:rPr>
              <a:t>tên</a:t>
            </a:r>
            <a:r>
              <a:rPr lang="en-US" dirty="0">
                <a:solidFill>
                  <a:schemeClr val="bg1"/>
                </a:solidFill>
              </a:rPr>
              <a:t> 3 </a:t>
            </a:r>
            <a:r>
              <a:rPr lang="en-US" dirty="0" err="1">
                <a:solidFill>
                  <a:schemeClr val="bg1"/>
                </a:solidFill>
              </a:rPr>
              <a:t>công</a:t>
            </a:r>
            <a:r>
              <a:rPr lang="en-US" dirty="0">
                <a:solidFill>
                  <a:schemeClr val="bg1"/>
                </a:solidFill>
              </a:rPr>
              <a:t> </a:t>
            </a:r>
            <a:r>
              <a:rPr lang="en-US" dirty="0" err="1">
                <a:solidFill>
                  <a:schemeClr val="bg1"/>
                </a:solidFill>
              </a:rPr>
              <a:t>trình</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tác</a:t>
            </a:r>
            <a:r>
              <a:rPr lang="en-US" dirty="0">
                <a:solidFill>
                  <a:schemeClr val="bg1"/>
                </a:solidFill>
              </a:rPr>
              <a:t> </a:t>
            </a:r>
            <a:r>
              <a:rPr lang="en-US" dirty="0" err="1">
                <a:solidFill>
                  <a:schemeClr val="bg1"/>
                </a:solidFill>
              </a:rPr>
              <a:t>quốc</a:t>
            </a:r>
            <a:r>
              <a:rPr lang="en-US" dirty="0">
                <a:solidFill>
                  <a:schemeClr val="bg1"/>
                </a:solidFill>
              </a:rPr>
              <a:t> </a:t>
            </a:r>
            <a:r>
              <a:rPr lang="en-US" dirty="0" err="1">
                <a:solidFill>
                  <a:schemeClr val="bg1"/>
                </a:solidFill>
              </a:rPr>
              <a:t>té</a:t>
            </a:r>
            <a:r>
              <a:rPr lang="en-US" dirty="0">
                <a:solidFill>
                  <a:schemeClr val="bg1"/>
                </a:solidFill>
              </a:rPr>
              <a:t> </a:t>
            </a:r>
            <a:r>
              <a:rPr lang="en-US" dirty="0" err="1">
                <a:solidFill>
                  <a:schemeClr val="bg1"/>
                </a:solidFill>
              </a:rPr>
              <a:t>mà</a:t>
            </a:r>
            <a:r>
              <a:rPr lang="en-US" dirty="0">
                <a:solidFill>
                  <a:schemeClr val="bg1"/>
                </a:solidFill>
              </a:rPr>
              <a:t> </a:t>
            </a:r>
            <a:r>
              <a:rPr lang="en-US" dirty="0" err="1">
                <a:solidFill>
                  <a:schemeClr val="bg1"/>
                </a:solidFill>
              </a:rPr>
              <a:t>em</a:t>
            </a:r>
            <a:r>
              <a:rPr lang="en-US" dirty="0">
                <a:solidFill>
                  <a:schemeClr val="bg1"/>
                </a:solidFill>
              </a:rPr>
              <a:t> </a:t>
            </a:r>
            <a:r>
              <a:rPr lang="en-US" dirty="0" err="1">
                <a:solidFill>
                  <a:schemeClr val="bg1"/>
                </a:solidFill>
              </a:rPr>
              <a:t>biết</a:t>
            </a:r>
            <a:r>
              <a:rPr lang="en-US" dirty="0">
                <a:solidFill>
                  <a:schemeClr val="bg1"/>
                </a:solidFill>
              </a:rPr>
              <a:t>.</a:t>
            </a:r>
          </a:p>
          <a:p>
            <a:pPr>
              <a:defRPr/>
            </a:pPr>
            <a:endParaRPr lang="en-US" dirty="0">
              <a:solidFill>
                <a:schemeClr val="bg1"/>
              </a:solidFill>
            </a:endParaRPr>
          </a:p>
        </p:txBody>
      </p:sp>
      <p:pic>
        <p:nvPicPr>
          <p:cNvPr id="12301" name="图片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90225" y="3095625"/>
            <a:ext cx="12985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8192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1+#ppt_w/2"/>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0-#ppt_w/2"/>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0-#ppt_w/2"/>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76400" y="735954"/>
            <a:ext cx="9829800" cy="838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chemeClr val="bg1"/>
                </a:solidFill>
                <a:effectLst>
                  <a:reflection blurRad="6350" stA="55000" endA="300" endPos="45500" dir="5400000" sy="-100000" algn="bl" rotWithShape="0"/>
                </a:effectLst>
                <a:latin typeface="Arial" panose="020B0604020202020204" pitchFamily="34" charset="0"/>
                <a:cs typeface="Arial" panose="020B0604020202020204" pitchFamily="34" charset="0"/>
              </a:rPr>
              <a:t>PHÂN CÔNG NHIỆM VỤ</a:t>
            </a:r>
          </a:p>
        </p:txBody>
      </p:sp>
      <p:pic>
        <p:nvPicPr>
          <p:cNvPr id="13315" name="Picture 2"/>
          <p:cNvPicPr>
            <a:picLocks noChangeAspect="1"/>
          </p:cNvPicPr>
          <p:nvPr/>
        </p:nvPicPr>
        <p:blipFill>
          <a:blip r:embed="rId2">
            <a:extLst>
              <a:ext uri="{28A0092B-C50C-407E-A947-70E740481C1C}">
                <a14:useLocalDpi xmlns:a14="http://schemas.microsoft.com/office/drawing/2010/main" val="0"/>
              </a:ext>
            </a:extLst>
          </a:blip>
          <a:srcRect t="9618" r="18367"/>
          <a:stretch>
            <a:fillRect/>
          </a:stretch>
        </p:blipFill>
        <p:spPr bwMode="auto">
          <a:xfrm>
            <a:off x="2819400" y="103188"/>
            <a:ext cx="30480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5"/>
          <p:cNvGrpSpPr>
            <a:grpSpLocks/>
          </p:cNvGrpSpPr>
          <p:nvPr/>
        </p:nvGrpSpPr>
        <p:grpSpPr bwMode="auto">
          <a:xfrm>
            <a:off x="4481513" y="2189163"/>
            <a:ext cx="3546475" cy="2741612"/>
            <a:chOff x="5580999" y="2042622"/>
            <a:chExt cx="2403067" cy="2461574"/>
          </a:xfrm>
        </p:grpSpPr>
        <p:sp>
          <p:nvSpPr>
            <p:cNvPr id="8" name="Google Shape;1036;p34"/>
            <p:cNvSpPr/>
            <p:nvPr/>
          </p:nvSpPr>
          <p:spPr>
            <a:xfrm>
              <a:off x="5580999" y="2042622"/>
              <a:ext cx="2403067" cy="457536"/>
            </a:xfrm>
            <a:custGeom>
              <a:avLst/>
              <a:gdLst/>
              <a:ahLst/>
              <a:cxnLst/>
              <a:rect l="l" t="t" r="r" b="b"/>
              <a:pathLst>
                <a:path w="59139" h="13741" extrusionOk="0">
                  <a:moveTo>
                    <a:pt x="19444" y="1"/>
                  </a:moveTo>
                  <a:lnTo>
                    <a:pt x="16860" y="6085"/>
                  </a:lnTo>
                  <a:lnTo>
                    <a:pt x="1" y="6085"/>
                  </a:lnTo>
                  <a:lnTo>
                    <a:pt x="1" y="13741"/>
                  </a:lnTo>
                  <a:lnTo>
                    <a:pt x="59139" y="13741"/>
                  </a:lnTo>
                  <a:lnTo>
                    <a:pt x="59139" y="7645"/>
                  </a:lnTo>
                  <a:lnTo>
                    <a:pt x="59139" y="6085"/>
                  </a:lnTo>
                  <a:lnTo>
                    <a:pt x="59139" y="1"/>
                  </a:lnTo>
                  <a:close/>
                </a:path>
              </a:pathLst>
            </a:custGeom>
            <a:solidFill>
              <a:srgbClr val="009900"/>
            </a:solidFill>
            <a:ln>
              <a:noFill/>
            </a:ln>
          </p:spPr>
          <p:txBody>
            <a:bodyPr spcFirstLastPara="1" lIns="121900" tIns="121900" rIns="121900" bIns="1219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buClr>
                  <a:srgbClr val="000000"/>
                </a:buClr>
                <a:buSzPts val="1100"/>
                <a:defRPr/>
              </a:pP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Nhóm</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 </a:t>
              </a:r>
              <a:r>
                <a:rPr lang="en-US" b="1" kern="0" dirty="0" err="1">
                  <a:solidFill>
                    <a:srgbClr val="FFFFFF"/>
                  </a:solidFill>
                  <a:latin typeface="Tahoma" panose="020B0604030504040204" pitchFamily="34" charset="0"/>
                  <a:ea typeface="Roboto" panose="02000000000000000000" pitchFamily="2" charset="0"/>
                  <a:cs typeface="Tahoma" panose="020B0604030504040204" pitchFamily="34" charset="0"/>
                  <a:sym typeface="Arial"/>
                </a:rPr>
                <a:t>n</a:t>
              </a: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goại</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 </a:t>
              </a: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giao</a:t>
              </a:r>
              <a:endParaRPr lang="vi-VN" b="1" kern="0" dirty="0">
                <a:solidFill>
                  <a:srgbClr val="FFFFFF"/>
                </a:solidFill>
                <a:latin typeface="Tahoma" panose="020B0604030504040204" pitchFamily="34" charset="0"/>
                <a:ea typeface="Roboto" panose="02000000000000000000" pitchFamily="2" charset="0"/>
                <a:cs typeface="Tahoma" panose="020B0604030504040204" pitchFamily="34" charset="0"/>
                <a:sym typeface="Arial"/>
              </a:endParaRPr>
            </a:p>
          </p:txBody>
        </p:sp>
        <p:sp>
          <p:nvSpPr>
            <p:cNvPr id="9" name="Google Shape;1037;p34"/>
            <p:cNvSpPr/>
            <p:nvPr/>
          </p:nvSpPr>
          <p:spPr>
            <a:xfrm>
              <a:off x="5580999" y="2504434"/>
              <a:ext cx="2403067" cy="1999762"/>
            </a:xfrm>
            <a:custGeom>
              <a:avLst/>
              <a:gdLst/>
              <a:ahLst/>
              <a:cxnLst/>
              <a:rect l="l" t="t" r="r" b="b"/>
              <a:pathLst>
                <a:path w="59139" h="47316" extrusionOk="0">
                  <a:moveTo>
                    <a:pt x="1" y="1"/>
                  </a:moveTo>
                  <a:lnTo>
                    <a:pt x="1" y="47316"/>
                  </a:lnTo>
                  <a:lnTo>
                    <a:pt x="59139" y="47316"/>
                  </a:lnTo>
                  <a:lnTo>
                    <a:pt x="59139" y="1"/>
                  </a:lnTo>
                  <a:close/>
                </a:path>
              </a:pathLst>
            </a:custGeom>
            <a:solidFill>
              <a:srgbClr val="EEEEEE"/>
            </a:solidFill>
            <a:ln>
              <a:noFill/>
            </a:ln>
          </p:spPr>
          <p:txBody>
            <a:bodyPr spcFirstLastPara="1" lIns="365733" tIns="121900" rIns="121900" bIns="1219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1219170">
                <a:buClr>
                  <a:srgbClr val="000000"/>
                </a:buClr>
                <a:buSzPts val="1100"/>
                <a:buFontTx/>
                <a:buChar char="-"/>
                <a:defRPr/>
              </a:pPr>
              <a:r>
                <a:rPr lang="en-US" kern="0" dirty="0" err="1">
                  <a:latin typeface="Tahoma" panose="020B0604030504040204" pitchFamily="34" charset="0"/>
                  <a:ea typeface="Roboto" panose="02000000000000000000" pitchFamily="2" charset="0"/>
                  <a:cs typeface="Tahoma" panose="020B0604030504040204" pitchFamily="34" charset="0"/>
                </a:rPr>
                <a:t>quan</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điểm</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của</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Đảng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và</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nhà</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nước</a:t>
              </a:r>
              <a:r>
                <a:rPr lang="en-US" kern="0" dirty="0">
                  <a:latin typeface="Tahoma" panose="020B0604030504040204" pitchFamily="34" charset="0"/>
                  <a:ea typeface="Roboto" panose="02000000000000000000" pitchFamily="2" charset="0"/>
                  <a:cs typeface="Tahoma" panose="020B0604030504040204" pitchFamily="34" charset="0"/>
                </a:rPr>
                <a:t> ta </a:t>
              </a:r>
              <a:r>
                <a:rPr lang="en-US" kern="0" dirty="0" err="1">
                  <a:latin typeface="Tahoma" panose="020B0604030504040204" pitchFamily="34" charset="0"/>
                  <a:ea typeface="Roboto" panose="02000000000000000000" pitchFamily="2" charset="0"/>
                  <a:cs typeface="Tahoma" panose="020B0604030504040204" pitchFamily="34" charset="0"/>
                </a:rPr>
                <a:t>trong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vấn</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đề</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hợp</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tác</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Những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thành</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tự</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nước</a:t>
              </a:r>
              <a:r>
                <a:rPr lang="en-US" kern="0" dirty="0">
                  <a:latin typeface="Tahoma" panose="020B0604030504040204" pitchFamily="34" charset="0"/>
                  <a:ea typeface="Roboto" panose="02000000000000000000" pitchFamily="2" charset="0"/>
                  <a:cs typeface="Tahoma" panose="020B0604030504040204" pitchFamily="34" charset="0"/>
                </a:rPr>
                <a:t> ta </a:t>
              </a:r>
              <a:r>
                <a:rPr lang="en-US" kern="0" dirty="0" err="1">
                  <a:latin typeface="Tahoma" panose="020B0604030504040204" pitchFamily="34" charset="0"/>
                  <a:ea typeface="Roboto" panose="02000000000000000000" pitchFamily="2" charset="0"/>
                  <a:cs typeface="Tahoma" panose="020B0604030504040204" pitchFamily="34" charset="0"/>
                </a:rPr>
                <a:t>đã</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đạt</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được</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trong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công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cuộc</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hội</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nhập</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gần</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đây</a:t>
              </a:r>
              <a:r>
                <a:rPr lang="en-US" kern="0" dirty="0">
                  <a:latin typeface="Tahoma" panose="020B0604030504040204" pitchFamily="34" charset="0"/>
                  <a:ea typeface="Roboto" panose="02000000000000000000" pitchFamily="2" charset="0"/>
                  <a:cs typeface="Tahoma" panose="020B0604030504040204" pitchFamily="34" charset="0"/>
                </a:rPr>
                <a:t>.</a:t>
              </a:r>
            </a:p>
            <a:p>
              <a:pPr marL="285750" indent="-285750">
                <a:buFontTx/>
                <a:buChar char="-"/>
                <a:defRPr/>
              </a:pPr>
              <a:endParaRPr lang="en-US" dirty="0" smtClean="0">
                <a:latin typeface="Tahoma" panose="020B0604030504040204" pitchFamily="34" charset="0"/>
                <a:cs typeface="Tahoma" panose="020B0604030504040204" pitchFamily="34" charset="0"/>
              </a:endParaRPr>
            </a:p>
            <a:p>
              <a:pPr>
                <a:defRPr/>
              </a:pPr>
              <a:endParaRPr lang="en-US" dirty="0">
                <a:latin typeface="Tahoma" panose="020B0604030504040204" pitchFamily="34" charset="0"/>
                <a:cs typeface="Tahoma" panose="020B0604030504040204" pitchFamily="34" charset="0"/>
              </a:endParaRPr>
            </a:p>
          </p:txBody>
        </p:sp>
      </p:grpSp>
      <p:grpSp>
        <p:nvGrpSpPr>
          <p:cNvPr id="10245" name="Group 10"/>
          <p:cNvGrpSpPr>
            <a:grpSpLocks/>
          </p:cNvGrpSpPr>
          <p:nvPr/>
        </p:nvGrpSpPr>
        <p:grpSpPr bwMode="auto">
          <a:xfrm>
            <a:off x="741363" y="2189163"/>
            <a:ext cx="3290887" cy="2741612"/>
            <a:chOff x="2771077" y="1148709"/>
            <a:chExt cx="2229914" cy="2387704"/>
          </a:xfrm>
        </p:grpSpPr>
        <p:sp>
          <p:nvSpPr>
            <p:cNvPr id="13" name="Google Shape;1028;p34"/>
            <p:cNvSpPr/>
            <p:nvPr/>
          </p:nvSpPr>
          <p:spPr>
            <a:xfrm>
              <a:off x="2771077" y="1148709"/>
              <a:ext cx="2229914" cy="457631"/>
            </a:xfrm>
            <a:custGeom>
              <a:avLst/>
              <a:gdLst/>
              <a:ahLst/>
              <a:cxnLst/>
              <a:rect l="l" t="t" r="r" b="b"/>
              <a:pathLst>
                <a:path w="59128" h="13741" extrusionOk="0">
                  <a:moveTo>
                    <a:pt x="19444" y="1"/>
                  </a:moveTo>
                  <a:lnTo>
                    <a:pt x="16860" y="6085"/>
                  </a:lnTo>
                  <a:lnTo>
                    <a:pt x="1" y="6085"/>
                  </a:lnTo>
                  <a:lnTo>
                    <a:pt x="1" y="13741"/>
                  </a:lnTo>
                  <a:lnTo>
                    <a:pt x="59127" y="13741"/>
                  </a:lnTo>
                  <a:lnTo>
                    <a:pt x="59127" y="7645"/>
                  </a:lnTo>
                  <a:lnTo>
                    <a:pt x="59127" y="6085"/>
                  </a:lnTo>
                  <a:lnTo>
                    <a:pt x="59127" y="1"/>
                  </a:lnTo>
                  <a:close/>
                </a:path>
              </a:pathLst>
            </a:custGeom>
            <a:solidFill>
              <a:srgbClr val="F37600"/>
            </a:solidFill>
            <a:ln>
              <a:noFill/>
            </a:ln>
          </p:spPr>
          <p:txBody>
            <a:bodyPr spcFirstLastPara="1" lIns="121900" tIns="121900" rIns="121900" bIns="1219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buClr>
                  <a:srgbClr val="000000"/>
                </a:buClr>
                <a:buSzPts val="1100"/>
                <a:defRPr/>
              </a:pP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Nhóm</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 </a:t>
              </a: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quân</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 </a:t>
              </a: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sự</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 </a:t>
              </a:r>
              <a:endParaRPr b="1" kern="0" dirty="0">
                <a:solidFill>
                  <a:srgbClr val="FFFFFF"/>
                </a:solidFill>
                <a:latin typeface="Tahoma" panose="020B0604030504040204" pitchFamily="34" charset="0"/>
                <a:ea typeface="Roboto" panose="02000000000000000000" pitchFamily="2" charset="0"/>
                <a:cs typeface="Tahoma" panose="020B0604030504040204" pitchFamily="34" charset="0"/>
                <a:sym typeface="Arial"/>
              </a:endParaRPr>
            </a:p>
          </p:txBody>
        </p:sp>
        <p:sp>
          <p:nvSpPr>
            <p:cNvPr id="14" name="Google Shape;1029;p34"/>
            <p:cNvSpPr/>
            <p:nvPr/>
          </p:nvSpPr>
          <p:spPr>
            <a:xfrm>
              <a:off x="2771077" y="1606340"/>
              <a:ext cx="2229914" cy="1930073"/>
            </a:xfrm>
            <a:custGeom>
              <a:avLst/>
              <a:gdLst/>
              <a:ahLst/>
              <a:cxnLst/>
              <a:rect l="l" t="t" r="r" b="b"/>
              <a:pathLst>
                <a:path w="59128" h="47316" extrusionOk="0">
                  <a:moveTo>
                    <a:pt x="1" y="1"/>
                  </a:moveTo>
                  <a:lnTo>
                    <a:pt x="1" y="47316"/>
                  </a:lnTo>
                  <a:lnTo>
                    <a:pt x="59127" y="47316"/>
                  </a:lnTo>
                  <a:lnTo>
                    <a:pt x="59127" y="1"/>
                  </a:lnTo>
                  <a:close/>
                </a:path>
              </a:pathLst>
            </a:custGeom>
            <a:solidFill>
              <a:srgbClr val="EEEEEE"/>
            </a:solidFill>
            <a:ln>
              <a:noFill/>
            </a:ln>
          </p:spPr>
          <p:txBody>
            <a:bodyPr spcFirstLastPara="1" lIns="365733" tIns="121900" rIns="121900" bIns="1219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1219170">
                <a:buClr>
                  <a:srgbClr val="000000"/>
                </a:buClr>
                <a:buSzPts val="1100"/>
                <a:buFontTx/>
                <a:buChar char="-"/>
                <a:defRPr/>
              </a:pP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Tìm</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hiểu</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về</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hậu</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quả</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chiến</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tranh</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tại</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Việt</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Nam,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trên</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thế</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giới</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a:t>
              </a:r>
            </a:p>
            <a:p>
              <a:pPr marL="285750" indent="-285750" defTabSz="1219170">
                <a:buClr>
                  <a:srgbClr val="000000"/>
                </a:buClr>
                <a:buSzPts val="1100"/>
                <a:buFontTx/>
                <a:buChar char="-"/>
                <a:defRPr/>
              </a:pP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Quan</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điểm</a:t>
              </a:r>
              <a:r>
                <a:rPr lang="en-US" kern="0" dirty="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và</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hành</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động</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của</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Việt</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Nam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trong</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việc</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bảo</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vệ</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hòa</a:t>
              </a:r>
              <a:r>
                <a:rPr lang="en-US" kern="0" dirty="0" smtClean="0">
                  <a:latin typeface="Tahoma" panose="020B0604030504040204" pitchFamily="34" charset="0"/>
                  <a:ea typeface="Roboto" panose="02000000000000000000" pitchFamily="2" charset="0"/>
                  <a:cs typeface="Tahoma" panose="020B0604030504040204" pitchFamily="34" charset="0"/>
                  <a:sym typeface="Roboto"/>
                </a:rPr>
                <a:t> </a:t>
              </a:r>
              <a:r>
                <a:rPr lang="en-US" kern="0" dirty="0" err="1" smtClean="0">
                  <a:latin typeface="Tahoma" panose="020B0604030504040204" pitchFamily="34" charset="0"/>
                  <a:ea typeface="Roboto" panose="02000000000000000000" pitchFamily="2" charset="0"/>
                  <a:cs typeface="Tahoma" panose="020B0604030504040204" pitchFamily="34" charset="0"/>
                  <a:sym typeface="Roboto"/>
                </a:rPr>
                <a:t>bình</a:t>
              </a:r>
              <a:endParaRPr lang="en-US" kern="0" dirty="0" smtClean="0">
                <a:latin typeface="Tahoma" panose="020B0604030504040204" pitchFamily="34" charset="0"/>
                <a:ea typeface="Roboto" panose="02000000000000000000" pitchFamily="2" charset="0"/>
                <a:cs typeface="Tahoma" panose="020B0604030504040204" pitchFamily="34" charset="0"/>
                <a:sym typeface="Roboto"/>
              </a:endParaRPr>
            </a:p>
            <a:p>
              <a:pPr defTabSz="1219170">
                <a:buClr>
                  <a:srgbClr val="000000"/>
                </a:buClr>
                <a:buSzPts val="1100"/>
                <a:defRPr/>
              </a:pPr>
              <a:endParaRPr kern="0" dirty="0">
                <a:solidFill>
                  <a:srgbClr val="434343"/>
                </a:solidFill>
                <a:latin typeface="Tahoma" panose="020B0604030504040204" pitchFamily="34" charset="0"/>
                <a:ea typeface="Roboto" panose="02000000000000000000" pitchFamily="2" charset="0"/>
                <a:cs typeface="Tahoma" panose="020B0604030504040204" pitchFamily="34" charset="0"/>
                <a:sym typeface="Roboto"/>
              </a:endParaRPr>
            </a:p>
          </p:txBody>
        </p:sp>
      </p:grpSp>
      <p:grpSp>
        <p:nvGrpSpPr>
          <p:cNvPr id="10246" name="Group 15"/>
          <p:cNvGrpSpPr>
            <a:grpSpLocks/>
          </p:cNvGrpSpPr>
          <p:nvPr/>
        </p:nvGrpSpPr>
        <p:grpSpPr bwMode="auto">
          <a:xfrm>
            <a:off x="8458200" y="2189163"/>
            <a:ext cx="3400425" cy="2741612"/>
            <a:chOff x="9191064" y="2401700"/>
            <a:chExt cx="2303389" cy="2379911"/>
          </a:xfrm>
        </p:grpSpPr>
        <p:sp>
          <p:nvSpPr>
            <p:cNvPr id="18" name="Google Shape;1044;p34"/>
            <p:cNvSpPr/>
            <p:nvPr/>
          </p:nvSpPr>
          <p:spPr>
            <a:xfrm>
              <a:off x="9191064" y="2401700"/>
              <a:ext cx="2303389" cy="457516"/>
            </a:xfrm>
            <a:custGeom>
              <a:avLst/>
              <a:gdLst/>
              <a:ahLst/>
              <a:cxnLst/>
              <a:rect l="l" t="t" r="r" b="b"/>
              <a:pathLst>
                <a:path w="59139" h="13741" extrusionOk="0">
                  <a:moveTo>
                    <a:pt x="19455" y="1"/>
                  </a:moveTo>
                  <a:lnTo>
                    <a:pt x="16872" y="6085"/>
                  </a:lnTo>
                  <a:lnTo>
                    <a:pt x="0" y="6085"/>
                  </a:lnTo>
                  <a:lnTo>
                    <a:pt x="0" y="13741"/>
                  </a:lnTo>
                  <a:lnTo>
                    <a:pt x="59139" y="13741"/>
                  </a:lnTo>
                  <a:lnTo>
                    <a:pt x="59139" y="7645"/>
                  </a:lnTo>
                  <a:lnTo>
                    <a:pt x="59139" y="6085"/>
                  </a:lnTo>
                  <a:lnTo>
                    <a:pt x="59139" y="1"/>
                  </a:lnTo>
                  <a:close/>
                </a:path>
              </a:pathLst>
            </a:custGeom>
            <a:solidFill>
              <a:srgbClr val="5EB2FC"/>
            </a:solidFill>
            <a:ln>
              <a:noFill/>
            </a:ln>
          </p:spPr>
          <p:txBody>
            <a:bodyPr spcFirstLastPara="1" lIns="121900" tIns="121900" rIns="121900" bIns="1219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buClr>
                  <a:srgbClr val="000000"/>
                </a:buClr>
                <a:buSzPts val="1100"/>
                <a:defRPr/>
              </a:pP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Nhóm</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 </a:t>
              </a: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văn</a:t>
              </a:r>
              <a:r>
                <a:rPr lang="en-US" b="1" kern="0" dirty="0"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 </a:t>
              </a:r>
              <a:r>
                <a:rPr lang="en-US" b="1" kern="0" dirty="0" err="1" smtClean="0">
                  <a:solidFill>
                    <a:srgbClr val="FFFFFF"/>
                  </a:solidFill>
                  <a:latin typeface="Tahoma" panose="020B0604030504040204" pitchFamily="34" charset="0"/>
                  <a:ea typeface="Roboto" panose="02000000000000000000" pitchFamily="2" charset="0"/>
                  <a:cs typeface="Tahoma" panose="020B0604030504040204" pitchFamily="34" charset="0"/>
                  <a:sym typeface="Arial"/>
                </a:rPr>
                <a:t>hóa</a:t>
              </a:r>
              <a:endParaRPr lang="vi-VN" b="1" kern="0" dirty="0">
                <a:solidFill>
                  <a:srgbClr val="FFFFFF"/>
                </a:solidFill>
                <a:latin typeface="Tahoma" panose="020B0604030504040204" pitchFamily="34" charset="0"/>
                <a:ea typeface="Roboto" panose="02000000000000000000" pitchFamily="2" charset="0"/>
                <a:cs typeface="Tahoma" panose="020B0604030504040204" pitchFamily="34" charset="0"/>
                <a:sym typeface="Arial"/>
              </a:endParaRPr>
            </a:p>
          </p:txBody>
        </p:sp>
        <p:sp>
          <p:nvSpPr>
            <p:cNvPr id="19" name="Google Shape;1045;p34"/>
            <p:cNvSpPr/>
            <p:nvPr/>
          </p:nvSpPr>
          <p:spPr>
            <a:xfrm>
              <a:off x="9191064" y="2848192"/>
              <a:ext cx="2303389" cy="1933419"/>
            </a:xfrm>
            <a:custGeom>
              <a:avLst/>
              <a:gdLst/>
              <a:ahLst/>
              <a:cxnLst/>
              <a:rect l="l" t="t" r="r" b="b"/>
              <a:pathLst>
                <a:path w="59139" h="47316" extrusionOk="0">
                  <a:moveTo>
                    <a:pt x="0" y="1"/>
                  </a:moveTo>
                  <a:lnTo>
                    <a:pt x="0" y="47316"/>
                  </a:lnTo>
                  <a:lnTo>
                    <a:pt x="59139" y="47316"/>
                  </a:lnTo>
                  <a:lnTo>
                    <a:pt x="59139" y="1"/>
                  </a:lnTo>
                  <a:close/>
                </a:path>
              </a:pathLst>
            </a:custGeom>
            <a:solidFill>
              <a:srgbClr val="EEEEEE"/>
            </a:solidFill>
            <a:ln>
              <a:noFill/>
            </a:ln>
          </p:spPr>
          <p:txBody>
            <a:bodyPr spcFirstLastPara="1" lIns="365733" tIns="121900" rIns="121900" bIns="1219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buSzPts val="1100"/>
                <a:defRPr/>
              </a:pPr>
              <a:r>
                <a:rPr lang="en-US" kern="0" dirty="0" smtClean="0">
                  <a:solidFill>
                    <a:srgbClr val="434343"/>
                  </a:solidFill>
                  <a:latin typeface="Tahoma" panose="020B0604030504040204" pitchFamily="34" charset="0"/>
                  <a:ea typeface="Roboto" panose="02000000000000000000" pitchFamily="2" charset="0"/>
                  <a:cs typeface="Tahoma" panose="020B0604030504040204" pitchFamily="34" charset="0"/>
                  <a:sym typeface="Roboto"/>
                </a:rPr>
                <a:t>- </a:t>
              </a:r>
              <a:r>
                <a:rPr lang="en-US" kern="0" dirty="0" err="1">
                  <a:latin typeface="Tahoma" panose="020B0604030504040204" pitchFamily="34" charset="0"/>
                  <a:ea typeface="Roboto" panose="02000000000000000000" pitchFamily="2" charset="0"/>
                  <a:cs typeface="Tahoma" panose="020B0604030504040204" pitchFamily="34" charset="0"/>
                </a:rPr>
                <a:t>Giới</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thiệu</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về</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các</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hoạt</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động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giao</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lưu</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văn</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hóa</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thể</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hiện</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tình</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hữu</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nghị</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với</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một</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số</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quốc</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gia</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trong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khu</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vực</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và</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trên</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thế</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giới</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có</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thể</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chọn</a:t>
              </a:r>
              <a:r>
                <a:rPr lang="en-US" kern="0" dirty="0">
                  <a:latin typeface="Tahoma" panose="020B0604030504040204" pitchFamily="34" charset="0"/>
                  <a:ea typeface="Roboto" panose="02000000000000000000" pitchFamily="2" charset="0"/>
                  <a:cs typeface="Tahoma" panose="020B0604030504040204" pitchFamily="34" charset="0"/>
                </a:rPr>
                <a:t> 1 </a:t>
              </a:r>
              <a:r>
                <a:rPr lang="en-US" kern="0" dirty="0" err="1">
                  <a:latin typeface="Tahoma" panose="020B0604030504040204" pitchFamily="34" charset="0"/>
                  <a:ea typeface="Roboto" panose="02000000000000000000" pitchFamily="2" charset="0"/>
                  <a:cs typeface="Tahoma" panose="020B0604030504040204" pitchFamily="34" charset="0"/>
                </a:rPr>
                <a:t>hoạt</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động</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tiêu</a:t>
              </a:r>
              <a:r>
                <a:rPr lang="en-US" kern="0" dirty="0">
                  <a:latin typeface="Tahoma" panose="020B0604030504040204" pitchFamily="34" charset="0"/>
                  <a:ea typeface="Roboto" panose="02000000000000000000" pitchFamily="2" charset="0"/>
                  <a:cs typeface="Tahoma" panose="020B0604030504040204" pitchFamily="34" charset="0"/>
                </a:rPr>
                <a:t> </a:t>
              </a:r>
              <a:r>
                <a:rPr lang="en-US" kern="0" dirty="0" err="1">
                  <a:latin typeface="Tahoma" panose="020B0604030504040204" pitchFamily="34" charset="0"/>
                  <a:ea typeface="Roboto" panose="02000000000000000000" pitchFamily="2" charset="0"/>
                  <a:cs typeface="Tahoma" panose="020B0604030504040204" pitchFamily="34" charset="0"/>
                </a:rPr>
                <a:t>biểu</a:t>
              </a:r>
              <a:r>
                <a:rPr lang="en-US" kern="0" dirty="0">
                  <a:latin typeface="Tahoma" panose="020B0604030504040204" pitchFamily="34" charset="0"/>
                  <a:ea typeface="Roboto" panose="02000000000000000000" pitchFamily="2" charset="0"/>
                  <a:cs typeface="Tahoma" panose="020B0604030504040204" pitchFamily="34" charset="0"/>
                </a:rPr>
                <a:t>)</a:t>
              </a:r>
              <a:endParaRPr lang="en-US" kern="0" dirty="0">
                <a:latin typeface="Tahoma" panose="020B0604030504040204" pitchFamily="34" charset="0"/>
                <a:ea typeface="Roboto" panose="02000000000000000000" pitchFamily="2" charset="0"/>
                <a:cs typeface="Tahoma" panose="020B0604030504040204" pitchFamily="34" charset="0"/>
                <a:sym typeface="Roboto"/>
              </a:endParaRPr>
            </a:p>
            <a:p>
              <a:pPr defTabSz="1219170">
                <a:buClr>
                  <a:srgbClr val="000000"/>
                </a:buClr>
                <a:buSzPts val="1100"/>
                <a:defRPr/>
              </a:pPr>
              <a:endParaRPr lang="en-US" kern="0" dirty="0" smtClean="0">
                <a:solidFill>
                  <a:srgbClr val="434343"/>
                </a:solidFill>
                <a:latin typeface="Tahoma" panose="020B0604030504040204" pitchFamily="34" charset="0"/>
                <a:ea typeface="Roboto" panose="02000000000000000000" pitchFamily="2" charset="0"/>
                <a:cs typeface="Tahoma" panose="020B0604030504040204" pitchFamily="34" charset="0"/>
                <a:sym typeface="Roboto"/>
              </a:endParaRPr>
            </a:p>
            <a:p>
              <a:pPr defTabSz="1219170">
                <a:buClr>
                  <a:srgbClr val="000000"/>
                </a:buClr>
                <a:buSzPts val="1100"/>
                <a:defRPr/>
              </a:pPr>
              <a:endParaRPr kern="0" dirty="0">
                <a:solidFill>
                  <a:srgbClr val="434343"/>
                </a:solidFill>
                <a:latin typeface="Tahoma" panose="020B0604030504040204" pitchFamily="34" charset="0"/>
                <a:ea typeface="Roboto" panose="02000000000000000000" pitchFamily="2" charset="0"/>
                <a:cs typeface="Tahoma" panose="020B0604030504040204" pitchFamily="34" charset="0"/>
                <a:sym typeface="Roboto"/>
              </a:endParaRPr>
            </a:p>
          </p:txBody>
        </p:sp>
      </p:grpSp>
      <p:sp>
        <p:nvSpPr>
          <p:cNvPr id="10247" name="TextBox 20"/>
          <p:cNvSpPr txBox="1">
            <a:spLocks noChangeArrowheads="1"/>
          </p:cNvSpPr>
          <p:nvPr/>
        </p:nvSpPr>
        <p:spPr bwMode="auto">
          <a:xfrm>
            <a:off x="1454150" y="5226050"/>
            <a:ext cx="9601200" cy="1631950"/>
          </a:xfrm>
          <a:prstGeom prst="rect">
            <a:avLst/>
          </a:prstGeom>
          <a:noFill/>
          <a:ln w="57150">
            <a:solidFill>
              <a:srgbClr val="F376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Char char="-"/>
            </a:pPr>
            <a:r>
              <a:rPr lang="en-US" sz="2000">
                <a:solidFill>
                  <a:srgbClr val="FFFF00"/>
                </a:solidFill>
              </a:rPr>
              <a:t>Hình thức trình bày: Thuyết trình trên powerpoint. Sơ đồ tư duy, hình ảnh, hoạt cảnh….</a:t>
            </a:r>
          </a:p>
          <a:p>
            <a:pPr>
              <a:spcBef>
                <a:spcPct val="0"/>
              </a:spcBef>
              <a:buFontTx/>
              <a:buChar char="-"/>
            </a:pPr>
            <a:r>
              <a:rPr lang="en-US" sz="2000">
                <a:solidFill>
                  <a:srgbClr val="FFFF00"/>
                </a:solidFill>
              </a:rPr>
              <a:t>Thời gian: chuẩn bị trong 1 tuần. Thời gian trình bày của 1 nhóm không quá 10 phút.</a:t>
            </a:r>
          </a:p>
          <a:p>
            <a:pPr>
              <a:spcBef>
                <a:spcPct val="0"/>
              </a:spcBef>
              <a:buFontTx/>
              <a:buChar char="-"/>
            </a:pPr>
            <a:r>
              <a:rPr lang="en-US" sz="2000">
                <a:solidFill>
                  <a:srgbClr val="FFFF00"/>
                </a:solidFill>
              </a:rPr>
              <a:t>Số người tham gia: Mỗi nhóm không quá 15 bạn.</a:t>
            </a:r>
          </a:p>
          <a:p>
            <a:pPr>
              <a:spcBef>
                <a:spcPct val="0"/>
              </a:spcBef>
              <a:buFontTx/>
              <a:buChar char="-"/>
            </a:pPr>
            <a:r>
              <a:rPr lang="en-US" sz="2000">
                <a:solidFill>
                  <a:srgbClr val="FFFF00"/>
                </a:solidFill>
              </a:rPr>
              <a:t>Biểu điểm: Đúng nội dung 4 điểm, kỉ luật 2 điểm, thời gian 1 điểm, cách trình bày hiệu quả, sang tạo 3 điểm.</a:t>
            </a:r>
          </a:p>
        </p:txBody>
      </p:sp>
      <p:pic>
        <p:nvPicPr>
          <p:cNvPr id="10248"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532313"/>
            <a:ext cx="1524000" cy="796925"/>
          </a:xfrm>
          <a:prstGeom prst="rect">
            <a:avLst/>
          </a:prstGeom>
          <a:solidFill>
            <a:srgbClr val="88C9DB"/>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328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nodeType="clickEffect">
                                  <p:stCondLst>
                                    <p:cond delay="0"/>
                                  </p:stCondLst>
                                  <p:childTnLst>
                                    <p:set>
                                      <p:cBhvr>
                                        <p:cTn id="12" dur="1" fill="hold">
                                          <p:stCondLst>
                                            <p:cond delay="0"/>
                                          </p:stCondLst>
                                        </p:cTn>
                                        <p:tgtEl>
                                          <p:spTgt spid="10245"/>
                                        </p:tgtEl>
                                        <p:attrNameLst>
                                          <p:attrName>style.visibility</p:attrName>
                                        </p:attrNameLst>
                                      </p:cBhvr>
                                      <p:to>
                                        <p:strVal val="visible"/>
                                      </p:to>
                                    </p:set>
                                    <p:animEffect transition="in" filter="wheel(1)">
                                      <p:cBhvr>
                                        <p:cTn id="13" dur="2000"/>
                                        <p:tgtEl>
                                          <p:spTgt spid="10245"/>
                                        </p:tgtEl>
                                      </p:cBhvr>
                                    </p:animEffect>
                                  </p:childTnLst>
                                </p:cTn>
                              </p:par>
                              <p:par>
                                <p:cTn id="14" presetID="21" presetClass="entr" presetSubtype="1" fill="hold" nodeType="withEffect">
                                  <p:stCondLst>
                                    <p:cond delay="0"/>
                                  </p:stCondLst>
                                  <p:childTnLst>
                                    <p:set>
                                      <p:cBhvr>
                                        <p:cTn id="15" dur="1" fill="hold">
                                          <p:stCondLst>
                                            <p:cond delay="0"/>
                                          </p:stCondLst>
                                        </p:cTn>
                                        <p:tgtEl>
                                          <p:spTgt spid="10244"/>
                                        </p:tgtEl>
                                        <p:attrNameLst>
                                          <p:attrName>style.visibility</p:attrName>
                                        </p:attrNameLst>
                                      </p:cBhvr>
                                      <p:to>
                                        <p:strVal val="visible"/>
                                      </p:to>
                                    </p:set>
                                    <p:animEffect transition="in" filter="wheel(1)">
                                      <p:cBhvr>
                                        <p:cTn id="16" dur="2000"/>
                                        <p:tgtEl>
                                          <p:spTgt spid="10244"/>
                                        </p:tgtEl>
                                      </p:cBhvr>
                                    </p:animEffect>
                                  </p:childTnLst>
                                </p:cTn>
                              </p:par>
                              <p:par>
                                <p:cTn id="17" presetID="21" presetClass="entr" presetSubtype="1" fill="hold" nodeType="withEffect">
                                  <p:stCondLst>
                                    <p:cond delay="0"/>
                                  </p:stCondLst>
                                  <p:childTnLst>
                                    <p:set>
                                      <p:cBhvr>
                                        <p:cTn id="18" dur="1" fill="hold">
                                          <p:stCondLst>
                                            <p:cond delay="0"/>
                                          </p:stCondLst>
                                        </p:cTn>
                                        <p:tgtEl>
                                          <p:spTgt spid="10246"/>
                                        </p:tgtEl>
                                        <p:attrNameLst>
                                          <p:attrName>style.visibility</p:attrName>
                                        </p:attrNameLst>
                                      </p:cBhvr>
                                      <p:to>
                                        <p:strVal val="visible"/>
                                      </p:to>
                                    </p:set>
                                    <p:animEffect transition="in" filter="wheel(1)">
                                      <p:cBhvr>
                                        <p:cTn id="19" dur="2000"/>
                                        <p:tgtEl>
                                          <p:spTgt spid="1024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10248"/>
                                        </p:tgtEl>
                                        <p:attrNameLst>
                                          <p:attrName>style.visibility</p:attrName>
                                        </p:attrNameLst>
                                      </p:cBhvr>
                                      <p:to>
                                        <p:strVal val="visible"/>
                                      </p:to>
                                    </p:set>
                                    <p:animEffect transition="in" filter="fade">
                                      <p:cBhvr>
                                        <p:cTn id="24" dur="1000"/>
                                        <p:tgtEl>
                                          <p:spTgt spid="10248"/>
                                        </p:tgtEl>
                                      </p:cBhvr>
                                    </p:animEffect>
                                    <p:anim calcmode="lin" valueType="num">
                                      <p:cBhvr>
                                        <p:cTn id="25" dur="1000" fill="hold"/>
                                        <p:tgtEl>
                                          <p:spTgt spid="10248"/>
                                        </p:tgtEl>
                                        <p:attrNameLst>
                                          <p:attrName>ppt_x</p:attrName>
                                        </p:attrNameLst>
                                      </p:cBhvr>
                                      <p:tavLst>
                                        <p:tav tm="0">
                                          <p:val>
                                            <p:strVal val="#ppt_x"/>
                                          </p:val>
                                        </p:tav>
                                        <p:tav tm="100000">
                                          <p:val>
                                            <p:strVal val="#ppt_x"/>
                                          </p:val>
                                        </p:tav>
                                      </p:tavLst>
                                    </p:anim>
                                    <p:anim calcmode="lin" valueType="num">
                                      <p:cBhvr>
                                        <p:cTn id="26" dur="1000" fill="hold"/>
                                        <p:tgtEl>
                                          <p:spTgt spid="1024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247"/>
                                        </p:tgtEl>
                                        <p:attrNameLst>
                                          <p:attrName>style.visibility</p:attrName>
                                        </p:attrNameLst>
                                      </p:cBhvr>
                                      <p:to>
                                        <p:strVal val="visible"/>
                                      </p:to>
                                    </p:set>
                                    <p:animEffect transition="in" filter="fade">
                                      <p:cBhvr>
                                        <p:cTn id="29" dur="1000"/>
                                        <p:tgtEl>
                                          <p:spTgt spid="10247"/>
                                        </p:tgtEl>
                                      </p:cBhvr>
                                    </p:animEffect>
                                    <p:anim calcmode="lin" valueType="num">
                                      <p:cBhvr>
                                        <p:cTn id="30" dur="1000" fill="hold"/>
                                        <p:tgtEl>
                                          <p:spTgt spid="10247"/>
                                        </p:tgtEl>
                                        <p:attrNameLst>
                                          <p:attrName>ppt_x</p:attrName>
                                        </p:attrNameLst>
                                      </p:cBhvr>
                                      <p:tavLst>
                                        <p:tav tm="0">
                                          <p:val>
                                            <p:strVal val="#ppt_x"/>
                                          </p:val>
                                        </p:tav>
                                        <p:tav tm="100000">
                                          <p:val>
                                            <p:strVal val="#ppt_x"/>
                                          </p:val>
                                        </p:tav>
                                      </p:tavLst>
                                    </p:anim>
                                    <p:anim calcmode="lin" valueType="num">
                                      <p:cBhvr>
                                        <p:cTn id="31" dur="1000" fill="hold"/>
                                        <p:tgtEl>
                                          <p:spTgt spid="102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09600" y="1787525"/>
          <a:ext cx="11125202" cy="5070475"/>
        </p:xfrm>
        <a:graphic>
          <a:graphicData uri="http://schemas.openxmlformats.org/drawingml/2006/table">
            <a:tbl>
              <a:tblPr firstRow="1" firstCol="1" bandRow="1">
                <a:tableStyleId>{B301B821-A1FF-4177-AEE7-76D212191A09}</a:tableStyleId>
              </a:tblPr>
              <a:tblGrid>
                <a:gridCol w="2224576"/>
                <a:gridCol w="2728427"/>
                <a:gridCol w="2286000"/>
                <a:gridCol w="1660462"/>
                <a:gridCol w="2225737"/>
              </a:tblGrid>
              <a:tr h="748441">
                <a:tc gridSpan="2">
                  <a:txBody>
                    <a:bodyPr/>
                    <a:lstStyle/>
                    <a:p>
                      <a:pPr algn="ctr">
                        <a:spcAft>
                          <a:spcPts val="0"/>
                        </a:spcAft>
                      </a:pPr>
                      <a:r>
                        <a:rPr lang="en-US" sz="2400" dirty="0" err="1">
                          <a:solidFill>
                            <a:schemeClr val="tx1"/>
                          </a:solidFill>
                          <a:effectLst/>
                        </a:rPr>
                        <a:t>Tiêu</a:t>
                      </a:r>
                      <a:r>
                        <a:rPr lang="en-US" sz="2400" dirty="0">
                          <a:solidFill>
                            <a:schemeClr val="tx1"/>
                          </a:solidFill>
                          <a:effectLst/>
                        </a:rPr>
                        <a:t> </a:t>
                      </a:r>
                      <a:r>
                        <a:rPr lang="en-US" sz="2400" dirty="0" err="1">
                          <a:solidFill>
                            <a:schemeClr val="tx1"/>
                          </a:solidFill>
                          <a:effectLst/>
                        </a:rPr>
                        <a:t>chí</a:t>
                      </a:r>
                      <a:r>
                        <a:rPr lang="en-US" sz="2400" dirty="0">
                          <a:solidFill>
                            <a:schemeClr val="tx1"/>
                          </a:solidFill>
                          <a:effectLst/>
                        </a:rPr>
                        <a:t> </a:t>
                      </a:r>
                      <a:r>
                        <a:rPr lang="en-US" sz="2400" dirty="0" err="1">
                          <a:solidFill>
                            <a:schemeClr val="tx1"/>
                          </a:solidFill>
                          <a:effectLst/>
                        </a:rPr>
                        <a:t>cho</a:t>
                      </a:r>
                      <a:r>
                        <a:rPr lang="en-US" sz="2400" dirty="0">
                          <a:solidFill>
                            <a:schemeClr val="tx1"/>
                          </a:solidFill>
                          <a:effectLst/>
                        </a:rPr>
                        <a:t> </a:t>
                      </a:r>
                      <a:r>
                        <a:rPr lang="en-US" sz="2400" dirty="0" err="1">
                          <a:solidFill>
                            <a:schemeClr val="tx1"/>
                          </a:solidFill>
                          <a:effectLst/>
                        </a:rPr>
                        <a:t>điểm</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spcAft>
                          <a:spcPts val="0"/>
                        </a:spcAft>
                      </a:pPr>
                      <a:r>
                        <a:rPr lang="en-US" sz="2400" dirty="0" err="1">
                          <a:solidFill>
                            <a:schemeClr val="tx1"/>
                          </a:solidFill>
                          <a:effectLst/>
                        </a:rPr>
                        <a:t>Điểm</a:t>
                      </a:r>
                      <a:r>
                        <a:rPr lang="en-US" sz="2400" dirty="0">
                          <a:solidFill>
                            <a:schemeClr val="tx1"/>
                          </a:solidFill>
                          <a:effectLst/>
                        </a:rPr>
                        <a:t> </a:t>
                      </a:r>
                      <a:r>
                        <a:rPr lang="en-US" sz="2400" dirty="0" err="1">
                          <a:solidFill>
                            <a:schemeClr val="tx1"/>
                          </a:solidFill>
                          <a:effectLst/>
                        </a:rPr>
                        <a:t>tối</a:t>
                      </a:r>
                      <a:r>
                        <a:rPr lang="en-US" sz="2400" dirty="0">
                          <a:solidFill>
                            <a:schemeClr val="tx1"/>
                          </a:solidFill>
                          <a:effectLst/>
                        </a:rPr>
                        <a:t> </a:t>
                      </a:r>
                      <a:r>
                        <a:rPr lang="en-US" sz="2400" dirty="0" err="1">
                          <a:solidFill>
                            <a:schemeClr val="tx1"/>
                          </a:solidFill>
                          <a:effectLst/>
                        </a:rPr>
                        <a:t>đa</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dirty="0" err="1">
                          <a:solidFill>
                            <a:schemeClr val="tx1"/>
                          </a:solidFill>
                          <a:effectLst/>
                        </a:rPr>
                        <a:t>Điểm</a:t>
                      </a:r>
                      <a:r>
                        <a:rPr lang="en-US" sz="2400" dirty="0">
                          <a:solidFill>
                            <a:schemeClr val="tx1"/>
                          </a:solidFill>
                          <a:effectLst/>
                        </a:rPr>
                        <a:t> </a:t>
                      </a:r>
                      <a:r>
                        <a:rPr lang="en-US" sz="2400" dirty="0" err="1">
                          <a:solidFill>
                            <a:schemeClr val="tx1"/>
                          </a:solidFill>
                          <a:effectLst/>
                        </a:rPr>
                        <a:t>đạt</a:t>
                      </a:r>
                      <a:r>
                        <a:rPr lang="en-US" sz="2400" dirty="0">
                          <a:solidFill>
                            <a:schemeClr val="tx1"/>
                          </a:solidFill>
                          <a:effectLst/>
                        </a:rPr>
                        <a:t> </a:t>
                      </a:r>
                      <a:r>
                        <a:rPr lang="en-US" sz="2400" dirty="0" err="1">
                          <a:solidFill>
                            <a:schemeClr val="tx1"/>
                          </a:solidFill>
                          <a:effectLst/>
                        </a:rPr>
                        <a:t>được</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dirty="0" err="1">
                          <a:solidFill>
                            <a:schemeClr val="tx1"/>
                          </a:solidFill>
                          <a:effectLst/>
                        </a:rPr>
                        <a:t>Nhận</a:t>
                      </a:r>
                      <a:r>
                        <a:rPr lang="en-US" sz="2400" dirty="0">
                          <a:solidFill>
                            <a:schemeClr val="tx1"/>
                          </a:solidFill>
                          <a:effectLst/>
                        </a:rPr>
                        <a:t> </a:t>
                      </a:r>
                      <a:r>
                        <a:rPr lang="en-US" sz="2400" dirty="0" err="1">
                          <a:solidFill>
                            <a:schemeClr val="tx1"/>
                          </a:solidFill>
                          <a:effectLst/>
                        </a:rPr>
                        <a:t>xét</a:t>
                      </a:r>
                      <a:r>
                        <a:rPr lang="en-US" sz="2400" dirty="0">
                          <a:solidFill>
                            <a:schemeClr val="tx1"/>
                          </a:solidFill>
                          <a:effectLst/>
                        </a:rPr>
                        <a:t>, </a:t>
                      </a:r>
                      <a:r>
                        <a:rPr lang="en-US" sz="2400" dirty="0" err="1">
                          <a:solidFill>
                            <a:schemeClr val="tx1"/>
                          </a:solidFill>
                          <a:effectLst/>
                        </a:rPr>
                        <a:t>góp</a:t>
                      </a:r>
                      <a:r>
                        <a:rPr lang="en-US" sz="2400" dirty="0">
                          <a:solidFill>
                            <a:schemeClr val="tx1"/>
                          </a:solidFill>
                          <a:effectLst/>
                        </a:rPr>
                        <a:t> ý.</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8441">
                <a:tc rowSpan="2">
                  <a:txBody>
                    <a:bodyPr/>
                    <a:lstStyle/>
                    <a:p>
                      <a:pPr>
                        <a:spcAft>
                          <a:spcPts val="0"/>
                        </a:spcAft>
                      </a:pPr>
                      <a:r>
                        <a:rPr lang="en-US" sz="2400" dirty="0">
                          <a:effectLst/>
                        </a:rPr>
                        <a:t> </a:t>
                      </a:r>
                    </a:p>
                    <a:p>
                      <a:pPr>
                        <a:spcAft>
                          <a:spcPts val="0"/>
                        </a:spcAft>
                      </a:pPr>
                      <a:r>
                        <a:rPr lang="en-US" sz="2400" dirty="0">
                          <a:effectLst/>
                        </a:rPr>
                        <a:t> </a:t>
                      </a:r>
                    </a:p>
                    <a:p>
                      <a:pPr>
                        <a:spcAft>
                          <a:spcPts val="0"/>
                        </a:spcAft>
                      </a:pPr>
                      <a:r>
                        <a:rPr lang="en-US" sz="2400" dirty="0" err="1">
                          <a:effectLst/>
                        </a:rPr>
                        <a:t>Nội</a:t>
                      </a:r>
                      <a:r>
                        <a:rPr lang="en-US" sz="2400" dirty="0">
                          <a:effectLst/>
                        </a:rPr>
                        <a:t> dung </a:t>
                      </a:r>
                      <a:r>
                        <a:rPr lang="en-US" sz="2400" dirty="0" err="1">
                          <a:effectLst/>
                        </a:rPr>
                        <a:t>báo</a:t>
                      </a:r>
                      <a:r>
                        <a:rPr lang="en-US" sz="2400" dirty="0">
                          <a:effectLst/>
                        </a:rPr>
                        <a:t> </a:t>
                      </a:r>
                      <a:r>
                        <a:rPr lang="en-US" sz="2400" dirty="0" err="1">
                          <a:effectLst/>
                        </a:rPr>
                        <a:t>cáo</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t>Đúng</a:t>
                      </a:r>
                      <a:r>
                        <a:rPr lang="en-US" sz="2400" dirty="0" smtClean="0"/>
                        <a:t>, </a:t>
                      </a:r>
                      <a:r>
                        <a:rPr lang="en-US" sz="2400" dirty="0" err="1" smtClean="0"/>
                        <a:t>đủ</a:t>
                      </a:r>
                      <a:r>
                        <a:rPr lang="en-US" sz="2400" baseline="0" dirty="0" smtClean="0"/>
                        <a:t> </a:t>
                      </a:r>
                      <a:r>
                        <a:rPr lang="en-US" sz="2400" baseline="0" dirty="0" err="1" smtClean="0"/>
                        <a:t>nội</a:t>
                      </a:r>
                      <a:r>
                        <a:rPr lang="en-US" sz="2400" baseline="0" dirty="0" smtClean="0"/>
                        <a:t> dung </a:t>
                      </a:r>
                      <a:r>
                        <a:rPr lang="en-US" sz="2400" baseline="0" dirty="0" err="1" smtClean="0"/>
                        <a:t>được</a:t>
                      </a:r>
                      <a:r>
                        <a:rPr lang="en-US" sz="2400" baseline="0" dirty="0" smtClean="0"/>
                        <a:t> </a:t>
                      </a:r>
                      <a:r>
                        <a:rPr lang="en-US" sz="2400" baseline="0" dirty="0" err="1" smtClean="0"/>
                        <a:t>giao</a:t>
                      </a:r>
                      <a:endParaRPr lang="en-US" sz="24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400" dirty="0" smtClean="0">
                          <a:effectLst/>
                        </a:rPr>
                        <a:t>3 </a:t>
                      </a:r>
                      <a:r>
                        <a:rPr lang="en-US" sz="2400" dirty="0" err="1">
                          <a:effectLst/>
                        </a:rPr>
                        <a:t>điểm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400">
                          <a:effectLst/>
                        </a:rPr>
                        <a:t> </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400">
                          <a:effectLst/>
                        </a:rPr>
                        <a:t> </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37090">
                <a:tc vMerge="1">
                  <a:txBody>
                    <a:bodyPr/>
                    <a:lstStyle/>
                    <a:p>
                      <a:endParaRPr lang="en-US"/>
                    </a:p>
                  </a:txBody>
                  <a:tcPr/>
                </a:tc>
                <a:tc>
                  <a:txBody>
                    <a:bodyPr/>
                    <a:lstStyle/>
                    <a:p>
                      <a:pPr>
                        <a:spcAft>
                          <a:spcPts val="0"/>
                        </a:spcAft>
                      </a:pPr>
                      <a:r>
                        <a:rPr lang="en-US" sz="2400" dirty="0" err="1">
                          <a:effectLst/>
                        </a:rPr>
                        <a:t>Có</a:t>
                      </a:r>
                      <a:r>
                        <a:rPr lang="en-US" sz="2400" dirty="0">
                          <a:effectLst/>
                        </a:rPr>
                        <a:t> </a:t>
                      </a:r>
                      <a:r>
                        <a:rPr lang="en-US" sz="2400" dirty="0" err="1">
                          <a:effectLst/>
                        </a:rPr>
                        <a:t>ví</a:t>
                      </a:r>
                      <a:r>
                        <a:rPr lang="en-US" sz="2400" dirty="0">
                          <a:effectLst/>
                        </a:rPr>
                        <a:t> </a:t>
                      </a:r>
                      <a:r>
                        <a:rPr lang="en-US" sz="2400" dirty="0" err="1">
                          <a:effectLst/>
                        </a:rPr>
                        <a:t>dụ</a:t>
                      </a:r>
                      <a:r>
                        <a:rPr lang="en-US" sz="2400" dirty="0">
                          <a:effectLst/>
                        </a:rPr>
                        <a:t> minh </a:t>
                      </a:r>
                      <a:r>
                        <a:rPr lang="en-US" sz="2400" dirty="0" err="1">
                          <a:effectLst/>
                        </a:rPr>
                        <a:t>họa</a:t>
                      </a:r>
                      <a:r>
                        <a:rPr lang="en-US" sz="2400" dirty="0">
                          <a:effectLst/>
                        </a:rPr>
                        <a:t> </a:t>
                      </a:r>
                      <a:r>
                        <a:rPr lang="en-US" sz="2400" dirty="0" err="1">
                          <a:effectLst/>
                        </a:rPr>
                        <a:t>chính</a:t>
                      </a:r>
                      <a:r>
                        <a:rPr lang="en-US" sz="2400" dirty="0">
                          <a:effectLst/>
                        </a:rPr>
                        <a:t> </a:t>
                      </a:r>
                      <a:r>
                        <a:rPr lang="en-US" sz="2400" dirty="0" err="1">
                          <a:effectLst/>
                        </a:rPr>
                        <a:t>xác</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400" dirty="0">
                          <a:effectLst/>
                        </a:rPr>
                        <a:t>2 </a:t>
                      </a:r>
                      <a:r>
                        <a:rPr lang="en-US" sz="2400" dirty="0" err="1">
                          <a:effectLst/>
                        </a:rPr>
                        <a:t>điểm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1183">
                <a:tc rowSpan="3">
                  <a:txBody>
                    <a:bodyPr/>
                    <a:lstStyle/>
                    <a:p>
                      <a:pPr>
                        <a:spcAft>
                          <a:spcPts val="0"/>
                        </a:spcAft>
                      </a:pPr>
                      <a:r>
                        <a:rPr lang="en-US" sz="2400" dirty="0">
                          <a:effectLst/>
                        </a:rPr>
                        <a:t> </a:t>
                      </a:r>
                    </a:p>
                    <a:p>
                      <a:pPr>
                        <a:spcAft>
                          <a:spcPts val="0"/>
                        </a:spcAft>
                      </a:pPr>
                      <a:r>
                        <a:rPr lang="en-US" sz="2400" dirty="0">
                          <a:effectLst/>
                        </a:rPr>
                        <a:t> </a:t>
                      </a:r>
                    </a:p>
                    <a:p>
                      <a:pPr>
                        <a:spcAft>
                          <a:spcPts val="0"/>
                        </a:spcAft>
                      </a:pPr>
                      <a:r>
                        <a:rPr lang="en-US" sz="2400" dirty="0" err="1">
                          <a:effectLst/>
                        </a:rPr>
                        <a:t>Hình</a:t>
                      </a:r>
                      <a:r>
                        <a:rPr lang="en-US" sz="2400" dirty="0">
                          <a:effectLst/>
                        </a:rPr>
                        <a:t> </a:t>
                      </a:r>
                      <a:r>
                        <a:rPr lang="en-US" sz="2400" dirty="0" err="1">
                          <a:effectLst/>
                        </a:rPr>
                        <a:t>thức</a:t>
                      </a:r>
                      <a:r>
                        <a:rPr lang="en-US" sz="2400" dirty="0">
                          <a:effectLst/>
                        </a:rPr>
                        <a:t> </a:t>
                      </a:r>
                      <a:r>
                        <a:rPr lang="en-US" sz="2400" dirty="0" err="1">
                          <a:effectLst/>
                        </a:rPr>
                        <a:t>báo</a:t>
                      </a:r>
                      <a:r>
                        <a:rPr lang="en-US" sz="2400" dirty="0">
                          <a:effectLst/>
                        </a:rPr>
                        <a:t> </a:t>
                      </a:r>
                      <a:r>
                        <a:rPr lang="en-US" sz="2400" dirty="0" err="1">
                          <a:effectLst/>
                        </a:rPr>
                        <a:t>cáo</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spcAft>
                          <a:spcPts val="0"/>
                        </a:spcAft>
                      </a:pPr>
                      <a:r>
                        <a:rPr lang="en-US" sz="2400" dirty="0" err="1">
                          <a:effectLst/>
                        </a:rPr>
                        <a:t>Thuyết</a:t>
                      </a:r>
                      <a:r>
                        <a:rPr lang="en-US" sz="2400" dirty="0">
                          <a:effectLst/>
                        </a:rPr>
                        <a:t> </a:t>
                      </a:r>
                      <a:r>
                        <a:rPr lang="en-US" sz="2400" dirty="0" err="1">
                          <a:effectLst/>
                        </a:rPr>
                        <a:t>trình</a:t>
                      </a: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spcAft>
                          <a:spcPts val="0"/>
                        </a:spcAft>
                      </a:pPr>
                      <a:r>
                        <a:rPr lang="en-US" sz="2400">
                          <a:effectLst/>
                        </a:rPr>
                        <a:t>1 điểm</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spcAft>
                          <a:spcPts val="0"/>
                        </a:spcAft>
                      </a:pPr>
                      <a:r>
                        <a:rPr lang="en-US" sz="2400">
                          <a:effectLst/>
                        </a:rPr>
                        <a:t> </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r>
              <a:tr h="1122660">
                <a:tc vMerge="1">
                  <a:txBody>
                    <a:bodyPr/>
                    <a:lstStyle/>
                    <a:p>
                      <a:endParaRPr lang="en-US"/>
                    </a:p>
                  </a:txBody>
                  <a:tcPr/>
                </a:tc>
                <a:tc>
                  <a:txBody>
                    <a:bodyPr/>
                    <a:lstStyle/>
                    <a:p>
                      <a:pPr>
                        <a:spcAft>
                          <a:spcPts val="0"/>
                        </a:spcAft>
                      </a:pPr>
                      <a:r>
                        <a:rPr lang="en-US" sz="2400" dirty="0" err="1">
                          <a:effectLst/>
                        </a:rPr>
                        <a:t>Thuyết</a:t>
                      </a:r>
                      <a:r>
                        <a:rPr lang="en-US" sz="2400" dirty="0">
                          <a:effectLst/>
                        </a:rPr>
                        <a:t> </a:t>
                      </a:r>
                      <a:r>
                        <a:rPr lang="en-US" sz="2400" dirty="0" err="1">
                          <a:effectLst/>
                        </a:rPr>
                        <a:t>trình</a:t>
                      </a:r>
                      <a:r>
                        <a:rPr lang="en-US" sz="2400" dirty="0">
                          <a:effectLst/>
                        </a:rPr>
                        <a:t> </a:t>
                      </a:r>
                      <a:r>
                        <a:rPr lang="en-US" sz="2400" dirty="0" err="1">
                          <a:effectLst/>
                        </a:rPr>
                        <a:t>kèm</a:t>
                      </a:r>
                      <a:r>
                        <a:rPr lang="en-US" sz="2400" dirty="0">
                          <a:effectLst/>
                        </a:rPr>
                        <a:t> </a:t>
                      </a:r>
                      <a:r>
                        <a:rPr lang="en-US" sz="2400" dirty="0" err="1">
                          <a:effectLst/>
                        </a:rPr>
                        <a:t>theo</a:t>
                      </a:r>
                      <a:r>
                        <a:rPr lang="en-US" sz="2400" dirty="0">
                          <a:effectLst/>
                        </a:rPr>
                        <a:t> </a:t>
                      </a:r>
                      <a:r>
                        <a:rPr lang="en-US" sz="2400" dirty="0" err="1">
                          <a:effectLst/>
                        </a:rPr>
                        <a:t>hình</a:t>
                      </a:r>
                      <a:r>
                        <a:rPr lang="en-US" sz="2400" dirty="0">
                          <a:effectLst/>
                        </a:rPr>
                        <a:t> </a:t>
                      </a:r>
                      <a:r>
                        <a:rPr lang="en-US" sz="2400" dirty="0" err="1">
                          <a:effectLst/>
                        </a:rPr>
                        <a:t>ảnh</a:t>
                      </a:r>
                      <a:r>
                        <a:rPr lang="en-US" sz="2400" dirty="0">
                          <a:effectLst/>
                        </a:rPr>
                        <a:t>, vi </a:t>
                      </a:r>
                      <a:r>
                        <a:rPr lang="en-US" sz="2400" dirty="0" err="1">
                          <a:effectLst/>
                        </a:rPr>
                        <a:t>deo</a:t>
                      </a:r>
                      <a:r>
                        <a:rPr lang="en-US" sz="2400" dirty="0">
                          <a:effectLst/>
                        </a:rPr>
                        <a:t>, </a:t>
                      </a:r>
                      <a:r>
                        <a:rPr lang="en-US" sz="2400" dirty="0" err="1">
                          <a:effectLst/>
                        </a:rPr>
                        <a:t>vẽ</a:t>
                      </a:r>
                      <a:r>
                        <a:rPr lang="en-US" sz="2400" dirty="0">
                          <a:effectLst/>
                        </a:rPr>
                        <a:t> </a:t>
                      </a:r>
                      <a:r>
                        <a:rPr lang="en-US" sz="2400" dirty="0" err="1">
                          <a:effectLst/>
                        </a:rPr>
                        <a:t>sơ</a:t>
                      </a:r>
                      <a:r>
                        <a:rPr lang="en-US" sz="2400" dirty="0">
                          <a:effectLst/>
                        </a:rPr>
                        <a:t> </a:t>
                      </a:r>
                      <a:r>
                        <a:rPr lang="en-US" sz="2400" dirty="0" err="1">
                          <a:effectLst/>
                        </a:rPr>
                        <a:t>đồ</a:t>
                      </a:r>
                      <a:r>
                        <a:rPr lang="en-US" sz="2400" dirty="0">
                          <a:effectLst/>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spcAft>
                          <a:spcPts val="0"/>
                        </a:spcAft>
                      </a:pPr>
                      <a:r>
                        <a:rPr lang="en-US" sz="2400" dirty="0">
                          <a:effectLst/>
                        </a:rPr>
                        <a:t>2 </a:t>
                      </a:r>
                      <a:r>
                        <a:rPr lang="en-US" sz="2400" dirty="0" err="1">
                          <a:effectLst/>
                        </a:rPr>
                        <a:t>điểm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r>
              <a:tr h="1122660">
                <a:tc vMerge="1">
                  <a:txBody>
                    <a:bodyPr/>
                    <a:lstStyle/>
                    <a:p>
                      <a:endParaRPr lang="en-US"/>
                    </a:p>
                  </a:txBody>
                  <a:tcPr/>
                </a:tc>
                <a:tc>
                  <a:txBody>
                    <a:bodyPr/>
                    <a:lstStyle/>
                    <a:p>
                      <a:pPr>
                        <a:spcAft>
                          <a:spcPts val="0"/>
                        </a:spcAft>
                      </a:pPr>
                      <a:r>
                        <a:rPr lang="en-US" sz="2400" dirty="0" err="1">
                          <a:effectLst/>
                        </a:rPr>
                        <a:t>Trình</a:t>
                      </a:r>
                      <a:r>
                        <a:rPr lang="en-US" sz="2400" dirty="0">
                          <a:effectLst/>
                        </a:rPr>
                        <a:t> </a:t>
                      </a:r>
                      <a:r>
                        <a:rPr lang="en-US" sz="2400" dirty="0" err="1">
                          <a:effectLst/>
                        </a:rPr>
                        <a:t>bày</a:t>
                      </a:r>
                      <a:r>
                        <a:rPr lang="en-US" sz="2400" dirty="0">
                          <a:effectLst/>
                        </a:rPr>
                        <a:t> </a:t>
                      </a:r>
                      <a:r>
                        <a:rPr lang="en-US" sz="2400" dirty="0" err="1">
                          <a:effectLst/>
                        </a:rPr>
                        <a:t>tự</a:t>
                      </a:r>
                      <a:r>
                        <a:rPr lang="en-US" sz="2400" dirty="0">
                          <a:effectLst/>
                        </a:rPr>
                        <a:t> tin, </a:t>
                      </a:r>
                      <a:r>
                        <a:rPr lang="en-US" sz="2400" dirty="0" err="1">
                          <a:effectLst/>
                        </a:rPr>
                        <a:t>đúng</a:t>
                      </a:r>
                      <a:r>
                        <a:rPr lang="en-US" sz="2400" dirty="0">
                          <a:effectLst/>
                        </a:rPr>
                        <a:t> </a:t>
                      </a:r>
                      <a:r>
                        <a:rPr lang="en-US" sz="2400" dirty="0" err="1">
                          <a:effectLst/>
                        </a:rPr>
                        <a:t>thời</a:t>
                      </a:r>
                      <a:r>
                        <a:rPr lang="en-US" sz="2400" dirty="0">
                          <a:effectLst/>
                        </a:rPr>
                        <a:t> </a:t>
                      </a:r>
                      <a:r>
                        <a:rPr lang="en-US" sz="2400" dirty="0" err="1">
                          <a:effectLst/>
                        </a:rPr>
                        <a:t>gian</a:t>
                      </a:r>
                      <a:r>
                        <a:rPr lang="en-US" sz="2400" dirty="0">
                          <a:effectLst/>
                        </a:rPr>
                        <a:t>, </a:t>
                      </a:r>
                      <a:r>
                        <a:rPr lang="en-US" sz="2400" dirty="0" err="1">
                          <a:effectLst/>
                        </a:rPr>
                        <a:t>sáng</a:t>
                      </a:r>
                      <a:r>
                        <a:rPr lang="en-US" sz="2400" dirty="0">
                          <a:effectLst/>
                        </a:rPr>
                        <a:t> </a:t>
                      </a:r>
                      <a:r>
                        <a:rPr lang="en-US" sz="2400" dirty="0" err="1">
                          <a:effectLst/>
                        </a:rPr>
                        <a:t>tạo</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spcAft>
                          <a:spcPts val="0"/>
                        </a:spcAft>
                      </a:pPr>
                      <a:r>
                        <a:rPr lang="en-US" sz="2400" dirty="0">
                          <a:effectLst/>
                        </a:rPr>
                        <a:t>2 </a:t>
                      </a:r>
                      <a:r>
                        <a:rPr lang="en-US" sz="2400" dirty="0" err="1">
                          <a:effectLst/>
                        </a:rPr>
                        <a:t>điểm</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r>
            </a:tbl>
          </a:graphicData>
        </a:graphic>
      </p:graphicFrame>
      <p:sp>
        <p:nvSpPr>
          <p:cNvPr id="4" name="Rectangle 1"/>
          <p:cNvSpPr>
            <a:spLocks noChangeArrowheads="1"/>
          </p:cNvSpPr>
          <p:nvPr/>
        </p:nvSpPr>
        <p:spPr bwMode="auto">
          <a:xfrm>
            <a:off x="609600" y="473075"/>
            <a:ext cx="11125200" cy="1262063"/>
          </a:xfrm>
          <a:prstGeom prst="rect">
            <a:avLst/>
          </a:prstGeom>
          <a:solidFill>
            <a:schemeClr val="accent5">
              <a:lumMod val="90000"/>
            </a:schemeClr>
          </a:solidFill>
          <a:ln>
            <a:noFill/>
          </a:ln>
          <a:effec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sz="2400" b="1">
                <a:ea typeface="Calibri" panose="020F0502020204030204" pitchFamily="34" charset="0"/>
                <a:cs typeface="Times New Roman" panose="02020603050405020304" pitchFamily="18" charset="0"/>
              </a:rPr>
              <a:t>BIỂU ĐIỂM NHÓM……………..</a:t>
            </a:r>
          </a:p>
          <a:p>
            <a:pPr algn="ctr"/>
            <a:r>
              <a:rPr lang="en-US" sz="1400" b="1">
                <a:ea typeface="Calibri" panose="020F0502020204030204" pitchFamily="34" charset="0"/>
                <a:cs typeface="Times New Roman" panose="02020603050405020304" pitchFamily="18" charset="0"/>
              </a:rPr>
              <a:t>……………………………………………………………………………………………………………………………………………</a:t>
            </a:r>
          </a:p>
          <a:p>
            <a:pPr algn="ctr"/>
            <a:r>
              <a:rPr lang="en-US" sz="1400">
                <a:ea typeface="Calibri" panose="020F0502020204030204" pitchFamily="34" charset="0"/>
                <a:cs typeface="Times New Roman" panose="02020603050405020304" pitchFamily="18" charset="0"/>
              </a:rPr>
              <a:t> ( </a:t>
            </a:r>
            <a:r>
              <a:rPr lang="en-US" sz="1400" i="1">
                <a:ea typeface="Calibri" panose="020F0502020204030204" pitchFamily="34" charset="0"/>
                <a:cs typeface="Times New Roman" panose="02020603050405020304" pitchFamily="18" charset="0"/>
              </a:rPr>
              <a:t>Ghi nội dung nhóm được yeu cầu chuẩn bị</a:t>
            </a:r>
            <a:r>
              <a:rPr lang="en-US" sz="1400">
                <a:ea typeface="Calibri" panose="020F0502020204030204" pitchFamily="34" charset="0"/>
                <a:cs typeface="Times New Roman" panose="02020603050405020304" pitchFamily="18" charset="0"/>
              </a:rPr>
              <a:t>)</a:t>
            </a:r>
          </a:p>
          <a:p>
            <a:pPr algn="just"/>
            <a:r>
              <a:rPr lang="en-US" b="1">
                <a:ea typeface="Calibri" panose="020F0502020204030204" pitchFamily="34" charset="0"/>
                <a:cs typeface="Times New Roman" panose="02020603050405020304" pitchFamily="18" charset="0"/>
              </a:rPr>
              <a:t>Nhóm đánh giá: ……………………………………………………………………</a:t>
            </a:r>
            <a:endParaRPr lang="en-US" sz="2400"/>
          </a:p>
        </p:txBody>
      </p:sp>
      <p:pic>
        <p:nvPicPr>
          <p:cNvPr id="143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350963"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6498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1374</Words>
  <Application>Microsoft Office PowerPoint</Application>
  <PresentationFormat>Màn hình rộng</PresentationFormat>
  <Paragraphs>230</Paragraphs>
  <Slides>30</Slides>
  <Notes>10</Notes>
  <HiddenSlides>0</HiddenSlides>
  <MMClips>2</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30</vt:i4>
      </vt:variant>
    </vt:vector>
  </HeadingPairs>
  <TitlesOfParts>
    <vt:vector size="42" baseType="lpstr">
      <vt:lpstr>宋体</vt:lpstr>
      <vt:lpstr>微软雅黑 Light</vt:lpstr>
      <vt:lpstr>Adorable</vt:lpstr>
      <vt:lpstr>Arial</vt:lpstr>
      <vt:lpstr>Calibri</vt:lpstr>
      <vt:lpstr>Calibri Light</vt:lpstr>
      <vt:lpstr>Roboto</vt:lpstr>
      <vt:lpstr>Tahoma</vt:lpstr>
      <vt:lpstr>Times New Roman</vt:lpstr>
      <vt:lpstr>UVnTime</vt:lpstr>
      <vt:lpstr>汉仪喵魂体W</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HP</cp:lastModifiedBy>
  <cp:revision>10</cp:revision>
  <dcterms:created xsi:type="dcterms:W3CDTF">2021-08-24T00:49:35Z</dcterms:created>
  <dcterms:modified xsi:type="dcterms:W3CDTF">2023-07-23T16:04:35Z</dcterms:modified>
</cp:coreProperties>
</file>