
<file path=[Content_Types].xml><?xml version="1.0" encoding="utf-8"?>
<Types xmlns="http://schemas.openxmlformats.org/package/2006/content-types">
  <Default Extension="svg" ContentType="image/svg+xml"/>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Override2.xml" ContentType="application/vnd.openxmlformats-officedocument.themeOverride+xml"/>
  <Override PartName="/ppt/notesSlides/notesSlide3.xml" ContentType="application/vnd.openxmlformats-officedocument.presentationml.notesSlide+xml"/>
  <Override PartName="/ppt/theme/themeOverride3.xml" ContentType="application/vnd.openxmlformats-officedocument.themeOverride+xml"/>
  <Override PartName="/ppt/notesSlides/notesSlide4.xml" ContentType="application/vnd.openxmlformats-officedocument.presentationml.notesSlide+xml"/>
  <Override PartName="/ppt/theme/themeOverride4.xml" ContentType="application/vnd.openxmlformats-officedocument.themeOverride+xml"/>
  <Override PartName="/ppt/notesSlides/notesSlide5.xml" ContentType="application/vnd.openxmlformats-officedocument.presentationml.notesSlide+xml"/>
  <Override PartName="/ppt/theme/themeOverride5.xml" ContentType="application/vnd.openxmlformats-officedocument.themeOverride+xml"/>
  <Override PartName="/ppt/notesSlides/notesSlide6.xml" ContentType="application/vnd.openxmlformats-officedocument.presentationml.notesSlide+xml"/>
  <Override PartName="/ppt/theme/themeOverride6.xml" ContentType="application/vnd.openxmlformats-officedocument.themeOverride+xml"/>
  <Override PartName="/ppt/notesSlides/notesSlide7.xml" ContentType="application/vnd.openxmlformats-officedocument.presentationml.notesSlide+xml"/>
  <Override PartName="/ppt/theme/themeOverride7.xml" ContentType="application/vnd.openxmlformats-officedocument.themeOverride+xml"/>
  <Override PartName="/ppt/notesSlides/notesSlide8.xml" ContentType="application/vnd.openxmlformats-officedocument.presentationml.notesSlide+xml"/>
  <Override PartName="/ppt/theme/themeOverride8.xml" ContentType="application/vnd.openxmlformats-officedocument.themeOverride+xml"/>
  <Override PartName="/ppt/notesSlides/notesSlide9.xml" ContentType="application/vnd.openxmlformats-officedocument.presentationml.notesSlide+xml"/>
  <Override PartName="/ppt/theme/themeOverride9.xml" ContentType="application/vnd.openxmlformats-officedocument.themeOverr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theme/themeOverride10.xml" ContentType="application/vnd.openxmlformats-officedocument.themeOverride+xml"/>
  <Override PartName="/ppt/notesSlides/notesSlide12.xml" ContentType="application/vnd.openxmlformats-officedocument.presentationml.notesSlide+xml"/>
  <Override PartName="/ppt/theme/themeOverride11.xml" ContentType="application/vnd.openxmlformats-officedocument.themeOverride+xml"/>
  <Override PartName="/ppt/notesSlides/notesSlide13.xml" ContentType="application/vnd.openxmlformats-officedocument.presentationml.notesSlide+xml"/>
  <Override PartName="/ppt/theme/themeOverride12.xml" ContentType="application/vnd.openxmlformats-officedocument.themeOverr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theme/themeOverride13.xml" ContentType="application/vnd.openxmlformats-officedocument.themeOverride+xml"/>
  <Override PartName="/ppt/notesSlides/notesSlide16.xml" ContentType="application/vnd.openxmlformats-officedocument.presentationml.notesSlide+xml"/>
  <Override PartName="/ppt/theme/themeOverride14.xml" ContentType="application/vnd.openxmlformats-officedocument.themeOverride+xml"/>
  <Override PartName="/ppt/notesSlides/notesSlide17.xml" ContentType="application/vnd.openxmlformats-officedocument.presentationml.notesSlide+xml"/>
  <Override PartName="/ppt/theme/themeOverride15.xml" ContentType="application/vnd.openxmlformats-officedocument.themeOverride+xml"/>
  <Override PartName="/ppt/notesSlides/notesSlide18.xml" ContentType="application/vnd.openxmlformats-officedocument.presentationml.notesSlide+xml"/>
  <Override PartName="/ppt/theme/themeOverride16.xml" ContentType="application/vnd.openxmlformats-officedocument.themeOverride+xml"/>
  <Override PartName="/ppt/notesSlides/notesSlide19.xml" ContentType="application/vnd.openxmlformats-officedocument.presentationml.notesSlide+xml"/>
  <Override PartName="/ppt/theme/themeOverride17.xml" ContentType="application/vnd.openxmlformats-officedocument.themeOverr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60" r:id="rId1"/>
  </p:sldMasterIdLst>
  <p:notesMasterIdLst>
    <p:notesMasterId r:id="rId23"/>
  </p:notesMasterIdLst>
  <p:sldIdLst>
    <p:sldId id="257" r:id="rId2"/>
    <p:sldId id="286" r:id="rId3"/>
    <p:sldId id="261" r:id="rId4"/>
    <p:sldId id="262" r:id="rId5"/>
    <p:sldId id="268" r:id="rId6"/>
    <p:sldId id="259" r:id="rId7"/>
    <p:sldId id="260" r:id="rId8"/>
    <p:sldId id="263" r:id="rId9"/>
    <p:sldId id="264" r:id="rId10"/>
    <p:sldId id="266" r:id="rId11"/>
    <p:sldId id="284" r:id="rId12"/>
    <p:sldId id="270" r:id="rId13"/>
    <p:sldId id="271" r:id="rId14"/>
    <p:sldId id="272" r:id="rId15"/>
    <p:sldId id="285" r:id="rId16"/>
    <p:sldId id="274" r:id="rId17"/>
    <p:sldId id="275" r:id="rId18"/>
    <p:sldId id="273" r:id="rId19"/>
    <p:sldId id="279" r:id="rId20"/>
    <p:sldId id="278" r:id="rId21"/>
    <p:sldId id="283" r:id="rId22"/>
  </p:sldIdLst>
  <p:sldSz cx="12192000" cy="6858000"/>
  <p:notesSz cx="6858000" cy="9144000"/>
  <p:embeddedFontLst>
    <p:embeddedFont>
      <p:font typeface="等线" panose="020B0604020202020204" charset="-122"/>
      <p:regular r:id="rId24"/>
    </p:embeddedFont>
    <p:embeddedFont>
      <p:font typeface="宋体" panose="02010600030101010101" pitchFamily="2" charset="-122"/>
      <p:regular r:id="rId25"/>
    </p:embeddedFont>
    <p:embeddedFont>
      <p:font typeface="思源黑体 Light" panose="020B0300000000000000"/>
      <p:regular r:id="rId26"/>
    </p:embeddedFont>
    <p:embeddedFont>
      <p:font typeface=".VnArial" panose="020B7200000000000000" pitchFamily="34" charset="0"/>
      <p:regular r:id="rId27"/>
      <p:bold r:id="rId28"/>
      <p:italic r:id="rId29"/>
      <p:boldItalic r:id="rId30"/>
    </p:embeddedFont>
    <p:embeddedFont>
      <p:font typeface=".VnTifani HeavyH" panose="020B7200000000000000" pitchFamily="34" charset="0"/>
      <p:regular r:id="rId31"/>
    </p:embeddedFont>
    <p:embeddedFont>
      <p:font typeface="思源黑体 Heavy" panose="020B0A00000000000000"/>
      <p:bold r:id="rId26"/>
    </p:embeddedFont>
  </p:embeddedFont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19" userDrawn="1">
          <p15:clr>
            <a:srgbClr val="A4A3A4"/>
          </p15:clr>
        </p15:guide>
        <p15:guide id="2" pos="386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A7E7"/>
    <a:srgbClr val="BB7DDC"/>
    <a:srgbClr val="67C8F3"/>
    <a:srgbClr val="FDCB07"/>
    <a:srgbClr val="29C4C8"/>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471" autoAdjust="0"/>
    <p:restoredTop sz="94660"/>
  </p:normalViewPr>
  <p:slideViewPr>
    <p:cSldViewPr snapToGrid="0" showGuides="1">
      <p:cViewPr varScale="1">
        <p:scale>
          <a:sx n="73" d="100"/>
          <a:sy n="73" d="100"/>
        </p:scale>
        <p:origin x="762" y="78"/>
      </p:cViewPr>
      <p:guideLst>
        <p:guide orient="horz" pos="2319"/>
        <p:guide pos="3863"/>
      </p:guideLst>
    </p:cSldViewPr>
  </p:slideViewPr>
  <p:notesTextViewPr>
    <p:cViewPr>
      <p:scale>
        <a:sx n="1" d="1"/>
        <a:sy n="1" d="1"/>
      </p:scale>
      <p:origin x="0" y="0"/>
    </p:cViewPr>
  </p:notesTextViewPr>
  <p:sorterViewPr>
    <p:cViewPr>
      <p:scale>
        <a:sx n="55" d="100"/>
        <a:sy n="55"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NUL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2.fntdata"/><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fntdata"/><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7.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3.fntdata"/><Relationship Id="rId30" Type="http://schemas.openxmlformats.org/officeDocument/2006/relationships/font" Target="fonts/font6.fntdata"/><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4FD941-8660-481C-99AA-2E970E98920D}" type="datetimeFigureOut">
              <a:rPr lang="zh-CN" altLang="en-US" smtClean="0"/>
              <a:t>2022/10/3</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B9D1B8-3DA1-4AA1-AC29-1441EC69FB08}" type="slidenum">
              <a:rPr lang="zh-CN" altLang="en-US" smtClean="0"/>
              <a:t>‹#›</a:t>
            </a:fld>
            <a:endParaRPr lang="zh-CN" altLang="en-US"/>
          </a:p>
        </p:txBody>
      </p:sp>
    </p:spTree>
    <p:extLst>
      <p:ext uri="{BB962C8B-B14F-4D97-AF65-F5344CB8AC3E}">
        <p14:creationId xmlns:p14="http://schemas.microsoft.com/office/powerpoint/2010/main" val="34664773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e6042aa838_13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e6042aa838_13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9"/>
        <p:cNvGrpSpPr/>
        <p:nvPr/>
      </p:nvGrpSpPr>
      <p:grpSpPr>
        <a:xfrm>
          <a:off x="0" y="0"/>
          <a:ext cx="0" cy="0"/>
          <a:chOff x="0" y="0"/>
          <a:chExt cx="0" cy="0"/>
        </a:xfrm>
      </p:grpSpPr>
      <p:sp>
        <p:nvSpPr>
          <p:cNvPr id="660" name="Google Shape;660;ge5e6172f83_0_1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1" name="Google Shape;661;ge5e6172f83_0_1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4"/>
        <p:cNvGrpSpPr/>
        <p:nvPr/>
      </p:nvGrpSpPr>
      <p:grpSpPr>
        <a:xfrm>
          <a:off x="0" y="0"/>
          <a:ext cx="0" cy="0"/>
          <a:chOff x="0" y="0"/>
          <a:chExt cx="0" cy="0"/>
        </a:xfrm>
      </p:grpSpPr>
      <p:sp>
        <p:nvSpPr>
          <p:cNvPr id="455" name="Google Shape;455;ge5e6172f83_0_1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6" name="Google Shape;456;ge5e6172f83_0_1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968331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7"/>
        <p:cNvGrpSpPr/>
        <p:nvPr/>
      </p:nvGrpSpPr>
      <p:grpSpPr>
        <a:xfrm>
          <a:off x="0" y="0"/>
          <a:ext cx="0" cy="0"/>
          <a:chOff x="0" y="0"/>
          <a:chExt cx="0" cy="0"/>
        </a:xfrm>
      </p:grpSpPr>
      <p:sp>
        <p:nvSpPr>
          <p:cNvPr id="788" name="Google Shape;788;ge5e6172f83_0_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9" name="Google Shape;789;ge5e6172f83_0_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8"/>
        <p:cNvGrpSpPr/>
        <p:nvPr/>
      </p:nvGrpSpPr>
      <p:grpSpPr>
        <a:xfrm>
          <a:off x="0" y="0"/>
          <a:ext cx="0" cy="0"/>
          <a:chOff x="0" y="0"/>
          <a:chExt cx="0" cy="0"/>
        </a:xfrm>
      </p:grpSpPr>
      <p:sp>
        <p:nvSpPr>
          <p:cNvPr id="909" name="Google Shape;909;ge5feca4b19_0_5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10" name="Google Shape;910;ge5feca4b19_0_5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4"/>
        <p:cNvGrpSpPr/>
        <p:nvPr/>
      </p:nvGrpSpPr>
      <p:grpSpPr>
        <a:xfrm>
          <a:off x="0" y="0"/>
          <a:ext cx="0" cy="0"/>
          <a:chOff x="0" y="0"/>
          <a:chExt cx="0" cy="0"/>
        </a:xfrm>
      </p:grpSpPr>
      <p:sp>
        <p:nvSpPr>
          <p:cNvPr id="915" name="Google Shape;915;ge5e6172f83_0_1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16" name="Google Shape;916;ge5e6172f83_0_1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4"/>
        <p:cNvGrpSpPr/>
        <p:nvPr/>
      </p:nvGrpSpPr>
      <p:grpSpPr>
        <a:xfrm>
          <a:off x="0" y="0"/>
          <a:ext cx="0" cy="0"/>
          <a:chOff x="0" y="0"/>
          <a:chExt cx="0" cy="0"/>
        </a:xfrm>
      </p:grpSpPr>
      <p:sp>
        <p:nvSpPr>
          <p:cNvPr id="455" name="Google Shape;455;ge5e6172f83_0_1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6" name="Google Shape;456;ge5e6172f83_0_1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612178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2"/>
        <p:cNvGrpSpPr/>
        <p:nvPr/>
      </p:nvGrpSpPr>
      <p:grpSpPr>
        <a:xfrm>
          <a:off x="0" y="0"/>
          <a:ext cx="0" cy="0"/>
          <a:chOff x="0" y="0"/>
          <a:chExt cx="0" cy="0"/>
        </a:xfrm>
      </p:grpSpPr>
      <p:sp>
        <p:nvSpPr>
          <p:cNvPr id="1003" name="Google Shape;1003;ge5feca4b19_0_5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4" name="Google Shape;1004;ge5feca4b19_0_5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8"/>
        <p:cNvGrpSpPr/>
        <p:nvPr/>
      </p:nvGrpSpPr>
      <p:grpSpPr>
        <a:xfrm>
          <a:off x="0" y="0"/>
          <a:ext cx="0" cy="0"/>
          <a:chOff x="0" y="0"/>
          <a:chExt cx="0" cy="0"/>
        </a:xfrm>
      </p:grpSpPr>
      <p:sp>
        <p:nvSpPr>
          <p:cNvPr id="1049" name="Google Shape;1049;ge5feca4b19_0_5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0" name="Google Shape;1050;ge5feca4b19_0_5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6"/>
        <p:cNvGrpSpPr/>
        <p:nvPr/>
      </p:nvGrpSpPr>
      <p:grpSpPr>
        <a:xfrm>
          <a:off x="0" y="0"/>
          <a:ext cx="0" cy="0"/>
          <a:chOff x="0" y="0"/>
          <a:chExt cx="0" cy="0"/>
        </a:xfrm>
      </p:grpSpPr>
      <p:sp>
        <p:nvSpPr>
          <p:cNvPr id="957" name="Google Shape;957;ge5feca4b19_0_5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8" name="Google Shape;958;ge5feca4b19_0_5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6"/>
        <p:cNvGrpSpPr/>
        <p:nvPr/>
      </p:nvGrpSpPr>
      <p:grpSpPr>
        <a:xfrm>
          <a:off x="0" y="0"/>
          <a:ext cx="0" cy="0"/>
          <a:chOff x="0" y="0"/>
          <a:chExt cx="0" cy="0"/>
        </a:xfrm>
      </p:grpSpPr>
      <p:sp>
        <p:nvSpPr>
          <p:cNvPr id="1167" name="Google Shape;1167;ge6017df455_3_13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68" name="Google Shape;1168;ge6017df455_3_13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2"/>
        <p:cNvGrpSpPr/>
        <p:nvPr/>
      </p:nvGrpSpPr>
      <p:grpSpPr>
        <a:xfrm>
          <a:off x="0" y="0"/>
          <a:ext cx="0" cy="0"/>
          <a:chOff x="0" y="0"/>
          <a:chExt cx="0" cy="0"/>
        </a:xfrm>
      </p:grpSpPr>
      <p:sp>
        <p:nvSpPr>
          <p:cNvPr id="1003" name="Google Shape;1003;ge5feca4b19_0_5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4" name="Google Shape;1004;ge5feca4b19_0_5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082922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9"/>
        <p:cNvGrpSpPr/>
        <p:nvPr/>
      </p:nvGrpSpPr>
      <p:grpSpPr>
        <a:xfrm>
          <a:off x="0" y="0"/>
          <a:ext cx="0" cy="0"/>
          <a:chOff x="0" y="0"/>
          <a:chExt cx="0" cy="0"/>
        </a:xfrm>
      </p:grpSpPr>
      <p:sp>
        <p:nvSpPr>
          <p:cNvPr id="1150" name="Google Shape;1150;ge5e6172f83_0_1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51" name="Google Shape;1151;ge5e6172f83_0_1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e6042aa838_13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e6042aa838_13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938169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4"/>
        <p:cNvGrpSpPr/>
        <p:nvPr/>
      </p:nvGrpSpPr>
      <p:grpSpPr>
        <a:xfrm>
          <a:off x="0" y="0"/>
          <a:ext cx="0" cy="0"/>
          <a:chOff x="0" y="0"/>
          <a:chExt cx="0" cy="0"/>
        </a:xfrm>
      </p:grpSpPr>
      <p:sp>
        <p:nvSpPr>
          <p:cNvPr id="455" name="Google Shape;455;ge5e6172f83_0_1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6" name="Google Shape;456;ge5e6172f83_0_1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7"/>
        <p:cNvGrpSpPr/>
        <p:nvPr/>
      </p:nvGrpSpPr>
      <p:grpSpPr>
        <a:xfrm>
          <a:off x="0" y="0"/>
          <a:ext cx="0" cy="0"/>
          <a:chOff x="0" y="0"/>
          <a:chExt cx="0" cy="0"/>
        </a:xfrm>
      </p:grpSpPr>
      <p:sp>
        <p:nvSpPr>
          <p:cNvPr id="518" name="Google Shape;518;ge5e6172f83_0_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19" name="Google Shape;519;ge5e6172f83_0_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0"/>
        <p:cNvGrpSpPr/>
        <p:nvPr/>
      </p:nvGrpSpPr>
      <p:grpSpPr>
        <a:xfrm>
          <a:off x="0" y="0"/>
          <a:ext cx="0" cy="0"/>
          <a:chOff x="0" y="0"/>
          <a:chExt cx="0" cy="0"/>
        </a:xfrm>
      </p:grpSpPr>
      <p:sp>
        <p:nvSpPr>
          <p:cNvPr id="711" name="Google Shape;711;ge5e6172f83_0_5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2" name="Google Shape;712;ge5e6172f83_0_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2"/>
        <p:cNvGrpSpPr/>
        <p:nvPr/>
      </p:nvGrpSpPr>
      <p:grpSpPr>
        <a:xfrm>
          <a:off x="0" y="0"/>
          <a:ext cx="0" cy="0"/>
          <a:chOff x="0" y="0"/>
          <a:chExt cx="0" cy="0"/>
        </a:xfrm>
      </p:grpSpPr>
      <p:sp>
        <p:nvSpPr>
          <p:cNvPr id="363" name="Google Shape;363;ge5feca4b1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4" name="Google Shape;364;ge5feca4b1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1"/>
        <p:cNvGrpSpPr/>
        <p:nvPr/>
      </p:nvGrpSpPr>
      <p:grpSpPr>
        <a:xfrm>
          <a:off x="0" y="0"/>
          <a:ext cx="0" cy="0"/>
          <a:chOff x="0" y="0"/>
          <a:chExt cx="0" cy="0"/>
        </a:xfrm>
      </p:grpSpPr>
      <p:sp>
        <p:nvSpPr>
          <p:cNvPr id="402" name="Google Shape;402;ge5e6172f83_0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03" name="Google Shape;403;ge5e6172f83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e5e6172f83_0_3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e5e6172f83_0_3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6"/>
        <p:cNvGrpSpPr/>
        <p:nvPr/>
      </p:nvGrpSpPr>
      <p:grpSpPr>
        <a:xfrm>
          <a:off x="0" y="0"/>
          <a:ext cx="0" cy="0"/>
          <a:chOff x="0" y="0"/>
          <a:chExt cx="0" cy="0"/>
        </a:xfrm>
      </p:grpSpPr>
      <p:sp>
        <p:nvSpPr>
          <p:cNvPr id="547" name="Google Shape;547;ge5e6172f83_0_9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48" name="Google Shape;548;ge5e6172f83_0_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 Id="rId6" Type="http://schemas.openxmlformats.org/officeDocument/2006/relationships/image" Target="../media/image21.svg"/><Relationship Id="rId4" Type="http://schemas.openxmlformats.org/officeDocument/2006/relationships/image" Target="../media/image19.svg"/></Relationships>
</file>

<file path=ppt/slideLayouts/_rels/slideLayout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microsoft.com/office/2007/relationships/hdphoto" Target="NULL"/><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userDrawn="1">
  <p:cSld name="Title slide">
    <p:spTree>
      <p:nvGrpSpPr>
        <p:cNvPr id="1" name="Shape 8"/>
        <p:cNvGrpSpPr/>
        <p:nvPr/>
      </p:nvGrpSpPr>
      <p:grpSpPr>
        <a:xfrm>
          <a:off x="0" y="0"/>
          <a:ext cx="0" cy="0"/>
          <a:chOff x="0" y="0"/>
          <a:chExt cx="0" cy="0"/>
        </a:xfrm>
      </p:grpSpPr>
      <p:pic>
        <p:nvPicPr>
          <p:cNvPr id="3" name="图片 2">
            <a:extLst>
              <a:ext uri="{FF2B5EF4-FFF2-40B4-BE49-F238E27FC236}">
                <a16:creationId xmlns:a16="http://schemas.microsoft.com/office/drawing/2014/main" id="{7E0AE486-412A-40AB-BDA3-3841E3292A1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366566" y="236952"/>
            <a:ext cx="778743" cy="769095"/>
          </a:xfrm>
          <a:prstGeom prst="rect">
            <a:avLst/>
          </a:prstGeom>
        </p:spPr>
      </p:pic>
      <p:pic>
        <p:nvPicPr>
          <p:cNvPr id="5" name="图片 4">
            <a:extLst>
              <a:ext uri="{FF2B5EF4-FFF2-40B4-BE49-F238E27FC236}">
                <a16:creationId xmlns:a16="http://schemas.microsoft.com/office/drawing/2014/main" id="{C1FD9114-0575-4E96-97E8-4AF790D033C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6944608">
            <a:off x="6055299" y="-154236"/>
            <a:ext cx="951861" cy="1204924"/>
          </a:xfrm>
          <a:prstGeom prst="rect">
            <a:avLst/>
          </a:prstGeom>
        </p:spPr>
      </p:pic>
      <p:pic>
        <p:nvPicPr>
          <p:cNvPr id="7" name="图片 6">
            <a:extLst>
              <a:ext uri="{FF2B5EF4-FFF2-40B4-BE49-F238E27FC236}">
                <a16:creationId xmlns:a16="http://schemas.microsoft.com/office/drawing/2014/main" id="{FEB10852-CBBF-4C00-86EA-39A550FEAAB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2481210" y="95121"/>
            <a:ext cx="1139445" cy="718798"/>
          </a:xfrm>
          <a:prstGeom prst="rect">
            <a:avLst/>
          </a:prstGeom>
        </p:spPr>
      </p:pic>
      <p:pic>
        <p:nvPicPr>
          <p:cNvPr id="9" name="图片 8">
            <a:extLst>
              <a:ext uri="{FF2B5EF4-FFF2-40B4-BE49-F238E27FC236}">
                <a16:creationId xmlns:a16="http://schemas.microsoft.com/office/drawing/2014/main" id="{9FA3E55D-120A-44B7-A79C-C43F1610536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16200000" flipV="1">
            <a:off x="3564083" y="-1866748"/>
            <a:ext cx="5182127" cy="11228398"/>
          </a:xfrm>
          <a:prstGeom prst="rect">
            <a:avLst/>
          </a:prstGeom>
        </p:spPr>
      </p:pic>
      <p:pic>
        <p:nvPicPr>
          <p:cNvPr id="11" name="图片 10">
            <a:extLst>
              <a:ext uri="{FF2B5EF4-FFF2-40B4-BE49-F238E27FC236}">
                <a16:creationId xmlns:a16="http://schemas.microsoft.com/office/drawing/2014/main" id="{1F638EDD-DFA6-4333-9874-A82E09C00A7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0949949" y="4969369"/>
            <a:ext cx="1260117" cy="1888631"/>
          </a:xfrm>
          <a:prstGeom prst="rect">
            <a:avLst/>
          </a:prstGeom>
        </p:spPr>
      </p:pic>
      <p:pic>
        <p:nvPicPr>
          <p:cNvPr id="17" name="图片 16">
            <a:extLst>
              <a:ext uri="{FF2B5EF4-FFF2-40B4-BE49-F238E27FC236}">
                <a16:creationId xmlns:a16="http://schemas.microsoft.com/office/drawing/2014/main" id="{7940C866-9561-41E5-B970-56A6393E2C04}"/>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627127" y="58594"/>
            <a:ext cx="1146893" cy="912483"/>
          </a:xfrm>
          <a:prstGeom prst="rect">
            <a:avLst/>
          </a:prstGeom>
        </p:spPr>
      </p:pic>
      <p:pic>
        <p:nvPicPr>
          <p:cNvPr id="19" name="图片 18">
            <a:extLst>
              <a:ext uri="{FF2B5EF4-FFF2-40B4-BE49-F238E27FC236}">
                <a16:creationId xmlns:a16="http://schemas.microsoft.com/office/drawing/2014/main" id="{3F5E6EBD-730C-4613-8ABF-CEFEFCB95ED0}"/>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rot="18477019">
            <a:off x="4599938" y="6078973"/>
            <a:ext cx="926031" cy="1075032"/>
          </a:xfrm>
          <a:prstGeom prst="rect">
            <a:avLst/>
          </a:prstGeom>
        </p:spPr>
      </p:pic>
      <p:pic>
        <p:nvPicPr>
          <p:cNvPr id="21" name="图片 20">
            <a:extLst>
              <a:ext uri="{FF2B5EF4-FFF2-40B4-BE49-F238E27FC236}">
                <a16:creationId xmlns:a16="http://schemas.microsoft.com/office/drawing/2014/main" id="{46B3B100-4C57-445A-B8DA-7F8F6FA9DCBC}"/>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0748597" y="2078727"/>
            <a:ext cx="1353636" cy="1046913"/>
          </a:xfrm>
          <a:prstGeom prst="rect">
            <a:avLst/>
          </a:prstGeom>
        </p:spPr>
      </p:pic>
      <p:pic>
        <p:nvPicPr>
          <p:cNvPr id="23" name="图片 22">
            <a:extLst>
              <a:ext uri="{FF2B5EF4-FFF2-40B4-BE49-F238E27FC236}">
                <a16:creationId xmlns:a16="http://schemas.microsoft.com/office/drawing/2014/main" id="{8601AB6B-A003-4E97-BE3D-26CB47949AED}"/>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0917729" y="461121"/>
            <a:ext cx="883476" cy="1046913"/>
          </a:xfrm>
          <a:prstGeom prst="rect">
            <a:avLst/>
          </a:prstGeom>
        </p:spPr>
      </p:pic>
      <p:pic>
        <p:nvPicPr>
          <p:cNvPr id="25" name="图片 24">
            <a:extLst>
              <a:ext uri="{FF2B5EF4-FFF2-40B4-BE49-F238E27FC236}">
                <a16:creationId xmlns:a16="http://schemas.microsoft.com/office/drawing/2014/main" id="{B6ECB15E-3F75-4A81-8981-3648FBCD3A31}"/>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540947" y="5367086"/>
            <a:ext cx="1047708" cy="1479117"/>
          </a:xfrm>
          <a:prstGeom prst="rect">
            <a:avLst/>
          </a:prstGeom>
        </p:spPr>
      </p:pic>
      <p:pic>
        <p:nvPicPr>
          <p:cNvPr id="27" name="图片 26">
            <a:extLst>
              <a:ext uri="{FF2B5EF4-FFF2-40B4-BE49-F238E27FC236}">
                <a16:creationId xmlns:a16="http://schemas.microsoft.com/office/drawing/2014/main" id="{C7F19284-EBE4-4593-A7B0-2BBCCDF86875}"/>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37206" y="3930168"/>
            <a:ext cx="1369441" cy="1259343"/>
          </a:xfrm>
          <a:prstGeom prst="rect">
            <a:avLst/>
          </a:prstGeom>
        </p:spPr>
      </p:pic>
      <p:pic>
        <p:nvPicPr>
          <p:cNvPr id="29" name="图片 28">
            <a:extLst>
              <a:ext uri="{FF2B5EF4-FFF2-40B4-BE49-F238E27FC236}">
                <a16:creationId xmlns:a16="http://schemas.microsoft.com/office/drawing/2014/main" id="{285E9582-E530-4FF1-95BA-6D025D5BAE2F}"/>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712364" y="5866485"/>
            <a:ext cx="877116" cy="762325"/>
          </a:xfrm>
          <a:prstGeom prst="rect">
            <a:avLst/>
          </a:prstGeom>
        </p:spPr>
      </p:pic>
      <p:pic>
        <p:nvPicPr>
          <p:cNvPr id="31" name="图片 30">
            <a:extLst>
              <a:ext uri="{FF2B5EF4-FFF2-40B4-BE49-F238E27FC236}">
                <a16:creationId xmlns:a16="http://schemas.microsoft.com/office/drawing/2014/main" id="{BB472603-973E-4FCC-A6D1-DBEED34BF7FB}"/>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653874" y="5204683"/>
            <a:ext cx="1260117" cy="1319142"/>
          </a:xfrm>
          <a:prstGeom prst="rect">
            <a:avLst/>
          </a:prstGeom>
        </p:spPr>
      </p:pic>
      <p:pic>
        <p:nvPicPr>
          <p:cNvPr id="33" name="图片 32">
            <a:extLst>
              <a:ext uri="{FF2B5EF4-FFF2-40B4-BE49-F238E27FC236}">
                <a16:creationId xmlns:a16="http://schemas.microsoft.com/office/drawing/2014/main" id="{A9A703A5-6733-48F7-AC1A-49B880F39584}"/>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89767" y="2134210"/>
            <a:ext cx="530505" cy="1452020"/>
          </a:xfrm>
          <a:prstGeom prst="rect">
            <a:avLst/>
          </a:prstGeom>
        </p:spPr>
      </p:pic>
      <p:pic>
        <p:nvPicPr>
          <p:cNvPr id="35" name="图片 34">
            <a:extLst>
              <a:ext uri="{FF2B5EF4-FFF2-40B4-BE49-F238E27FC236}">
                <a16:creationId xmlns:a16="http://schemas.microsoft.com/office/drawing/2014/main" id="{C2D0611E-133D-47D4-A022-21C12C6116C3}"/>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0592589" y="3310950"/>
            <a:ext cx="1208615" cy="993196"/>
          </a:xfrm>
          <a:prstGeom prst="rect">
            <a:avLst/>
          </a:prstGeom>
        </p:spPr>
      </p:pic>
    </p:spTree>
    <p:extLst>
      <p:ext uri="{BB962C8B-B14F-4D97-AF65-F5344CB8AC3E}">
        <p14:creationId xmlns:p14="http://schemas.microsoft.com/office/powerpoint/2010/main" val="1865323161"/>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Quote" userDrawn="1">
  <p:cSld name="Quote">
    <p:bg>
      <p:bgPr>
        <a:solidFill>
          <a:schemeClr val="accent3"/>
        </a:solidFill>
        <a:effectLst/>
      </p:bgPr>
    </p:bg>
    <p:spTree>
      <p:nvGrpSpPr>
        <p:cNvPr id="1" name="Shape 70"/>
        <p:cNvGrpSpPr/>
        <p:nvPr/>
      </p:nvGrpSpPr>
      <p:grpSpPr>
        <a:xfrm>
          <a:off x="0" y="0"/>
          <a:ext cx="0" cy="0"/>
          <a:chOff x="0" y="0"/>
          <a:chExt cx="0" cy="0"/>
        </a:xfrm>
      </p:grpSpPr>
    </p:spTree>
    <p:extLst>
      <p:ext uri="{BB962C8B-B14F-4D97-AF65-F5344CB8AC3E}">
        <p14:creationId xmlns:p14="http://schemas.microsoft.com/office/powerpoint/2010/main" val="718617935"/>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text" userDrawn="1">
  <p:cSld name="Title and text">
    <p:spTree>
      <p:nvGrpSpPr>
        <p:cNvPr id="1" name="Shape 73"/>
        <p:cNvGrpSpPr/>
        <p:nvPr/>
      </p:nvGrpSpPr>
      <p:grpSpPr>
        <a:xfrm>
          <a:off x="0" y="0"/>
          <a:ext cx="0" cy="0"/>
          <a:chOff x="0" y="0"/>
          <a:chExt cx="0" cy="0"/>
        </a:xfrm>
      </p:grpSpPr>
      <p:pic>
        <p:nvPicPr>
          <p:cNvPr id="5" name="图片 4">
            <a:extLst>
              <a:ext uri="{FF2B5EF4-FFF2-40B4-BE49-F238E27FC236}">
                <a16:creationId xmlns:a16="http://schemas.microsoft.com/office/drawing/2014/main" id="{CF5BE112-0185-4647-A079-6D10DB6BF4F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88735"/>
          <a:stretch/>
        </p:blipFill>
        <p:spPr>
          <a:xfrm rot="16200000" flipV="1">
            <a:off x="-2145523" y="3357012"/>
            <a:ext cx="5664523" cy="1373477"/>
          </a:xfrm>
          <a:prstGeom prst="rect">
            <a:avLst/>
          </a:prstGeom>
        </p:spPr>
      </p:pic>
      <p:pic>
        <p:nvPicPr>
          <p:cNvPr id="6" name="图片 5">
            <a:extLst>
              <a:ext uri="{FF2B5EF4-FFF2-40B4-BE49-F238E27FC236}">
                <a16:creationId xmlns:a16="http://schemas.microsoft.com/office/drawing/2014/main" id="{9416B3B5-D7F7-4450-B729-5B16756A1C82}"/>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324" b="88411"/>
          <a:stretch/>
        </p:blipFill>
        <p:spPr>
          <a:xfrm rot="16200000" flipV="1">
            <a:off x="8673000" y="3921325"/>
            <a:ext cx="5664523" cy="1373477"/>
          </a:xfrm>
          <a:prstGeom prst="rect">
            <a:avLst/>
          </a:prstGeom>
        </p:spPr>
      </p:pic>
    </p:spTree>
    <p:extLst>
      <p:ext uri="{BB962C8B-B14F-4D97-AF65-F5344CB8AC3E}">
        <p14:creationId xmlns:p14="http://schemas.microsoft.com/office/powerpoint/2010/main" val="4070177471"/>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three columns" userDrawn="1">
  <p:cSld name="Title and three columns">
    <p:spTree>
      <p:nvGrpSpPr>
        <p:cNvPr id="1" name="Shape 86"/>
        <p:cNvGrpSpPr/>
        <p:nvPr/>
      </p:nvGrpSpPr>
      <p:grpSpPr>
        <a:xfrm>
          <a:off x="0" y="0"/>
          <a:ext cx="0" cy="0"/>
          <a:chOff x="0" y="0"/>
          <a:chExt cx="0" cy="0"/>
        </a:xfrm>
      </p:grpSpPr>
    </p:spTree>
    <p:extLst>
      <p:ext uri="{BB962C8B-B14F-4D97-AF65-F5344CB8AC3E}">
        <p14:creationId xmlns:p14="http://schemas.microsoft.com/office/powerpoint/2010/main" val="491927849"/>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four columns" userDrawn="1">
  <p:cSld name="Title and four columns">
    <p:spTree>
      <p:nvGrpSpPr>
        <p:cNvPr id="1" name="Shape 97"/>
        <p:cNvGrpSpPr/>
        <p:nvPr/>
      </p:nvGrpSpPr>
      <p:grpSpPr>
        <a:xfrm>
          <a:off x="0" y="0"/>
          <a:ext cx="0" cy="0"/>
          <a:chOff x="0" y="0"/>
          <a:chExt cx="0" cy="0"/>
        </a:xfrm>
      </p:grpSpPr>
      <p:pic>
        <p:nvPicPr>
          <p:cNvPr id="12" name="图片 11">
            <a:extLst>
              <a:ext uri="{FF2B5EF4-FFF2-40B4-BE49-F238E27FC236}">
                <a16:creationId xmlns:a16="http://schemas.microsoft.com/office/drawing/2014/main" id="{D803BA3D-22E6-4D1F-B0E2-30F727E05BE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79950" t="20422" b="66658"/>
          <a:stretch/>
        </p:blipFill>
        <p:spPr>
          <a:xfrm rot="16200000" flipV="1">
            <a:off x="357616" y="801295"/>
            <a:ext cx="1039015" cy="1450658"/>
          </a:xfrm>
          <a:prstGeom prst="rect">
            <a:avLst/>
          </a:prstGeom>
        </p:spPr>
      </p:pic>
      <p:pic>
        <p:nvPicPr>
          <p:cNvPr id="13" name="图片 12">
            <a:extLst>
              <a:ext uri="{FF2B5EF4-FFF2-40B4-BE49-F238E27FC236}">
                <a16:creationId xmlns:a16="http://schemas.microsoft.com/office/drawing/2014/main" id="{26F52E03-38D9-4600-ADD8-FA22CB3D8202}"/>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88735"/>
          <a:stretch/>
        </p:blipFill>
        <p:spPr>
          <a:xfrm rot="16200000" flipV="1">
            <a:off x="-2145523" y="6616111"/>
            <a:ext cx="5664523" cy="1373477"/>
          </a:xfrm>
          <a:prstGeom prst="rect">
            <a:avLst/>
          </a:prstGeom>
        </p:spPr>
      </p:pic>
      <p:pic>
        <p:nvPicPr>
          <p:cNvPr id="14" name="图片 13">
            <a:extLst>
              <a:ext uri="{FF2B5EF4-FFF2-40B4-BE49-F238E27FC236}">
                <a16:creationId xmlns:a16="http://schemas.microsoft.com/office/drawing/2014/main" id="{069B3E07-E596-4507-9F7B-022194BC9959}"/>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324" b="88411"/>
          <a:stretch/>
        </p:blipFill>
        <p:spPr>
          <a:xfrm rot="16200000" flipV="1">
            <a:off x="8673000" y="3921325"/>
            <a:ext cx="5664523" cy="1373477"/>
          </a:xfrm>
          <a:prstGeom prst="rect">
            <a:avLst/>
          </a:prstGeom>
        </p:spPr>
      </p:pic>
    </p:spTree>
    <p:extLst>
      <p:ext uri="{BB962C8B-B14F-4D97-AF65-F5344CB8AC3E}">
        <p14:creationId xmlns:p14="http://schemas.microsoft.com/office/powerpoint/2010/main" val="2497338971"/>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six columns" userDrawn="1">
  <p:cSld name="Title and six columns">
    <p:spTree>
      <p:nvGrpSpPr>
        <p:cNvPr id="1" name="Shape 108"/>
        <p:cNvGrpSpPr/>
        <p:nvPr/>
      </p:nvGrpSpPr>
      <p:grpSpPr>
        <a:xfrm>
          <a:off x="0" y="0"/>
          <a:ext cx="0" cy="0"/>
          <a:chOff x="0" y="0"/>
          <a:chExt cx="0" cy="0"/>
        </a:xfrm>
      </p:grpSpPr>
      <p:pic>
        <p:nvPicPr>
          <p:cNvPr id="16" name="图片 15">
            <a:extLst>
              <a:ext uri="{FF2B5EF4-FFF2-40B4-BE49-F238E27FC236}">
                <a16:creationId xmlns:a16="http://schemas.microsoft.com/office/drawing/2014/main" id="{76D9CE34-54F0-4F5F-908D-1908A8727A3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16200000" flipV="1">
            <a:off x="3282577" y="-2224919"/>
            <a:ext cx="5626848" cy="12191999"/>
          </a:xfrm>
          <a:prstGeom prst="rect">
            <a:avLst/>
          </a:prstGeom>
        </p:spPr>
      </p:pic>
    </p:spTree>
    <p:extLst>
      <p:ext uri="{BB962C8B-B14F-4D97-AF65-F5344CB8AC3E}">
        <p14:creationId xmlns:p14="http://schemas.microsoft.com/office/powerpoint/2010/main" val="1474675683"/>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Numbers and text" userDrawn="1">
  <p:cSld name="Numbers and text">
    <p:bg>
      <p:bgPr>
        <a:solidFill>
          <a:schemeClr val="accent3"/>
        </a:solidFill>
        <a:effectLst/>
      </p:bgPr>
    </p:bg>
    <p:spTree>
      <p:nvGrpSpPr>
        <p:cNvPr id="1" name="Shape 123"/>
        <p:cNvGrpSpPr/>
        <p:nvPr/>
      </p:nvGrpSpPr>
      <p:grpSpPr>
        <a:xfrm>
          <a:off x="0" y="0"/>
          <a:ext cx="0" cy="0"/>
          <a:chOff x="0" y="0"/>
          <a:chExt cx="0" cy="0"/>
        </a:xfrm>
      </p:grpSpPr>
    </p:spTree>
    <p:extLst>
      <p:ext uri="{BB962C8B-B14F-4D97-AF65-F5344CB8AC3E}">
        <p14:creationId xmlns:p14="http://schemas.microsoft.com/office/powerpoint/2010/main" val="2115842482"/>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userDrawn="1">
  <p:cSld name="Section header">
    <p:bg>
      <p:bgPr>
        <a:solidFill>
          <a:schemeClr val="accent3"/>
        </a:solidFill>
        <a:effectLst/>
      </p:bgPr>
    </p:bg>
    <p:spTree>
      <p:nvGrpSpPr>
        <p:cNvPr id="1" name="Shape 16"/>
        <p:cNvGrpSpPr/>
        <p:nvPr/>
      </p:nvGrpSpPr>
      <p:grpSpPr>
        <a:xfrm>
          <a:off x="0" y="0"/>
          <a:ext cx="0" cy="0"/>
          <a:chOff x="0" y="0"/>
          <a:chExt cx="0" cy="0"/>
        </a:xfrm>
      </p:grpSpPr>
      <p:sp>
        <p:nvSpPr>
          <p:cNvPr id="6" name="矩形 5">
            <a:extLst>
              <a:ext uri="{FF2B5EF4-FFF2-40B4-BE49-F238E27FC236}">
                <a16:creationId xmlns:a16="http://schemas.microsoft.com/office/drawing/2014/main" id="{570A301E-A1A0-4601-BF3B-5A2CEDF8EF0E}"/>
              </a:ext>
            </a:extLst>
          </p:cNvPr>
          <p:cNvSpPr/>
          <p:nvPr userDrawn="1"/>
        </p:nvSpPr>
        <p:spPr>
          <a:xfrm rot="21428232">
            <a:off x="1329127" y="970612"/>
            <a:ext cx="9533744" cy="4916774"/>
          </a:xfrm>
          <a:prstGeom prst="rect">
            <a:avLst/>
          </a:prstGeom>
          <a:solidFill>
            <a:schemeClr val="accent5"/>
          </a:solidFill>
          <a:ln>
            <a:noFill/>
          </a:ln>
          <a:effectLst>
            <a:outerShdw blurRad="139700" dist="635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a:extLst>
              <a:ext uri="{FF2B5EF4-FFF2-40B4-BE49-F238E27FC236}">
                <a16:creationId xmlns:a16="http://schemas.microsoft.com/office/drawing/2014/main" id="{BECEE050-E312-418F-BBD0-3AA66FC44006}"/>
              </a:ext>
            </a:extLst>
          </p:cNvPr>
          <p:cNvSpPr/>
          <p:nvPr userDrawn="1"/>
        </p:nvSpPr>
        <p:spPr>
          <a:xfrm rot="170152">
            <a:off x="1330171" y="1093033"/>
            <a:ext cx="9533744" cy="4916774"/>
          </a:xfrm>
          <a:prstGeom prst="rect">
            <a:avLst/>
          </a:prstGeom>
          <a:solidFill>
            <a:schemeClr val="bg1"/>
          </a:solidFill>
          <a:ln>
            <a:noFill/>
          </a:ln>
          <a:effectLst>
            <a:outerShdw blurRad="139700" dist="635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a:extLst>
              <a:ext uri="{FF2B5EF4-FFF2-40B4-BE49-F238E27FC236}">
                <a16:creationId xmlns:a16="http://schemas.microsoft.com/office/drawing/2014/main" id="{74462CCB-509C-415E-9162-D7A1D91307B6}"/>
              </a:ext>
            </a:extLst>
          </p:cNvPr>
          <p:cNvSpPr/>
          <p:nvPr userDrawn="1"/>
        </p:nvSpPr>
        <p:spPr>
          <a:xfrm>
            <a:off x="1329127" y="970612"/>
            <a:ext cx="9533744" cy="4916774"/>
          </a:xfrm>
          <a:prstGeom prst="rect">
            <a:avLst/>
          </a:prstGeom>
          <a:solidFill>
            <a:schemeClr val="accent5">
              <a:lumMod val="20000"/>
              <a:lumOff val="80000"/>
            </a:schemeClr>
          </a:solidFill>
          <a:ln>
            <a:noFill/>
          </a:ln>
          <a:effectLst>
            <a:outerShdw blurRad="139700" dist="635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3" name="图片 12">
            <a:extLst>
              <a:ext uri="{FF2B5EF4-FFF2-40B4-BE49-F238E27FC236}">
                <a16:creationId xmlns:a16="http://schemas.microsoft.com/office/drawing/2014/main" id="{640A202E-EDFF-4B51-99F0-63FA7ABFA7B4}"/>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602754" y="3998755"/>
            <a:ext cx="1260117" cy="1888631"/>
          </a:xfrm>
          <a:prstGeom prst="rect">
            <a:avLst/>
          </a:prstGeom>
        </p:spPr>
      </p:pic>
      <p:pic>
        <p:nvPicPr>
          <p:cNvPr id="14" name="图片 13">
            <a:extLst>
              <a:ext uri="{FF2B5EF4-FFF2-40B4-BE49-F238E27FC236}">
                <a16:creationId xmlns:a16="http://schemas.microsoft.com/office/drawing/2014/main" id="{5F042866-FC13-4488-BA26-710320AD187B}"/>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455147" y="5212249"/>
            <a:ext cx="1745874" cy="1350273"/>
          </a:xfrm>
          <a:prstGeom prst="rect">
            <a:avLst/>
          </a:prstGeom>
        </p:spPr>
      </p:pic>
      <p:pic>
        <p:nvPicPr>
          <p:cNvPr id="15" name="图片 14">
            <a:extLst>
              <a:ext uri="{FF2B5EF4-FFF2-40B4-BE49-F238E27FC236}">
                <a16:creationId xmlns:a16="http://schemas.microsoft.com/office/drawing/2014/main" id="{4F22490A-B19E-4262-A0E2-0803D20E9D74}"/>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255079" y="192130"/>
            <a:ext cx="1914423" cy="1760511"/>
          </a:xfrm>
          <a:prstGeom prst="rect">
            <a:avLst/>
          </a:prstGeom>
        </p:spPr>
      </p:pic>
      <p:pic>
        <p:nvPicPr>
          <p:cNvPr id="16" name="图片 15">
            <a:extLst>
              <a:ext uri="{FF2B5EF4-FFF2-40B4-BE49-F238E27FC236}">
                <a16:creationId xmlns:a16="http://schemas.microsoft.com/office/drawing/2014/main" id="{76B7E22B-4ED8-47CF-8952-C882FCB2DB7E}"/>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rot="15009746" flipH="1">
            <a:off x="9103667" y="1405734"/>
            <a:ext cx="998172" cy="1409184"/>
          </a:xfrm>
          <a:prstGeom prst="rect">
            <a:avLst/>
          </a:prstGeom>
        </p:spPr>
      </p:pic>
    </p:spTree>
    <p:extLst>
      <p:ext uri="{BB962C8B-B14F-4D97-AF65-F5344CB8AC3E}">
        <p14:creationId xmlns:p14="http://schemas.microsoft.com/office/powerpoint/2010/main" val="2981034737"/>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userDrawn="1">
  <p:cSld name="Title and two columns">
    <p:spTree>
      <p:nvGrpSpPr>
        <p:cNvPr id="1" name="Shape 24"/>
        <p:cNvGrpSpPr/>
        <p:nvPr/>
      </p:nvGrpSpPr>
      <p:grpSpPr>
        <a:xfrm>
          <a:off x="0" y="0"/>
          <a:ext cx="0" cy="0"/>
          <a:chOff x="0" y="0"/>
          <a:chExt cx="0" cy="0"/>
        </a:xfrm>
      </p:grpSpPr>
      <p:pic>
        <p:nvPicPr>
          <p:cNvPr id="10" name="图片 9">
            <a:extLst>
              <a:ext uri="{FF2B5EF4-FFF2-40B4-BE49-F238E27FC236}">
                <a16:creationId xmlns:a16="http://schemas.microsoft.com/office/drawing/2014/main" id="{663A19E6-E790-46A4-8EEF-839F24969AA5}"/>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flipH="1">
            <a:off x="689332" y="210890"/>
            <a:ext cx="809684" cy="959469"/>
          </a:xfrm>
          <a:prstGeom prst="rect">
            <a:avLst/>
          </a:prstGeom>
        </p:spPr>
      </p:pic>
      <p:sp>
        <p:nvSpPr>
          <p:cNvPr id="11" name="矩形 10">
            <a:extLst>
              <a:ext uri="{FF2B5EF4-FFF2-40B4-BE49-F238E27FC236}">
                <a16:creationId xmlns:a16="http://schemas.microsoft.com/office/drawing/2014/main" id="{13C2EC83-CA4D-4F7C-B1EB-8673AF4BF77B}"/>
              </a:ext>
            </a:extLst>
          </p:cNvPr>
          <p:cNvSpPr/>
          <p:nvPr userDrawn="1"/>
        </p:nvSpPr>
        <p:spPr>
          <a:xfrm>
            <a:off x="6683542" y="2079231"/>
            <a:ext cx="4134982" cy="4019750"/>
          </a:xfrm>
          <a:prstGeom prst="rect">
            <a:avLst/>
          </a:prstGeom>
          <a:solidFill>
            <a:schemeClr val="accent6">
              <a:lumMod val="20000"/>
              <a:lumOff val="80000"/>
            </a:schemeClr>
          </a:solidFill>
          <a:ln>
            <a:noFill/>
          </a:ln>
          <a:effectLst>
            <a:outerShdw blurRad="203200" dist="508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a:extLst>
              <a:ext uri="{FF2B5EF4-FFF2-40B4-BE49-F238E27FC236}">
                <a16:creationId xmlns:a16="http://schemas.microsoft.com/office/drawing/2014/main" id="{DD91C772-D31F-476F-B80C-A5B960220877}"/>
              </a:ext>
            </a:extLst>
          </p:cNvPr>
          <p:cNvSpPr/>
          <p:nvPr userDrawn="1"/>
        </p:nvSpPr>
        <p:spPr>
          <a:xfrm>
            <a:off x="1366776" y="2079231"/>
            <a:ext cx="4134982" cy="4019750"/>
          </a:xfrm>
          <a:prstGeom prst="rect">
            <a:avLst/>
          </a:prstGeom>
          <a:solidFill>
            <a:schemeClr val="accent3">
              <a:lumMod val="20000"/>
              <a:lumOff val="80000"/>
            </a:schemeClr>
          </a:solidFill>
          <a:ln>
            <a:noFill/>
          </a:ln>
          <a:effectLst>
            <a:outerShdw blurRad="203200" dist="508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3" name="图形 2" descr="竖起的大拇指手势 ">
            <a:extLst>
              <a:ext uri="{FF2B5EF4-FFF2-40B4-BE49-F238E27FC236}">
                <a16:creationId xmlns:a16="http://schemas.microsoft.com/office/drawing/2014/main" id="{7CA10462-764D-4CF9-9B71-B7C7C1E52F34}"/>
              </a:ext>
            </a:extLst>
          </p:cNvPr>
          <p:cNvPicPr>
            <a:picLocks noChangeAspect="1"/>
          </p:cNvPicPr>
          <p:nvPr userDrawn="1"/>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4874302" y="5447674"/>
            <a:ext cx="507167" cy="507167"/>
          </a:xfrm>
          <a:prstGeom prst="rect">
            <a:avLst/>
          </a:prstGeom>
        </p:spPr>
      </p:pic>
      <p:pic>
        <p:nvPicPr>
          <p:cNvPr id="15" name="图形 14" descr="竖起的大拇指手势 ">
            <a:extLst>
              <a:ext uri="{FF2B5EF4-FFF2-40B4-BE49-F238E27FC236}">
                <a16:creationId xmlns:a16="http://schemas.microsoft.com/office/drawing/2014/main" id="{CE6F6EBC-6884-481E-9C95-C37CA427543D}"/>
              </a:ext>
            </a:extLst>
          </p:cNvPr>
          <p:cNvPicPr>
            <a:picLocks noChangeAspect="1"/>
          </p:cNvPicPr>
          <p:nvPr userDrawn="1"/>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10093378" y="5447673"/>
            <a:ext cx="507167" cy="507167"/>
          </a:xfrm>
          <a:prstGeom prst="rect">
            <a:avLst/>
          </a:prstGeom>
        </p:spPr>
      </p:pic>
      <p:pic>
        <p:nvPicPr>
          <p:cNvPr id="16" name="图片 15">
            <a:extLst>
              <a:ext uri="{FF2B5EF4-FFF2-40B4-BE49-F238E27FC236}">
                <a16:creationId xmlns:a16="http://schemas.microsoft.com/office/drawing/2014/main" id="{E86AF19D-BA75-4FB7-AFA6-6BD4D7897D47}"/>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rot="15647865">
            <a:off x="10040517" y="1877970"/>
            <a:ext cx="795095" cy="691039"/>
          </a:xfrm>
          <a:prstGeom prst="rect">
            <a:avLst/>
          </a:prstGeom>
        </p:spPr>
      </p:pic>
      <p:pic>
        <p:nvPicPr>
          <p:cNvPr id="17" name="图片 16">
            <a:extLst>
              <a:ext uri="{FF2B5EF4-FFF2-40B4-BE49-F238E27FC236}">
                <a16:creationId xmlns:a16="http://schemas.microsoft.com/office/drawing/2014/main" id="{5799E8C4-8AB4-4671-A442-F3A4EBF600F3}"/>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rot="5952135" flipH="1">
            <a:off x="1373876" y="1877970"/>
            <a:ext cx="795095" cy="691039"/>
          </a:xfrm>
          <a:prstGeom prst="rect">
            <a:avLst/>
          </a:prstGeom>
        </p:spPr>
      </p:pic>
      <p:pic>
        <p:nvPicPr>
          <p:cNvPr id="18" name="图片 17">
            <a:extLst>
              <a:ext uri="{FF2B5EF4-FFF2-40B4-BE49-F238E27FC236}">
                <a16:creationId xmlns:a16="http://schemas.microsoft.com/office/drawing/2014/main" id="{34F2C0E1-3210-47DC-93B7-76B9CE8ADA3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88735"/>
          <a:stretch/>
        </p:blipFill>
        <p:spPr>
          <a:xfrm rot="16200000" flipV="1">
            <a:off x="-2145523" y="3357012"/>
            <a:ext cx="5664523" cy="1373477"/>
          </a:xfrm>
          <a:prstGeom prst="rect">
            <a:avLst/>
          </a:prstGeom>
        </p:spPr>
      </p:pic>
      <p:pic>
        <p:nvPicPr>
          <p:cNvPr id="19" name="图片 18">
            <a:extLst>
              <a:ext uri="{FF2B5EF4-FFF2-40B4-BE49-F238E27FC236}">
                <a16:creationId xmlns:a16="http://schemas.microsoft.com/office/drawing/2014/main" id="{CE58D162-C403-4F3B-9F88-B3F0E17D198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324" b="88411"/>
          <a:stretch/>
        </p:blipFill>
        <p:spPr>
          <a:xfrm rot="16200000" flipV="1">
            <a:off x="8673000" y="3921325"/>
            <a:ext cx="5664523" cy="1373477"/>
          </a:xfrm>
          <a:prstGeom prst="rect">
            <a:avLst/>
          </a:prstGeom>
        </p:spPr>
      </p:pic>
    </p:spTree>
    <p:extLst>
      <p:ext uri="{BB962C8B-B14F-4D97-AF65-F5344CB8AC3E}">
        <p14:creationId xmlns:p14="http://schemas.microsoft.com/office/powerpoint/2010/main" val="45855730"/>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userDrawn="1">
  <p:cSld name="Title only">
    <p:spTree>
      <p:nvGrpSpPr>
        <p:cNvPr id="1" name="Shape 32"/>
        <p:cNvGrpSpPr/>
        <p:nvPr/>
      </p:nvGrpSpPr>
      <p:grpSpPr>
        <a:xfrm>
          <a:off x="0" y="0"/>
          <a:ext cx="0" cy="0"/>
          <a:chOff x="0" y="0"/>
          <a:chExt cx="0" cy="0"/>
        </a:xfrm>
      </p:grpSpPr>
      <p:pic>
        <p:nvPicPr>
          <p:cNvPr id="4" name="图片 3">
            <a:extLst>
              <a:ext uri="{FF2B5EF4-FFF2-40B4-BE49-F238E27FC236}">
                <a16:creationId xmlns:a16="http://schemas.microsoft.com/office/drawing/2014/main" id="{64E46E22-56CF-43F6-AD87-376D4C3EB736}"/>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flipH="1">
            <a:off x="689332" y="210890"/>
            <a:ext cx="809684" cy="959469"/>
          </a:xfrm>
          <a:prstGeom prst="rect">
            <a:avLst/>
          </a:prstGeom>
        </p:spPr>
      </p:pic>
      <p:pic>
        <p:nvPicPr>
          <p:cNvPr id="5" name="图片 4">
            <a:extLst>
              <a:ext uri="{FF2B5EF4-FFF2-40B4-BE49-F238E27FC236}">
                <a16:creationId xmlns:a16="http://schemas.microsoft.com/office/drawing/2014/main" id="{F7CA56ED-79F0-476C-B118-2668A922D609}"/>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88735"/>
          <a:stretch/>
        </p:blipFill>
        <p:spPr>
          <a:xfrm rot="16200000" flipV="1">
            <a:off x="-2145523" y="3357012"/>
            <a:ext cx="5664523" cy="1373477"/>
          </a:xfrm>
          <a:prstGeom prst="rect">
            <a:avLst/>
          </a:prstGeom>
        </p:spPr>
      </p:pic>
      <p:pic>
        <p:nvPicPr>
          <p:cNvPr id="6" name="图片 5">
            <a:extLst>
              <a:ext uri="{FF2B5EF4-FFF2-40B4-BE49-F238E27FC236}">
                <a16:creationId xmlns:a16="http://schemas.microsoft.com/office/drawing/2014/main" id="{76B308CE-F381-4746-BA4F-E2CD325D04D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324" b="88411"/>
          <a:stretch/>
        </p:blipFill>
        <p:spPr>
          <a:xfrm rot="16200000" flipV="1">
            <a:off x="8673000" y="3921325"/>
            <a:ext cx="5664523" cy="1373477"/>
          </a:xfrm>
          <a:prstGeom prst="rect">
            <a:avLst/>
          </a:prstGeom>
        </p:spPr>
      </p:pic>
    </p:spTree>
    <p:extLst>
      <p:ext uri="{BB962C8B-B14F-4D97-AF65-F5344CB8AC3E}">
        <p14:creationId xmlns:p14="http://schemas.microsoft.com/office/powerpoint/2010/main" val="3701043164"/>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userDrawn="1">
  <p:cSld name="One column text">
    <p:spTree>
      <p:nvGrpSpPr>
        <p:cNvPr id="1" name="Shape 35"/>
        <p:cNvGrpSpPr/>
        <p:nvPr/>
      </p:nvGrpSpPr>
      <p:grpSpPr>
        <a:xfrm>
          <a:off x="0" y="0"/>
          <a:ext cx="0" cy="0"/>
          <a:chOff x="0" y="0"/>
          <a:chExt cx="0" cy="0"/>
        </a:xfrm>
      </p:grpSpPr>
      <p:sp>
        <p:nvSpPr>
          <p:cNvPr id="2" name="矩形 1">
            <a:extLst>
              <a:ext uri="{FF2B5EF4-FFF2-40B4-BE49-F238E27FC236}">
                <a16:creationId xmlns:a16="http://schemas.microsoft.com/office/drawing/2014/main" id="{EF67D9E5-4897-409F-B8F2-44F1EED39ADE}"/>
              </a:ext>
            </a:extLst>
          </p:cNvPr>
          <p:cNvSpPr/>
          <p:nvPr userDrawn="1"/>
        </p:nvSpPr>
        <p:spPr>
          <a:xfrm>
            <a:off x="1499016" y="1115771"/>
            <a:ext cx="4017364" cy="10917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4" name="图片 3">
            <a:extLst>
              <a:ext uri="{FF2B5EF4-FFF2-40B4-BE49-F238E27FC236}">
                <a16:creationId xmlns:a16="http://schemas.microsoft.com/office/drawing/2014/main" id="{2F7297DC-4860-44A1-A55D-5468D270A0F5}"/>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flipH="1">
            <a:off x="689332" y="210890"/>
            <a:ext cx="809684" cy="959469"/>
          </a:xfrm>
          <a:prstGeom prst="rect">
            <a:avLst/>
          </a:prstGeom>
        </p:spPr>
      </p:pic>
      <p:sp>
        <p:nvSpPr>
          <p:cNvPr id="6" name="矩形: 折角 5">
            <a:extLst>
              <a:ext uri="{FF2B5EF4-FFF2-40B4-BE49-F238E27FC236}">
                <a16:creationId xmlns:a16="http://schemas.microsoft.com/office/drawing/2014/main" id="{9846C8FB-F100-406D-A3B5-28D9F1412F39}"/>
              </a:ext>
            </a:extLst>
          </p:cNvPr>
          <p:cNvSpPr/>
          <p:nvPr userDrawn="1"/>
        </p:nvSpPr>
        <p:spPr>
          <a:xfrm>
            <a:off x="1735015" y="1812417"/>
            <a:ext cx="8721969" cy="4108700"/>
          </a:xfrm>
          <a:prstGeom prst="foldedCorner">
            <a:avLst/>
          </a:prstGeom>
          <a:solidFill>
            <a:schemeClr val="accent5">
              <a:lumMod val="20000"/>
              <a:lumOff val="80000"/>
            </a:schemeClr>
          </a:solidFill>
          <a:ln>
            <a:noFill/>
          </a:ln>
          <a:effectLst>
            <a:outerShdw blurRad="1651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687442935"/>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userDrawn="1">
  <p:cSld name="Main point">
    <p:bg>
      <p:bgPr>
        <a:solidFill>
          <a:schemeClr val="accent3"/>
        </a:solidFill>
        <a:effectLst/>
      </p:bgPr>
    </p:bg>
    <p:spTree>
      <p:nvGrpSpPr>
        <p:cNvPr id="1" name="Shape 38"/>
        <p:cNvGrpSpPr/>
        <p:nvPr/>
      </p:nvGrpSpPr>
      <p:grpSpPr>
        <a:xfrm>
          <a:off x="0" y="0"/>
          <a:ext cx="0" cy="0"/>
          <a:chOff x="0" y="0"/>
          <a:chExt cx="0" cy="0"/>
        </a:xfrm>
      </p:grpSpPr>
      <p:pic>
        <p:nvPicPr>
          <p:cNvPr id="8" name="图片 7">
            <a:extLst>
              <a:ext uri="{FF2B5EF4-FFF2-40B4-BE49-F238E27FC236}">
                <a16:creationId xmlns:a16="http://schemas.microsoft.com/office/drawing/2014/main" id="{E6F3CAB5-B9FF-48AB-8DB8-F4D12EB2ED4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5400000" flipH="1" flipV="1">
            <a:off x="3564083" y="-2486999"/>
            <a:ext cx="5182127" cy="11228398"/>
          </a:xfrm>
          <a:prstGeom prst="rect">
            <a:avLst/>
          </a:prstGeom>
        </p:spPr>
      </p:pic>
      <p:sp>
        <p:nvSpPr>
          <p:cNvPr id="5" name="矩形: 圆角 4">
            <a:extLst>
              <a:ext uri="{FF2B5EF4-FFF2-40B4-BE49-F238E27FC236}">
                <a16:creationId xmlns:a16="http://schemas.microsoft.com/office/drawing/2014/main" id="{20406B5E-257A-4C37-8AF0-902ED0788E1F}"/>
              </a:ext>
            </a:extLst>
          </p:cNvPr>
          <p:cNvSpPr/>
          <p:nvPr userDrawn="1"/>
        </p:nvSpPr>
        <p:spPr>
          <a:xfrm rot="379113">
            <a:off x="2743123" y="1611406"/>
            <a:ext cx="6683189" cy="3913094"/>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圆角 3">
            <a:extLst>
              <a:ext uri="{FF2B5EF4-FFF2-40B4-BE49-F238E27FC236}">
                <a16:creationId xmlns:a16="http://schemas.microsoft.com/office/drawing/2014/main" id="{9A5C2092-3CC7-47B4-9364-125FEC598D71}"/>
              </a:ext>
            </a:extLst>
          </p:cNvPr>
          <p:cNvSpPr/>
          <p:nvPr userDrawn="1"/>
        </p:nvSpPr>
        <p:spPr>
          <a:xfrm rot="493061">
            <a:off x="2697376" y="1611406"/>
            <a:ext cx="6683189" cy="3913094"/>
          </a:xfrm>
          <a:prstGeom prst="round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矩形: 圆角 1">
            <a:extLst>
              <a:ext uri="{FF2B5EF4-FFF2-40B4-BE49-F238E27FC236}">
                <a16:creationId xmlns:a16="http://schemas.microsoft.com/office/drawing/2014/main" id="{7C9BDFD8-FF11-4C5F-916F-06399F570934}"/>
              </a:ext>
            </a:extLst>
          </p:cNvPr>
          <p:cNvSpPr/>
          <p:nvPr userDrawn="1"/>
        </p:nvSpPr>
        <p:spPr>
          <a:xfrm rot="297941">
            <a:off x="2608844" y="1509139"/>
            <a:ext cx="6683189" cy="3913094"/>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流程图: 接点 2">
            <a:extLst>
              <a:ext uri="{FF2B5EF4-FFF2-40B4-BE49-F238E27FC236}">
                <a16:creationId xmlns:a16="http://schemas.microsoft.com/office/drawing/2014/main" id="{BFF4C3F7-58CD-4514-A4DC-96EEE5AA9BBD}"/>
              </a:ext>
            </a:extLst>
          </p:cNvPr>
          <p:cNvSpPr/>
          <p:nvPr userDrawn="1"/>
        </p:nvSpPr>
        <p:spPr>
          <a:xfrm>
            <a:off x="3200400" y="1600200"/>
            <a:ext cx="322729" cy="322729"/>
          </a:xfrm>
          <a:prstGeom prst="flowChartConnector">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空心弧 1">
            <a:extLst>
              <a:ext uri="{FF2B5EF4-FFF2-40B4-BE49-F238E27FC236}">
                <a16:creationId xmlns:a16="http://schemas.microsoft.com/office/drawing/2014/main" id="{6504D90A-EF4B-4FA7-B2CC-B61FC8076EE1}"/>
              </a:ext>
            </a:extLst>
          </p:cNvPr>
          <p:cNvSpPr/>
          <p:nvPr userDrawn="1"/>
        </p:nvSpPr>
        <p:spPr>
          <a:xfrm rot="18967874">
            <a:off x="2577520" y="1077788"/>
            <a:ext cx="839946" cy="840731"/>
          </a:xfrm>
          <a:custGeom>
            <a:avLst/>
            <a:gdLst>
              <a:gd name="connsiteX0" fmla="*/ 1285 w 856876"/>
              <a:gd name="connsiteY0" fmla="*/ 456261 h 846982"/>
              <a:gd name="connsiteX1" fmla="*/ 254254 w 856876"/>
              <a:gd name="connsiteY1" fmla="*/ 36579 h 846982"/>
              <a:gd name="connsiteX2" fmla="*/ 734445 w 856876"/>
              <a:gd name="connsiteY2" fmla="*/ 127088 h 846982"/>
              <a:gd name="connsiteX3" fmla="*/ 812438 w 856876"/>
              <a:gd name="connsiteY3" fmla="*/ 611306 h 846982"/>
              <a:gd name="connsiteX4" fmla="*/ 382596 w 856876"/>
              <a:gd name="connsiteY4" fmla="*/ 844551 h 846982"/>
              <a:gd name="connsiteX5" fmla="*/ 394040 w 856876"/>
              <a:gd name="connsiteY5" fmla="*/ 739434 h 846982"/>
              <a:gd name="connsiteX6" fmla="*/ 717449 w 856876"/>
              <a:gd name="connsiteY6" fmla="*/ 564846 h 846982"/>
              <a:gd name="connsiteX7" fmla="*/ 658489 w 856876"/>
              <a:gd name="connsiteY7" fmla="*/ 200658 h 846982"/>
              <a:gd name="connsiteX8" fmla="*/ 297661 w 856876"/>
              <a:gd name="connsiteY8" fmla="*/ 132999 h 846982"/>
              <a:gd name="connsiteX9" fmla="*/ 106712 w 856876"/>
              <a:gd name="connsiteY9" fmla="*/ 448172 h 846982"/>
              <a:gd name="connsiteX10" fmla="*/ 1285 w 856876"/>
              <a:gd name="connsiteY10" fmla="*/ 456261 h 846982"/>
              <a:gd name="connsiteX0" fmla="*/ 1292 w 848667"/>
              <a:gd name="connsiteY0" fmla="*/ 456274 h 846794"/>
              <a:gd name="connsiteX1" fmla="*/ 254261 w 848667"/>
              <a:gd name="connsiteY1" fmla="*/ 36592 h 846794"/>
              <a:gd name="connsiteX2" fmla="*/ 734452 w 848667"/>
              <a:gd name="connsiteY2" fmla="*/ 127101 h 846794"/>
              <a:gd name="connsiteX3" fmla="*/ 812445 w 848667"/>
              <a:gd name="connsiteY3" fmla="*/ 611319 h 846794"/>
              <a:gd name="connsiteX4" fmla="*/ 361972 w 848667"/>
              <a:gd name="connsiteY4" fmla="*/ 844971 h 846794"/>
              <a:gd name="connsiteX5" fmla="*/ 394047 w 848667"/>
              <a:gd name="connsiteY5" fmla="*/ 739447 h 846794"/>
              <a:gd name="connsiteX6" fmla="*/ 717456 w 848667"/>
              <a:gd name="connsiteY6" fmla="*/ 564859 h 846794"/>
              <a:gd name="connsiteX7" fmla="*/ 658496 w 848667"/>
              <a:gd name="connsiteY7" fmla="*/ 200671 h 846794"/>
              <a:gd name="connsiteX8" fmla="*/ 297668 w 848667"/>
              <a:gd name="connsiteY8" fmla="*/ 133012 h 846794"/>
              <a:gd name="connsiteX9" fmla="*/ 106719 w 848667"/>
              <a:gd name="connsiteY9" fmla="*/ 448185 h 846794"/>
              <a:gd name="connsiteX10" fmla="*/ 1292 w 848667"/>
              <a:gd name="connsiteY10" fmla="*/ 456274 h 846794"/>
              <a:gd name="connsiteX0" fmla="*/ 1292 w 848667"/>
              <a:gd name="connsiteY0" fmla="*/ 456274 h 846794"/>
              <a:gd name="connsiteX1" fmla="*/ 254261 w 848667"/>
              <a:gd name="connsiteY1" fmla="*/ 36592 h 846794"/>
              <a:gd name="connsiteX2" fmla="*/ 734452 w 848667"/>
              <a:gd name="connsiteY2" fmla="*/ 127101 h 846794"/>
              <a:gd name="connsiteX3" fmla="*/ 812445 w 848667"/>
              <a:gd name="connsiteY3" fmla="*/ 611319 h 846794"/>
              <a:gd name="connsiteX4" fmla="*/ 361972 w 848667"/>
              <a:gd name="connsiteY4" fmla="*/ 844971 h 846794"/>
              <a:gd name="connsiteX5" fmla="*/ 411443 w 848667"/>
              <a:gd name="connsiteY5" fmla="*/ 749423 h 846794"/>
              <a:gd name="connsiteX6" fmla="*/ 717456 w 848667"/>
              <a:gd name="connsiteY6" fmla="*/ 564859 h 846794"/>
              <a:gd name="connsiteX7" fmla="*/ 658496 w 848667"/>
              <a:gd name="connsiteY7" fmla="*/ 200671 h 846794"/>
              <a:gd name="connsiteX8" fmla="*/ 297668 w 848667"/>
              <a:gd name="connsiteY8" fmla="*/ 133012 h 846794"/>
              <a:gd name="connsiteX9" fmla="*/ 106719 w 848667"/>
              <a:gd name="connsiteY9" fmla="*/ 448185 h 846794"/>
              <a:gd name="connsiteX10" fmla="*/ 1292 w 848667"/>
              <a:gd name="connsiteY10" fmla="*/ 456274 h 846794"/>
              <a:gd name="connsiteX0" fmla="*/ 1023 w 834237"/>
              <a:gd name="connsiteY0" fmla="*/ 470571 h 840731"/>
              <a:gd name="connsiteX1" fmla="*/ 239831 w 834237"/>
              <a:gd name="connsiteY1" fmla="*/ 30529 h 840731"/>
              <a:gd name="connsiteX2" fmla="*/ 720022 w 834237"/>
              <a:gd name="connsiteY2" fmla="*/ 121038 h 840731"/>
              <a:gd name="connsiteX3" fmla="*/ 798015 w 834237"/>
              <a:gd name="connsiteY3" fmla="*/ 605256 h 840731"/>
              <a:gd name="connsiteX4" fmla="*/ 347542 w 834237"/>
              <a:gd name="connsiteY4" fmla="*/ 838908 h 840731"/>
              <a:gd name="connsiteX5" fmla="*/ 397013 w 834237"/>
              <a:gd name="connsiteY5" fmla="*/ 743360 h 840731"/>
              <a:gd name="connsiteX6" fmla="*/ 703026 w 834237"/>
              <a:gd name="connsiteY6" fmla="*/ 558796 h 840731"/>
              <a:gd name="connsiteX7" fmla="*/ 644066 w 834237"/>
              <a:gd name="connsiteY7" fmla="*/ 194608 h 840731"/>
              <a:gd name="connsiteX8" fmla="*/ 283238 w 834237"/>
              <a:gd name="connsiteY8" fmla="*/ 126949 h 840731"/>
              <a:gd name="connsiteX9" fmla="*/ 92289 w 834237"/>
              <a:gd name="connsiteY9" fmla="*/ 442122 h 840731"/>
              <a:gd name="connsiteX10" fmla="*/ 1023 w 834237"/>
              <a:gd name="connsiteY10" fmla="*/ 470571 h 840731"/>
              <a:gd name="connsiteX0" fmla="*/ 6732 w 839946"/>
              <a:gd name="connsiteY0" fmla="*/ 470571 h 840731"/>
              <a:gd name="connsiteX1" fmla="*/ 245540 w 839946"/>
              <a:gd name="connsiteY1" fmla="*/ 30529 h 840731"/>
              <a:gd name="connsiteX2" fmla="*/ 725731 w 839946"/>
              <a:gd name="connsiteY2" fmla="*/ 121038 h 840731"/>
              <a:gd name="connsiteX3" fmla="*/ 803724 w 839946"/>
              <a:gd name="connsiteY3" fmla="*/ 605256 h 840731"/>
              <a:gd name="connsiteX4" fmla="*/ 353251 w 839946"/>
              <a:gd name="connsiteY4" fmla="*/ 838908 h 840731"/>
              <a:gd name="connsiteX5" fmla="*/ 402722 w 839946"/>
              <a:gd name="connsiteY5" fmla="*/ 743360 h 840731"/>
              <a:gd name="connsiteX6" fmla="*/ 708735 w 839946"/>
              <a:gd name="connsiteY6" fmla="*/ 558796 h 840731"/>
              <a:gd name="connsiteX7" fmla="*/ 649775 w 839946"/>
              <a:gd name="connsiteY7" fmla="*/ 194608 h 840731"/>
              <a:gd name="connsiteX8" fmla="*/ 288947 w 839946"/>
              <a:gd name="connsiteY8" fmla="*/ 126949 h 840731"/>
              <a:gd name="connsiteX9" fmla="*/ 97998 w 839946"/>
              <a:gd name="connsiteY9" fmla="*/ 442122 h 840731"/>
              <a:gd name="connsiteX10" fmla="*/ 6732 w 839946"/>
              <a:gd name="connsiteY10" fmla="*/ 470571 h 840731"/>
              <a:gd name="connsiteX0" fmla="*/ 6732 w 839946"/>
              <a:gd name="connsiteY0" fmla="*/ 470571 h 840731"/>
              <a:gd name="connsiteX1" fmla="*/ 245540 w 839946"/>
              <a:gd name="connsiteY1" fmla="*/ 30529 h 840731"/>
              <a:gd name="connsiteX2" fmla="*/ 725731 w 839946"/>
              <a:gd name="connsiteY2" fmla="*/ 121038 h 840731"/>
              <a:gd name="connsiteX3" fmla="*/ 803724 w 839946"/>
              <a:gd name="connsiteY3" fmla="*/ 605256 h 840731"/>
              <a:gd name="connsiteX4" fmla="*/ 353251 w 839946"/>
              <a:gd name="connsiteY4" fmla="*/ 838908 h 840731"/>
              <a:gd name="connsiteX5" fmla="*/ 402722 w 839946"/>
              <a:gd name="connsiteY5" fmla="*/ 743360 h 840731"/>
              <a:gd name="connsiteX6" fmla="*/ 708735 w 839946"/>
              <a:gd name="connsiteY6" fmla="*/ 558796 h 840731"/>
              <a:gd name="connsiteX7" fmla="*/ 649775 w 839946"/>
              <a:gd name="connsiteY7" fmla="*/ 194608 h 840731"/>
              <a:gd name="connsiteX8" fmla="*/ 288947 w 839946"/>
              <a:gd name="connsiteY8" fmla="*/ 126949 h 840731"/>
              <a:gd name="connsiteX9" fmla="*/ 94084 w 839946"/>
              <a:gd name="connsiteY9" fmla="*/ 418120 h 840731"/>
              <a:gd name="connsiteX10" fmla="*/ 6732 w 839946"/>
              <a:gd name="connsiteY10" fmla="*/ 470571 h 8407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39946" h="840731">
                <a:moveTo>
                  <a:pt x="6732" y="470571"/>
                </a:moveTo>
                <a:cubicBezTo>
                  <a:pt x="-34945" y="285522"/>
                  <a:pt x="125707" y="88785"/>
                  <a:pt x="245540" y="30529"/>
                </a:cubicBezTo>
                <a:cubicBezTo>
                  <a:pt x="365373" y="-27727"/>
                  <a:pt x="600493" y="-5289"/>
                  <a:pt x="725731" y="121038"/>
                </a:cubicBezTo>
                <a:cubicBezTo>
                  <a:pt x="853227" y="249642"/>
                  <a:pt x="865804" y="485611"/>
                  <a:pt x="803724" y="605256"/>
                </a:cubicBezTo>
                <a:cubicBezTo>
                  <a:pt x="741644" y="724901"/>
                  <a:pt x="531829" y="857904"/>
                  <a:pt x="353251" y="838908"/>
                </a:cubicBezTo>
                <a:cubicBezTo>
                  <a:pt x="357066" y="803869"/>
                  <a:pt x="398907" y="778399"/>
                  <a:pt x="402722" y="743360"/>
                </a:cubicBezTo>
                <a:cubicBezTo>
                  <a:pt x="537006" y="757535"/>
                  <a:pt x="667560" y="650255"/>
                  <a:pt x="708735" y="558796"/>
                </a:cubicBezTo>
                <a:cubicBezTo>
                  <a:pt x="749910" y="467337"/>
                  <a:pt x="746280" y="291207"/>
                  <a:pt x="649775" y="194608"/>
                </a:cubicBezTo>
                <a:cubicBezTo>
                  <a:pt x="555538" y="100278"/>
                  <a:pt x="411798" y="73325"/>
                  <a:pt x="288947" y="126949"/>
                </a:cubicBezTo>
                <a:cubicBezTo>
                  <a:pt x="163889" y="181536"/>
                  <a:pt x="83458" y="283830"/>
                  <a:pt x="94084" y="418120"/>
                </a:cubicBezTo>
                <a:lnTo>
                  <a:pt x="6732" y="470571"/>
                </a:lnTo>
                <a:close/>
              </a:path>
            </a:pathLst>
          </a:cu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7" name="图片 6">
            <a:extLst>
              <a:ext uri="{FF2B5EF4-FFF2-40B4-BE49-F238E27FC236}">
                <a16:creationId xmlns:a16="http://schemas.microsoft.com/office/drawing/2014/main" id="{93E7FF5C-E82A-4856-BB3D-6391136E5B4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6944608">
            <a:off x="6055299" y="-154236"/>
            <a:ext cx="951861" cy="1204924"/>
          </a:xfrm>
          <a:prstGeom prst="rect">
            <a:avLst/>
          </a:prstGeom>
        </p:spPr>
      </p:pic>
      <p:pic>
        <p:nvPicPr>
          <p:cNvPr id="9" name="图片 8">
            <a:extLst>
              <a:ext uri="{FF2B5EF4-FFF2-40B4-BE49-F238E27FC236}">
                <a16:creationId xmlns:a16="http://schemas.microsoft.com/office/drawing/2014/main" id="{182722FF-56E5-40B3-89EF-8AD7C3CAB70B}"/>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0748597" y="2078727"/>
            <a:ext cx="1353636" cy="1046913"/>
          </a:xfrm>
          <a:prstGeom prst="rect">
            <a:avLst/>
          </a:prstGeom>
        </p:spPr>
      </p:pic>
      <p:pic>
        <p:nvPicPr>
          <p:cNvPr id="10" name="图片 9">
            <a:extLst>
              <a:ext uri="{FF2B5EF4-FFF2-40B4-BE49-F238E27FC236}">
                <a16:creationId xmlns:a16="http://schemas.microsoft.com/office/drawing/2014/main" id="{807148D9-1F57-4085-BCB8-D8B56FAB49B4}"/>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540947" y="5367086"/>
            <a:ext cx="1047708" cy="1479117"/>
          </a:xfrm>
          <a:prstGeom prst="rect">
            <a:avLst/>
          </a:prstGeom>
        </p:spPr>
      </p:pic>
      <p:pic>
        <p:nvPicPr>
          <p:cNvPr id="11" name="图片 10">
            <a:extLst>
              <a:ext uri="{FF2B5EF4-FFF2-40B4-BE49-F238E27FC236}">
                <a16:creationId xmlns:a16="http://schemas.microsoft.com/office/drawing/2014/main" id="{5870B111-84F8-430E-AC87-C87201A994D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1713" y="1138595"/>
            <a:ext cx="1369441" cy="1259343"/>
          </a:xfrm>
          <a:prstGeom prst="rect">
            <a:avLst/>
          </a:prstGeom>
        </p:spPr>
      </p:pic>
    </p:spTree>
    <p:extLst>
      <p:ext uri="{BB962C8B-B14F-4D97-AF65-F5344CB8AC3E}">
        <p14:creationId xmlns:p14="http://schemas.microsoft.com/office/powerpoint/2010/main" val="263545699"/>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userDrawn="1">
  <p:cSld name="Section title and description">
    <p:spTree>
      <p:nvGrpSpPr>
        <p:cNvPr id="1" name="Shape 40"/>
        <p:cNvGrpSpPr/>
        <p:nvPr/>
      </p:nvGrpSpPr>
      <p:grpSpPr>
        <a:xfrm>
          <a:off x="0" y="0"/>
          <a:ext cx="0" cy="0"/>
          <a:chOff x="0" y="0"/>
          <a:chExt cx="0" cy="0"/>
        </a:xfrm>
      </p:grpSpPr>
      <p:pic>
        <p:nvPicPr>
          <p:cNvPr id="7" name="图片 6">
            <a:extLst>
              <a:ext uri="{FF2B5EF4-FFF2-40B4-BE49-F238E27FC236}">
                <a16:creationId xmlns:a16="http://schemas.microsoft.com/office/drawing/2014/main" id="{370BA26A-F3C8-481A-B78C-ACDFC750D9F4}"/>
              </a:ext>
            </a:extLst>
          </p:cNvPr>
          <p:cNvPicPr>
            <a:picLocks noChangeAspect="1"/>
          </p:cNvPicPr>
          <p:nvPr userDrawn="1"/>
        </p:nvPicPr>
        <p:blipFill>
          <a:blip r:embed="rId2">
            <a:duotone>
              <a:prstClr val="black"/>
              <a:schemeClr val="tx2">
                <a:tint val="45000"/>
                <a:satMod val="400000"/>
              </a:schemeClr>
            </a:duotone>
            <a:extLst>
              <a:ext uri="{BEBA8EAE-BF5A-486C-A8C5-ECC9F3942E4B}">
                <a14:imgProps xmlns:a14="http://schemas.microsoft.com/office/drawing/2010/main">
                  <a14:imgLayer r:embed="rId3">
                    <a14:imgEffect>
                      <a14:brightnessContrast bright="-20000" contrast="-20000"/>
                    </a14:imgEffect>
                  </a14:imgLayer>
                </a14:imgProps>
              </a:ext>
            </a:extLst>
          </a:blip>
          <a:stretch>
            <a:fillRect/>
          </a:stretch>
        </p:blipFill>
        <p:spPr>
          <a:xfrm>
            <a:off x="5409369" y="1137245"/>
            <a:ext cx="4834547" cy="5322269"/>
          </a:xfrm>
          <a:prstGeom prst="rect">
            <a:avLst/>
          </a:prstGeom>
          <a:effectLst>
            <a:softEdge rad="63500"/>
          </a:effectLst>
        </p:spPr>
      </p:pic>
      <p:sp>
        <p:nvSpPr>
          <p:cNvPr id="10" name="矩形 9">
            <a:extLst>
              <a:ext uri="{FF2B5EF4-FFF2-40B4-BE49-F238E27FC236}">
                <a16:creationId xmlns:a16="http://schemas.microsoft.com/office/drawing/2014/main" id="{BE49FC9D-D74B-4D3E-9A7A-6756EEC5BCE7}"/>
              </a:ext>
            </a:extLst>
          </p:cNvPr>
          <p:cNvSpPr/>
          <p:nvPr userDrawn="1"/>
        </p:nvSpPr>
        <p:spPr>
          <a:xfrm>
            <a:off x="5805697" y="1794950"/>
            <a:ext cx="4558145" cy="4530436"/>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a:extLst>
              <a:ext uri="{FF2B5EF4-FFF2-40B4-BE49-F238E27FC236}">
                <a16:creationId xmlns:a16="http://schemas.microsoft.com/office/drawing/2014/main" id="{BCD15A5D-C763-4F4D-8B09-9218D69C13F7}"/>
              </a:ext>
            </a:extLst>
          </p:cNvPr>
          <p:cNvSpPr/>
          <p:nvPr userDrawn="1"/>
        </p:nvSpPr>
        <p:spPr>
          <a:xfrm>
            <a:off x="5715751" y="1660822"/>
            <a:ext cx="4558145" cy="4530436"/>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a:extLst>
              <a:ext uri="{FF2B5EF4-FFF2-40B4-BE49-F238E27FC236}">
                <a16:creationId xmlns:a16="http://schemas.microsoft.com/office/drawing/2014/main" id="{D1AEDB64-B399-4737-8533-1AD4660AA7FA}"/>
              </a:ext>
            </a:extLst>
          </p:cNvPr>
          <p:cNvSpPr/>
          <p:nvPr userDrawn="1"/>
        </p:nvSpPr>
        <p:spPr>
          <a:xfrm>
            <a:off x="5625805" y="1508422"/>
            <a:ext cx="4558145" cy="4530436"/>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2">
            <a:extLst>
              <a:ext uri="{FF2B5EF4-FFF2-40B4-BE49-F238E27FC236}">
                <a16:creationId xmlns:a16="http://schemas.microsoft.com/office/drawing/2014/main" id="{E60DB977-69C2-4DE1-9ADF-8E9976F7E209}"/>
              </a:ext>
            </a:extLst>
          </p:cNvPr>
          <p:cNvSpPr/>
          <p:nvPr userDrawn="1"/>
        </p:nvSpPr>
        <p:spPr>
          <a:xfrm>
            <a:off x="5527964" y="1356022"/>
            <a:ext cx="4558145" cy="4530436"/>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圆角 4">
            <a:extLst>
              <a:ext uri="{FF2B5EF4-FFF2-40B4-BE49-F238E27FC236}">
                <a16:creationId xmlns:a16="http://schemas.microsoft.com/office/drawing/2014/main" id="{957241BE-FC5F-4BBE-9849-5A61F656049D}"/>
              </a:ext>
            </a:extLst>
          </p:cNvPr>
          <p:cNvSpPr/>
          <p:nvPr userDrawn="1"/>
        </p:nvSpPr>
        <p:spPr>
          <a:xfrm>
            <a:off x="5897013" y="1005792"/>
            <a:ext cx="274568" cy="700441"/>
          </a:xfrm>
          <a:prstGeom prst="roundRect">
            <a:avLst>
              <a:gd name="adj" fmla="val 50000"/>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圆角 11">
            <a:extLst>
              <a:ext uri="{FF2B5EF4-FFF2-40B4-BE49-F238E27FC236}">
                <a16:creationId xmlns:a16="http://schemas.microsoft.com/office/drawing/2014/main" id="{AE560897-87FA-4921-A2DB-AB05C6F1CB5D}"/>
              </a:ext>
            </a:extLst>
          </p:cNvPr>
          <p:cNvSpPr/>
          <p:nvPr userDrawn="1"/>
        </p:nvSpPr>
        <p:spPr>
          <a:xfrm>
            <a:off x="6471629" y="1005801"/>
            <a:ext cx="274568" cy="700441"/>
          </a:xfrm>
          <a:prstGeom prst="roundRect">
            <a:avLst>
              <a:gd name="adj" fmla="val 50000"/>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圆角 12">
            <a:extLst>
              <a:ext uri="{FF2B5EF4-FFF2-40B4-BE49-F238E27FC236}">
                <a16:creationId xmlns:a16="http://schemas.microsoft.com/office/drawing/2014/main" id="{C8BBD343-FD64-410A-B300-A60F0091B030}"/>
              </a:ext>
            </a:extLst>
          </p:cNvPr>
          <p:cNvSpPr/>
          <p:nvPr userDrawn="1"/>
        </p:nvSpPr>
        <p:spPr>
          <a:xfrm>
            <a:off x="7046245" y="1003164"/>
            <a:ext cx="274568" cy="700441"/>
          </a:xfrm>
          <a:prstGeom prst="roundRect">
            <a:avLst>
              <a:gd name="adj" fmla="val 50000"/>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圆角 13">
            <a:extLst>
              <a:ext uri="{FF2B5EF4-FFF2-40B4-BE49-F238E27FC236}">
                <a16:creationId xmlns:a16="http://schemas.microsoft.com/office/drawing/2014/main" id="{4E38D247-7D39-4ADB-A170-0239351D0000}"/>
              </a:ext>
            </a:extLst>
          </p:cNvPr>
          <p:cNvSpPr/>
          <p:nvPr userDrawn="1"/>
        </p:nvSpPr>
        <p:spPr>
          <a:xfrm>
            <a:off x="7620861" y="1003164"/>
            <a:ext cx="274568" cy="700441"/>
          </a:xfrm>
          <a:prstGeom prst="roundRect">
            <a:avLst>
              <a:gd name="adj" fmla="val 50000"/>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圆角 14">
            <a:extLst>
              <a:ext uri="{FF2B5EF4-FFF2-40B4-BE49-F238E27FC236}">
                <a16:creationId xmlns:a16="http://schemas.microsoft.com/office/drawing/2014/main" id="{46EE57A0-DAE6-425A-81BB-4F709CF78D37}"/>
              </a:ext>
            </a:extLst>
          </p:cNvPr>
          <p:cNvSpPr/>
          <p:nvPr userDrawn="1"/>
        </p:nvSpPr>
        <p:spPr>
          <a:xfrm>
            <a:off x="8195477" y="1003164"/>
            <a:ext cx="274568" cy="700441"/>
          </a:xfrm>
          <a:prstGeom prst="roundRect">
            <a:avLst>
              <a:gd name="adj" fmla="val 50000"/>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圆角 15">
            <a:extLst>
              <a:ext uri="{FF2B5EF4-FFF2-40B4-BE49-F238E27FC236}">
                <a16:creationId xmlns:a16="http://schemas.microsoft.com/office/drawing/2014/main" id="{7D7CF0C5-74F3-4BDE-8E93-64106E8128F6}"/>
              </a:ext>
            </a:extLst>
          </p:cNvPr>
          <p:cNvSpPr/>
          <p:nvPr userDrawn="1"/>
        </p:nvSpPr>
        <p:spPr>
          <a:xfrm>
            <a:off x="8770093" y="1003164"/>
            <a:ext cx="274568" cy="700441"/>
          </a:xfrm>
          <a:prstGeom prst="roundRect">
            <a:avLst>
              <a:gd name="adj" fmla="val 50000"/>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矩形: 圆角 16">
            <a:extLst>
              <a:ext uri="{FF2B5EF4-FFF2-40B4-BE49-F238E27FC236}">
                <a16:creationId xmlns:a16="http://schemas.microsoft.com/office/drawing/2014/main" id="{A6F53435-E78E-4C23-AC54-259785A5333B}"/>
              </a:ext>
            </a:extLst>
          </p:cNvPr>
          <p:cNvSpPr/>
          <p:nvPr userDrawn="1"/>
        </p:nvSpPr>
        <p:spPr>
          <a:xfrm>
            <a:off x="9344706" y="1003164"/>
            <a:ext cx="274568" cy="700441"/>
          </a:xfrm>
          <a:prstGeom prst="roundRect">
            <a:avLst>
              <a:gd name="adj" fmla="val 50000"/>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1" name="图片 20">
            <a:extLst>
              <a:ext uri="{FF2B5EF4-FFF2-40B4-BE49-F238E27FC236}">
                <a16:creationId xmlns:a16="http://schemas.microsoft.com/office/drawing/2014/main" id="{612589EE-33B9-497B-8251-8ED56CF3B80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688038" y="289602"/>
            <a:ext cx="1705488" cy="1075876"/>
          </a:xfrm>
          <a:prstGeom prst="rect">
            <a:avLst/>
          </a:prstGeom>
        </p:spPr>
      </p:pic>
      <p:pic>
        <p:nvPicPr>
          <p:cNvPr id="23" name="图片 22">
            <a:extLst>
              <a:ext uri="{FF2B5EF4-FFF2-40B4-BE49-F238E27FC236}">
                <a16:creationId xmlns:a16="http://schemas.microsoft.com/office/drawing/2014/main" id="{A75CE2BF-4AEA-4748-A60E-526B03A8B1AC}"/>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728401" y="670212"/>
            <a:ext cx="1173453" cy="1390533"/>
          </a:xfrm>
          <a:prstGeom prst="rect">
            <a:avLst/>
          </a:prstGeom>
        </p:spPr>
      </p:pic>
      <p:pic>
        <p:nvPicPr>
          <p:cNvPr id="24" name="图片 23">
            <a:extLst>
              <a:ext uri="{FF2B5EF4-FFF2-40B4-BE49-F238E27FC236}">
                <a16:creationId xmlns:a16="http://schemas.microsoft.com/office/drawing/2014/main" id="{1CC7A673-62A1-4A28-9381-98F6B7ECB9F9}"/>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89767" y="2134210"/>
            <a:ext cx="530505" cy="1452020"/>
          </a:xfrm>
          <a:prstGeom prst="rect">
            <a:avLst/>
          </a:prstGeom>
        </p:spPr>
      </p:pic>
      <p:pic>
        <p:nvPicPr>
          <p:cNvPr id="25" name="图片 24">
            <a:extLst>
              <a:ext uri="{FF2B5EF4-FFF2-40B4-BE49-F238E27FC236}">
                <a16:creationId xmlns:a16="http://schemas.microsoft.com/office/drawing/2014/main" id="{E39BD0BE-8375-4F9B-AC03-EF8C65F34C7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27742" y="4815821"/>
            <a:ext cx="1532488" cy="1259343"/>
          </a:xfrm>
          <a:prstGeom prst="rect">
            <a:avLst/>
          </a:prstGeom>
        </p:spPr>
      </p:pic>
      <p:pic>
        <p:nvPicPr>
          <p:cNvPr id="4" name="图片 3">
            <a:extLst>
              <a:ext uri="{FF2B5EF4-FFF2-40B4-BE49-F238E27FC236}">
                <a16:creationId xmlns:a16="http://schemas.microsoft.com/office/drawing/2014/main" id="{C9E78AEC-8AB2-9D28-F28A-76004DB3F0B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7823" y="1240598"/>
            <a:ext cx="6869452" cy="4798260"/>
          </a:xfrm>
          <a:prstGeom prst="rect">
            <a:avLst/>
          </a:prstGeom>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911435879"/>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userDrawn="1">
  <p:cSld name="Caption">
    <p:spTree>
      <p:nvGrpSpPr>
        <p:cNvPr id="1" name="Shape 43"/>
        <p:cNvGrpSpPr/>
        <p:nvPr/>
      </p:nvGrpSpPr>
      <p:grpSpPr>
        <a:xfrm>
          <a:off x="0" y="0"/>
          <a:ext cx="0" cy="0"/>
          <a:chOff x="0" y="0"/>
          <a:chExt cx="0" cy="0"/>
        </a:xfrm>
      </p:grpSpPr>
    </p:spTree>
    <p:extLst>
      <p:ext uri="{BB962C8B-B14F-4D97-AF65-F5344CB8AC3E}">
        <p14:creationId xmlns:p14="http://schemas.microsoft.com/office/powerpoint/2010/main" val="2526381103"/>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able of contents" userDrawn="1">
  <p:cSld name="Table of contents">
    <p:spTree>
      <p:nvGrpSpPr>
        <p:cNvPr id="1" name="Shape 49"/>
        <p:cNvGrpSpPr/>
        <p:nvPr/>
      </p:nvGrpSpPr>
      <p:grpSpPr>
        <a:xfrm>
          <a:off x="0" y="0"/>
          <a:ext cx="0" cy="0"/>
          <a:chOff x="0" y="0"/>
          <a:chExt cx="0" cy="0"/>
        </a:xfrm>
      </p:grpSpPr>
      <p:sp>
        <p:nvSpPr>
          <p:cNvPr id="12" name="矩形: 折角 11">
            <a:extLst>
              <a:ext uri="{FF2B5EF4-FFF2-40B4-BE49-F238E27FC236}">
                <a16:creationId xmlns:a16="http://schemas.microsoft.com/office/drawing/2014/main" id="{E57D7C9B-0322-4A21-9FCA-BDE1C2FF625E}"/>
              </a:ext>
            </a:extLst>
          </p:cNvPr>
          <p:cNvSpPr/>
          <p:nvPr userDrawn="1"/>
        </p:nvSpPr>
        <p:spPr>
          <a:xfrm>
            <a:off x="1758462" y="1283514"/>
            <a:ext cx="8721969" cy="4727371"/>
          </a:xfrm>
          <a:prstGeom prst="foldedCorner">
            <a:avLst/>
          </a:prstGeom>
          <a:solidFill>
            <a:schemeClr val="accent5">
              <a:lumMod val="20000"/>
              <a:lumOff val="80000"/>
            </a:schemeClr>
          </a:solidFill>
          <a:ln>
            <a:noFill/>
          </a:ln>
          <a:effectLst>
            <a:outerShdw blurRad="1651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3" name="图片 12">
            <a:extLst>
              <a:ext uri="{FF2B5EF4-FFF2-40B4-BE49-F238E27FC236}">
                <a16:creationId xmlns:a16="http://schemas.microsoft.com/office/drawing/2014/main" id="{B1606AA6-D424-4DDC-AC98-3FC31339EB24}"/>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rot="15647865">
            <a:off x="9892942" y="937994"/>
            <a:ext cx="795095" cy="691039"/>
          </a:xfrm>
          <a:prstGeom prst="rect">
            <a:avLst/>
          </a:prstGeom>
        </p:spPr>
      </p:pic>
      <p:cxnSp>
        <p:nvCxnSpPr>
          <p:cNvPr id="3" name="直接连接符 2">
            <a:extLst>
              <a:ext uri="{FF2B5EF4-FFF2-40B4-BE49-F238E27FC236}">
                <a16:creationId xmlns:a16="http://schemas.microsoft.com/office/drawing/2014/main" id="{417D8E66-D73E-4821-B657-ED5246B0F5B1}"/>
              </a:ext>
            </a:extLst>
          </p:cNvPr>
          <p:cNvCxnSpPr/>
          <p:nvPr userDrawn="1"/>
        </p:nvCxnSpPr>
        <p:spPr>
          <a:xfrm>
            <a:off x="2150012" y="2293034"/>
            <a:ext cx="7891975" cy="0"/>
          </a:xfrm>
          <a:prstGeom prst="line">
            <a:avLst/>
          </a:prstGeom>
          <a:ln>
            <a:solidFill>
              <a:schemeClr val="accent5"/>
            </a:solidFill>
            <a:prstDash val="lgDashDotDot"/>
          </a:ln>
        </p:spPr>
        <p:style>
          <a:lnRef idx="1">
            <a:schemeClr val="accent1"/>
          </a:lnRef>
          <a:fillRef idx="0">
            <a:schemeClr val="accent1"/>
          </a:fillRef>
          <a:effectRef idx="0">
            <a:schemeClr val="accent1"/>
          </a:effectRef>
          <a:fontRef idx="minor">
            <a:schemeClr val="tx1"/>
          </a:fontRef>
        </p:style>
      </p:cxnSp>
      <p:cxnSp>
        <p:nvCxnSpPr>
          <p:cNvPr id="16" name="直接连接符 15">
            <a:extLst>
              <a:ext uri="{FF2B5EF4-FFF2-40B4-BE49-F238E27FC236}">
                <a16:creationId xmlns:a16="http://schemas.microsoft.com/office/drawing/2014/main" id="{375E22CD-CDA5-4E11-96F5-710D84C852EA}"/>
              </a:ext>
            </a:extLst>
          </p:cNvPr>
          <p:cNvCxnSpPr/>
          <p:nvPr userDrawn="1"/>
        </p:nvCxnSpPr>
        <p:spPr>
          <a:xfrm>
            <a:off x="2147667" y="3013417"/>
            <a:ext cx="7891975" cy="0"/>
          </a:xfrm>
          <a:prstGeom prst="line">
            <a:avLst/>
          </a:prstGeom>
          <a:ln>
            <a:solidFill>
              <a:schemeClr val="accent5"/>
            </a:solidFill>
            <a:prstDash val="lgDashDotDot"/>
          </a:ln>
        </p:spPr>
        <p:style>
          <a:lnRef idx="1">
            <a:schemeClr val="accent1"/>
          </a:lnRef>
          <a:fillRef idx="0">
            <a:schemeClr val="accent1"/>
          </a:fillRef>
          <a:effectRef idx="0">
            <a:schemeClr val="accent1"/>
          </a:effectRef>
          <a:fontRef idx="minor">
            <a:schemeClr val="tx1"/>
          </a:fontRef>
        </p:style>
      </p:cxnSp>
      <p:cxnSp>
        <p:nvCxnSpPr>
          <p:cNvPr id="17" name="直接连接符 16">
            <a:extLst>
              <a:ext uri="{FF2B5EF4-FFF2-40B4-BE49-F238E27FC236}">
                <a16:creationId xmlns:a16="http://schemas.microsoft.com/office/drawing/2014/main" id="{6F5EF20F-50D1-407C-B92D-6EC7213A1589}"/>
              </a:ext>
            </a:extLst>
          </p:cNvPr>
          <p:cNvCxnSpPr/>
          <p:nvPr userDrawn="1"/>
        </p:nvCxnSpPr>
        <p:spPr>
          <a:xfrm>
            <a:off x="2147667" y="3733800"/>
            <a:ext cx="7891975" cy="0"/>
          </a:xfrm>
          <a:prstGeom prst="line">
            <a:avLst/>
          </a:prstGeom>
          <a:ln>
            <a:solidFill>
              <a:schemeClr val="accent5"/>
            </a:solidFill>
            <a:prstDash val="lgDashDotDot"/>
          </a:ln>
        </p:spPr>
        <p:style>
          <a:lnRef idx="1">
            <a:schemeClr val="accent1"/>
          </a:lnRef>
          <a:fillRef idx="0">
            <a:schemeClr val="accent1"/>
          </a:fillRef>
          <a:effectRef idx="0">
            <a:schemeClr val="accent1"/>
          </a:effectRef>
          <a:fontRef idx="minor">
            <a:schemeClr val="tx1"/>
          </a:fontRef>
        </p:style>
      </p:cxnSp>
      <p:cxnSp>
        <p:nvCxnSpPr>
          <p:cNvPr id="18" name="直接连接符 17">
            <a:extLst>
              <a:ext uri="{FF2B5EF4-FFF2-40B4-BE49-F238E27FC236}">
                <a16:creationId xmlns:a16="http://schemas.microsoft.com/office/drawing/2014/main" id="{05B44157-5564-4A8A-B4DC-A414741C3A05}"/>
              </a:ext>
            </a:extLst>
          </p:cNvPr>
          <p:cNvCxnSpPr/>
          <p:nvPr userDrawn="1"/>
        </p:nvCxnSpPr>
        <p:spPr>
          <a:xfrm>
            <a:off x="2147667" y="4454183"/>
            <a:ext cx="7891975" cy="0"/>
          </a:xfrm>
          <a:prstGeom prst="line">
            <a:avLst/>
          </a:prstGeom>
          <a:ln>
            <a:solidFill>
              <a:schemeClr val="accent5"/>
            </a:solidFill>
            <a:prstDash val="lgDashDotDot"/>
          </a:ln>
        </p:spPr>
        <p:style>
          <a:lnRef idx="1">
            <a:schemeClr val="accent1"/>
          </a:lnRef>
          <a:fillRef idx="0">
            <a:schemeClr val="accent1"/>
          </a:fillRef>
          <a:effectRef idx="0">
            <a:schemeClr val="accent1"/>
          </a:effectRef>
          <a:fontRef idx="minor">
            <a:schemeClr val="tx1"/>
          </a:fontRef>
        </p:style>
      </p:cxnSp>
      <p:cxnSp>
        <p:nvCxnSpPr>
          <p:cNvPr id="19" name="直接连接符 18">
            <a:extLst>
              <a:ext uri="{FF2B5EF4-FFF2-40B4-BE49-F238E27FC236}">
                <a16:creationId xmlns:a16="http://schemas.microsoft.com/office/drawing/2014/main" id="{6D3C657D-73DF-4652-8942-542F60F90057}"/>
              </a:ext>
            </a:extLst>
          </p:cNvPr>
          <p:cNvCxnSpPr/>
          <p:nvPr userDrawn="1"/>
        </p:nvCxnSpPr>
        <p:spPr>
          <a:xfrm>
            <a:off x="2147667" y="5174566"/>
            <a:ext cx="7891975" cy="0"/>
          </a:xfrm>
          <a:prstGeom prst="line">
            <a:avLst/>
          </a:prstGeom>
          <a:ln>
            <a:solidFill>
              <a:schemeClr val="accent5"/>
            </a:solidFill>
            <a:prstDash val="lgDashDotDot"/>
          </a:ln>
        </p:spPr>
        <p:style>
          <a:lnRef idx="1">
            <a:schemeClr val="accent1"/>
          </a:lnRef>
          <a:fillRef idx="0">
            <a:schemeClr val="accent1"/>
          </a:fillRef>
          <a:effectRef idx="0">
            <a:schemeClr val="accent1"/>
          </a:effectRef>
          <a:fontRef idx="minor">
            <a:schemeClr val="tx1"/>
          </a:fontRef>
        </p:style>
      </p:cxnSp>
      <p:sp>
        <p:nvSpPr>
          <p:cNvPr id="4" name="流程图: 接点 3">
            <a:extLst>
              <a:ext uri="{FF2B5EF4-FFF2-40B4-BE49-F238E27FC236}">
                <a16:creationId xmlns:a16="http://schemas.microsoft.com/office/drawing/2014/main" id="{3BB5017C-D635-432B-8B64-2728372D359D}"/>
              </a:ext>
            </a:extLst>
          </p:cNvPr>
          <p:cNvSpPr/>
          <p:nvPr userDrawn="1"/>
        </p:nvSpPr>
        <p:spPr>
          <a:xfrm>
            <a:off x="2141566" y="1956386"/>
            <a:ext cx="300111" cy="309484"/>
          </a:xfrm>
          <a:prstGeom prst="flowChartConnector">
            <a:avLst/>
          </a:prstGeom>
          <a:solidFill>
            <a:schemeClr val="accent4">
              <a:lumMod val="40000"/>
              <a:lumOff val="60000"/>
            </a:schemeClr>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流程图: 接点 20">
            <a:extLst>
              <a:ext uri="{FF2B5EF4-FFF2-40B4-BE49-F238E27FC236}">
                <a16:creationId xmlns:a16="http://schemas.microsoft.com/office/drawing/2014/main" id="{E5DC62C9-1F53-41A8-9790-E84D505E961D}"/>
              </a:ext>
            </a:extLst>
          </p:cNvPr>
          <p:cNvSpPr/>
          <p:nvPr userDrawn="1"/>
        </p:nvSpPr>
        <p:spPr>
          <a:xfrm>
            <a:off x="2141566" y="2666087"/>
            <a:ext cx="300111" cy="309484"/>
          </a:xfrm>
          <a:prstGeom prst="flowChartConnector">
            <a:avLst/>
          </a:prstGeom>
          <a:solidFill>
            <a:schemeClr val="accent4">
              <a:lumMod val="40000"/>
              <a:lumOff val="60000"/>
            </a:schemeClr>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流程图: 接点 21">
            <a:extLst>
              <a:ext uri="{FF2B5EF4-FFF2-40B4-BE49-F238E27FC236}">
                <a16:creationId xmlns:a16="http://schemas.microsoft.com/office/drawing/2014/main" id="{911D38EA-9451-4D80-87DE-90CE7D0B31ED}"/>
              </a:ext>
            </a:extLst>
          </p:cNvPr>
          <p:cNvSpPr/>
          <p:nvPr userDrawn="1"/>
        </p:nvSpPr>
        <p:spPr>
          <a:xfrm>
            <a:off x="2141566" y="3397151"/>
            <a:ext cx="300111" cy="309484"/>
          </a:xfrm>
          <a:prstGeom prst="flowChartConnector">
            <a:avLst/>
          </a:prstGeom>
          <a:solidFill>
            <a:schemeClr val="accent4">
              <a:lumMod val="40000"/>
              <a:lumOff val="60000"/>
            </a:schemeClr>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流程图: 接点 22">
            <a:extLst>
              <a:ext uri="{FF2B5EF4-FFF2-40B4-BE49-F238E27FC236}">
                <a16:creationId xmlns:a16="http://schemas.microsoft.com/office/drawing/2014/main" id="{3D25C485-DEB6-4B56-8322-4185710926A7}"/>
              </a:ext>
            </a:extLst>
          </p:cNvPr>
          <p:cNvSpPr/>
          <p:nvPr userDrawn="1"/>
        </p:nvSpPr>
        <p:spPr>
          <a:xfrm>
            <a:off x="2141566" y="4103194"/>
            <a:ext cx="300111" cy="309484"/>
          </a:xfrm>
          <a:prstGeom prst="flowChartConnector">
            <a:avLst/>
          </a:prstGeom>
          <a:solidFill>
            <a:schemeClr val="accent4">
              <a:lumMod val="40000"/>
              <a:lumOff val="60000"/>
            </a:schemeClr>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流程图: 接点 23">
            <a:extLst>
              <a:ext uri="{FF2B5EF4-FFF2-40B4-BE49-F238E27FC236}">
                <a16:creationId xmlns:a16="http://schemas.microsoft.com/office/drawing/2014/main" id="{5DD7D0AF-D0D3-4DAA-B7F3-0E4E5617F64C}"/>
              </a:ext>
            </a:extLst>
          </p:cNvPr>
          <p:cNvSpPr/>
          <p:nvPr userDrawn="1"/>
        </p:nvSpPr>
        <p:spPr>
          <a:xfrm>
            <a:off x="2141566" y="4834258"/>
            <a:ext cx="300111" cy="309484"/>
          </a:xfrm>
          <a:prstGeom prst="flowChartConnector">
            <a:avLst/>
          </a:prstGeom>
          <a:solidFill>
            <a:schemeClr val="accent4">
              <a:lumMod val="40000"/>
              <a:lumOff val="60000"/>
            </a:schemeClr>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7" name="图片 26">
            <a:extLst>
              <a:ext uri="{FF2B5EF4-FFF2-40B4-BE49-F238E27FC236}">
                <a16:creationId xmlns:a16="http://schemas.microsoft.com/office/drawing/2014/main" id="{F07ABC31-E775-42FF-A9F4-52A3543A2610}"/>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0282494" y="5787088"/>
            <a:ext cx="1165696" cy="735358"/>
          </a:xfrm>
          <a:prstGeom prst="rect">
            <a:avLst/>
          </a:prstGeom>
        </p:spPr>
      </p:pic>
      <p:pic>
        <p:nvPicPr>
          <p:cNvPr id="28" name="图片 27">
            <a:extLst>
              <a:ext uri="{FF2B5EF4-FFF2-40B4-BE49-F238E27FC236}">
                <a16:creationId xmlns:a16="http://schemas.microsoft.com/office/drawing/2014/main" id="{8DBB3F70-962F-4F1B-A151-05BE42186DFD}"/>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rot="19755436">
            <a:off x="5366970" y="5724361"/>
            <a:ext cx="981064" cy="1138919"/>
          </a:xfrm>
          <a:prstGeom prst="rect">
            <a:avLst/>
          </a:prstGeom>
        </p:spPr>
      </p:pic>
      <p:pic>
        <p:nvPicPr>
          <p:cNvPr id="29" name="图片 28">
            <a:extLst>
              <a:ext uri="{FF2B5EF4-FFF2-40B4-BE49-F238E27FC236}">
                <a16:creationId xmlns:a16="http://schemas.microsoft.com/office/drawing/2014/main" id="{475F196C-E926-4D49-895C-8D63583B38C9}"/>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rot="6590254">
            <a:off x="1275743" y="2621100"/>
            <a:ext cx="872797" cy="1232184"/>
          </a:xfrm>
          <a:prstGeom prst="rect">
            <a:avLst/>
          </a:prstGeom>
        </p:spPr>
      </p:pic>
      <p:pic>
        <p:nvPicPr>
          <p:cNvPr id="33" name="图片 32">
            <a:extLst>
              <a:ext uri="{FF2B5EF4-FFF2-40B4-BE49-F238E27FC236}">
                <a16:creationId xmlns:a16="http://schemas.microsoft.com/office/drawing/2014/main" id="{1966A4A8-557D-43C3-B805-B34D1C60A42B}"/>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530932" y="4969369"/>
            <a:ext cx="1260117" cy="1888631"/>
          </a:xfrm>
          <a:prstGeom prst="rect">
            <a:avLst/>
          </a:prstGeom>
        </p:spPr>
      </p:pic>
      <p:pic>
        <p:nvPicPr>
          <p:cNvPr id="34" name="图片 33">
            <a:extLst>
              <a:ext uri="{FF2B5EF4-FFF2-40B4-BE49-F238E27FC236}">
                <a16:creationId xmlns:a16="http://schemas.microsoft.com/office/drawing/2014/main" id="{960E9561-2347-4DA1-BA97-F134C6B1D1F0}"/>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0290489" y="2714316"/>
            <a:ext cx="1157701" cy="895375"/>
          </a:xfrm>
          <a:prstGeom prst="rect">
            <a:avLst/>
          </a:prstGeom>
        </p:spPr>
      </p:pic>
      <p:pic>
        <p:nvPicPr>
          <p:cNvPr id="35" name="图片 34">
            <a:extLst>
              <a:ext uri="{FF2B5EF4-FFF2-40B4-BE49-F238E27FC236}">
                <a16:creationId xmlns:a16="http://schemas.microsoft.com/office/drawing/2014/main" id="{847B6DD0-6DF0-455B-9EC0-704E8F7F975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407765" y="215234"/>
            <a:ext cx="1089097" cy="1140111"/>
          </a:xfrm>
          <a:prstGeom prst="rect">
            <a:avLst/>
          </a:prstGeom>
        </p:spPr>
      </p:pic>
    </p:spTree>
    <p:extLst>
      <p:ext uri="{BB962C8B-B14F-4D97-AF65-F5344CB8AC3E}">
        <p14:creationId xmlns:p14="http://schemas.microsoft.com/office/powerpoint/2010/main" val="3941879146"/>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NUL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
        <p:cNvGrpSpPr/>
        <p:nvPr/>
      </p:nvGrpSpPr>
      <p:grpSpPr>
        <a:xfrm>
          <a:off x="0" y="0"/>
          <a:ext cx="0" cy="0"/>
          <a:chOff x="0" y="0"/>
          <a:chExt cx="0" cy="0"/>
        </a:xfrm>
      </p:grpSpPr>
      <p:pic>
        <p:nvPicPr>
          <p:cNvPr id="8" name="图片 7">
            <a:extLst>
              <a:ext uri="{FF2B5EF4-FFF2-40B4-BE49-F238E27FC236}">
                <a16:creationId xmlns:a16="http://schemas.microsoft.com/office/drawing/2014/main" id="{BEA4A0CD-AD71-4CAC-B0D7-301FFBFDFD8A}"/>
              </a:ext>
            </a:extLst>
          </p:cNvPr>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rot="5400000">
            <a:off x="2667000" y="-2666999"/>
            <a:ext cx="6858001" cy="12192002"/>
          </a:xfrm>
          <a:prstGeom prst="rect">
            <a:avLst/>
          </a:prstGeom>
        </p:spPr>
      </p:pic>
      <p:pic>
        <p:nvPicPr>
          <p:cNvPr id="4" name="图片 3">
            <a:extLst>
              <a:ext uri="{FF2B5EF4-FFF2-40B4-BE49-F238E27FC236}">
                <a16:creationId xmlns:a16="http://schemas.microsoft.com/office/drawing/2014/main" id="{D1372D34-F74B-41BF-96AC-86801B876790}"/>
              </a:ext>
            </a:extLst>
          </p:cNvPr>
          <p:cNvPicPr>
            <a:picLocks noChangeAspect="1"/>
          </p:cNvPicPr>
          <p:nvPr userDrawn="1"/>
        </p:nvPicPr>
        <p:blipFill rotWithShape="1">
          <a:blip r:embed="rId17">
            <a:extLst>
              <a:ext uri="{28A0092B-C50C-407E-A947-70E740481C1C}">
                <a14:useLocalDpi xmlns:a14="http://schemas.microsoft.com/office/drawing/2010/main" val="0"/>
              </a:ext>
            </a:extLst>
          </a:blip>
          <a:srcRect r="15664"/>
          <a:stretch/>
        </p:blipFill>
        <p:spPr>
          <a:xfrm rot="5400000">
            <a:off x="2667001" y="-2666998"/>
            <a:ext cx="6858000" cy="12192002"/>
          </a:xfrm>
          <a:prstGeom prst="rect">
            <a:avLst/>
          </a:prstGeom>
        </p:spPr>
      </p:pic>
    </p:spTree>
    <p:extLst>
      <p:ext uri="{BB962C8B-B14F-4D97-AF65-F5344CB8AC3E}">
        <p14:creationId xmlns:p14="http://schemas.microsoft.com/office/powerpoint/2010/main" val="3388958415"/>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4" r:id="rId3"/>
    <p:sldLayoutId id="2147483665" r:id="rId4"/>
    <p:sldLayoutId id="2147483666" r:id="rId5"/>
    <p:sldLayoutId id="2147483667" r:id="rId6"/>
    <p:sldLayoutId id="2147483668" r:id="rId7"/>
    <p:sldLayoutId id="2147483669" r:id="rId8"/>
    <p:sldLayoutId id="2147483672" r:id="rId9"/>
    <p:sldLayoutId id="2147483674" r:id="rId10"/>
    <p:sldLayoutId id="2147483675" r:id="rId11"/>
    <p:sldLayoutId id="2147483678" r:id="rId12"/>
    <p:sldLayoutId id="2147483679" r:id="rId13"/>
    <p:sldLayoutId id="2147483680" r:id="rId14"/>
    <p:sldLayoutId id="2147483681" r:id="rId15"/>
  </p:sldLayoutIdLst>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4.xml"/><Relationship Id="rId1" Type="http://schemas.openxmlformats.org/officeDocument/2006/relationships/themeOverride" Target="../theme/themeOverride9.xml"/><Relationship Id="rId4" Type="http://schemas.openxmlformats.org/officeDocument/2006/relationships/image" Target="NUL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2.xml"/><Relationship Id="rId1" Type="http://schemas.openxmlformats.org/officeDocument/2006/relationships/themeOverride" Target="../theme/themeOverride10.xml"/><Relationship Id="rId4" Type="http://schemas.openxmlformats.org/officeDocument/2006/relationships/image" Target="NUL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8.xml"/><Relationship Id="rId1" Type="http://schemas.openxmlformats.org/officeDocument/2006/relationships/themeOverride" Target="../theme/themeOverride11.xml"/><Relationship Id="rId4" Type="http://schemas.openxmlformats.org/officeDocument/2006/relationships/image" Target="NUL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1.xml"/><Relationship Id="rId1" Type="http://schemas.openxmlformats.org/officeDocument/2006/relationships/themeOverride" Target="../theme/themeOverride12.xml"/><Relationship Id="rId4" Type="http://schemas.openxmlformats.org/officeDocument/2006/relationships/image" Target="NUL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3.xml"/><Relationship Id="rId1" Type="http://schemas.openxmlformats.org/officeDocument/2006/relationships/themeOverride" Target="../theme/themeOverride13.xml"/><Relationship Id="rId4" Type="http://schemas.openxmlformats.org/officeDocument/2006/relationships/image" Target="NUL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6.xml"/><Relationship Id="rId1" Type="http://schemas.openxmlformats.org/officeDocument/2006/relationships/themeOverride" Target="../theme/themeOverride14.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5.xml"/><Relationship Id="rId1" Type="http://schemas.openxmlformats.org/officeDocument/2006/relationships/themeOverride" Target="../theme/themeOverride15.xml"/><Relationship Id="rId4" Type="http://schemas.openxmlformats.org/officeDocument/2006/relationships/image" Target="NUL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15.xml"/><Relationship Id="rId1" Type="http://schemas.openxmlformats.org/officeDocument/2006/relationships/themeOverride" Target="../theme/themeOverride16.xml"/><Relationship Id="rId5" Type="http://schemas.microsoft.com/office/2007/relationships/hdphoto" Target="NULL"/><Relationship Id="rId4" Type="http://schemas.openxmlformats.org/officeDocument/2006/relationships/image" Target="NUL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14.xml"/><Relationship Id="rId1" Type="http://schemas.openxmlformats.org/officeDocument/2006/relationships/themeOverride" Target="../theme/themeOverride17.xml"/><Relationship Id="rId5" Type="http://schemas.microsoft.com/office/2007/relationships/hdphoto" Target="NULL"/><Relationship Id="rId4" Type="http://schemas.openxmlformats.org/officeDocument/2006/relationships/image" Target="NUL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5.xml"/><Relationship Id="rId1" Type="http://schemas.openxmlformats.org/officeDocument/2006/relationships/themeOverride" Target="../theme/themeOverride3.xml"/><Relationship Id="rId6" Type="http://schemas.openxmlformats.org/officeDocument/2006/relationships/slide" Target="slide3.xml"/><Relationship Id="rId5" Type="http://schemas.openxmlformats.org/officeDocument/2006/relationships/slide" Target="slide1.xml"/><Relationship Id="rId4" Type="http://schemas.openxmlformats.org/officeDocument/2006/relationships/image" Target="NUL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0.xml"/><Relationship Id="rId1" Type="http://schemas.openxmlformats.org/officeDocument/2006/relationships/themeOverride" Target="../theme/themeOverride4.xml"/><Relationship Id="rId4" Type="http://schemas.openxmlformats.org/officeDocument/2006/relationships/image" Target="NUL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9.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themeOverride" Target="../theme/themeOverride6.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3.xml"/><Relationship Id="rId1" Type="http://schemas.openxmlformats.org/officeDocument/2006/relationships/themeOverride" Target="../theme/themeOverride7.xml"/><Relationship Id="rId4" Type="http://schemas.openxmlformats.org/officeDocument/2006/relationships/image" Target="NUL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5.xml"/><Relationship Id="rId1" Type="http://schemas.openxmlformats.org/officeDocument/2006/relationships/themeOverride" Target="../theme/themeOverride8.xml"/><Relationship Id="rId4" Type="http://schemas.openxmlformats.org/officeDocument/2006/relationships/image" Target="NUL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143"/>
        <p:cNvGrpSpPr/>
        <p:nvPr/>
      </p:nvGrpSpPr>
      <p:grpSpPr>
        <a:xfrm>
          <a:off x="0" y="0"/>
          <a:ext cx="0" cy="0"/>
          <a:chOff x="0" y="0"/>
          <a:chExt cx="0" cy="0"/>
        </a:xfrm>
      </p:grpSpPr>
      <p:sp>
        <p:nvSpPr>
          <p:cNvPr id="144" name="Google Shape;144;p28"/>
          <p:cNvSpPr txBox="1">
            <a:spLocks noGrp="1"/>
          </p:cNvSpPr>
          <p:nvPr>
            <p:ph type="ctrTitle" idx="4294967295"/>
          </p:nvPr>
        </p:nvSpPr>
        <p:spPr>
          <a:xfrm>
            <a:off x="1361175" y="2024743"/>
            <a:ext cx="9258928" cy="3031799"/>
          </a:xfrm>
          <a:prstGeom prst="rect">
            <a:avLst/>
          </a:prstGeom>
        </p:spPr>
        <p:txBody>
          <a:bodyPr spcFirstLastPara="1" wrap="square" lIns="121900" tIns="121900" rIns="121900" bIns="121900" anchor="b" anchorCtr="0">
            <a:prstTxWarp prst="textDoubleWave1">
              <a:avLst/>
            </a:prstTxWarp>
            <a:noAutofit/>
          </a:bodyPr>
          <a:lstStyle/>
          <a:p>
            <a:pPr algn="ctr">
              <a:lnSpc>
                <a:spcPct val="150000"/>
              </a:lnSpc>
            </a:pPr>
            <a:r>
              <a:rPr lang="en-US" sz="6000" b="1"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A62 Pngtree" pitchFamily="2" charset="0"/>
              </a:rPr>
              <a:t>CHÀO MỪNG CÁC EM ĐẾN VỚI TIẾT HỌC GDCD 9</a:t>
            </a:r>
            <a:endParaRPr sz="60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A62 Pngtree" pitchFamily="2" charset="0"/>
            </a:endParaRPr>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44"/>
                                        </p:tgtEl>
                                        <p:attrNameLst>
                                          <p:attrName>style.visibility</p:attrName>
                                        </p:attrNameLst>
                                      </p:cBhvr>
                                      <p:to>
                                        <p:strVal val="visible"/>
                                      </p:to>
                                    </p:set>
                                    <p:animEffect transition="in" filter="wipe(down)">
                                      <p:cBhvr>
                                        <p:cTn id="7" dur="500"/>
                                        <p:tgtEl>
                                          <p:spTgt spid="1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62"/>
        <p:cNvGrpSpPr/>
        <p:nvPr/>
      </p:nvGrpSpPr>
      <p:grpSpPr>
        <a:xfrm>
          <a:off x="0" y="0"/>
          <a:ext cx="0" cy="0"/>
          <a:chOff x="0" y="0"/>
          <a:chExt cx="0" cy="0"/>
        </a:xfrm>
      </p:grpSpPr>
      <p:sp>
        <p:nvSpPr>
          <p:cNvPr id="664" name="Google Shape;664;p37"/>
          <p:cNvSpPr txBox="1"/>
          <p:nvPr/>
        </p:nvSpPr>
        <p:spPr>
          <a:xfrm>
            <a:off x="960000" y="1671667"/>
            <a:ext cx="10042000" cy="861734"/>
          </a:xfrm>
          <a:prstGeom prst="rect">
            <a:avLst/>
          </a:prstGeom>
          <a:noFill/>
          <a:ln>
            <a:noFill/>
          </a:ln>
        </p:spPr>
        <p:txBody>
          <a:bodyPr spcFirstLastPara="1" wrap="square" lIns="121900" tIns="121900" rIns="121900" bIns="121900" anchor="t" anchorCtr="0">
            <a:spAutoFit/>
          </a:bodyPr>
          <a:lstStyle/>
          <a:p>
            <a:pPr algn="ctr" defTabSz="1219170">
              <a:buClr>
                <a:srgbClr val="000000"/>
              </a:buClr>
            </a:pPr>
            <a:r>
              <a:rPr lang="en-US" sz="2000" b="1" kern="0" dirty="0" err="1">
                <a:latin typeface="思源黑体 Light" panose="020B0300000000000000" pitchFamily="34" charset="-122"/>
                <a:ea typeface="思源黑体 Light" panose="020B0300000000000000" pitchFamily="34" charset="-122"/>
                <a:cs typeface="Lato"/>
                <a:sym typeface="Lato"/>
              </a:rPr>
              <a:t>Bạn</a:t>
            </a:r>
            <a:r>
              <a:rPr lang="en-US" sz="2000" b="1" kern="0" dirty="0">
                <a:latin typeface="思源黑体 Light" panose="020B0300000000000000" pitchFamily="34" charset="-122"/>
                <a:ea typeface="思源黑体 Light" panose="020B0300000000000000" pitchFamily="34" charset="-122"/>
                <a:cs typeface="Lato"/>
                <a:sym typeface="Lato"/>
              </a:rPr>
              <a:t> </a:t>
            </a:r>
            <a:r>
              <a:rPr lang="en-US" sz="2000" b="1" kern="0" dirty="0" err="1">
                <a:latin typeface="思源黑体 Light" panose="020B0300000000000000" pitchFamily="34" charset="-122"/>
                <a:ea typeface="思源黑体 Light" panose="020B0300000000000000" pitchFamily="34" charset="-122"/>
                <a:cs typeface="Lato"/>
                <a:sym typeface="Lato"/>
              </a:rPr>
              <a:t>có</a:t>
            </a:r>
            <a:r>
              <a:rPr lang="en-US" sz="2000" b="1" kern="0" dirty="0">
                <a:latin typeface="思源黑体 Light" panose="020B0300000000000000" pitchFamily="34" charset="-122"/>
                <a:ea typeface="思源黑体 Light" panose="020B0300000000000000" pitchFamily="34" charset="-122"/>
                <a:cs typeface="Lato"/>
                <a:sym typeface="Lato"/>
              </a:rPr>
              <a:t> </a:t>
            </a:r>
            <a:r>
              <a:rPr lang="en-US" sz="2000" b="1" kern="0" dirty="0" err="1">
                <a:latin typeface="思源黑体 Light" panose="020B0300000000000000" pitchFamily="34" charset="-122"/>
                <a:ea typeface="思源黑体 Light" panose="020B0300000000000000" pitchFamily="34" charset="-122"/>
                <a:cs typeface="Lato"/>
                <a:sym typeface="Lato"/>
              </a:rPr>
              <a:t>thể</a:t>
            </a:r>
            <a:r>
              <a:rPr lang="en-US" sz="2000" b="1" kern="0" dirty="0">
                <a:latin typeface="思源黑体 Light" panose="020B0300000000000000" pitchFamily="34" charset="-122"/>
                <a:ea typeface="思源黑体 Light" panose="020B0300000000000000" pitchFamily="34" charset="-122"/>
                <a:cs typeface="Lato"/>
                <a:sym typeface="Lato"/>
              </a:rPr>
              <a:t> </a:t>
            </a:r>
            <a:r>
              <a:rPr lang="en-US" sz="2000" b="1" kern="0" dirty="0" err="1">
                <a:latin typeface="思源黑体 Light" panose="020B0300000000000000" pitchFamily="34" charset="-122"/>
                <a:ea typeface="思源黑体 Light" panose="020B0300000000000000" pitchFamily="34" charset="-122"/>
                <a:cs typeface="Lato"/>
                <a:sym typeface="Lato"/>
              </a:rPr>
              <a:t>mô</a:t>
            </a:r>
            <a:r>
              <a:rPr lang="en-US" sz="2000" b="1" kern="0" dirty="0">
                <a:latin typeface="思源黑体 Light" panose="020B0300000000000000" pitchFamily="34" charset="-122"/>
                <a:ea typeface="思源黑体 Light" panose="020B0300000000000000" pitchFamily="34" charset="-122"/>
                <a:cs typeface="Lato"/>
                <a:sym typeface="Lato"/>
              </a:rPr>
              <a:t> </a:t>
            </a:r>
            <a:r>
              <a:rPr lang="en-US" sz="2000" b="1" kern="0" dirty="0" err="1">
                <a:latin typeface="思源黑体 Light" panose="020B0300000000000000" pitchFamily="34" charset="-122"/>
                <a:ea typeface="思源黑体 Light" panose="020B0300000000000000" pitchFamily="34" charset="-122"/>
                <a:cs typeface="Lato"/>
                <a:sym typeface="Lato"/>
              </a:rPr>
              <a:t>tả</a:t>
            </a:r>
            <a:r>
              <a:rPr lang="en-US" sz="2000" b="1" kern="0" dirty="0">
                <a:latin typeface="思源黑体 Light" panose="020B0300000000000000" pitchFamily="34" charset="-122"/>
                <a:ea typeface="思源黑体 Light" panose="020B0300000000000000" pitchFamily="34" charset="-122"/>
                <a:cs typeface="Lato"/>
                <a:sym typeface="Lato"/>
              </a:rPr>
              <a:t> </a:t>
            </a:r>
            <a:r>
              <a:rPr lang="en-US" sz="2000" b="1" kern="0" dirty="0" err="1">
                <a:latin typeface="思源黑体 Light" panose="020B0300000000000000" pitchFamily="34" charset="-122"/>
                <a:ea typeface="思源黑体 Light" panose="020B0300000000000000" pitchFamily="34" charset="-122"/>
                <a:cs typeface="Lato"/>
                <a:sym typeface="Lato"/>
              </a:rPr>
              <a:t>ngắn</a:t>
            </a:r>
            <a:r>
              <a:rPr lang="en-US" sz="2000" b="1" kern="0" dirty="0">
                <a:latin typeface="思源黑体 Light" panose="020B0300000000000000" pitchFamily="34" charset="-122"/>
                <a:ea typeface="思源黑体 Light" panose="020B0300000000000000" pitchFamily="34" charset="-122"/>
                <a:cs typeface="Lato"/>
                <a:sym typeface="Lato"/>
              </a:rPr>
              <a:t> </a:t>
            </a:r>
            <a:r>
              <a:rPr lang="en-US" sz="2000" b="1" kern="0" dirty="0" err="1">
                <a:latin typeface="思源黑体 Light" panose="020B0300000000000000" pitchFamily="34" charset="-122"/>
                <a:ea typeface="思源黑体 Light" panose="020B0300000000000000" pitchFamily="34" charset="-122"/>
                <a:cs typeface="Lato"/>
                <a:sym typeface="Lato"/>
              </a:rPr>
              <a:t>gọn</a:t>
            </a:r>
            <a:r>
              <a:rPr lang="en-US" sz="2000" b="1" kern="0" dirty="0">
                <a:latin typeface="思源黑体 Light" panose="020B0300000000000000" pitchFamily="34" charset="-122"/>
                <a:ea typeface="思源黑体 Light" panose="020B0300000000000000" pitchFamily="34" charset="-122"/>
                <a:cs typeface="Lato"/>
                <a:sym typeface="Lato"/>
              </a:rPr>
              <a:t> </a:t>
            </a:r>
            <a:r>
              <a:rPr lang="en-US" sz="2000" b="1" kern="0" dirty="0" err="1">
                <a:latin typeface="思源黑体 Light" panose="020B0300000000000000" pitchFamily="34" charset="-122"/>
                <a:ea typeface="思源黑体 Light" panose="020B0300000000000000" pitchFamily="34" charset="-122"/>
                <a:cs typeface="Lato"/>
                <a:sym typeface="Lato"/>
              </a:rPr>
              <a:t>về</a:t>
            </a:r>
            <a:r>
              <a:rPr lang="en-US" sz="2000" b="1" kern="0" dirty="0">
                <a:latin typeface="思源黑体 Light" panose="020B0300000000000000" pitchFamily="34" charset="-122"/>
                <a:ea typeface="思源黑体 Light" panose="020B0300000000000000" pitchFamily="34" charset="-122"/>
                <a:cs typeface="Lato"/>
                <a:sym typeface="Lato"/>
              </a:rPr>
              <a:t> </a:t>
            </a:r>
            <a:r>
              <a:rPr lang="en-US" sz="2000" b="1" kern="0" dirty="0" err="1">
                <a:latin typeface="思源黑体 Light" panose="020B0300000000000000" pitchFamily="34" charset="-122"/>
                <a:ea typeface="思源黑体 Light" panose="020B0300000000000000" pitchFamily="34" charset="-122"/>
                <a:cs typeface="Lato"/>
                <a:sym typeface="Lato"/>
              </a:rPr>
              <a:t>chủ</a:t>
            </a:r>
            <a:r>
              <a:rPr lang="en-US" sz="2000" b="1" kern="0" dirty="0">
                <a:latin typeface="思源黑体 Light" panose="020B0300000000000000" pitchFamily="34" charset="-122"/>
                <a:ea typeface="思源黑体 Light" panose="020B0300000000000000" pitchFamily="34" charset="-122"/>
                <a:cs typeface="Lato"/>
                <a:sym typeface="Lato"/>
              </a:rPr>
              <a:t> </a:t>
            </a:r>
            <a:r>
              <a:rPr lang="en-US" sz="2000" b="1" kern="0" dirty="0" err="1">
                <a:latin typeface="思源黑体 Light" panose="020B0300000000000000" pitchFamily="34" charset="-122"/>
                <a:ea typeface="思源黑体 Light" panose="020B0300000000000000" pitchFamily="34" charset="-122"/>
                <a:cs typeface="Lato"/>
                <a:sym typeface="Lato"/>
              </a:rPr>
              <a:t>đề</a:t>
            </a:r>
            <a:r>
              <a:rPr lang="en-US" sz="2000" b="1" kern="0" dirty="0">
                <a:latin typeface="思源黑体 Light" panose="020B0300000000000000" pitchFamily="34" charset="-122"/>
                <a:ea typeface="思源黑体 Light" panose="020B0300000000000000" pitchFamily="34" charset="-122"/>
                <a:cs typeface="Lato"/>
                <a:sym typeface="Lato"/>
              </a:rPr>
              <a:t> </a:t>
            </a:r>
            <a:r>
              <a:rPr lang="en-US" sz="2000" b="1" kern="0" dirty="0" err="1">
                <a:latin typeface="思源黑体 Light" panose="020B0300000000000000" pitchFamily="34" charset="-122"/>
                <a:ea typeface="思源黑体 Light" panose="020B0300000000000000" pitchFamily="34" charset="-122"/>
                <a:cs typeface="Lato"/>
                <a:sym typeface="Lato"/>
              </a:rPr>
              <a:t>bạn</a:t>
            </a:r>
            <a:r>
              <a:rPr lang="en-US" sz="2000" b="1" kern="0" dirty="0">
                <a:latin typeface="思源黑体 Light" panose="020B0300000000000000" pitchFamily="34" charset="-122"/>
                <a:ea typeface="思源黑体 Light" panose="020B0300000000000000" pitchFamily="34" charset="-122"/>
                <a:cs typeface="Lato"/>
                <a:sym typeface="Lato"/>
              </a:rPr>
              <a:t> </a:t>
            </a:r>
            <a:r>
              <a:rPr lang="en-US" sz="2000" b="1" kern="0" dirty="0" err="1">
                <a:latin typeface="思源黑体 Light" panose="020B0300000000000000" pitchFamily="34" charset="-122"/>
                <a:ea typeface="思源黑体 Light" panose="020B0300000000000000" pitchFamily="34" charset="-122"/>
                <a:cs typeface="Lato"/>
                <a:sym typeface="Lato"/>
              </a:rPr>
              <a:t>muốn</a:t>
            </a:r>
            <a:r>
              <a:rPr lang="en-US" sz="2000" b="1" kern="0" dirty="0">
                <a:latin typeface="思源黑体 Light" panose="020B0300000000000000" pitchFamily="34" charset="-122"/>
                <a:ea typeface="思源黑体 Light" panose="020B0300000000000000" pitchFamily="34" charset="-122"/>
                <a:cs typeface="Lato"/>
                <a:sym typeface="Lato"/>
              </a:rPr>
              <a:t> </a:t>
            </a:r>
            <a:r>
              <a:rPr lang="en-US" sz="2000" b="1" kern="0" dirty="0" err="1">
                <a:latin typeface="思源黑体 Light" panose="020B0300000000000000" pitchFamily="34" charset="-122"/>
                <a:ea typeface="思源黑体 Light" panose="020B0300000000000000" pitchFamily="34" charset="-122"/>
                <a:cs typeface="Lato"/>
                <a:sym typeface="Lato"/>
              </a:rPr>
              <a:t>nói</a:t>
            </a:r>
            <a:r>
              <a:rPr lang="en-US" sz="2000" b="1" kern="0" dirty="0">
                <a:latin typeface="思源黑体 Light" panose="020B0300000000000000" pitchFamily="34" charset="-122"/>
                <a:ea typeface="思源黑体 Light" panose="020B0300000000000000" pitchFamily="34" charset="-122"/>
                <a:cs typeface="Lato"/>
                <a:sym typeface="Lato"/>
              </a:rPr>
              <a:t> ở </a:t>
            </a:r>
            <a:r>
              <a:rPr lang="en-US" sz="2000" b="1" kern="0" dirty="0" err="1">
                <a:latin typeface="思源黑体 Light" panose="020B0300000000000000" pitchFamily="34" charset="-122"/>
                <a:ea typeface="思源黑体 Light" panose="020B0300000000000000" pitchFamily="34" charset="-122"/>
                <a:cs typeface="Lato"/>
                <a:sym typeface="Lato"/>
              </a:rPr>
              <a:t>đây</a:t>
            </a:r>
            <a:r>
              <a:rPr lang="en-US" sz="2000" b="1" kern="0" dirty="0">
                <a:latin typeface="思源黑体 Light" panose="020B0300000000000000" pitchFamily="34" charset="-122"/>
                <a:ea typeface="思源黑体 Light" panose="020B0300000000000000" pitchFamily="34" charset="-122"/>
                <a:cs typeface="Lato"/>
                <a:sym typeface="Lato"/>
              </a:rPr>
              <a:t>. </a:t>
            </a:r>
            <a:r>
              <a:rPr lang="en-US" sz="2000" b="1" kern="0" dirty="0" err="1">
                <a:latin typeface="思源黑体 Light" panose="020B0300000000000000" pitchFamily="34" charset="-122"/>
                <a:ea typeface="思源黑体 Light" panose="020B0300000000000000" pitchFamily="34" charset="-122"/>
                <a:cs typeface="Lato"/>
                <a:sym typeface="Lato"/>
              </a:rPr>
              <a:t>Bạn</a:t>
            </a:r>
            <a:r>
              <a:rPr lang="en-US" sz="2000" b="1" kern="0" dirty="0">
                <a:latin typeface="思源黑体 Light" panose="020B0300000000000000" pitchFamily="34" charset="-122"/>
                <a:ea typeface="思源黑体 Light" panose="020B0300000000000000" pitchFamily="34" charset="-122"/>
                <a:cs typeface="Lato"/>
                <a:sym typeface="Lato"/>
              </a:rPr>
              <a:t> </a:t>
            </a:r>
            <a:r>
              <a:rPr lang="en-US" sz="2000" b="1" kern="0" dirty="0" err="1">
                <a:latin typeface="思源黑体 Light" panose="020B0300000000000000" pitchFamily="34" charset="-122"/>
                <a:ea typeface="思源黑体 Light" panose="020B0300000000000000" pitchFamily="34" charset="-122"/>
                <a:cs typeface="Lato"/>
                <a:sym typeface="Lato"/>
              </a:rPr>
              <a:t>có</a:t>
            </a:r>
            <a:r>
              <a:rPr lang="en-US" sz="2000" b="1" kern="0" dirty="0">
                <a:latin typeface="思源黑体 Light" panose="020B0300000000000000" pitchFamily="34" charset="-122"/>
                <a:ea typeface="思源黑体 Light" panose="020B0300000000000000" pitchFamily="34" charset="-122"/>
                <a:cs typeface="Lato"/>
                <a:sym typeface="Lato"/>
              </a:rPr>
              <a:t> </a:t>
            </a:r>
            <a:r>
              <a:rPr lang="en-US" sz="2000" b="1" kern="0" dirty="0" err="1">
                <a:latin typeface="思源黑体 Light" panose="020B0300000000000000" pitchFamily="34" charset="-122"/>
                <a:ea typeface="思源黑体 Light" panose="020B0300000000000000" pitchFamily="34" charset="-122"/>
                <a:cs typeface="Lato"/>
                <a:sym typeface="Lato"/>
              </a:rPr>
              <a:t>thể</a:t>
            </a:r>
            <a:r>
              <a:rPr lang="en-US" sz="2000" b="1" kern="0" dirty="0">
                <a:latin typeface="思源黑体 Light" panose="020B0300000000000000" pitchFamily="34" charset="-122"/>
                <a:ea typeface="思源黑体 Light" panose="020B0300000000000000" pitchFamily="34" charset="-122"/>
                <a:cs typeface="Lato"/>
                <a:sym typeface="Lato"/>
              </a:rPr>
              <a:t> </a:t>
            </a:r>
            <a:r>
              <a:rPr lang="en-US" sz="2000" b="1" kern="0" dirty="0" err="1">
                <a:latin typeface="思源黑体 Light" panose="020B0300000000000000" pitchFamily="34" charset="-122"/>
                <a:ea typeface="思源黑体 Light" panose="020B0300000000000000" pitchFamily="34" charset="-122"/>
                <a:cs typeface="Lato"/>
                <a:sym typeface="Lato"/>
              </a:rPr>
              <a:t>mô</a:t>
            </a:r>
            <a:r>
              <a:rPr lang="en-US" sz="2000" b="1" kern="0" dirty="0">
                <a:latin typeface="思源黑体 Light" panose="020B0300000000000000" pitchFamily="34" charset="-122"/>
                <a:ea typeface="思源黑体 Light" panose="020B0300000000000000" pitchFamily="34" charset="-122"/>
                <a:cs typeface="Lato"/>
                <a:sym typeface="Lato"/>
              </a:rPr>
              <a:t> </a:t>
            </a:r>
            <a:r>
              <a:rPr lang="en-US" sz="2000" b="1" kern="0" dirty="0" err="1">
                <a:latin typeface="思源黑体 Light" panose="020B0300000000000000" pitchFamily="34" charset="-122"/>
                <a:ea typeface="思源黑体 Light" panose="020B0300000000000000" pitchFamily="34" charset="-122"/>
                <a:cs typeface="Lato"/>
                <a:sym typeface="Lato"/>
              </a:rPr>
              <a:t>tả</a:t>
            </a:r>
            <a:r>
              <a:rPr lang="en-US" sz="2000" b="1" kern="0" dirty="0">
                <a:latin typeface="思源黑体 Light" panose="020B0300000000000000" pitchFamily="34" charset="-122"/>
                <a:ea typeface="思源黑体 Light" panose="020B0300000000000000" pitchFamily="34" charset="-122"/>
                <a:cs typeface="Lato"/>
                <a:sym typeface="Lato"/>
              </a:rPr>
              <a:t> </a:t>
            </a:r>
            <a:r>
              <a:rPr lang="en-US" sz="2000" b="1" kern="0" dirty="0" err="1">
                <a:latin typeface="思源黑体 Light" panose="020B0300000000000000" pitchFamily="34" charset="-122"/>
                <a:ea typeface="思源黑体 Light" panose="020B0300000000000000" pitchFamily="34" charset="-122"/>
                <a:cs typeface="Lato"/>
                <a:sym typeface="Lato"/>
              </a:rPr>
              <a:t>ngắn</a:t>
            </a:r>
            <a:r>
              <a:rPr lang="en-US" sz="2000" b="1" kern="0" dirty="0">
                <a:latin typeface="思源黑体 Light" panose="020B0300000000000000" pitchFamily="34" charset="-122"/>
                <a:ea typeface="思源黑体 Light" panose="020B0300000000000000" pitchFamily="34" charset="-122"/>
                <a:cs typeface="Lato"/>
                <a:sym typeface="Lato"/>
              </a:rPr>
              <a:t> </a:t>
            </a:r>
            <a:r>
              <a:rPr lang="en-US" sz="2000" b="1" kern="0" dirty="0" err="1">
                <a:latin typeface="思源黑体 Light" panose="020B0300000000000000" pitchFamily="34" charset="-122"/>
                <a:ea typeface="思源黑体 Light" panose="020B0300000000000000" pitchFamily="34" charset="-122"/>
                <a:cs typeface="Lato"/>
                <a:sym typeface="Lato"/>
              </a:rPr>
              <a:t>gọn</a:t>
            </a:r>
            <a:r>
              <a:rPr lang="en-US" sz="2000" b="1" kern="0" dirty="0">
                <a:latin typeface="思源黑体 Light" panose="020B0300000000000000" pitchFamily="34" charset="-122"/>
                <a:ea typeface="思源黑体 Light" panose="020B0300000000000000" pitchFamily="34" charset="-122"/>
                <a:cs typeface="Lato"/>
                <a:sym typeface="Lato"/>
              </a:rPr>
              <a:t> </a:t>
            </a:r>
            <a:r>
              <a:rPr lang="en-US" sz="2000" b="1" kern="0" dirty="0" err="1">
                <a:latin typeface="思源黑体 Light" panose="020B0300000000000000" pitchFamily="34" charset="-122"/>
                <a:ea typeface="思源黑体 Light" panose="020B0300000000000000" pitchFamily="34" charset="-122"/>
                <a:cs typeface="Lato"/>
                <a:sym typeface="Lato"/>
              </a:rPr>
              <a:t>về</a:t>
            </a:r>
            <a:r>
              <a:rPr lang="en-US" sz="2000" b="1" kern="0" dirty="0">
                <a:latin typeface="思源黑体 Light" panose="020B0300000000000000" pitchFamily="34" charset="-122"/>
                <a:ea typeface="思源黑体 Light" panose="020B0300000000000000" pitchFamily="34" charset="-122"/>
                <a:cs typeface="Lato"/>
                <a:sym typeface="Lato"/>
              </a:rPr>
              <a:t> </a:t>
            </a:r>
            <a:r>
              <a:rPr lang="en-US" sz="2000" b="1" kern="0" dirty="0" err="1">
                <a:latin typeface="思源黑体 Light" panose="020B0300000000000000" pitchFamily="34" charset="-122"/>
                <a:ea typeface="思源黑体 Light" panose="020B0300000000000000" pitchFamily="34" charset="-122"/>
                <a:cs typeface="Lato"/>
                <a:sym typeface="Lato"/>
              </a:rPr>
              <a:t>chủ</a:t>
            </a:r>
            <a:r>
              <a:rPr lang="en-US" sz="2000" b="1" kern="0" dirty="0">
                <a:latin typeface="思源黑体 Light" panose="020B0300000000000000" pitchFamily="34" charset="-122"/>
                <a:ea typeface="思源黑体 Light" panose="020B0300000000000000" pitchFamily="34" charset="-122"/>
                <a:cs typeface="Lato"/>
                <a:sym typeface="Lato"/>
              </a:rPr>
              <a:t> </a:t>
            </a:r>
            <a:r>
              <a:rPr lang="en-US" sz="2000" b="1" kern="0" dirty="0" err="1">
                <a:latin typeface="思源黑体 Light" panose="020B0300000000000000" pitchFamily="34" charset="-122"/>
                <a:ea typeface="思源黑体 Light" panose="020B0300000000000000" pitchFamily="34" charset="-122"/>
                <a:cs typeface="Lato"/>
                <a:sym typeface="Lato"/>
              </a:rPr>
              <a:t>đề</a:t>
            </a:r>
            <a:r>
              <a:rPr lang="en-US" sz="2000" b="1" kern="0" dirty="0">
                <a:latin typeface="思源黑体 Light" panose="020B0300000000000000" pitchFamily="34" charset="-122"/>
                <a:ea typeface="思源黑体 Light" panose="020B0300000000000000" pitchFamily="34" charset="-122"/>
                <a:cs typeface="Lato"/>
                <a:sym typeface="Lato"/>
              </a:rPr>
              <a:t> </a:t>
            </a:r>
            <a:r>
              <a:rPr lang="en-US" sz="2000" b="1" kern="0" dirty="0" err="1">
                <a:latin typeface="思源黑体 Light" panose="020B0300000000000000" pitchFamily="34" charset="-122"/>
                <a:ea typeface="思源黑体 Light" panose="020B0300000000000000" pitchFamily="34" charset="-122"/>
                <a:cs typeface="Lato"/>
                <a:sym typeface="Lato"/>
              </a:rPr>
              <a:t>bạn</a:t>
            </a:r>
            <a:r>
              <a:rPr lang="en-US" sz="2000" b="1" kern="0" dirty="0">
                <a:latin typeface="思源黑体 Light" panose="020B0300000000000000" pitchFamily="34" charset="-122"/>
                <a:ea typeface="思源黑体 Light" panose="020B0300000000000000" pitchFamily="34" charset="-122"/>
                <a:cs typeface="Lato"/>
                <a:sym typeface="Lato"/>
              </a:rPr>
              <a:t> </a:t>
            </a:r>
            <a:r>
              <a:rPr lang="en-US" sz="2000" b="1" kern="0" dirty="0" err="1">
                <a:latin typeface="思源黑体 Light" panose="020B0300000000000000" pitchFamily="34" charset="-122"/>
                <a:ea typeface="思源黑体 Light" panose="020B0300000000000000" pitchFamily="34" charset="-122"/>
                <a:cs typeface="Lato"/>
                <a:sym typeface="Lato"/>
              </a:rPr>
              <a:t>muốn</a:t>
            </a:r>
            <a:r>
              <a:rPr lang="en-US" sz="2000" b="1" kern="0" dirty="0">
                <a:latin typeface="思源黑体 Light" panose="020B0300000000000000" pitchFamily="34" charset="-122"/>
                <a:ea typeface="思源黑体 Light" panose="020B0300000000000000" pitchFamily="34" charset="-122"/>
                <a:cs typeface="Lato"/>
                <a:sym typeface="Lato"/>
              </a:rPr>
              <a:t> </a:t>
            </a:r>
            <a:r>
              <a:rPr lang="en-US" sz="2000" b="1" kern="0" dirty="0" err="1">
                <a:latin typeface="思源黑体 Light" panose="020B0300000000000000" pitchFamily="34" charset="-122"/>
                <a:ea typeface="思源黑体 Light" panose="020B0300000000000000" pitchFamily="34" charset="-122"/>
                <a:cs typeface="Lato"/>
                <a:sym typeface="Lato"/>
              </a:rPr>
              <a:t>nói</a:t>
            </a:r>
            <a:r>
              <a:rPr lang="en-US" sz="2000" b="1" kern="0" dirty="0">
                <a:latin typeface="思源黑体 Light" panose="020B0300000000000000" pitchFamily="34" charset="-122"/>
                <a:ea typeface="思源黑体 Light" panose="020B0300000000000000" pitchFamily="34" charset="-122"/>
                <a:cs typeface="Lato"/>
                <a:sym typeface="Lato"/>
              </a:rPr>
              <a:t> ở </a:t>
            </a:r>
            <a:r>
              <a:rPr lang="en-US" sz="2000" b="1" kern="0" dirty="0" err="1">
                <a:latin typeface="思源黑体 Light" panose="020B0300000000000000" pitchFamily="34" charset="-122"/>
                <a:ea typeface="思源黑体 Light" panose="020B0300000000000000" pitchFamily="34" charset="-122"/>
                <a:cs typeface="Lato"/>
                <a:sym typeface="Lato"/>
              </a:rPr>
              <a:t>đây</a:t>
            </a:r>
            <a:r>
              <a:rPr lang="en-US" sz="2000" b="1" kern="0" dirty="0">
                <a:latin typeface="思源黑体 Light" panose="020B0300000000000000" pitchFamily="34" charset="-122"/>
                <a:ea typeface="思源黑体 Light" panose="020B0300000000000000" pitchFamily="34" charset="-122"/>
                <a:cs typeface="Lato"/>
                <a:sym typeface="Lato"/>
              </a:rPr>
              <a:t>.</a:t>
            </a:r>
          </a:p>
        </p:txBody>
      </p:sp>
      <p:sp>
        <p:nvSpPr>
          <p:cNvPr id="36" name="矩形 35">
            <a:extLst>
              <a:ext uri="{FF2B5EF4-FFF2-40B4-BE49-F238E27FC236}">
                <a16:creationId xmlns:a16="http://schemas.microsoft.com/office/drawing/2014/main" id="{7FF943DD-CA6A-4004-9A53-96EAE72F771D}"/>
              </a:ext>
            </a:extLst>
          </p:cNvPr>
          <p:cNvSpPr/>
          <p:nvPr/>
        </p:nvSpPr>
        <p:spPr>
          <a:xfrm>
            <a:off x="1499015" y="1115771"/>
            <a:ext cx="4104000" cy="128413"/>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Google Shape;649;p36">
            <a:extLst>
              <a:ext uri="{FF2B5EF4-FFF2-40B4-BE49-F238E27FC236}">
                <a16:creationId xmlns:a16="http://schemas.microsoft.com/office/drawing/2014/main" id="{5D4DD210-4F01-41B3-B3E6-C7143FBD8EE2}"/>
              </a:ext>
            </a:extLst>
          </p:cNvPr>
          <p:cNvSpPr txBox="1">
            <a:spLocks/>
          </p:cNvSpPr>
          <p:nvPr/>
        </p:nvSpPr>
        <p:spPr>
          <a:xfrm>
            <a:off x="1408426" y="656686"/>
            <a:ext cx="5778437" cy="982338"/>
          </a:xfrm>
          <a:prstGeom prst="rect">
            <a:avLst/>
          </a:prstGeom>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US" altLang="zh-CN" sz="2400" dirty="0" err="1">
                <a:solidFill>
                  <a:schemeClr val="tx1"/>
                </a:solidFill>
                <a:latin typeface="A62 Pngtree" pitchFamily="2" charset="0"/>
              </a:rPr>
              <a:t>Ngày</a:t>
            </a:r>
            <a:r>
              <a:rPr lang="en-US" altLang="zh-CN" sz="2400" dirty="0">
                <a:solidFill>
                  <a:schemeClr val="tx1"/>
                </a:solidFill>
                <a:latin typeface="A62 Pngtree" pitchFamily="2" charset="0"/>
              </a:rPr>
              <a:t> </a:t>
            </a:r>
            <a:r>
              <a:rPr lang="en-US" altLang="zh-CN" sz="2400" dirty="0" err="1">
                <a:solidFill>
                  <a:schemeClr val="tx1"/>
                </a:solidFill>
                <a:latin typeface="A62 Pngtree" pitchFamily="2" charset="0"/>
              </a:rPr>
              <a:t>giáo</a:t>
            </a:r>
            <a:r>
              <a:rPr lang="en-US" altLang="zh-CN" sz="2400" dirty="0">
                <a:solidFill>
                  <a:schemeClr val="tx1"/>
                </a:solidFill>
                <a:latin typeface="A62 Pngtree" pitchFamily="2" charset="0"/>
              </a:rPr>
              <a:t> </a:t>
            </a:r>
            <a:r>
              <a:rPr lang="en-US" altLang="zh-CN" sz="2400" dirty="0" err="1">
                <a:solidFill>
                  <a:schemeClr val="tx1"/>
                </a:solidFill>
                <a:latin typeface="A62 Pngtree" pitchFamily="2" charset="0"/>
              </a:rPr>
              <a:t>viên</a:t>
            </a:r>
            <a:r>
              <a:rPr lang="en-US" altLang="zh-CN" sz="2400" dirty="0">
                <a:solidFill>
                  <a:schemeClr val="tx1"/>
                </a:solidFill>
                <a:latin typeface="A62 Pngtree" pitchFamily="2" charset="0"/>
              </a:rPr>
              <a:t> </a:t>
            </a:r>
            <a:r>
              <a:rPr lang="en-US" altLang="zh-CN" sz="2400" dirty="0" err="1">
                <a:solidFill>
                  <a:schemeClr val="tx1"/>
                </a:solidFill>
                <a:latin typeface="A62 Pngtree" pitchFamily="2" charset="0"/>
              </a:rPr>
              <a:t>Việt</a:t>
            </a:r>
            <a:r>
              <a:rPr lang="en-US" altLang="zh-CN" sz="2400" dirty="0">
                <a:solidFill>
                  <a:schemeClr val="tx1"/>
                </a:solidFill>
                <a:latin typeface="A62 Pngtree" pitchFamily="2" charset="0"/>
              </a:rPr>
              <a:t> Nam</a:t>
            </a:r>
            <a:endParaRPr lang="en-US" sz="2400" kern="0" dirty="0">
              <a:latin typeface="A62 Pngtree" pitchFamily="2" charset="0"/>
            </a:endParaRPr>
          </a:p>
        </p:txBody>
      </p:sp>
      <p:sp>
        <p:nvSpPr>
          <p:cNvPr id="2" name="矩形: 圆角 1">
            <a:extLst>
              <a:ext uri="{FF2B5EF4-FFF2-40B4-BE49-F238E27FC236}">
                <a16:creationId xmlns:a16="http://schemas.microsoft.com/office/drawing/2014/main" id="{E3D915B2-263D-48C3-B524-6F016C8A1073}"/>
              </a:ext>
            </a:extLst>
          </p:cNvPr>
          <p:cNvSpPr/>
          <p:nvPr/>
        </p:nvSpPr>
        <p:spPr>
          <a:xfrm>
            <a:off x="1242646" y="2941825"/>
            <a:ext cx="2101211" cy="2999353"/>
          </a:xfrm>
          <a:prstGeom prst="roundRect">
            <a:avLst/>
          </a:prstGeom>
          <a:solidFill>
            <a:schemeClr val="accent3">
              <a:lumMod val="20000"/>
              <a:lumOff val="80000"/>
              <a:alpha val="87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矩形: 圆角 38">
            <a:extLst>
              <a:ext uri="{FF2B5EF4-FFF2-40B4-BE49-F238E27FC236}">
                <a16:creationId xmlns:a16="http://schemas.microsoft.com/office/drawing/2014/main" id="{A40A57B7-92B3-400F-A6B4-7A9B037E4672}"/>
              </a:ext>
            </a:extLst>
          </p:cNvPr>
          <p:cNvSpPr/>
          <p:nvPr/>
        </p:nvSpPr>
        <p:spPr>
          <a:xfrm>
            <a:off x="3775030" y="2941825"/>
            <a:ext cx="2133401" cy="2999353"/>
          </a:xfrm>
          <a:prstGeom prst="roundRect">
            <a:avLst/>
          </a:prstGeom>
          <a:solidFill>
            <a:schemeClr val="accent4">
              <a:lumMod val="20000"/>
              <a:lumOff val="80000"/>
              <a:alpha val="87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0" name="矩形: 圆角 39">
            <a:extLst>
              <a:ext uri="{FF2B5EF4-FFF2-40B4-BE49-F238E27FC236}">
                <a16:creationId xmlns:a16="http://schemas.microsoft.com/office/drawing/2014/main" id="{FE8DEE45-AEE7-4C31-BF55-A497594450F5}"/>
              </a:ext>
            </a:extLst>
          </p:cNvPr>
          <p:cNvSpPr/>
          <p:nvPr/>
        </p:nvSpPr>
        <p:spPr>
          <a:xfrm>
            <a:off x="6339604" y="2941825"/>
            <a:ext cx="2133401" cy="2999353"/>
          </a:xfrm>
          <a:prstGeom prst="roundRect">
            <a:avLst/>
          </a:prstGeom>
          <a:solidFill>
            <a:schemeClr val="accent6">
              <a:lumMod val="20000"/>
              <a:lumOff val="80000"/>
              <a:alpha val="87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1" name="矩形: 圆角 40">
            <a:extLst>
              <a:ext uri="{FF2B5EF4-FFF2-40B4-BE49-F238E27FC236}">
                <a16:creationId xmlns:a16="http://schemas.microsoft.com/office/drawing/2014/main" id="{CE054B42-7619-410A-ACC0-5E9601FA064F}"/>
              </a:ext>
            </a:extLst>
          </p:cNvPr>
          <p:cNvSpPr/>
          <p:nvPr/>
        </p:nvSpPr>
        <p:spPr>
          <a:xfrm>
            <a:off x="8801783" y="2941825"/>
            <a:ext cx="2133401" cy="2999353"/>
          </a:xfrm>
          <a:prstGeom prst="roundRect">
            <a:avLst/>
          </a:prstGeom>
          <a:solidFill>
            <a:schemeClr val="accent5">
              <a:lumMod val="20000"/>
              <a:lumOff val="80000"/>
              <a:alpha val="87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3" name="文本框 42">
            <a:extLst>
              <a:ext uri="{FF2B5EF4-FFF2-40B4-BE49-F238E27FC236}">
                <a16:creationId xmlns:a16="http://schemas.microsoft.com/office/drawing/2014/main" id="{7F27140D-B1D3-440F-B7AB-E172383B3B56}"/>
              </a:ext>
            </a:extLst>
          </p:cNvPr>
          <p:cNvSpPr txBox="1"/>
          <p:nvPr/>
        </p:nvSpPr>
        <p:spPr>
          <a:xfrm>
            <a:off x="1499015" y="3914379"/>
            <a:ext cx="1607490" cy="1600438"/>
          </a:xfrm>
          <a:prstGeom prst="rect">
            <a:avLst/>
          </a:prstGeom>
          <a:noFill/>
        </p:spPr>
        <p:txBody>
          <a:bodyPr wrap="square">
            <a:spAutoFit/>
          </a:bodyPr>
          <a:lstStyle/>
          <a:p>
            <a:pPr algn="just" defTabSz="1219170">
              <a:buClr>
                <a:srgbClr val="000000"/>
              </a:buClr>
            </a:pPr>
            <a:r>
              <a:rPr lang="vi-VN" altLang="zh-CN" sz="1400" kern="0" dirty="0">
                <a:latin typeface="思源黑体 Light" panose="020B0300000000000000" pitchFamily="34" charset="-122"/>
                <a:ea typeface="思源黑体 Light" panose="020B0300000000000000" pitchFamily="34" charset="-122"/>
              </a:rPr>
              <a:t>Bạn có thể mô tả ngắn gọn về chủ đề bạn muốn nói ở đây. Bạn có thể mô tả ngắn gọn về chủ đề bạn muốn nói ở đây.</a:t>
            </a:r>
            <a:endParaRPr lang="en-US" altLang="zh-CN" sz="1400" kern="0" dirty="0">
              <a:latin typeface="思源黑体 Light" panose="020B0300000000000000" pitchFamily="34" charset="-122"/>
              <a:ea typeface="思源黑体 Light" panose="020B0300000000000000" pitchFamily="34" charset="-122"/>
              <a:cs typeface="Lato"/>
              <a:sym typeface="Lato"/>
            </a:endParaRPr>
          </a:p>
        </p:txBody>
      </p:sp>
      <p:sp>
        <p:nvSpPr>
          <p:cNvPr id="44" name="文本框 43">
            <a:extLst>
              <a:ext uri="{FF2B5EF4-FFF2-40B4-BE49-F238E27FC236}">
                <a16:creationId xmlns:a16="http://schemas.microsoft.com/office/drawing/2014/main" id="{6C1FB1C1-F3BC-442D-AC60-80E70F6C753E}"/>
              </a:ext>
            </a:extLst>
          </p:cNvPr>
          <p:cNvSpPr txBox="1"/>
          <p:nvPr/>
        </p:nvSpPr>
        <p:spPr>
          <a:xfrm>
            <a:off x="4025403" y="3914379"/>
            <a:ext cx="1607490" cy="1815882"/>
          </a:xfrm>
          <a:prstGeom prst="rect">
            <a:avLst/>
          </a:prstGeom>
          <a:noFill/>
        </p:spPr>
        <p:txBody>
          <a:bodyPr wrap="square">
            <a:spAutoFit/>
          </a:bodyPr>
          <a:lstStyle/>
          <a:p>
            <a:pPr algn="just" defTabSz="1219170">
              <a:buClr>
                <a:srgbClr val="000000"/>
              </a:buClr>
            </a:pPr>
            <a:r>
              <a:rPr lang="vi-VN" altLang="zh-CN" sz="1400" kern="0" dirty="0">
                <a:latin typeface="思源黑体 Light" panose="020B0300000000000000" pitchFamily="34" charset="-122"/>
                <a:ea typeface="思源黑体 Light" panose="020B0300000000000000" pitchFamily="34" charset="-122"/>
              </a:rPr>
              <a:t>Bạn có thể mô tả ngắn gọn về chủ đề bạn muốn nói ở đây. Bạn có thể mô tả ngắn gọn về chủ đề bạn muốn nói ở đây.</a:t>
            </a:r>
            <a:endParaRPr lang="en-US" altLang="zh-CN" sz="1400" kern="0" dirty="0">
              <a:latin typeface="思源黑体 Light" panose="020B0300000000000000" pitchFamily="34" charset="-122"/>
              <a:ea typeface="思源黑体 Light" panose="020B0300000000000000" pitchFamily="34" charset="-122"/>
              <a:cs typeface="Lato"/>
              <a:sym typeface="Lato"/>
            </a:endParaRPr>
          </a:p>
          <a:p>
            <a:pPr algn="just" defTabSz="1219170">
              <a:buClr>
                <a:srgbClr val="000000"/>
              </a:buClr>
            </a:pPr>
            <a:endParaRPr lang="en-US" altLang="zh-CN" sz="1400" kern="0" dirty="0">
              <a:latin typeface="思源黑体 Light" panose="020B0300000000000000" pitchFamily="34" charset="-122"/>
              <a:ea typeface="思源黑体 Light" panose="020B0300000000000000" pitchFamily="34" charset="-122"/>
              <a:cs typeface="Lato"/>
              <a:sym typeface="Lato"/>
            </a:endParaRPr>
          </a:p>
        </p:txBody>
      </p:sp>
      <p:sp>
        <p:nvSpPr>
          <p:cNvPr id="45" name="文本框 44">
            <a:extLst>
              <a:ext uri="{FF2B5EF4-FFF2-40B4-BE49-F238E27FC236}">
                <a16:creationId xmlns:a16="http://schemas.microsoft.com/office/drawing/2014/main" id="{1DC48424-4FFC-4A36-8491-1D39E86FF91C}"/>
              </a:ext>
            </a:extLst>
          </p:cNvPr>
          <p:cNvSpPr txBox="1"/>
          <p:nvPr/>
        </p:nvSpPr>
        <p:spPr>
          <a:xfrm>
            <a:off x="6551792" y="3855830"/>
            <a:ext cx="1607490" cy="1815882"/>
          </a:xfrm>
          <a:prstGeom prst="rect">
            <a:avLst/>
          </a:prstGeom>
          <a:noFill/>
        </p:spPr>
        <p:txBody>
          <a:bodyPr wrap="square">
            <a:spAutoFit/>
          </a:bodyPr>
          <a:lstStyle/>
          <a:p>
            <a:pPr algn="just" defTabSz="1219170">
              <a:buClr>
                <a:srgbClr val="000000"/>
              </a:buClr>
            </a:pPr>
            <a:r>
              <a:rPr lang="vi-VN" altLang="zh-CN" sz="1400" kern="0" dirty="0">
                <a:latin typeface="思源黑体 Light" panose="020B0300000000000000" pitchFamily="34" charset="-122"/>
                <a:ea typeface="思源黑体 Light" panose="020B0300000000000000" pitchFamily="34" charset="-122"/>
              </a:rPr>
              <a:t>Bạn có thể mô tả ngắn gọn về chủ đề bạn muốn nói ở đây. Bạn có thể mô tả ngắn gọn về chủ đề bạn muốn nói ở đây.</a:t>
            </a:r>
            <a:endParaRPr lang="en-US" altLang="zh-CN" sz="1400" kern="0" dirty="0">
              <a:latin typeface="思源黑体 Light" panose="020B0300000000000000" pitchFamily="34" charset="-122"/>
              <a:ea typeface="思源黑体 Light" panose="020B0300000000000000" pitchFamily="34" charset="-122"/>
              <a:cs typeface="Lato"/>
              <a:sym typeface="Lato"/>
            </a:endParaRPr>
          </a:p>
          <a:p>
            <a:pPr algn="just" defTabSz="1219170">
              <a:buClr>
                <a:srgbClr val="000000"/>
              </a:buClr>
            </a:pPr>
            <a:endParaRPr lang="en-US" altLang="zh-CN" sz="1400" kern="0" dirty="0">
              <a:latin typeface="思源黑体 Light" panose="020B0300000000000000" pitchFamily="34" charset="-122"/>
              <a:ea typeface="思源黑体 Light" panose="020B0300000000000000" pitchFamily="34" charset="-122"/>
              <a:cs typeface="Lato"/>
              <a:sym typeface="Lato"/>
            </a:endParaRPr>
          </a:p>
        </p:txBody>
      </p:sp>
      <p:sp>
        <p:nvSpPr>
          <p:cNvPr id="46" name="文本框 45">
            <a:extLst>
              <a:ext uri="{FF2B5EF4-FFF2-40B4-BE49-F238E27FC236}">
                <a16:creationId xmlns:a16="http://schemas.microsoft.com/office/drawing/2014/main" id="{AF908855-8CC8-4F93-8593-7901CBF62CD2}"/>
              </a:ext>
            </a:extLst>
          </p:cNvPr>
          <p:cNvSpPr txBox="1"/>
          <p:nvPr/>
        </p:nvSpPr>
        <p:spPr>
          <a:xfrm>
            <a:off x="9078180" y="3855830"/>
            <a:ext cx="1607490" cy="1815882"/>
          </a:xfrm>
          <a:prstGeom prst="rect">
            <a:avLst/>
          </a:prstGeom>
          <a:noFill/>
        </p:spPr>
        <p:txBody>
          <a:bodyPr wrap="square">
            <a:spAutoFit/>
          </a:bodyPr>
          <a:lstStyle/>
          <a:p>
            <a:pPr algn="just" defTabSz="1219170">
              <a:buClr>
                <a:srgbClr val="000000"/>
              </a:buClr>
            </a:pPr>
            <a:r>
              <a:rPr lang="vi-VN" altLang="zh-CN" sz="1400" kern="0" dirty="0">
                <a:latin typeface="思源黑体 Light" panose="020B0300000000000000" pitchFamily="34" charset="-122"/>
                <a:ea typeface="思源黑体 Light" panose="020B0300000000000000" pitchFamily="34" charset="-122"/>
              </a:rPr>
              <a:t>Bạn có thể mô tả ngắn gọn về chủ đề bạn muốn nói ở đây. Bạn có thể mô tả ngắn gọn về chủ đề bạn muốn nói ở đây.</a:t>
            </a:r>
            <a:endParaRPr lang="en-US" altLang="zh-CN" sz="1400" kern="0" dirty="0">
              <a:latin typeface="思源黑体 Light" panose="020B0300000000000000" pitchFamily="34" charset="-122"/>
              <a:ea typeface="思源黑体 Light" panose="020B0300000000000000" pitchFamily="34" charset="-122"/>
              <a:cs typeface="Lato"/>
              <a:sym typeface="Lato"/>
            </a:endParaRPr>
          </a:p>
          <a:p>
            <a:pPr algn="just" defTabSz="1219170">
              <a:buClr>
                <a:srgbClr val="000000"/>
              </a:buClr>
            </a:pPr>
            <a:endParaRPr lang="en-US" altLang="zh-CN" sz="1400" kern="0" dirty="0">
              <a:latin typeface="思源黑体 Light" panose="020B0300000000000000" pitchFamily="34" charset="-122"/>
              <a:ea typeface="思源黑体 Light" panose="020B0300000000000000" pitchFamily="34" charset="-122"/>
              <a:cs typeface="Lato"/>
              <a:sym typeface="Lato"/>
            </a:endParaRPr>
          </a:p>
        </p:txBody>
      </p:sp>
      <p:pic>
        <p:nvPicPr>
          <p:cNvPr id="4" name="图片 3">
            <a:extLst>
              <a:ext uri="{FF2B5EF4-FFF2-40B4-BE49-F238E27FC236}">
                <a16:creationId xmlns:a16="http://schemas.microsoft.com/office/drawing/2014/main" id="{92C145AD-428B-BFE5-AF62-01588A11989D}"/>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3800075" y="2490050"/>
            <a:ext cx="1996924" cy="1394836"/>
          </a:xfrm>
          <a:prstGeom prst="rect">
            <a:avLst/>
          </a:prstGeom>
        </p:spPr>
      </p:pic>
      <p:pic>
        <p:nvPicPr>
          <p:cNvPr id="6" name="图片 5">
            <a:extLst>
              <a:ext uri="{FF2B5EF4-FFF2-40B4-BE49-F238E27FC236}">
                <a16:creationId xmlns:a16="http://schemas.microsoft.com/office/drawing/2014/main" id="{7368B32F-BBDA-4136-D52F-C96A4C005281}"/>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6551792" y="2310396"/>
            <a:ext cx="1648622" cy="1648622"/>
          </a:xfrm>
          <a:prstGeom prst="rect">
            <a:avLst/>
          </a:prstGeom>
        </p:spPr>
      </p:pic>
      <p:pic>
        <p:nvPicPr>
          <p:cNvPr id="8" name="图片 7">
            <a:extLst>
              <a:ext uri="{FF2B5EF4-FFF2-40B4-BE49-F238E27FC236}">
                <a16:creationId xmlns:a16="http://schemas.microsoft.com/office/drawing/2014/main" id="{73EF6597-D8C9-C31D-ACFD-8455CF6C44D3}"/>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1506330" y="2419594"/>
            <a:ext cx="1430227" cy="1430227"/>
          </a:xfrm>
          <a:prstGeom prst="rect">
            <a:avLst/>
          </a:prstGeom>
        </p:spPr>
      </p:pic>
      <p:pic>
        <p:nvPicPr>
          <p:cNvPr id="10" name="图片 9">
            <a:extLst>
              <a:ext uri="{FF2B5EF4-FFF2-40B4-BE49-F238E27FC236}">
                <a16:creationId xmlns:a16="http://schemas.microsoft.com/office/drawing/2014/main" id="{A2AAB955-CCA0-5E30-867D-935AA9D8E9BD}"/>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08220" y="2318372"/>
            <a:ext cx="1596007" cy="1596007"/>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457"/>
        <p:cNvGrpSpPr/>
        <p:nvPr/>
      </p:nvGrpSpPr>
      <p:grpSpPr>
        <a:xfrm>
          <a:off x="0" y="0"/>
          <a:ext cx="0" cy="0"/>
          <a:chOff x="0" y="0"/>
          <a:chExt cx="0" cy="0"/>
        </a:xfrm>
      </p:grpSpPr>
      <p:sp>
        <p:nvSpPr>
          <p:cNvPr id="61" name="矩形 60">
            <a:extLst>
              <a:ext uri="{FF2B5EF4-FFF2-40B4-BE49-F238E27FC236}">
                <a16:creationId xmlns:a16="http://schemas.microsoft.com/office/drawing/2014/main" id="{40F110CB-1CF3-48E3-9F51-A0192679014B}"/>
              </a:ext>
            </a:extLst>
          </p:cNvPr>
          <p:cNvSpPr/>
          <p:nvPr/>
        </p:nvSpPr>
        <p:spPr>
          <a:xfrm>
            <a:off x="2023671" y="1993692"/>
            <a:ext cx="1349116" cy="28481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61" name="Google Shape;461;p32"/>
          <p:cNvSpPr txBox="1">
            <a:spLocks noGrp="1"/>
          </p:cNvSpPr>
          <p:nvPr>
            <p:ph type="title" idx="4294967295"/>
          </p:nvPr>
        </p:nvSpPr>
        <p:spPr>
          <a:xfrm>
            <a:off x="2382600" y="2545000"/>
            <a:ext cx="6836901" cy="1768000"/>
          </a:xfrm>
          <a:prstGeom prst="rect">
            <a:avLst/>
          </a:prstGeom>
        </p:spPr>
        <p:txBody>
          <a:bodyPr spcFirstLastPara="1" wrap="square" lIns="121900" tIns="121900" rIns="121900" bIns="121900" anchor="b" anchorCtr="0">
            <a:noAutofit/>
          </a:bodyPr>
          <a:lstStyle/>
          <a:p>
            <a:pPr algn="ctr">
              <a:lnSpc>
                <a:spcPct val="150000"/>
              </a:lnSpc>
            </a:pPr>
            <a:r>
              <a:rPr lang="en-US" sz="3600" spc="300" dirty="0" err="1">
                <a:solidFill>
                  <a:schemeClr val="tx1"/>
                </a:solidFill>
                <a:latin typeface="A62 Pngtree" pitchFamily="2" charset="0"/>
              </a:rPr>
              <a:t>Ngày</a:t>
            </a:r>
            <a:r>
              <a:rPr lang="en-US" sz="3600" spc="300" dirty="0">
                <a:solidFill>
                  <a:schemeClr val="tx1"/>
                </a:solidFill>
                <a:latin typeface="A62 Pngtree" pitchFamily="2" charset="0"/>
              </a:rPr>
              <a:t> </a:t>
            </a:r>
            <a:r>
              <a:rPr lang="en-US" sz="3600" spc="300" dirty="0" err="1">
                <a:solidFill>
                  <a:schemeClr val="tx1"/>
                </a:solidFill>
                <a:latin typeface="A62 Pngtree" pitchFamily="2" charset="0"/>
              </a:rPr>
              <a:t>lễ</a:t>
            </a:r>
            <a:r>
              <a:rPr lang="en-US" sz="3600" spc="300" dirty="0">
                <a:solidFill>
                  <a:schemeClr val="tx1"/>
                </a:solidFill>
                <a:latin typeface="A62 Pngtree" pitchFamily="2" charset="0"/>
              </a:rPr>
              <a:t> </a:t>
            </a:r>
            <a:r>
              <a:rPr lang="en-US" sz="3600" spc="300" dirty="0" err="1">
                <a:solidFill>
                  <a:schemeClr val="tx1"/>
                </a:solidFill>
                <a:latin typeface="A62 Pngtree" pitchFamily="2" charset="0"/>
              </a:rPr>
              <a:t>hội</a:t>
            </a:r>
            <a:r>
              <a:rPr lang="en-US" sz="3600" spc="300" dirty="0">
                <a:solidFill>
                  <a:schemeClr val="tx1"/>
                </a:solidFill>
                <a:latin typeface="A62 Pngtree" pitchFamily="2" charset="0"/>
              </a:rPr>
              <a:t> </a:t>
            </a:r>
            <a:r>
              <a:rPr lang="en-US" sz="3600" spc="300" dirty="0" err="1">
                <a:solidFill>
                  <a:schemeClr val="tx1"/>
                </a:solidFill>
                <a:latin typeface="A62 Pngtree" pitchFamily="2" charset="0"/>
              </a:rPr>
              <a:t>giáo</a:t>
            </a:r>
            <a:r>
              <a:rPr lang="en-US" sz="3600" spc="300" dirty="0">
                <a:solidFill>
                  <a:schemeClr val="tx1"/>
                </a:solidFill>
                <a:latin typeface="A62 Pngtree" pitchFamily="2" charset="0"/>
              </a:rPr>
              <a:t> </a:t>
            </a:r>
            <a:r>
              <a:rPr lang="en-US" sz="3600" spc="300" dirty="0" err="1">
                <a:solidFill>
                  <a:schemeClr val="tx1"/>
                </a:solidFill>
                <a:latin typeface="A62 Pngtree" pitchFamily="2" charset="0"/>
              </a:rPr>
              <a:t>viên</a:t>
            </a:r>
            <a:r>
              <a:rPr lang="en-US" sz="3600" spc="300" dirty="0">
                <a:solidFill>
                  <a:schemeClr val="tx1"/>
                </a:solidFill>
                <a:latin typeface="A62 Pngtree" pitchFamily="2" charset="0"/>
              </a:rPr>
              <a:t> </a:t>
            </a:r>
            <a:r>
              <a:rPr lang="en-US" sz="3600" spc="300" dirty="0" err="1">
                <a:solidFill>
                  <a:schemeClr val="tx1"/>
                </a:solidFill>
                <a:latin typeface="A62 Pngtree" pitchFamily="2" charset="0"/>
              </a:rPr>
              <a:t>Việt</a:t>
            </a:r>
            <a:r>
              <a:rPr lang="en-US" sz="3600" spc="300" dirty="0">
                <a:solidFill>
                  <a:schemeClr val="tx1"/>
                </a:solidFill>
                <a:latin typeface="A62 Pngtree" pitchFamily="2" charset="0"/>
              </a:rPr>
              <a:t> Nam</a:t>
            </a:r>
          </a:p>
        </p:txBody>
      </p:sp>
      <p:sp>
        <p:nvSpPr>
          <p:cNvPr id="462" name="Google Shape;462;p32"/>
          <p:cNvSpPr txBox="1">
            <a:spLocks noGrp="1"/>
          </p:cNvSpPr>
          <p:nvPr>
            <p:ph type="subTitle" idx="4294967295"/>
          </p:nvPr>
        </p:nvSpPr>
        <p:spPr>
          <a:xfrm>
            <a:off x="3189200" y="4470684"/>
            <a:ext cx="5813600" cy="951200"/>
          </a:xfrm>
          <a:prstGeom prst="rect">
            <a:avLst/>
          </a:prstGeom>
        </p:spPr>
        <p:txBody>
          <a:bodyPr spcFirstLastPara="1" wrap="square" lIns="121900" tIns="121900" rIns="121900" bIns="121900" anchor="t" anchorCtr="0">
            <a:noAutofit/>
          </a:bodyPr>
          <a:lstStyle/>
          <a:p>
            <a:pPr marL="0" indent="0" algn="ctr"/>
            <a:r>
              <a:rPr lang="en-US" altLang="zh-CN" dirty="0" err="1">
                <a:latin typeface="思源黑体 Light" panose="020B0300000000000000" pitchFamily="34" charset="-122"/>
                <a:ea typeface="思源黑体 Light" panose="020B0300000000000000" pitchFamily="34" charset="-122"/>
              </a:rPr>
              <a:t>Bạn</a:t>
            </a:r>
            <a:r>
              <a:rPr lang="en-US" altLang="zh-CN" dirty="0">
                <a:latin typeface="思源黑体 Light" panose="020B0300000000000000" pitchFamily="34" charset="-122"/>
                <a:ea typeface="思源黑体 Light" panose="020B0300000000000000" pitchFamily="34" charset="-122"/>
              </a:rPr>
              <a:t> </a:t>
            </a:r>
            <a:r>
              <a:rPr lang="en-US" altLang="zh-CN" dirty="0" err="1">
                <a:latin typeface="思源黑体 Light" panose="020B0300000000000000" pitchFamily="34" charset="-122"/>
                <a:ea typeface="思源黑体 Light" panose="020B0300000000000000" pitchFamily="34" charset="-122"/>
              </a:rPr>
              <a:t>có</a:t>
            </a:r>
            <a:r>
              <a:rPr lang="en-US" altLang="zh-CN" dirty="0">
                <a:latin typeface="思源黑体 Light" panose="020B0300000000000000" pitchFamily="34" charset="-122"/>
                <a:ea typeface="思源黑体 Light" panose="020B0300000000000000" pitchFamily="34" charset="-122"/>
              </a:rPr>
              <a:t> </a:t>
            </a:r>
            <a:r>
              <a:rPr lang="en-US" altLang="zh-CN" dirty="0" err="1">
                <a:latin typeface="思源黑体 Light" panose="020B0300000000000000" pitchFamily="34" charset="-122"/>
                <a:ea typeface="思源黑体 Light" panose="020B0300000000000000" pitchFamily="34" charset="-122"/>
              </a:rPr>
              <a:t>thể</a:t>
            </a:r>
            <a:r>
              <a:rPr lang="en-US" altLang="zh-CN" dirty="0">
                <a:latin typeface="思源黑体 Light" panose="020B0300000000000000" pitchFamily="34" charset="-122"/>
                <a:ea typeface="思源黑体 Light" panose="020B0300000000000000" pitchFamily="34" charset="-122"/>
              </a:rPr>
              <a:t> </a:t>
            </a:r>
            <a:r>
              <a:rPr lang="en-US" altLang="zh-CN" dirty="0" err="1">
                <a:latin typeface="思源黑体 Light" panose="020B0300000000000000" pitchFamily="34" charset="-122"/>
                <a:ea typeface="思源黑体 Light" panose="020B0300000000000000" pitchFamily="34" charset="-122"/>
              </a:rPr>
              <a:t>nhập</a:t>
            </a:r>
            <a:r>
              <a:rPr lang="en-US" altLang="zh-CN" dirty="0">
                <a:latin typeface="思源黑体 Light" panose="020B0300000000000000" pitchFamily="34" charset="-122"/>
                <a:ea typeface="思源黑体 Light" panose="020B0300000000000000" pitchFamily="34" charset="-122"/>
              </a:rPr>
              <a:t> </a:t>
            </a:r>
            <a:r>
              <a:rPr lang="en-US" altLang="zh-CN" dirty="0" err="1">
                <a:latin typeface="思源黑体 Light" panose="020B0300000000000000" pitchFamily="34" charset="-122"/>
                <a:ea typeface="思源黑体 Light" panose="020B0300000000000000" pitchFamily="34" charset="-122"/>
              </a:rPr>
              <a:t>phụ</a:t>
            </a:r>
            <a:r>
              <a:rPr lang="en-US" altLang="zh-CN" dirty="0">
                <a:latin typeface="思源黑体 Light" panose="020B0300000000000000" pitchFamily="34" charset="-122"/>
                <a:ea typeface="思源黑体 Light" panose="020B0300000000000000" pitchFamily="34" charset="-122"/>
              </a:rPr>
              <a:t> </a:t>
            </a:r>
            <a:r>
              <a:rPr lang="en-US" altLang="zh-CN" dirty="0" err="1">
                <a:latin typeface="思源黑体 Light" panose="020B0300000000000000" pitchFamily="34" charset="-122"/>
                <a:ea typeface="思源黑体 Light" panose="020B0300000000000000" pitchFamily="34" charset="-122"/>
              </a:rPr>
              <a:t>đề</a:t>
            </a:r>
            <a:r>
              <a:rPr lang="en-US" altLang="zh-CN" dirty="0">
                <a:latin typeface="思源黑体 Light" panose="020B0300000000000000" pitchFamily="34" charset="-122"/>
                <a:ea typeface="思源黑体 Light" panose="020B0300000000000000" pitchFamily="34" charset="-122"/>
              </a:rPr>
              <a:t> ở </a:t>
            </a:r>
            <a:r>
              <a:rPr lang="en-US" altLang="zh-CN" dirty="0" err="1">
                <a:latin typeface="思源黑体 Light" panose="020B0300000000000000" pitchFamily="34" charset="-122"/>
                <a:ea typeface="思源黑体 Light" panose="020B0300000000000000" pitchFamily="34" charset="-122"/>
              </a:rPr>
              <a:t>đây</a:t>
            </a:r>
            <a:r>
              <a:rPr lang="en-US" altLang="zh-CN" dirty="0">
                <a:latin typeface="思源黑体 Light" panose="020B0300000000000000" pitchFamily="34" charset="-122"/>
                <a:ea typeface="思源黑体 Light" panose="020B0300000000000000" pitchFamily="34" charset="-122"/>
              </a:rPr>
              <a:t> </a:t>
            </a:r>
            <a:r>
              <a:rPr lang="en-US" altLang="zh-CN" dirty="0" err="1">
                <a:latin typeface="思源黑体 Light" panose="020B0300000000000000" pitchFamily="34" charset="-122"/>
                <a:ea typeface="思源黑体 Light" panose="020B0300000000000000" pitchFamily="34" charset="-122"/>
              </a:rPr>
              <a:t>nếu</a:t>
            </a:r>
            <a:r>
              <a:rPr lang="en-US" altLang="zh-CN" dirty="0">
                <a:latin typeface="思源黑体 Light" panose="020B0300000000000000" pitchFamily="34" charset="-122"/>
                <a:ea typeface="思源黑体 Light" panose="020B0300000000000000" pitchFamily="34" charset="-122"/>
              </a:rPr>
              <a:t> </a:t>
            </a:r>
            <a:r>
              <a:rPr lang="en-US" altLang="zh-CN" dirty="0" err="1">
                <a:latin typeface="思源黑体 Light" panose="020B0300000000000000" pitchFamily="34" charset="-122"/>
                <a:ea typeface="思源黑体 Light" panose="020B0300000000000000" pitchFamily="34" charset="-122"/>
              </a:rPr>
              <a:t>bạn</a:t>
            </a:r>
            <a:r>
              <a:rPr lang="en-US" altLang="zh-CN" dirty="0">
                <a:latin typeface="思源黑体 Light" panose="020B0300000000000000" pitchFamily="34" charset="-122"/>
                <a:ea typeface="思源黑体 Light" panose="020B0300000000000000" pitchFamily="34" charset="-122"/>
              </a:rPr>
              <a:t> </a:t>
            </a:r>
            <a:r>
              <a:rPr lang="en-US" altLang="zh-CN" dirty="0" err="1">
                <a:latin typeface="思源黑体 Light" panose="020B0300000000000000" pitchFamily="34" charset="-122"/>
                <a:ea typeface="思源黑体 Light" panose="020B0300000000000000" pitchFamily="34" charset="-122"/>
              </a:rPr>
              <a:t>cần</a:t>
            </a:r>
            <a:r>
              <a:rPr lang="en-US" altLang="zh-CN" dirty="0">
                <a:latin typeface="思源黑体 Light" panose="020B0300000000000000" pitchFamily="34" charset="-122"/>
                <a:ea typeface="思源黑体 Light" panose="020B0300000000000000" pitchFamily="34" charset="-122"/>
              </a:rPr>
              <a:t>.</a:t>
            </a:r>
          </a:p>
        </p:txBody>
      </p:sp>
      <p:sp>
        <p:nvSpPr>
          <p:cNvPr id="463" name="Google Shape;463;p32"/>
          <p:cNvSpPr txBox="1">
            <a:spLocks noGrp="1"/>
          </p:cNvSpPr>
          <p:nvPr>
            <p:ph type="title" idx="4294967295"/>
          </p:nvPr>
        </p:nvSpPr>
        <p:spPr>
          <a:xfrm>
            <a:off x="1690883" y="1436116"/>
            <a:ext cx="2002643" cy="1440800"/>
          </a:xfrm>
          <a:prstGeom prst="rect">
            <a:avLst/>
          </a:prstGeom>
        </p:spPr>
        <p:txBody>
          <a:bodyPr spcFirstLastPara="1" wrap="square" lIns="121900" tIns="121900" rIns="121900" bIns="121900" anchor="ctr" anchorCtr="0">
            <a:noAutofit/>
          </a:bodyPr>
          <a:lstStyle/>
          <a:p>
            <a:pPr algn="ctr"/>
            <a:r>
              <a:rPr lang="en" sz="5400" spc="600" dirty="0">
                <a:latin typeface="A62 Pngtree" pitchFamily="2" charset="0"/>
              </a:rPr>
              <a:t>02</a:t>
            </a:r>
            <a:endParaRPr sz="5400" spc="600" dirty="0">
              <a:latin typeface="A62 Pngtree" pitchFamily="2" charset="0"/>
            </a:endParaRPr>
          </a:p>
        </p:txBody>
      </p:sp>
    </p:spTree>
    <p:extLst>
      <p:ext uri="{BB962C8B-B14F-4D97-AF65-F5344CB8AC3E}">
        <p14:creationId xmlns:p14="http://schemas.microsoft.com/office/powerpoint/2010/main" val="702892266"/>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90"/>
        <p:cNvGrpSpPr/>
        <p:nvPr/>
      </p:nvGrpSpPr>
      <p:grpSpPr>
        <a:xfrm>
          <a:off x="0" y="0"/>
          <a:ext cx="0" cy="0"/>
          <a:chOff x="0" y="0"/>
          <a:chExt cx="0" cy="0"/>
        </a:xfrm>
      </p:grpSpPr>
      <p:sp>
        <p:nvSpPr>
          <p:cNvPr id="125" name="矩形 124">
            <a:extLst>
              <a:ext uri="{FF2B5EF4-FFF2-40B4-BE49-F238E27FC236}">
                <a16:creationId xmlns:a16="http://schemas.microsoft.com/office/drawing/2014/main" id="{3C53BD6C-EE22-4ADA-A871-791439F4B403}"/>
              </a:ext>
            </a:extLst>
          </p:cNvPr>
          <p:cNvSpPr/>
          <p:nvPr/>
        </p:nvSpPr>
        <p:spPr>
          <a:xfrm flipV="1">
            <a:off x="3820175" y="1149326"/>
            <a:ext cx="4881112" cy="110016"/>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6" name="Google Shape;1007;p45">
            <a:extLst>
              <a:ext uri="{FF2B5EF4-FFF2-40B4-BE49-F238E27FC236}">
                <a16:creationId xmlns:a16="http://schemas.microsoft.com/office/drawing/2014/main" id="{23467EA8-8CFC-4696-8AF4-1DD3F1D8E4FB}"/>
              </a:ext>
            </a:extLst>
          </p:cNvPr>
          <p:cNvSpPr txBox="1">
            <a:spLocks/>
          </p:cNvSpPr>
          <p:nvPr/>
        </p:nvSpPr>
        <p:spPr>
          <a:xfrm>
            <a:off x="2609567" y="764477"/>
            <a:ext cx="7288874" cy="763600"/>
          </a:xfrm>
          <a:prstGeom prst="rect">
            <a:avLst/>
          </a:prstGeom>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algn="ctr"/>
            <a:r>
              <a:rPr lang="en-US" altLang="zh-CN" sz="2800" dirty="0" err="1">
                <a:solidFill>
                  <a:schemeClr val="tx1"/>
                </a:solidFill>
                <a:latin typeface="A62 Pngtree" pitchFamily="2" charset="0"/>
              </a:rPr>
              <a:t>Ngày</a:t>
            </a:r>
            <a:r>
              <a:rPr lang="en-US" altLang="zh-CN" sz="2800" dirty="0">
                <a:solidFill>
                  <a:schemeClr val="tx1"/>
                </a:solidFill>
                <a:latin typeface="A62 Pngtree" pitchFamily="2" charset="0"/>
              </a:rPr>
              <a:t> </a:t>
            </a:r>
            <a:r>
              <a:rPr lang="en-US" altLang="zh-CN" sz="2800" dirty="0" err="1">
                <a:solidFill>
                  <a:schemeClr val="tx1"/>
                </a:solidFill>
                <a:latin typeface="A62 Pngtree" pitchFamily="2" charset="0"/>
              </a:rPr>
              <a:t>giáo</a:t>
            </a:r>
            <a:r>
              <a:rPr lang="en-US" altLang="zh-CN" sz="2800" dirty="0">
                <a:solidFill>
                  <a:schemeClr val="tx1"/>
                </a:solidFill>
                <a:latin typeface="A62 Pngtree" pitchFamily="2" charset="0"/>
              </a:rPr>
              <a:t> </a:t>
            </a:r>
            <a:r>
              <a:rPr lang="en-US" altLang="zh-CN" sz="2800" dirty="0" err="1">
                <a:solidFill>
                  <a:schemeClr val="tx1"/>
                </a:solidFill>
                <a:latin typeface="A62 Pngtree" pitchFamily="2" charset="0"/>
              </a:rPr>
              <a:t>viên</a:t>
            </a:r>
            <a:r>
              <a:rPr lang="en-US" altLang="zh-CN" sz="2800" dirty="0">
                <a:solidFill>
                  <a:schemeClr val="tx1"/>
                </a:solidFill>
                <a:latin typeface="A62 Pngtree" pitchFamily="2" charset="0"/>
              </a:rPr>
              <a:t> </a:t>
            </a:r>
            <a:r>
              <a:rPr lang="en-US" altLang="zh-CN" sz="2800" dirty="0" err="1">
                <a:solidFill>
                  <a:schemeClr val="tx1"/>
                </a:solidFill>
                <a:latin typeface="A62 Pngtree" pitchFamily="2" charset="0"/>
              </a:rPr>
              <a:t>Việt</a:t>
            </a:r>
            <a:r>
              <a:rPr lang="en-US" altLang="zh-CN" sz="2800" dirty="0">
                <a:solidFill>
                  <a:schemeClr val="tx1"/>
                </a:solidFill>
                <a:latin typeface="A62 Pngtree" pitchFamily="2" charset="0"/>
              </a:rPr>
              <a:t> Nam</a:t>
            </a:r>
            <a:endParaRPr lang="en-US" sz="2800" kern="0" dirty="0">
              <a:latin typeface="A62 Pngtree" pitchFamily="2" charset="0"/>
            </a:endParaRPr>
          </a:p>
        </p:txBody>
      </p:sp>
      <p:pic>
        <p:nvPicPr>
          <p:cNvPr id="127" name="图片 126">
            <a:extLst>
              <a:ext uri="{FF2B5EF4-FFF2-40B4-BE49-F238E27FC236}">
                <a16:creationId xmlns:a16="http://schemas.microsoft.com/office/drawing/2014/main" id="{8B1901DD-62C4-403F-A6FC-605EC9371F21}"/>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rot="6590254">
            <a:off x="3289270" y="278191"/>
            <a:ext cx="637649" cy="900210"/>
          </a:xfrm>
          <a:prstGeom prst="rect">
            <a:avLst/>
          </a:prstGeom>
        </p:spPr>
      </p:pic>
      <p:grpSp>
        <p:nvGrpSpPr>
          <p:cNvPr id="9" name="组合 8">
            <a:extLst>
              <a:ext uri="{FF2B5EF4-FFF2-40B4-BE49-F238E27FC236}">
                <a16:creationId xmlns:a16="http://schemas.microsoft.com/office/drawing/2014/main" id="{0830DF0F-8F3A-4A84-A69B-AFFC58711FFD}"/>
              </a:ext>
            </a:extLst>
          </p:cNvPr>
          <p:cNvGrpSpPr/>
          <p:nvPr/>
        </p:nvGrpSpPr>
        <p:grpSpPr>
          <a:xfrm>
            <a:off x="1371408" y="2306561"/>
            <a:ext cx="2307772" cy="2031244"/>
            <a:chOff x="1335314" y="3786445"/>
            <a:chExt cx="2307772" cy="2031244"/>
          </a:xfrm>
          <a:effectLst>
            <a:outerShdw blurRad="88900" dist="38100" dir="2700000" algn="tl" rotWithShape="0">
              <a:prstClr val="black">
                <a:alpha val="40000"/>
              </a:prstClr>
            </a:outerShdw>
          </a:effectLst>
        </p:grpSpPr>
        <p:sp>
          <p:nvSpPr>
            <p:cNvPr id="129" name="矩形 128">
              <a:extLst>
                <a:ext uri="{FF2B5EF4-FFF2-40B4-BE49-F238E27FC236}">
                  <a16:creationId xmlns:a16="http://schemas.microsoft.com/office/drawing/2014/main" id="{42354B0E-8F54-4CB1-8F21-CE17071D3FBB}"/>
                </a:ext>
              </a:extLst>
            </p:cNvPr>
            <p:cNvSpPr/>
            <p:nvPr/>
          </p:nvSpPr>
          <p:spPr>
            <a:xfrm rot="21075315">
              <a:off x="1335314" y="3786445"/>
              <a:ext cx="2307772" cy="2031244"/>
            </a:xfrm>
            <a:prstGeom prst="rect">
              <a:avLst/>
            </a:prstGeom>
            <a:solidFill>
              <a:schemeClr val="accent5">
                <a:lumMod val="60000"/>
                <a:lumOff val="40000"/>
              </a:schemeClr>
            </a:solidFill>
            <a:ln>
              <a:noFill/>
            </a:ln>
            <a:effectLst>
              <a:outerShdw blurRad="889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a:extLst>
                <a:ext uri="{FF2B5EF4-FFF2-40B4-BE49-F238E27FC236}">
                  <a16:creationId xmlns:a16="http://schemas.microsoft.com/office/drawing/2014/main" id="{8C3D1AC3-CB9C-4FFA-9372-7B778DF11D7A}"/>
                </a:ext>
              </a:extLst>
            </p:cNvPr>
            <p:cNvSpPr/>
            <p:nvPr/>
          </p:nvSpPr>
          <p:spPr>
            <a:xfrm>
              <a:off x="1335314" y="3786445"/>
              <a:ext cx="2307772" cy="2031244"/>
            </a:xfrm>
            <a:prstGeom prst="rect">
              <a:avLst/>
            </a:prstGeom>
            <a:solidFill>
              <a:schemeClr val="accent5">
                <a:lumMod val="20000"/>
                <a:lumOff val="80000"/>
              </a:schemeClr>
            </a:solidFill>
            <a:ln>
              <a:noFill/>
            </a:ln>
            <a:effectLst>
              <a:outerShdw blurRad="889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40" name="组合 139">
            <a:extLst>
              <a:ext uri="{FF2B5EF4-FFF2-40B4-BE49-F238E27FC236}">
                <a16:creationId xmlns:a16="http://schemas.microsoft.com/office/drawing/2014/main" id="{639DFDCC-F5A8-4449-B510-74893B7CDCA0}"/>
              </a:ext>
            </a:extLst>
          </p:cNvPr>
          <p:cNvGrpSpPr/>
          <p:nvPr/>
        </p:nvGrpSpPr>
        <p:grpSpPr>
          <a:xfrm>
            <a:off x="5004681" y="2306560"/>
            <a:ext cx="2307772" cy="2031244"/>
            <a:chOff x="1335314" y="3786445"/>
            <a:chExt cx="2307772" cy="2031244"/>
          </a:xfrm>
          <a:effectLst>
            <a:outerShdw blurRad="88900" dist="38100" dir="2700000" algn="tl" rotWithShape="0">
              <a:prstClr val="black">
                <a:alpha val="40000"/>
              </a:prstClr>
            </a:outerShdw>
          </a:effectLst>
        </p:grpSpPr>
        <p:sp>
          <p:nvSpPr>
            <p:cNvPr id="141" name="矩形 140">
              <a:extLst>
                <a:ext uri="{FF2B5EF4-FFF2-40B4-BE49-F238E27FC236}">
                  <a16:creationId xmlns:a16="http://schemas.microsoft.com/office/drawing/2014/main" id="{8F70DDC5-F7D5-454C-9D5A-2F02DE3B0F33}"/>
                </a:ext>
              </a:extLst>
            </p:cNvPr>
            <p:cNvSpPr/>
            <p:nvPr/>
          </p:nvSpPr>
          <p:spPr>
            <a:xfrm rot="21075315">
              <a:off x="1335314" y="3786445"/>
              <a:ext cx="2307772" cy="2031244"/>
            </a:xfrm>
            <a:prstGeom prst="rect">
              <a:avLst/>
            </a:prstGeom>
            <a:solidFill>
              <a:schemeClr val="accent5">
                <a:lumMod val="60000"/>
                <a:lumOff val="40000"/>
              </a:schemeClr>
            </a:solidFill>
            <a:ln>
              <a:noFill/>
            </a:ln>
            <a:effectLst>
              <a:outerShdw blurRad="889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3" name="矩形 142">
              <a:extLst>
                <a:ext uri="{FF2B5EF4-FFF2-40B4-BE49-F238E27FC236}">
                  <a16:creationId xmlns:a16="http://schemas.microsoft.com/office/drawing/2014/main" id="{DD267CF0-D8F9-41D5-8320-8FFC7DA02835}"/>
                </a:ext>
              </a:extLst>
            </p:cNvPr>
            <p:cNvSpPr/>
            <p:nvPr/>
          </p:nvSpPr>
          <p:spPr>
            <a:xfrm>
              <a:off x="1335314" y="3786445"/>
              <a:ext cx="2307772" cy="2031244"/>
            </a:xfrm>
            <a:prstGeom prst="rect">
              <a:avLst/>
            </a:prstGeom>
            <a:solidFill>
              <a:schemeClr val="accent5">
                <a:lumMod val="20000"/>
                <a:lumOff val="80000"/>
              </a:schemeClr>
            </a:solidFill>
            <a:ln>
              <a:noFill/>
            </a:ln>
            <a:effectLst>
              <a:outerShdw blurRad="889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44" name="组合 143">
            <a:extLst>
              <a:ext uri="{FF2B5EF4-FFF2-40B4-BE49-F238E27FC236}">
                <a16:creationId xmlns:a16="http://schemas.microsoft.com/office/drawing/2014/main" id="{DFC8E072-D182-412F-8CAE-71DE336DB46F}"/>
              </a:ext>
            </a:extLst>
          </p:cNvPr>
          <p:cNvGrpSpPr/>
          <p:nvPr/>
        </p:nvGrpSpPr>
        <p:grpSpPr>
          <a:xfrm>
            <a:off x="8500414" y="2306559"/>
            <a:ext cx="2307772" cy="2031244"/>
            <a:chOff x="1335314" y="3786445"/>
            <a:chExt cx="2307772" cy="2031244"/>
          </a:xfrm>
          <a:effectLst>
            <a:outerShdw blurRad="88900" dist="38100" dir="2700000" algn="tl" rotWithShape="0">
              <a:prstClr val="black">
                <a:alpha val="40000"/>
              </a:prstClr>
            </a:outerShdw>
          </a:effectLst>
        </p:grpSpPr>
        <p:sp>
          <p:nvSpPr>
            <p:cNvPr id="145" name="矩形 144">
              <a:extLst>
                <a:ext uri="{FF2B5EF4-FFF2-40B4-BE49-F238E27FC236}">
                  <a16:creationId xmlns:a16="http://schemas.microsoft.com/office/drawing/2014/main" id="{3540ED58-09AB-48CE-82A1-708628B50C53}"/>
                </a:ext>
              </a:extLst>
            </p:cNvPr>
            <p:cNvSpPr/>
            <p:nvPr/>
          </p:nvSpPr>
          <p:spPr>
            <a:xfrm rot="21075315">
              <a:off x="1335314" y="3786445"/>
              <a:ext cx="2307772" cy="2031244"/>
            </a:xfrm>
            <a:prstGeom prst="rect">
              <a:avLst/>
            </a:prstGeom>
            <a:solidFill>
              <a:schemeClr val="accent5">
                <a:lumMod val="60000"/>
                <a:lumOff val="40000"/>
              </a:schemeClr>
            </a:solidFill>
            <a:ln>
              <a:noFill/>
            </a:ln>
            <a:effectLst>
              <a:outerShdw blurRad="889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7" name="矩形 146">
              <a:extLst>
                <a:ext uri="{FF2B5EF4-FFF2-40B4-BE49-F238E27FC236}">
                  <a16:creationId xmlns:a16="http://schemas.microsoft.com/office/drawing/2014/main" id="{2543B36B-2B1D-4B3C-B267-6A40456DE076}"/>
                </a:ext>
              </a:extLst>
            </p:cNvPr>
            <p:cNvSpPr/>
            <p:nvPr/>
          </p:nvSpPr>
          <p:spPr>
            <a:xfrm>
              <a:off x="1335314" y="3786445"/>
              <a:ext cx="2307772" cy="2031244"/>
            </a:xfrm>
            <a:prstGeom prst="rect">
              <a:avLst/>
            </a:prstGeom>
            <a:solidFill>
              <a:schemeClr val="accent5">
                <a:lumMod val="20000"/>
                <a:lumOff val="80000"/>
              </a:schemeClr>
            </a:solidFill>
            <a:ln>
              <a:noFill/>
            </a:ln>
            <a:effectLst>
              <a:outerShdw blurRad="889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56" name="文本框 155">
            <a:extLst>
              <a:ext uri="{FF2B5EF4-FFF2-40B4-BE49-F238E27FC236}">
                <a16:creationId xmlns:a16="http://schemas.microsoft.com/office/drawing/2014/main" id="{A9342A18-0EBE-4512-A96C-9774BCBFB498}"/>
              </a:ext>
            </a:extLst>
          </p:cNvPr>
          <p:cNvSpPr txBox="1"/>
          <p:nvPr/>
        </p:nvSpPr>
        <p:spPr>
          <a:xfrm>
            <a:off x="1343528" y="5231543"/>
            <a:ext cx="9849314" cy="369332"/>
          </a:xfrm>
          <a:prstGeom prst="rect">
            <a:avLst/>
          </a:prstGeom>
          <a:noFill/>
        </p:spPr>
        <p:txBody>
          <a:bodyPr wrap="square">
            <a:spAutoFit/>
          </a:bodyPr>
          <a:lstStyle/>
          <a:p>
            <a:pPr algn="ctr" defTabSz="1219170">
              <a:buClr>
                <a:srgbClr val="000000"/>
              </a:buClr>
            </a:pPr>
            <a:r>
              <a:rPr lang="vi-VN" altLang="zh-CN" sz="1800" kern="0" dirty="0">
                <a:latin typeface="思源黑体 Light" panose="020B0300000000000000" pitchFamily="34" charset="-122"/>
                <a:ea typeface="思源黑体 Light" panose="020B0300000000000000" pitchFamily="34" charset="-122"/>
              </a:rPr>
              <a:t>Bạn có thể mô tả ngắn gọn về chủ đề bạn muốn nói ở đây.</a:t>
            </a:r>
            <a:endParaRPr lang="en-US" altLang="zh-CN" sz="1800" kern="0" dirty="0">
              <a:latin typeface="思源黑体 Light" panose="020B0300000000000000" pitchFamily="34" charset="-122"/>
              <a:ea typeface="思源黑体 Light" panose="020B0300000000000000" pitchFamily="34" charset="-122"/>
              <a:cs typeface="Lato"/>
              <a:sym typeface="Lato"/>
            </a:endParaRPr>
          </a:p>
        </p:txBody>
      </p:sp>
      <p:pic>
        <p:nvPicPr>
          <p:cNvPr id="157" name="图片 156">
            <a:extLst>
              <a:ext uri="{FF2B5EF4-FFF2-40B4-BE49-F238E27FC236}">
                <a16:creationId xmlns:a16="http://schemas.microsoft.com/office/drawing/2014/main" id="{17720D9C-B076-454E-8628-F20B0A68D332}"/>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rot="15647865">
            <a:off x="10470917" y="2162386"/>
            <a:ext cx="526970" cy="458004"/>
          </a:xfrm>
          <a:prstGeom prst="rect">
            <a:avLst/>
          </a:prstGeom>
        </p:spPr>
      </p:pic>
      <p:pic>
        <p:nvPicPr>
          <p:cNvPr id="158" name="图片 157">
            <a:extLst>
              <a:ext uri="{FF2B5EF4-FFF2-40B4-BE49-F238E27FC236}">
                <a16:creationId xmlns:a16="http://schemas.microsoft.com/office/drawing/2014/main" id="{CDB18E8C-9067-4F1F-A060-C37D18E40F35}"/>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rot="15647865">
            <a:off x="6962108" y="2158994"/>
            <a:ext cx="526970" cy="458004"/>
          </a:xfrm>
          <a:prstGeom prst="rect">
            <a:avLst/>
          </a:prstGeom>
        </p:spPr>
      </p:pic>
      <p:pic>
        <p:nvPicPr>
          <p:cNvPr id="159" name="图片 158">
            <a:extLst>
              <a:ext uri="{FF2B5EF4-FFF2-40B4-BE49-F238E27FC236}">
                <a16:creationId xmlns:a16="http://schemas.microsoft.com/office/drawing/2014/main" id="{9B487F60-B05B-4CA1-9367-1A04EE500ED7}"/>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rot="15647865">
            <a:off x="3344609" y="2158994"/>
            <a:ext cx="526970" cy="458004"/>
          </a:xfrm>
          <a:prstGeom prst="rect">
            <a:avLst/>
          </a:prstGeom>
        </p:spPr>
      </p:pic>
      <p:pic>
        <p:nvPicPr>
          <p:cNvPr id="160" name="图片 159">
            <a:extLst>
              <a:ext uri="{FF2B5EF4-FFF2-40B4-BE49-F238E27FC236}">
                <a16:creationId xmlns:a16="http://schemas.microsoft.com/office/drawing/2014/main" id="{98A5BD48-09A1-4F62-8FC0-46C9058A3906}"/>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89767" y="765435"/>
            <a:ext cx="379392" cy="374692"/>
          </a:xfrm>
          <a:prstGeom prst="rect">
            <a:avLst/>
          </a:prstGeom>
        </p:spPr>
      </p:pic>
      <p:pic>
        <p:nvPicPr>
          <p:cNvPr id="161" name="图片 160">
            <a:extLst>
              <a:ext uri="{FF2B5EF4-FFF2-40B4-BE49-F238E27FC236}">
                <a16:creationId xmlns:a16="http://schemas.microsoft.com/office/drawing/2014/main" id="{823B2553-7DD0-46CD-91CD-1D1C2C7112A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11361793" y="305182"/>
            <a:ext cx="661256" cy="526104"/>
          </a:xfrm>
          <a:prstGeom prst="rect">
            <a:avLst/>
          </a:prstGeom>
        </p:spPr>
      </p:pic>
      <p:pic>
        <p:nvPicPr>
          <p:cNvPr id="162" name="图片 161">
            <a:extLst>
              <a:ext uri="{FF2B5EF4-FFF2-40B4-BE49-F238E27FC236}">
                <a16:creationId xmlns:a16="http://schemas.microsoft.com/office/drawing/2014/main" id="{42E22022-0DB9-4FC3-8D6C-CD847574E26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11192842" y="4252597"/>
            <a:ext cx="999158" cy="772757"/>
          </a:xfrm>
          <a:prstGeom prst="rect">
            <a:avLst/>
          </a:prstGeom>
        </p:spPr>
      </p:pic>
      <p:pic>
        <p:nvPicPr>
          <p:cNvPr id="164" name="图片 163">
            <a:extLst>
              <a:ext uri="{FF2B5EF4-FFF2-40B4-BE49-F238E27FC236}">
                <a16:creationId xmlns:a16="http://schemas.microsoft.com/office/drawing/2014/main" id="{602952DF-AA7E-4670-8741-C32BE3205E9C}"/>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rot="16935556">
            <a:off x="478543" y="5165748"/>
            <a:ext cx="845928" cy="777919"/>
          </a:xfrm>
          <a:prstGeom prst="rect">
            <a:avLst/>
          </a:prstGeom>
        </p:spPr>
      </p:pic>
      <p:pic>
        <p:nvPicPr>
          <p:cNvPr id="166" name="图片 165">
            <a:extLst>
              <a:ext uri="{FF2B5EF4-FFF2-40B4-BE49-F238E27FC236}">
                <a16:creationId xmlns:a16="http://schemas.microsoft.com/office/drawing/2014/main" id="{B630BE33-BD71-4519-BF38-DDBB6C6FB098}"/>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114775" y="2691478"/>
            <a:ext cx="329375" cy="901518"/>
          </a:xfrm>
          <a:prstGeom prst="rect">
            <a:avLst/>
          </a:prstGeom>
        </p:spPr>
      </p:pic>
      <p:pic>
        <p:nvPicPr>
          <p:cNvPr id="26" name="图片 25">
            <a:extLst>
              <a:ext uri="{FF2B5EF4-FFF2-40B4-BE49-F238E27FC236}">
                <a16:creationId xmlns:a16="http://schemas.microsoft.com/office/drawing/2014/main" id="{03EDFBA7-3994-EFAF-A979-67A6A60048F5}"/>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4186161" y="1514270"/>
            <a:ext cx="3791321" cy="3791321"/>
          </a:xfrm>
          <a:prstGeom prst="rect">
            <a:avLst/>
          </a:prstGeom>
        </p:spPr>
      </p:pic>
      <p:pic>
        <p:nvPicPr>
          <p:cNvPr id="27" name="图片 26">
            <a:extLst>
              <a:ext uri="{FF2B5EF4-FFF2-40B4-BE49-F238E27FC236}">
                <a16:creationId xmlns:a16="http://schemas.microsoft.com/office/drawing/2014/main" id="{3A844DD9-D463-7550-BB41-E790FB04B202}"/>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850605" y="1574730"/>
            <a:ext cx="3289080" cy="3289080"/>
          </a:xfrm>
          <a:prstGeom prst="rect">
            <a:avLst/>
          </a:prstGeom>
        </p:spPr>
      </p:pic>
      <p:pic>
        <p:nvPicPr>
          <p:cNvPr id="28" name="图片 27">
            <a:extLst>
              <a:ext uri="{FF2B5EF4-FFF2-40B4-BE49-F238E27FC236}">
                <a16:creationId xmlns:a16="http://schemas.microsoft.com/office/drawing/2014/main" id="{988F91BA-0921-BCED-F8EE-B261846C88AF}"/>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8011242" y="1432087"/>
            <a:ext cx="3670323" cy="3670323"/>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911"/>
        <p:cNvGrpSpPr/>
        <p:nvPr/>
      </p:nvGrpSpPr>
      <p:grpSpPr>
        <a:xfrm>
          <a:off x="0" y="0"/>
          <a:ext cx="0" cy="0"/>
          <a:chOff x="0" y="0"/>
          <a:chExt cx="0" cy="0"/>
        </a:xfrm>
      </p:grpSpPr>
      <p:pic>
        <p:nvPicPr>
          <p:cNvPr id="5" name="图片 4">
            <a:extLst>
              <a:ext uri="{FF2B5EF4-FFF2-40B4-BE49-F238E27FC236}">
                <a16:creationId xmlns:a16="http://schemas.microsoft.com/office/drawing/2014/main" id="{3CE3D222-0F57-AB77-D310-6C3935C62F87}"/>
              </a:ext>
            </a:extLst>
          </p:cNvPr>
          <p:cNvPicPr>
            <a:picLocks noChangeAspect="1"/>
          </p:cNvPicPr>
          <p:nvPr/>
        </p:nvPicPr>
        <p:blipFill rotWithShape="1">
          <a:blip r:embed="rId4">
            <a:extLst>
              <a:ext uri="{28A0092B-C50C-407E-A947-70E740481C1C}">
                <a14:useLocalDpi xmlns:a14="http://schemas.microsoft.com/office/drawing/2010/main" val="0"/>
              </a:ext>
            </a:extLst>
          </a:blip>
          <a:srcRect b="15690"/>
          <a:stretch/>
        </p:blipFill>
        <p:spPr>
          <a:xfrm>
            <a:off x="0" y="-1"/>
            <a:ext cx="12192000" cy="6858001"/>
          </a:xfrm>
          <a:prstGeom prst="rect">
            <a:avLst/>
          </a:prstGeom>
        </p:spPr>
      </p:pic>
      <p:sp>
        <p:nvSpPr>
          <p:cNvPr id="912" name="Google Shape;912;p42"/>
          <p:cNvSpPr/>
          <p:nvPr/>
        </p:nvSpPr>
        <p:spPr>
          <a:xfrm>
            <a:off x="1069053" y="5159387"/>
            <a:ext cx="10258800" cy="1074800"/>
          </a:xfrm>
          <a:prstGeom prst="rect">
            <a:avLst/>
          </a:prstGeom>
          <a:no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 name="矩形: 折角 3">
            <a:extLst>
              <a:ext uri="{FF2B5EF4-FFF2-40B4-BE49-F238E27FC236}">
                <a16:creationId xmlns:a16="http://schemas.microsoft.com/office/drawing/2014/main" id="{1BC94AC7-6F91-42E1-8211-010C022BECC7}"/>
              </a:ext>
            </a:extLst>
          </p:cNvPr>
          <p:cNvSpPr/>
          <p:nvPr/>
        </p:nvSpPr>
        <p:spPr>
          <a:xfrm>
            <a:off x="0" y="5052667"/>
            <a:ext cx="12192000" cy="1181520"/>
          </a:xfrm>
          <a:prstGeom prst="foldedCorner">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13" name="Google Shape;913;p42"/>
          <p:cNvSpPr txBox="1">
            <a:spLocks noGrp="1"/>
          </p:cNvSpPr>
          <p:nvPr>
            <p:ph type="title" idx="4294967295"/>
          </p:nvPr>
        </p:nvSpPr>
        <p:spPr>
          <a:xfrm>
            <a:off x="864147" y="5248907"/>
            <a:ext cx="11536800" cy="1092000"/>
          </a:xfrm>
          <a:prstGeom prst="rect">
            <a:avLst/>
          </a:prstGeom>
        </p:spPr>
        <p:txBody>
          <a:bodyPr spcFirstLastPara="1" wrap="square" lIns="121900" tIns="121900" rIns="121900" bIns="121900" anchor="ctr" anchorCtr="0">
            <a:noAutofit/>
          </a:bodyPr>
          <a:lstStyle/>
          <a:p>
            <a:pPr algn="ctr"/>
            <a:r>
              <a:rPr lang="en-US" altLang="zh-CN" sz="3600" dirty="0" err="1">
                <a:solidFill>
                  <a:schemeClr val="bg1"/>
                </a:solidFill>
                <a:latin typeface="A62 Pngtree" pitchFamily="2" charset="0"/>
              </a:rPr>
              <a:t>Ngày</a:t>
            </a:r>
            <a:r>
              <a:rPr lang="en-US" altLang="zh-CN" sz="3600" dirty="0">
                <a:solidFill>
                  <a:schemeClr val="bg1"/>
                </a:solidFill>
                <a:latin typeface="A62 Pngtree" pitchFamily="2" charset="0"/>
              </a:rPr>
              <a:t> </a:t>
            </a:r>
            <a:r>
              <a:rPr lang="en-US" altLang="zh-CN" sz="3600" dirty="0" err="1">
                <a:solidFill>
                  <a:schemeClr val="bg1"/>
                </a:solidFill>
                <a:latin typeface="A62 Pngtree" pitchFamily="2" charset="0"/>
              </a:rPr>
              <a:t>lễ</a:t>
            </a:r>
            <a:r>
              <a:rPr lang="en-US" altLang="zh-CN" sz="3600" dirty="0">
                <a:solidFill>
                  <a:schemeClr val="bg1"/>
                </a:solidFill>
                <a:latin typeface="A62 Pngtree" pitchFamily="2" charset="0"/>
              </a:rPr>
              <a:t> </a:t>
            </a:r>
            <a:r>
              <a:rPr lang="en-US" altLang="zh-CN" sz="3600" dirty="0" err="1">
                <a:solidFill>
                  <a:schemeClr val="bg1"/>
                </a:solidFill>
                <a:latin typeface="A62 Pngtree" pitchFamily="2" charset="0"/>
              </a:rPr>
              <a:t>hội</a:t>
            </a:r>
            <a:r>
              <a:rPr lang="en-US" altLang="zh-CN" sz="3600" dirty="0">
                <a:solidFill>
                  <a:schemeClr val="bg1"/>
                </a:solidFill>
                <a:latin typeface="A62 Pngtree" pitchFamily="2" charset="0"/>
              </a:rPr>
              <a:t> </a:t>
            </a:r>
            <a:r>
              <a:rPr lang="en-US" altLang="zh-CN" sz="3600" dirty="0" err="1">
                <a:solidFill>
                  <a:schemeClr val="bg1"/>
                </a:solidFill>
                <a:latin typeface="A62 Pngtree" pitchFamily="2" charset="0"/>
              </a:rPr>
              <a:t>giáo</a:t>
            </a:r>
            <a:r>
              <a:rPr lang="en-US" altLang="zh-CN" sz="3600" dirty="0">
                <a:solidFill>
                  <a:schemeClr val="bg1"/>
                </a:solidFill>
                <a:latin typeface="A62 Pngtree" pitchFamily="2" charset="0"/>
              </a:rPr>
              <a:t> </a:t>
            </a:r>
            <a:r>
              <a:rPr lang="en-US" altLang="zh-CN" sz="3600" dirty="0" err="1">
                <a:solidFill>
                  <a:schemeClr val="bg1"/>
                </a:solidFill>
                <a:latin typeface="A62 Pngtree" pitchFamily="2" charset="0"/>
              </a:rPr>
              <a:t>viên</a:t>
            </a:r>
            <a:r>
              <a:rPr lang="en-US" altLang="zh-CN" sz="3600" dirty="0">
                <a:solidFill>
                  <a:schemeClr val="bg1"/>
                </a:solidFill>
                <a:latin typeface="A62 Pngtree" pitchFamily="2" charset="0"/>
              </a:rPr>
              <a:t> </a:t>
            </a:r>
            <a:r>
              <a:rPr lang="en-US" altLang="zh-CN" sz="3600" dirty="0" err="1">
                <a:solidFill>
                  <a:schemeClr val="bg1"/>
                </a:solidFill>
                <a:latin typeface="A62 Pngtree" pitchFamily="2" charset="0"/>
              </a:rPr>
              <a:t>Việt</a:t>
            </a:r>
            <a:r>
              <a:rPr lang="en-US" altLang="zh-CN" sz="3600" dirty="0">
                <a:solidFill>
                  <a:schemeClr val="bg1"/>
                </a:solidFill>
                <a:latin typeface="A62 Pngtree" pitchFamily="2" charset="0"/>
              </a:rPr>
              <a:t> Nam</a:t>
            </a:r>
            <a:endParaRPr lang="en-US" sz="3600" spc="300" dirty="0">
              <a:solidFill>
                <a:schemeClr val="bg1"/>
              </a:solidFill>
              <a:latin typeface="A62 Pngtree" pitchFamily="2" charset="0"/>
            </a:endParaRPr>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17"/>
        <p:cNvGrpSpPr/>
        <p:nvPr/>
      </p:nvGrpSpPr>
      <p:grpSpPr>
        <a:xfrm>
          <a:off x="0" y="0"/>
          <a:ext cx="0" cy="0"/>
          <a:chOff x="0" y="0"/>
          <a:chExt cx="0" cy="0"/>
        </a:xfrm>
      </p:grpSpPr>
      <p:sp>
        <p:nvSpPr>
          <p:cNvPr id="918" name="Google Shape;918;p43"/>
          <p:cNvSpPr txBox="1">
            <a:spLocks noGrp="1"/>
          </p:cNvSpPr>
          <p:nvPr>
            <p:ph type="subTitle" idx="4294967295"/>
          </p:nvPr>
        </p:nvSpPr>
        <p:spPr>
          <a:xfrm>
            <a:off x="1215382" y="1699787"/>
            <a:ext cx="9815093" cy="905302"/>
          </a:xfrm>
          <a:prstGeom prst="rect">
            <a:avLst/>
          </a:prstGeom>
        </p:spPr>
        <p:txBody>
          <a:bodyPr spcFirstLastPara="1" wrap="square" lIns="121900" tIns="121900" rIns="121900" bIns="121900" anchor="t" anchorCtr="0">
            <a:noAutofit/>
          </a:bodyPr>
          <a:lstStyle/>
          <a:p>
            <a:pPr algn="just" defTabSz="1219170">
              <a:buClr>
                <a:srgbClr val="000000"/>
              </a:buClr>
            </a:pPr>
            <a:r>
              <a:rPr lang="vi-VN" altLang="zh-CN" sz="1800" kern="0" dirty="0">
                <a:latin typeface="思源黑体 Light" panose="020B0300000000000000" pitchFamily="34" charset="-122"/>
                <a:ea typeface="思源黑体 Light" panose="020B0300000000000000" pitchFamily="34" charset="-122"/>
              </a:rPr>
              <a:t>Bạn có thể mô tả ngắn gọn về chủ đề bạn muốn nói ở đây. Bạn có thể mô tả ngắn gọn về chủ đề bạn muốn nói ở đây.</a:t>
            </a:r>
            <a:endParaRPr lang="en-US" altLang="zh-CN" sz="1800" kern="0" dirty="0">
              <a:latin typeface="思源黑体 Light" panose="020B0300000000000000" pitchFamily="34" charset="-122"/>
              <a:ea typeface="思源黑体 Light" panose="020B0300000000000000" pitchFamily="34" charset="-122"/>
              <a:cs typeface="Lato"/>
              <a:sym typeface="Lato"/>
            </a:endParaRPr>
          </a:p>
        </p:txBody>
      </p:sp>
      <p:sp>
        <p:nvSpPr>
          <p:cNvPr id="43" name="矩形: 圆角 42">
            <a:extLst>
              <a:ext uri="{FF2B5EF4-FFF2-40B4-BE49-F238E27FC236}">
                <a16:creationId xmlns:a16="http://schemas.microsoft.com/office/drawing/2014/main" id="{9F123325-F993-437C-9EAE-51D639C317E0}"/>
              </a:ext>
            </a:extLst>
          </p:cNvPr>
          <p:cNvSpPr/>
          <p:nvPr/>
        </p:nvSpPr>
        <p:spPr>
          <a:xfrm>
            <a:off x="1467249" y="2941825"/>
            <a:ext cx="2101211" cy="2999353"/>
          </a:xfrm>
          <a:prstGeom prst="roundRect">
            <a:avLst/>
          </a:prstGeom>
          <a:solidFill>
            <a:schemeClr val="accent3">
              <a:lumMod val="20000"/>
              <a:lumOff val="80000"/>
              <a:alpha val="87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4" name="矩形: 圆角 43">
            <a:extLst>
              <a:ext uri="{FF2B5EF4-FFF2-40B4-BE49-F238E27FC236}">
                <a16:creationId xmlns:a16="http://schemas.microsoft.com/office/drawing/2014/main" id="{4644D919-D1D0-4708-B277-0319E7E6B5B2}"/>
              </a:ext>
            </a:extLst>
          </p:cNvPr>
          <p:cNvSpPr/>
          <p:nvPr/>
        </p:nvSpPr>
        <p:spPr>
          <a:xfrm>
            <a:off x="5102104" y="2941825"/>
            <a:ext cx="2133401" cy="2999353"/>
          </a:xfrm>
          <a:prstGeom prst="roundRect">
            <a:avLst/>
          </a:prstGeom>
          <a:solidFill>
            <a:schemeClr val="accent4">
              <a:lumMod val="20000"/>
              <a:lumOff val="80000"/>
              <a:alpha val="87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5" name="矩形: 圆角 44">
            <a:extLst>
              <a:ext uri="{FF2B5EF4-FFF2-40B4-BE49-F238E27FC236}">
                <a16:creationId xmlns:a16="http://schemas.microsoft.com/office/drawing/2014/main" id="{84570906-4DA2-4A66-8BAD-6537215A3A59}"/>
              </a:ext>
            </a:extLst>
          </p:cNvPr>
          <p:cNvSpPr/>
          <p:nvPr/>
        </p:nvSpPr>
        <p:spPr>
          <a:xfrm>
            <a:off x="8769149" y="2941825"/>
            <a:ext cx="2133401" cy="2999353"/>
          </a:xfrm>
          <a:prstGeom prst="roundRect">
            <a:avLst/>
          </a:prstGeom>
          <a:solidFill>
            <a:schemeClr val="accent6">
              <a:lumMod val="20000"/>
              <a:lumOff val="80000"/>
              <a:alpha val="87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6" name="文本框 45">
            <a:extLst>
              <a:ext uri="{FF2B5EF4-FFF2-40B4-BE49-F238E27FC236}">
                <a16:creationId xmlns:a16="http://schemas.microsoft.com/office/drawing/2014/main" id="{41919059-AADF-43E7-AF19-A902CF9B2A52}"/>
              </a:ext>
            </a:extLst>
          </p:cNvPr>
          <p:cNvSpPr txBox="1"/>
          <p:nvPr/>
        </p:nvSpPr>
        <p:spPr>
          <a:xfrm>
            <a:off x="1604241" y="3788544"/>
            <a:ext cx="1818609" cy="1600438"/>
          </a:xfrm>
          <a:prstGeom prst="rect">
            <a:avLst/>
          </a:prstGeom>
          <a:noFill/>
        </p:spPr>
        <p:txBody>
          <a:bodyPr wrap="square">
            <a:spAutoFit/>
          </a:bodyPr>
          <a:lstStyle/>
          <a:p>
            <a:pPr algn="just" defTabSz="1219170">
              <a:buClr>
                <a:srgbClr val="000000"/>
              </a:buClr>
            </a:pPr>
            <a:r>
              <a:rPr lang="vi-VN" altLang="zh-CN" sz="1400" kern="0" dirty="0">
                <a:latin typeface="思源黑体 Light" panose="020B0300000000000000" pitchFamily="34" charset="-122"/>
                <a:ea typeface="思源黑体 Light" panose="020B0300000000000000" pitchFamily="34" charset="-122"/>
              </a:rPr>
              <a:t>Bạn có thể mô tả ngắn gọn về chủ đề bạn muốn nói ở đây. Bạn có thể mô tả ngắn gọn về chủ đề bạn muốn nói ở đây.</a:t>
            </a:r>
            <a:endParaRPr lang="en-US" altLang="zh-CN" sz="1400" kern="0" dirty="0">
              <a:latin typeface="思源黑体 Light" panose="020B0300000000000000" pitchFamily="34" charset="-122"/>
              <a:ea typeface="思源黑体 Light" panose="020B0300000000000000" pitchFamily="34" charset="-122"/>
              <a:cs typeface="Lato"/>
              <a:sym typeface="Lato"/>
            </a:endParaRPr>
          </a:p>
          <a:p>
            <a:pPr algn="just" defTabSz="1219170">
              <a:buClr>
                <a:srgbClr val="000000"/>
              </a:buClr>
            </a:pPr>
            <a:endParaRPr lang="en-US" altLang="zh-CN" sz="1400" kern="0" dirty="0">
              <a:latin typeface="思源黑体 Light" panose="020B0300000000000000" pitchFamily="34" charset="-122"/>
              <a:ea typeface="思源黑体 Light" panose="020B0300000000000000" pitchFamily="34" charset="-122"/>
              <a:cs typeface="Lato"/>
              <a:sym typeface="Lato"/>
            </a:endParaRPr>
          </a:p>
        </p:txBody>
      </p:sp>
      <p:sp>
        <p:nvSpPr>
          <p:cNvPr id="47" name="文本框 46">
            <a:extLst>
              <a:ext uri="{FF2B5EF4-FFF2-40B4-BE49-F238E27FC236}">
                <a16:creationId xmlns:a16="http://schemas.microsoft.com/office/drawing/2014/main" id="{3B133155-0242-4168-A9DE-CA0509371A15}"/>
              </a:ext>
            </a:extLst>
          </p:cNvPr>
          <p:cNvSpPr txBox="1"/>
          <p:nvPr/>
        </p:nvSpPr>
        <p:spPr>
          <a:xfrm>
            <a:off x="5255192" y="3788544"/>
            <a:ext cx="1818609" cy="1600438"/>
          </a:xfrm>
          <a:prstGeom prst="rect">
            <a:avLst/>
          </a:prstGeom>
          <a:noFill/>
        </p:spPr>
        <p:txBody>
          <a:bodyPr wrap="square">
            <a:spAutoFit/>
          </a:bodyPr>
          <a:lstStyle/>
          <a:p>
            <a:pPr algn="just" defTabSz="1219170">
              <a:buClr>
                <a:srgbClr val="000000"/>
              </a:buClr>
            </a:pPr>
            <a:r>
              <a:rPr lang="vi-VN" altLang="zh-CN" sz="1400" kern="0" dirty="0">
                <a:latin typeface="思源黑体 Light" panose="020B0300000000000000" pitchFamily="34" charset="-122"/>
                <a:ea typeface="思源黑体 Light" panose="020B0300000000000000" pitchFamily="34" charset="-122"/>
              </a:rPr>
              <a:t>Bạn có thể mô tả ngắn gọn về chủ đề bạn muốn nói ở đây. Bạn có thể mô tả ngắn gọn về chủ đề bạn muốn nói ở đây.</a:t>
            </a:r>
            <a:endParaRPr lang="en-US" altLang="zh-CN" sz="1400" kern="0" dirty="0">
              <a:latin typeface="思源黑体 Light" panose="020B0300000000000000" pitchFamily="34" charset="-122"/>
              <a:ea typeface="思源黑体 Light" panose="020B0300000000000000" pitchFamily="34" charset="-122"/>
              <a:cs typeface="Lato"/>
              <a:sym typeface="Lato"/>
            </a:endParaRPr>
          </a:p>
          <a:p>
            <a:pPr algn="just" defTabSz="1219170">
              <a:buClr>
                <a:srgbClr val="000000"/>
              </a:buClr>
            </a:pPr>
            <a:endParaRPr lang="en-US" altLang="zh-CN" sz="1400" kern="0" dirty="0">
              <a:latin typeface="思源黑体 Light" panose="020B0300000000000000" pitchFamily="34" charset="-122"/>
              <a:ea typeface="思源黑体 Light" panose="020B0300000000000000" pitchFamily="34" charset="-122"/>
              <a:cs typeface="Lato"/>
              <a:sym typeface="Lato"/>
            </a:endParaRPr>
          </a:p>
        </p:txBody>
      </p:sp>
      <p:sp>
        <p:nvSpPr>
          <p:cNvPr id="48" name="文本框 47">
            <a:extLst>
              <a:ext uri="{FF2B5EF4-FFF2-40B4-BE49-F238E27FC236}">
                <a16:creationId xmlns:a16="http://schemas.microsoft.com/office/drawing/2014/main" id="{C24AC96C-867E-4FAE-AF97-272ED028C96E}"/>
              </a:ext>
            </a:extLst>
          </p:cNvPr>
          <p:cNvSpPr txBox="1"/>
          <p:nvPr/>
        </p:nvSpPr>
        <p:spPr>
          <a:xfrm>
            <a:off x="8906142" y="3729995"/>
            <a:ext cx="1818609" cy="1600438"/>
          </a:xfrm>
          <a:prstGeom prst="rect">
            <a:avLst/>
          </a:prstGeom>
          <a:noFill/>
        </p:spPr>
        <p:txBody>
          <a:bodyPr wrap="square">
            <a:spAutoFit/>
          </a:bodyPr>
          <a:lstStyle/>
          <a:p>
            <a:pPr algn="just" defTabSz="1219170">
              <a:buClr>
                <a:srgbClr val="000000"/>
              </a:buClr>
            </a:pPr>
            <a:r>
              <a:rPr lang="vi-VN" altLang="zh-CN" sz="1400" kern="0" dirty="0">
                <a:latin typeface="思源黑体 Light" panose="020B0300000000000000" pitchFamily="34" charset="-122"/>
                <a:ea typeface="思源黑体 Light" panose="020B0300000000000000" pitchFamily="34" charset="-122"/>
              </a:rPr>
              <a:t>Bạn có thể mô tả ngắn gọn về chủ đề bạn muốn nói ở đây. Bạn có thể mô tả ngắn gọn về chủ đề bạn muốn nói ở đây.</a:t>
            </a:r>
            <a:endParaRPr lang="en-US" altLang="zh-CN" sz="1400" kern="0" dirty="0">
              <a:latin typeface="思源黑体 Light" panose="020B0300000000000000" pitchFamily="34" charset="-122"/>
              <a:ea typeface="思源黑体 Light" panose="020B0300000000000000" pitchFamily="34" charset="-122"/>
              <a:cs typeface="Lato"/>
              <a:sym typeface="Lato"/>
            </a:endParaRPr>
          </a:p>
          <a:p>
            <a:pPr algn="just" defTabSz="1219170">
              <a:buClr>
                <a:srgbClr val="000000"/>
              </a:buClr>
            </a:pPr>
            <a:endParaRPr lang="en-US" altLang="zh-CN" sz="1400" kern="0" dirty="0">
              <a:latin typeface="思源黑体 Light" panose="020B0300000000000000" pitchFamily="34" charset="-122"/>
              <a:ea typeface="思源黑体 Light" panose="020B0300000000000000" pitchFamily="34" charset="-122"/>
              <a:cs typeface="Lato"/>
              <a:sym typeface="Lato"/>
            </a:endParaRPr>
          </a:p>
        </p:txBody>
      </p:sp>
      <p:sp>
        <p:nvSpPr>
          <p:cNvPr id="49" name="Google Shape;1007;p45">
            <a:extLst>
              <a:ext uri="{FF2B5EF4-FFF2-40B4-BE49-F238E27FC236}">
                <a16:creationId xmlns:a16="http://schemas.microsoft.com/office/drawing/2014/main" id="{94B3335E-3355-4932-A8D8-9946F7A63293}"/>
              </a:ext>
            </a:extLst>
          </p:cNvPr>
          <p:cNvSpPr txBox="1">
            <a:spLocks/>
          </p:cNvSpPr>
          <p:nvPr/>
        </p:nvSpPr>
        <p:spPr>
          <a:xfrm>
            <a:off x="1580238" y="2019167"/>
            <a:ext cx="1818609" cy="1525604"/>
          </a:xfrm>
          <a:prstGeom prst="rect">
            <a:avLst/>
          </a:prstGeom>
          <a:effectLst>
            <a:outerShdw blurRad="165100" dist="38100" dir="2700000" algn="tl" rotWithShape="0">
              <a:prstClr val="black">
                <a:alpha val="40000"/>
              </a:prstClr>
            </a:outerShdw>
          </a:effectLst>
        </p:spPr>
        <p:txBody>
          <a:bodyPr spcFirstLastPara="1" wrap="square" lIns="121900" tIns="648000" rIns="121900" bIns="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algn="ctr">
              <a:lnSpc>
                <a:spcPct val="150000"/>
              </a:lnSpc>
            </a:pPr>
            <a:r>
              <a:rPr lang="en-US" sz="8000" kern="0" dirty="0">
                <a:solidFill>
                  <a:srgbClr val="29C4C8"/>
                </a:solidFill>
                <a:latin typeface="思源黑体 Heavy" panose="020B0A00000000000000" pitchFamily="34" charset="-122"/>
                <a:ea typeface="思源黑体 Heavy" panose="020B0A00000000000000" pitchFamily="34" charset="-122"/>
              </a:rPr>
              <a:t>01</a:t>
            </a:r>
          </a:p>
        </p:txBody>
      </p:sp>
      <p:sp>
        <p:nvSpPr>
          <p:cNvPr id="50" name="Google Shape;1007;p45">
            <a:extLst>
              <a:ext uri="{FF2B5EF4-FFF2-40B4-BE49-F238E27FC236}">
                <a16:creationId xmlns:a16="http://schemas.microsoft.com/office/drawing/2014/main" id="{5412E590-6B58-435F-80C4-D4FF8DCF6984}"/>
              </a:ext>
            </a:extLst>
          </p:cNvPr>
          <p:cNvSpPr txBox="1">
            <a:spLocks/>
          </p:cNvSpPr>
          <p:nvPr/>
        </p:nvSpPr>
        <p:spPr>
          <a:xfrm>
            <a:off x="5118389" y="1969271"/>
            <a:ext cx="1818609" cy="1525604"/>
          </a:xfrm>
          <a:prstGeom prst="rect">
            <a:avLst/>
          </a:prstGeom>
          <a:effectLst>
            <a:outerShdw blurRad="165100" dist="38100" dir="2700000" algn="tl" rotWithShape="0">
              <a:prstClr val="black">
                <a:alpha val="40000"/>
              </a:prstClr>
            </a:outerShdw>
          </a:effectLst>
        </p:spPr>
        <p:txBody>
          <a:bodyPr spcFirstLastPara="1" wrap="square" lIns="121900" tIns="648000" rIns="121900" bIns="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algn="ctr">
              <a:lnSpc>
                <a:spcPct val="150000"/>
              </a:lnSpc>
            </a:pPr>
            <a:r>
              <a:rPr lang="en-US" sz="8000" kern="0" dirty="0">
                <a:solidFill>
                  <a:schemeClr val="accent5"/>
                </a:solidFill>
                <a:latin typeface="思源黑体 Heavy" panose="020B0A00000000000000" pitchFamily="34" charset="-122"/>
                <a:ea typeface="思源黑体 Heavy" panose="020B0A00000000000000" pitchFamily="34" charset="-122"/>
              </a:rPr>
              <a:t>02</a:t>
            </a:r>
          </a:p>
        </p:txBody>
      </p:sp>
      <p:sp>
        <p:nvSpPr>
          <p:cNvPr id="51" name="Google Shape;1007;p45">
            <a:extLst>
              <a:ext uri="{FF2B5EF4-FFF2-40B4-BE49-F238E27FC236}">
                <a16:creationId xmlns:a16="http://schemas.microsoft.com/office/drawing/2014/main" id="{3A1AC9D7-4932-4131-BD04-8EEAE2540E0E}"/>
              </a:ext>
            </a:extLst>
          </p:cNvPr>
          <p:cNvSpPr txBox="1">
            <a:spLocks/>
          </p:cNvSpPr>
          <p:nvPr/>
        </p:nvSpPr>
        <p:spPr>
          <a:xfrm>
            <a:off x="8968590" y="2019167"/>
            <a:ext cx="1818609" cy="1525604"/>
          </a:xfrm>
          <a:prstGeom prst="rect">
            <a:avLst/>
          </a:prstGeom>
          <a:effectLst>
            <a:outerShdw blurRad="165100" dist="38100" dir="2700000" algn="tl" rotWithShape="0">
              <a:prstClr val="black">
                <a:alpha val="40000"/>
              </a:prstClr>
            </a:outerShdw>
          </a:effectLst>
        </p:spPr>
        <p:txBody>
          <a:bodyPr spcFirstLastPara="1" wrap="square" lIns="121900" tIns="648000" rIns="121900" bIns="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algn="ctr">
              <a:lnSpc>
                <a:spcPct val="150000"/>
              </a:lnSpc>
            </a:pPr>
            <a:r>
              <a:rPr lang="en-US" sz="8000" kern="0" dirty="0">
                <a:solidFill>
                  <a:srgbClr val="FDCB07"/>
                </a:solidFill>
                <a:latin typeface="思源黑体 Heavy" panose="020B0A00000000000000" pitchFamily="34" charset="-122"/>
                <a:ea typeface="思源黑体 Heavy" panose="020B0A00000000000000" pitchFamily="34" charset="-122"/>
              </a:rPr>
              <a:t>03</a:t>
            </a:r>
          </a:p>
        </p:txBody>
      </p:sp>
      <p:pic>
        <p:nvPicPr>
          <p:cNvPr id="52" name="图片 51">
            <a:extLst>
              <a:ext uri="{FF2B5EF4-FFF2-40B4-BE49-F238E27FC236}">
                <a16:creationId xmlns:a16="http://schemas.microsoft.com/office/drawing/2014/main" id="{052F0981-468D-4EDA-A034-83EDC483A484}"/>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rot="17093563">
            <a:off x="5810401" y="5230830"/>
            <a:ext cx="708191" cy="563447"/>
          </a:xfrm>
          <a:prstGeom prst="rect">
            <a:avLst/>
          </a:prstGeom>
        </p:spPr>
      </p:pic>
      <p:pic>
        <p:nvPicPr>
          <p:cNvPr id="53" name="图片 52">
            <a:extLst>
              <a:ext uri="{FF2B5EF4-FFF2-40B4-BE49-F238E27FC236}">
                <a16:creationId xmlns:a16="http://schemas.microsoft.com/office/drawing/2014/main" id="{11B99DC2-9A23-4F50-96CF-4B2E3D17EDD2}"/>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rot="18477019">
            <a:off x="9497307" y="5213582"/>
            <a:ext cx="677085" cy="786030"/>
          </a:xfrm>
          <a:prstGeom prst="rect">
            <a:avLst/>
          </a:prstGeom>
        </p:spPr>
      </p:pic>
      <p:pic>
        <p:nvPicPr>
          <p:cNvPr id="54" name="图片 53">
            <a:extLst>
              <a:ext uri="{FF2B5EF4-FFF2-40B4-BE49-F238E27FC236}">
                <a16:creationId xmlns:a16="http://schemas.microsoft.com/office/drawing/2014/main" id="{D6DAB0CB-A138-40BC-B85E-AB4769AF4982}"/>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2159235" y="5257092"/>
            <a:ext cx="660613" cy="510923"/>
          </a:xfrm>
          <a:prstGeom prst="rect">
            <a:avLst/>
          </a:prstGeom>
        </p:spPr>
      </p:pic>
      <p:sp>
        <p:nvSpPr>
          <p:cNvPr id="18" name="矩形 17">
            <a:extLst>
              <a:ext uri="{FF2B5EF4-FFF2-40B4-BE49-F238E27FC236}">
                <a16:creationId xmlns:a16="http://schemas.microsoft.com/office/drawing/2014/main" id="{BD715441-0076-6C81-985F-27B3B4DFA040}"/>
              </a:ext>
            </a:extLst>
          </p:cNvPr>
          <p:cNvSpPr/>
          <p:nvPr/>
        </p:nvSpPr>
        <p:spPr>
          <a:xfrm flipV="1">
            <a:off x="3820175" y="1149326"/>
            <a:ext cx="4881112" cy="11001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Google Shape;1007;p45">
            <a:extLst>
              <a:ext uri="{FF2B5EF4-FFF2-40B4-BE49-F238E27FC236}">
                <a16:creationId xmlns:a16="http://schemas.microsoft.com/office/drawing/2014/main" id="{B9286154-93D0-438F-1C8E-755818D6A9CF}"/>
              </a:ext>
            </a:extLst>
          </p:cNvPr>
          <p:cNvSpPr txBox="1">
            <a:spLocks/>
          </p:cNvSpPr>
          <p:nvPr/>
        </p:nvSpPr>
        <p:spPr>
          <a:xfrm>
            <a:off x="2609567" y="764477"/>
            <a:ext cx="7288874" cy="763600"/>
          </a:xfrm>
          <a:prstGeom prst="rect">
            <a:avLst/>
          </a:prstGeom>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algn="ctr"/>
            <a:r>
              <a:rPr lang="en-US" altLang="zh-CN" sz="2800" dirty="0" err="1">
                <a:solidFill>
                  <a:schemeClr val="tx1"/>
                </a:solidFill>
                <a:latin typeface="A62 Pngtree" pitchFamily="2" charset="0"/>
              </a:rPr>
              <a:t>Ngày</a:t>
            </a:r>
            <a:r>
              <a:rPr lang="en-US" altLang="zh-CN" sz="2800" dirty="0">
                <a:solidFill>
                  <a:schemeClr val="tx1"/>
                </a:solidFill>
                <a:latin typeface="A62 Pngtree" pitchFamily="2" charset="0"/>
              </a:rPr>
              <a:t> </a:t>
            </a:r>
            <a:r>
              <a:rPr lang="en-US" altLang="zh-CN" sz="2800" dirty="0" err="1">
                <a:solidFill>
                  <a:schemeClr val="tx1"/>
                </a:solidFill>
                <a:latin typeface="A62 Pngtree" pitchFamily="2" charset="0"/>
              </a:rPr>
              <a:t>giáo</a:t>
            </a:r>
            <a:r>
              <a:rPr lang="en-US" altLang="zh-CN" sz="2800" dirty="0">
                <a:solidFill>
                  <a:schemeClr val="tx1"/>
                </a:solidFill>
                <a:latin typeface="A62 Pngtree" pitchFamily="2" charset="0"/>
              </a:rPr>
              <a:t> </a:t>
            </a:r>
            <a:r>
              <a:rPr lang="en-US" altLang="zh-CN" sz="2800" dirty="0" err="1">
                <a:solidFill>
                  <a:schemeClr val="tx1"/>
                </a:solidFill>
                <a:latin typeface="A62 Pngtree" pitchFamily="2" charset="0"/>
              </a:rPr>
              <a:t>viên</a:t>
            </a:r>
            <a:r>
              <a:rPr lang="en-US" altLang="zh-CN" sz="2800" dirty="0">
                <a:solidFill>
                  <a:schemeClr val="tx1"/>
                </a:solidFill>
                <a:latin typeface="A62 Pngtree" pitchFamily="2" charset="0"/>
              </a:rPr>
              <a:t> </a:t>
            </a:r>
            <a:r>
              <a:rPr lang="en-US" altLang="zh-CN" sz="2800" dirty="0" err="1">
                <a:solidFill>
                  <a:schemeClr val="tx1"/>
                </a:solidFill>
                <a:latin typeface="A62 Pngtree" pitchFamily="2" charset="0"/>
              </a:rPr>
              <a:t>Việt</a:t>
            </a:r>
            <a:r>
              <a:rPr lang="en-US" altLang="zh-CN" sz="2800" dirty="0">
                <a:solidFill>
                  <a:schemeClr val="tx1"/>
                </a:solidFill>
                <a:latin typeface="A62 Pngtree" pitchFamily="2" charset="0"/>
              </a:rPr>
              <a:t> Nam</a:t>
            </a:r>
            <a:endParaRPr lang="en-US" sz="2800" kern="0" dirty="0">
              <a:latin typeface="A62 Pngtree" pitchFamily="2" charset="0"/>
            </a:endParaRPr>
          </a:p>
        </p:txBody>
      </p:sp>
      <p:pic>
        <p:nvPicPr>
          <p:cNvPr id="20" name="图片 19">
            <a:extLst>
              <a:ext uri="{FF2B5EF4-FFF2-40B4-BE49-F238E27FC236}">
                <a16:creationId xmlns:a16="http://schemas.microsoft.com/office/drawing/2014/main" id="{B95FE5B4-E8CE-5D5A-E4BB-96FA49DD3F96}"/>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rot="6590254">
            <a:off x="3289270" y="278191"/>
            <a:ext cx="637649" cy="90021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457"/>
        <p:cNvGrpSpPr/>
        <p:nvPr/>
      </p:nvGrpSpPr>
      <p:grpSpPr>
        <a:xfrm>
          <a:off x="0" y="0"/>
          <a:ext cx="0" cy="0"/>
          <a:chOff x="0" y="0"/>
          <a:chExt cx="0" cy="0"/>
        </a:xfrm>
      </p:grpSpPr>
      <p:sp>
        <p:nvSpPr>
          <p:cNvPr id="61" name="矩形 60">
            <a:extLst>
              <a:ext uri="{FF2B5EF4-FFF2-40B4-BE49-F238E27FC236}">
                <a16:creationId xmlns:a16="http://schemas.microsoft.com/office/drawing/2014/main" id="{40F110CB-1CF3-48E3-9F51-A0192679014B}"/>
              </a:ext>
            </a:extLst>
          </p:cNvPr>
          <p:cNvSpPr/>
          <p:nvPr/>
        </p:nvSpPr>
        <p:spPr>
          <a:xfrm>
            <a:off x="2023671" y="1993692"/>
            <a:ext cx="1349116" cy="28481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61" name="Google Shape;461;p32"/>
          <p:cNvSpPr txBox="1">
            <a:spLocks noGrp="1"/>
          </p:cNvSpPr>
          <p:nvPr>
            <p:ph type="title" idx="4294967295"/>
          </p:nvPr>
        </p:nvSpPr>
        <p:spPr>
          <a:xfrm>
            <a:off x="2382600" y="2545000"/>
            <a:ext cx="7426800" cy="1768000"/>
          </a:xfrm>
          <a:prstGeom prst="rect">
            <a:avLst/>
          </a:prstGeom>
        </p:spPr>
        <p:txBody>
          <a:bodyPr spcFirstLastPara="1" wrap="square" lIns="121900" tIns="121900" rIns="121900" bIns="121900" anchor="b" anchorCtr="0">
            <a:noAutofit/>
          </a:bodyPr>
          <a:lstStyle/>
          <a:p>
            <a:pPr algn="ctr">
              <a:lnSpc>
                <a:spcPct val="150000"/>
              </a:lnSpc>
            </a:pPr>
            <a:r>
              <a:rPr lang="vi-VN" sz="3600" spc="300" dirty="0">
                <a:solidFill>
                  <a:schemeClr val="tx1"/>
                </a:solidFill>
                <a:latin typeface="A62 Pngtree" pitchFamily="2" charset="0"/>
              </a:rPr>
              <a:t>Chương trình giáo viên Việt Nam</a:t>
            </a:r>
            <a:endParaRPr lang="en-US" sz="3600" spc="300" dirty="0">
              <a:solidFill>
                <a:schemeClr val="tx1"/>
              </a:solidFill>
              <a:latin typeface="A62 Pngtree" pitchFamily="2" charset="0"/>
            </a:endParaRPr>
          </a:p>
        </p:txBody>
      </p:sp>
      <p:sp>
        <p:nvSpPr>
          <p:cNvPr id="462" name="Google Shape;462;p32"/>
          <p:cNvSpPr txBox="1">
            <a:spLocks noGrp="1"/>
          </p:cNvSpPr>
          <p:nvPr>
            <p:ph type="subTitle" idx="4294967295"/>
          </p:nvPr>
        </p:nvSpPr>
        <p:spPr>
          <a:xfrm>
            <a:off x="3189200" y="4470684"/>
            <a:ext cx="5813600" cy="951200"/>
          </a:xfrm>
          <a:prstGeom prst="rect">
            <a:avLst/>
          </a:prstGeom>
        </p:spPr>
        <p:txBody>
          <a:bodyPr spcFirstLastPara="1" wrap="square" lIns="121900" tIns="121900" rIns="121900" bIns="121900" anchor="t" anchorCtr="0">
            <a:noAutofit/>
          </a:bodyPr>
          <a:lstStyle/>
          <a:p>
            <a:pPr marL="0" indent="0" algn="ctr"/>
            <a:r>
              <a:rPr lang="en-US" altLang="zh-CN" sz="2000" dirty="0" err="1">
                <a:latin typeface="思源黑体 Light" panose="020B0300000000000000" pitchFamily="34" charset="-122"/>
                <a:ea typeface="思源黑体 Light" panose="020B0300000000000000" pitchFamily="34" charset="-122"/>
              </a:rPr>
              <a:t>Bạn</a:t>
            </a:r>
            <a:r>
              <a:rPr lang="en-US" altLang="zh-CN" sz="2000" dirty="0">
                <a:latin typeface="思源黑体 Light" panose="020B0300000000000000" pitchFamily="34" charset="-122"/>
                <a:ea typeface="思源黑体 Light" panose="020B0300000000000000" pitchFamily="34" charset="-122"/>
              </a:rPr>
              <a:t> </a:t>
            </a:r>
            <a:r>
              <a:rPr lang="en-US" altLang="zh-CN" sz="2000" dirty="0" err="1">
                <a:latin typeface="思源黑体 Light" panose="020B0300000000000000" pitchFamily="34" charset="-122"/>
                <a:ea typeface="思源黑体 Light" panose="020B0300000000000000" pitchFamily="34" charset="-122"/>
              </a:rPr>
              <a:t>có</a:t>
            </a:r>
            <a:r>
              <a:rPr lang="en-US" altLang="zh-CN" sz="2000" dirty="0">
                <a:latin typeface="思源黑体 Light" panose="020B0300000000000000" pitchFamily="34" charset="-122"/>
                <a:ea typeface="思源黑体 Light" panose="020B0300000000000000" pitchFamily="34" charset="-122"/>
              </a:rPr>
              <a:t> </a:t>
            </a:r>
            <a:r>
              <a:rPr lang="en-US" altLang="zh-CN" sz="2000" dirty="0" err="1">
                <a:latin typeface="思源黑体 Light" panose="020B0300000000000000" pitchFamily="34" charset="-122"/>
                <a:ea typeface="思源黑体 Light" panose="020B0300000000000000" pitchFamily="34" charset="-122"/>
              </a:rPr>
              <a:t>thể</a:t>
            </a:r>
            <a:r>
              <a:rPr lang="en-US" altLang="zh-CN" sz="2000" dirty="0">
                <a:latin typeface="思源黑体 Light" panose="020B0300000000000000" pitchFamily="34" charset="-122"/>
                <a:ea typeface="思源黑体 Light" panose="020B0300000000000000" pitchFamily="34" charset="-122"/>
              </a:rPr>
              <a:t> </a:t>
            </a:r>
            <a:r>
              <a:rPr lang="en-US" altLang="zh-CN" sz="2000" dirty="0" err="1">
                <a:latin typeface="思源黑体 Light" panose="020B0300000000000000" pitchFamily="34" charset="-122"/>
                <a:ea typeface="思源黑体 Light" panose="020B0300000000000000" pitchFamily="34" charset="-122"/>
              </a:rPr>
              <a:t>nhập</a:t>
            </a:r>
            <a:r>
              <a:rPr lang="en-US" altLang="zh-CN" sz="2000" dirty="0">
                <a:latin typeface="思源黑体 Light" panose="020B0300000000000000" pitchFamily="34" charset="-122"/>
                <a:ea typeface="思源黑体 Light" panose="020B0300000000000000" pitchFamily="34" charset="-122"/>
              </a:rPr>
              <a:t> </a:t>
            </a:r>
            <a:r>
              <a:rPr lang="en-US" altLang="zh-CN" sz="2000" dirty="0" err="1">
                <a:latin typeface="思源黑体 Light" panose="020B0300000000000000" pitchFamily="34" charset="-122"/>
                <a:ea typeface="思源黑体 Light" panose="020B0300000000000000" pitchFamily="34" charset="-122"/>
              </a:rPr>
              <a:t>phụ</a:t>
            </a:r>
            <a:r>
              <a:rPr lang="en-US" altLang="zh-CN" sz="2000" dirty="0">
                <a:latin typeface="思源黑体 Light" panose="020B0300000000000000" pitchFamily="34" charset="-122"/>
                <a:ea typeface="思源黑体 Light" panose="020B0300000000000000" pitchFamily="34" charset="-122"/>
              </a:rPr>
              <a:t> </a:t>
            </a:r>
            <a:r>
              <a:rPr lang="en-US" altLang="zh-CN" sz="2000" dirty="0" err="1">
                <a:latin typeface="思源黑体 Light" panose="020B0300000000000000" pitchFamily="34" charset="-122"/>
                <a:ea typeface="思源黑体 Light" panose="020B0300000000000000" pitchFamily="34" charset="-122"/>
              </a:rPr>
              <a:t>đề</a:t>
            </a:r>
            <a:r>
              <a:rPr lang="en-US" altLang="zh-CN" sz="2000" dirty="0">
                <a:latin typeface="思源黑体 Light" panose="020B0300000000000000" pitchFamily="34" charset="-122"/>
                <a:ea typeface="思源黑体 Light" panose="020B0300000000000000" pitchFamily="34" charset="-122"/>
              </a:rPr>
              <a:t> ở </a:t>
            </a:r>
            <a:r>
              <a:rPr lang="en-US" altLang="zh-CN" sz="2000" dirty="0" err="1">
                <a:latin typeface="思源黑体 Light" panose="020B0300000000000000" pitchFamily="34" charset="-122"/>
                <a:ea typeface="思源黑体 Light" panose="020B0300000000000000" pitchFamily="34" charset="-122"/>
              </a:rPr>
              <a:t>đây</a:t>
            </a:r>
            <a:r>
              <a:rPr lang="en-US" altLang="zh-CN" sz="2000" dirty="0">
                <a:latin typeface="思源黑体 Light" panose="020B0300000000000000" pitchFamily="34" charset="-122"/>
                <a:ea typeface="思源黑体 Light" panose="020B0300000000000000" pitchFamily="34" charset="-122"/>
              </a:rPr>
              <a:t> </a:t>
            </a:r>
            <a:r>
              <a:rPr lang="en-US" altLang="zh-CN" sz="2000" dirty="0" err="1">
                <a:latin typeface="思源黑体 Light" panose="020B0300000000000000" pitchFamily="34" charset="-122"/>
                <a:ea typeface="思源黑体 Light" panose="020B0300000000000000" pitchFamily="34" charset="-122"/>
              </a:rPr>
              <a:t>nếu</a:t>
            </a:r>
            <a:r>
              <a:rPr lang="en-US" altLang="zh-CN" sz="2000" dirty="0">
                <a:latin typeface="思源黑体 Light" panose="020B0300000000000000" pitchFamily="34" charset="-122"/>
                <a:ea typeface="思源黑体 Light" panose="020B0300000000000000" pitchFamily="34" charset="-122"/>
              </a:rPr>
              <a:t> </a:t>
            </a:r>
            <a:r>
              <a:rPr lang="en-US" altLang="zh-CN" sz="2000" dirty="0" err="1">
                <a:latin typeface="思源黑体 Light" panose="020B0300000000000000" pitchFamily="34" charset="-122"/>
                <a:ea typeface="思源黑体 Light" panose="020B0300000000000000" pitchFamily="34" charset="-122"/>
              </a:rPr>
              <a:t>bạn</a:t>
            </a:r>
            <a:r>
              <a:rPr lang="en-US" altLang="zh-CN" sz="2000" dirty="0">
                <a:latin typeface="思源黑体 Light" panose="020B0300000000000000" pitchFamily="34" charset="-122"/>
                <a:ea typeface="思源黑体 Light" panose="020B0300000000000000" pitchFamily="34" charset="-122"/>
              </a:rPr>
              <a:t> </a:t>
            </a:r>
            <a:r>
              <a:rPr lang="en-US" altLang="zh-CN" sz="2000" dirty="0" err="1">
                <a:latin typeface="思源黑体 Light" panose="020B0300000000000000" pitchFamily="34" charset="-122"/>
                <a:ea typeface="思源黑体 Light" panose="020B0300000000000000" pitchFamily="34" charset="-122"/>
              </a:rPr>
              <a:t>cần</a:t>
            </a:r>
            <a:r>
              <a:rPr lang="en-US" altLang="zh-CN" sz="2000" dirty="0">
                <a:latin typeface="思源黑体 Light" panose="020B0300000000000000" pitchFamily="34" charset="-122"/>
                <a:ea typeface="思源黑体 Light" panose="020B0300000000000000" pitchFamily="34" charset="-122"/>
              </a:rPr>
              <a:t>.</a:t>
            </a:r>
          </a:p>
        </p:txBody>
      </p:sp>
      <p:sp>
        <p:nvSpPr>
          <p:cNvPr id="463" name="Google Shape;463;p32"/>
          <p:cNvSpPr txBox="1">
            <a:spLocks noGrp="1"/>
          </p:cNvSpPr>
          <p:nvPr>
            <p:ph type="title" idx="4294967295"/>
          </p:nvPr>
        </p:nvSpPr>
        <p:spPr>
          <a:xfrm>
            <a:off x="1690883" y="1436116"/>
            <a:ext cx="2002643" cy="1440800"/>
          </a:xfrm>
          <a:prstGeom prst="rect">
            <a:avLst/>
          </a:prstGeom>
        </p:spPr>
        <p:txBody>
          <a:bodyPr spcFirstLastPara="1" wrap="square" lIns="121900" tIns="121900" rIns="121900" bIns="121900" anchor="ctr" anchorCtr="0">
            <a:noAutofit/>
          </a:bodyPr>
          <a:lstStyle/>
          <a:p>
            <a:pPr algn="ctr"/>
            <a:r>
              <a:rPr lang="en" sz="5400" spc="600" dirty="0">
                <a:latin typeface="A62 Pngtree" pitchFamily="2" charset="0"/>
              </a:rPr>
              <a:t>03</a:t>
            </a:r>
            <a:endParaRPr sz="5400" spc="600" dirty="0">
              <a:latin typeface="A62 Pngtree" pitchFamily="2" charset="0"/>
            </a:endParaRPr>
          </a:p>
        </p:txBody>
      </p:sp>
    </p:spTree>
    <p:extLst>
      <p:ext uri="{BB962C8B-B14F-4D97-AF65-F5344CB8AC3E}">
        <p14:creationId xmlns:p14="http://schemas.microsoft.com/office/powerpoint/2010/main" val="22648651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005"/>
        <p:cNvGrpSpPr/>
        <p:nvPr/>
      </p:nvGrpSpPr>
      <p:grpSpPr>
        <a:xfrm>
          <a:off x="0" y="0"/>
          <a:ext cx="0" cy="0"/>
          <a:chOff x="0" y="0"/>
          <a:chExt cx="0" cy="0"/>
        </a:xfrm>
      </p:grpSpPr>
      <p:sp>
        <p:nvSpPr>
          <p:cNvPr id="1006" name="Google Shape;1006;p45"/>
          <p:cNvSpPr txBox="1">
            <a:spLocks noGrp="1"/>
          </p:cNvSpPr>
          <p:nvPr>
            <p:ph type="subTitle" idx="4294967295"/>
          </p:nvPr>
        </p:nvSpPr>
        <p:spPr>
          <a:xfrm>
            <a:off x="2724800" y="4541533"/>
            <a:ext cx="3073200" cy="975600"/>
          </a:xfrm>
          <a:prstGeom prst="rect">
            <a:avLst/>
          </a:prstGeom>
        </p:spPr>
        <p:txBody>
          <a:bodyPr spcFirstLastPara="1" wrap="square" lIns="121900" tIns="121900" rIns="121900" bIns="121900" anchor="t" anchorCtr="0">
            <a:noAutofit/>
          </a:bodyPr>
          <a:lstStyle/>
          <a:p>
            <a:pPr marL="0" indent="0"/>
            <a:r>
              <a:rPr lang="vi-VN" altLang="zh-CN" sz="2000" kern="0" dirty="0">
                <a:latin typeface="思源黑体 Light" panose="020B0300000000000000" pitchFamily="34" charset="-122"/>
                <a:ea typeface="思源黑体 Light" panose="020B0300000000000000" pitchFamily="34" charset="-122"/>
              </a:rPr>
              <a:t>Bạn có thể mô tả ngắn gọn về chủ đề bạn muốn nói ở đây.</a:t>
            </a:r>
            <a:endParaRPr lang="en-US" dirty="0">
              <a:latin typeface="思源黑体 Light" panose="020B0300000000000000" pitchFamily="34" charset="-122"/>
              <a:ea typeface="思源黑体 Light" panose="020B0300000000000000" pitchFamily="34" charset="-122"/>
            </a:endParaRPr>
          </a:p>
        </p:txBody>
      </p:sp>
      <p:sp>
        <p:nvSpPr>
          <p:cNvPr id="1008" name="Google Shape;1008;p45"/>
          <p:cNvSpPr txBox="1">
            <a:spLocks noGrp="1"/>
          </p:cNvSpPr>
          <p:nvPr>
            <p:ph type="title" idx="4294967295"/>
          </p:nvPr>
        </p:nvSpPr>
        <p:spPr>
          <a:xfrm>
            <a:off x="2724800" y="2144484"/>
            <a:ext cx="3073200" cy="540000"/>
          </a:xfrm>
          <a:prstGeom prst="rect">
            <a:avLst/>
          </a:prstGeom>
        </p:spPr>
        <p:txBody>
          <a:bodyPr spcFirstLastPara="1" wrap="square" lIns="121900" tIns="121900" rIns="121900" bIns="121900" anchor="b" anchorCtr="0">
            <a:noAutofit/>
          </a:bodyPr>
          <a:lstStyle/>
          <a:p>
            <a:r>
              <a:rPr lang="en-US" altLang="zh-CN" sz="2000" dirty="0" err="1">
                <a:latin typeface="A62 Pngtree" pitchFamily="2" charset="0"/>
              </a:rPr>
              <a:t>Mục</a:t>
            </a:r>
            <a:r>
              <a:rPr lang="en-US" altLang="zh-CN" sz="2000" dirty="0">
                <a:latin typeface="A62 Pngtree" pitchFamily="2" charset="0"/>
              </a:rPr>
              <a:t> </a:t>
            </a:r>
            <a:r>
              <a:rPr lang="en-US" altLang="zh-CN" sz="2000" dirty="0" err="1">
                <a:latin typeface="A62 Pngtree" pitchFamily="2" charset="0"/>
              </a:rPr>
              <a:t>lục</a:t>
            </a:r>
            <a:endParaRPr lang="en-US" altLang="zh-CN" sz="2000" dirty="0">
              <a:latin typeface="A62 Pngtree" pitchFamily="2" charset="0"/>
            </a:endParaRPr>
          </a:p>
        </p:txBody>
      </p:sp>
      <p:sp>
        <p:nvSpPr>
          <p:cNvPr id="1009" name="Google Shape;1009;p45"/>
          <p:cNvSpPr txBox="1">
            <a:spLocks noGrp="1"/>
          </p:cNvSpPr>
          <p:nvPr>
            <p:ph type="subTitle" idx="4294967295"/>
          </p:nvPr>
        </p:nvSpPr>
        <p:spPr>
          <a:xfrm>
            <a:off x="2724800" y="2473133"/>
            <a:ext cx="3073201" cy="1134400"/>
          </a:xfrm>
          <a:prstGeom prst="rect">
            <a:avLst/>
          </a:prstGeom>
        </p:spPr>
        <p:txBody>
          <a:bodyPr spcFirstLastPara="1" wrap="square" lIns="121900" tIns="121900" rIns="121900" bIns="121900" anchor="t" anchorCtr="0">
            <a:noAutofit/>
          </a:bodyPr>
          <a:lstStyle/>
          <a:p>
            <a:pPr marL="0" indent="0"/>
            <a:r>
              <a:rPr lang="vi-VN" altLang="zh-CN" sz="2000" kern="0" dirty="0">
                <a:latin typeface="思源黑体 Light" panose="020B0300000000000000" pitchFamily="34" charset="-122"/>
                <a:ea typeface="思源黑体 Light" panose="020B0300000000000000" pitchFamily="34" charset="-122"/>
              </a:rPr>
              <a:t>Bạn có thể mô tả ngắn gọn về chủ đề bạn muốn nói ở đây.</a:t>
            </a:r>
            <a:endParaRPr lang="en-US" dirty="0">
              <a:latin typeface="思源黑体 Light" panose="020B0300000000000000" pitchFamily="34" charset="-122"/>
              <a:ea typeface="思源黑体 Light" panose="020B0300000000000000" pitchFamily="34" charset="-122"/>
            </a:endParaRPr>
          </a:p>
        </p:txBody>
      </p:sp>
      <p:sp>
        <p:nvSpPr>
          <p:cNvPr id="1010" name="Google Shape;1010;p45"/>
          <p:cNvSpPr txBox="1">
            <a:spLocks noGrp="1"/>
          </p:cNvSpPr>
          <p:nvPr>
            <p:ph type="title" idx="4294967295"/>
          </p:nvPr>
        </p:nvSpPr>
        <p:spPr>
          <a:xfrm>
            <a:off x="7726800" y="2144484"/>
            <a:ext cx="3073200" cy="540000"/>
          </a:xfrm>
          <a:prstGeom prst="rect">
            <a:avLst/>
          </a:prstGeom>
        </p:spPr>
        <p:txBody>
          <a:bodyPr spcFirstLastPara="1" wrap="square" lIns="121900" tIns="121900" rIns="121900" bIns="121900" anchor="b" anchorCtr="0">
            <a:noAutofit/>
          </a:bodyPr>
          <a:lstStyle/>
          <a:p>
            <a:r>
              <a:rPr lang="en-US" altLang="zh-CN" sz="2000" dirty="0" err="1">
                <a:latin typeface="A62 Pngtree" pitchFamily="2" charset="0"/>
              </a:rPr>
              <a:t>Mục</a:t>
            </a:r>
            <a:r>
              <a:rPr lang="en-US" altLang="zh-CN" sz="2000" dirty="0">
                <a:latin typeface="A62 Pngtree" pitchFamily="2" charset="0"/>
              </a:rPr>
              <a:t> </a:t>
            </a:r>
            <a:r>
              <a:rPr lang="en-US" altLang="zh-CN" sz="2000" dirty="0" err="1">
                <a:latin typeface="A62 Pngtree" pitchFamily="2" charset="0"/>
              </a:rPr>
              <a:t>lục</a:t>
            </a:r>
            <a:endParaRPr lang="en-US" altLang="zh-CN" sz="2000" spc="300" dirty="0">
              <a:latin typeface="A62 Pngtree" pitchFamily="2" charset="0"/>
              <a:ea typeface="思源黑体 Light" panose="020B0300000000000000" pitchFamily="34" charset="-122"/>
            </a:endParaRPr>
          </a:p>
        </p:txBody>
      </p:sp>
      <p:sp>
        <p:nvSpPr>
          <p:cNvPr id="1011" name="Google Shape;1011;p45"/>
          <p:cNvSpPr txBox="1">
            <a:spLocks noGrp="1"/>
          </p:cNvSpPr>
          <p:nvPr>
            <p:ph type="subTitle" idx="4294967295"/>
          </p:nvPr>
        </p:nvSpPr>
        <p:spPr>
          <a:xfrm>
            <a:off x="7726799" y="2473133"/>
            <a:ext cx="3318571" cy="1134400"/>
          </a:xfrm>
          <a:prstGeom prst="rect">
            <a:avLst/>
          </a:prstGeom>
        </p:spPr>
        <p:txBody>
          <a:bodyPr spcFirstLastPara="1" wrap="square" lIns="121900" tIns="121900" rIns="121900" bIns="121900" anchor="t" anchorCtr="0">
            <a:noAutofit/>
          </a:bodyPr>
          <a:lstStyle/>
          <a:p>
            <a:pPr marL="0" indent="0"/>
            <a:r>
              <a:rPr lang="vi-VN" altLang="zh-CN" sz="2000" kern="0" dirty="0">
                <a:latin typeface="思源黑体 Light" panose="020B0300000000000000" pitchFamily="34" charset="-122"/>
                <a:ea typeface="思源黑体 Light" panose="020B0300000000000000" pitchFamily="34" charset="-122"/>
              </a:rPr>
              <a:t>Bạn có thể mô tả ngắn gọn về chủ đề bạn muốn nói ở đây.</a:t>
            </a:r>
            <a:endParaRPr lang="en-US" dirty="0">
              <a:latin typeface="思源黑体 Light" panose="020B0300000000000000" pitchFamily="34" charset="-122"/>
              <a:ea typeface="思源黑体 Light" panose="020B0300000000000000" pitchFamily="34" charset="-122"/>
            </a:endParaRPr>
          </a:p>
        </p:txBody>
      </p:sp>
      <p:sp>
        <p:nvSpPr>
          <p:cNvPr id="1012" name="Google Shape;1012;p45"/>
          <p:cNvSpPr txBox="1">
            <a:spLocks noGrp="1"/>
          </p:cNvSpPr>
          <p:nvPr>
            <p:ph type="title" idx="4294967295"/>
          </p:nvPr>
        </p:nvSpPr>
        <p:spPr>
          <a:xfrm>
            <a:off x="2724800" y="4212884"/>
            <a:ext cx="3073200" cy="540000"/>
          </a:xfrm>
          <a:prstGeom prst="rect">
            <a:avLst/>
          </a:prstGeom>
        </p:spPr>
        <p:txBody>
          <a:bodyPr spcFirstLastPara="1" wrap="square" lIns="121900" tIns="121900" rIns="121900" bIns="121900" anchor="b" anchorCtr="0">
            <a:noAutofit/>
          </a:bodyPr>
          <a:lstStyle/>
          <a:p>
            <a:r>
              <a:rPr lang="en-US" altLang="zh-CN" sz="2000" dirty="0" err="1">
                <a:latin typeface="A62 Pngtree" pitchFamily="2" charset="0"/>
              </a:rPr>
              <a:t>Mục</a:t>
            </a:r>
            <a:r>
              <a:rPr lang="en-US" altLang="zh-CN" sz="2000" dirty="0">
                <a:latin typeface="A62 Pngtree" pitchFamily="2" charset="0"/>
              </a:rPr>
              <a:t> </a:t>
            </a:r>
            <a:r>
              <a:rPr lang="en-US" altLang="zh-CN" sz="2000" dirty="0" err="1">
                <a:latin typeface="A62 Pngtree" pitchFamily="2" charset="0"/>
              </a:rPr>
              <a:t>lục</a:t>
            </a:r>
            <a:endParaRPr lang="en-US" altLang="zh-CN" sz="2000" spc="300" dirty="0">
              <a:latin typeface="A62 Pngtree" pitchFamily="2" charset="0"/>
              <a:ea typeface="思源黑体 Light" panose="020B0300000000000000" pitchFamily="34" charset="-122"/>
            </a:endParaRPr>
          </a:p>
        </p:txBody>
      </p:sp>
      <p:sp>
        <p:nvSpPr>
          <p:cNvPr id="1013" name="Google Shape;1013;p45"/>
          <p:cNvSpPr txBox="1">
            <a:spLocks noGrp="1"/>
          </p:cNvSpPr>
          <p:nvPr>
            <p:ph type="title" idx="4294967295"/>
          </p:nvPr>
        </p:nvSpPr>
        <p:spPr>
          <a:xfrm>
            <a:off x="7726800" y="4212884"/>
            <a:ext cx="3073200" cy="540000"/>
          </a:xfrm>
          <a:prstGeom prst="rect">
            <a:avLst/>
          </a:prstGeom>
        </p:spPr>
        <p:txBody>
          <a:bodyPr spcFirstLastPara="1" wrap="square" lIns="121900" tIns="121900" rIns="121900" bIns="121900" anchor="b" anchorCtr="0">
            <a:noAutofit/>
          </a:bodyPr>
          <a:lstStyle/>
          <a:p>
            <a:r>
              <a:rPr lang="en-US" altLang="zh-CN" sz="2000" dirty="0" err="1">
                <a:latin typeface="A62 Pngtree" pitchFamily="2" charset="0"/>
              </a:rPr>
              <a:t>Mục</a:t>
            </a:r>
            <a:r>
              <a:rPr lang="en-US" altLang="zh-CN" sz="2000" dirty="0">
                <a:latin typeface="A62 Pngtree" pitchFamily="2" charset="0"/>
              </a:rPr>
              <a:t> </a:t>
            </a:r>
            <a:r>
              <a:rPr lang="en-US" altLang="zh-CN" sz="2000" dirty="0" err="1">
                <a:latin typeface="A62 Pngtree" pitchFamily="2" charset="0"/>
              </a:rPr>
              <a:t>lục</a:t>
            </a:r>
            <a:endParaRPr lang="en-US" altLang="zh-CN" sz="2000" spc="300" dirty="0">
              <a:latin typeface="A62 Pngtree" pitchFamily="2" charset="0"/>
              <a:ea typeface="思源黑体 Light" panose="020B0300000000000000" pitchFamily="34" charset="-122"/>
            </a:endParaRPr>
          </a:p>
        </p:txBody>
      </p:sp>
      <p:sp>
        <p:nvSpPr>
          <p:cNvPr id="1014" name="Google Shape;1014;p45"/>
          <p:cNvSpPr txBox="1">
            <a:spLocks noGrp="1"/>
          </p:cNvSpPr>
          <p:nvPr>
            <p:ph type="subTitle" idx="4294967295"/>
          </p:nvPr>
        </p:nvSpPr>
        <p:spPr>
          <a:xfrm>
            <a:off x="7726800" y="4541533"/>
            <a:ext cx="3318570" cy="975600"/>
          </a:xfrm>
          <a:prstGeom prst="rect">
            <a:avLst/>
          </a:prstGeom>
        </p:spPr>
        <p:txBody>
          <a:bodyPr spcFirstLastPara="1" wrap="square" lIns="121900" tIns="121900" rIns="121900" bIns="121900" anchor="t" anchorCtr="0">
            <a:noAutofit/>
          </a:bodyPr>
          <a:lstStyle/>
          <a:p>
            <a:pPr marL="0" indent="0"/>
            <a:r>
              <a:rPr lang="vi-VN" altLang="zh-CN" sz="2000" kern="0" dirty="0">
                <a:latin typeface="思源黑体 Light" panose="020B0300000000000000" pitchFamily="34" charset="-122"/>
                <a:ea typeface="思源黑体 Light" panose="020B0300000000000000" pitchFamily="34" charset="-122"/>
              </a:rPr>
              <a:t>Bạn có thể mô tả ngắn gọn về chủ đề bạn muốn nói ở đây.</a:t>
            </a:r>
            <a:endParaRPr lang="en-US" dirty="0">
              <a:latin typeface="思源黑体 Light" panose="020B0300000000000000" pitchFamily="34" charset="-122"/>
              <a:ea typeface="思源黑体 Light" panose="020B0300000000000000" pitchFamily="34" charset="-122"/>
            </a:endParaRPr>
          </a:p>
        </p:txBody>
      </p:sp>
      <p:pic>
        <p:nvPicPr>
          <p:cNvPr id="46" name="图片 45">
            <a:extLst>
              <a:ext uri="{FF2B5EF4-FFF2-40B4-BE49-F238E27FC236}">
                <a16:creationId xmlns:a16="http://schemas.microsoft.com/office/drawing/2014/main" id="{9BC5C3FF-DF65-4AE9-89E4-09E722BB698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rot="17093563">
            <a:off x="1406851" y="4428084"/>
            <a:ext cx="1146893" cy="912483"/>
          </a:xfrm>
          <a:prstGeom prst="rect">
            <a:avLst/>
          </a:prstGeom>
        </p:spPr>
      </p:pic>
      <p:pic>
        <p:nvPicPr>
          <p:cNvPr id="47" name="图片 46">
            <a:extLst>
              <a:ext uri="{FF2B5EF4-FFF2-40B4-BE49-F238E27FC236}">
                <a16:creationId xmlns:a16="http://schemas.microsoft.com/office/drawing/2014/main" id="{B77823F8-397D-4A2B-8FA5-21EC4A351E01}"/>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rot="18477019">
            <a:off x="6555185" y="2377977"/>
            <a:ext cx="926031" cy="1075032"/>
          </a:xfrm>
          <a:prstGeom prst="rect">
            <a:avLst/>
          </a:prstGeom>
        </p:spPr>
      </p:pic>
      <p:pic>
        <p:nvPicPr>
          <p:cNvPr id="48" name="图片 47">
            <a:extLst>
              <a:ext uri="{FF2B5EF4-FFF2-40B4-BE49-F238E27FC236}">
                <a16:creationId xmlns:a16="http://schemas.microsoft.com/office/drawing/2014/main" id="{5C2CA2FB-0F6D-4488-A073-693045078778}"/>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1290243" y="2389676"/>
            <a:ext cx="1353636" cy="1046913"/>
          </a:xfrm>
          <a:prstGeom prst="rect">
            <a:avLst/>
          </a:prstGeom>
        </p:spPr>
      </p:pic>
      <p:pic>
        <p:nvPicPr>
          <p:cNvPr id="49" name="图片 48">
            <a:extLst>
              <a:ext uri="{FF2B5EF4-FFF2-40B4-BE49-F238E27FC236}">
                <a16:creationId xmlns:a16="http://schemas.microsoft.com/office/drawing/2014/main" id="{B16EC15A-4E3A-446B-B490-E032923E3268}"/>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6446436" y="4322448"/>
            <a:ext cx="1143527" cy="1197091"/>
          </a:xfrm>
          <a:prstGeom prst="rect">
            <a:avLst/>
          </a:prstGeom>
        </p:spPr>
      </p:pic>
      <p:sp>
        <p:nvSpPr>
          <p:cNvPr id="17" name="矩形 16">
            <a:extLst>
              <a:ext uri="{FF2B5EF4-FFF2-40B4-BE49-F238E27FC236}">
                <a16:creationId xmlns:a16="http://schemas.microsoft.com/office/drawing/2014/main" id="{8E7D0F68-74DD-34A6-8BAB-B252C56E37F5}"/>
              </a:ext>
            </a:extLst>
          </p:cNvPr>
          <p:cNvSpPr/>
          <p:nvPr/>
        </p:nvSpPr>
        <p:spPr>
          <a:xfrm flipV="1">
            <a:off x="3820175" y="1149326"/>
            <a:ext cx="4881112" cy="110016"/>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Google Shape;1007;p45">
            <a:extLst>
              <a:ext uri="{FF2B5EF4-FFF2-40B4-BE49-F238E27FC236}">
                <a16:creationId xmlns:a16="http://schemas.microsoft.com/office/drawing/2014/main" id="{F23BF818-0363-6909-E30D-60EFFC1D0CF4}"/>
              </a:ext>
            </a:extLst>
          </p:cNvPr>
          <p:cNvSpPr txBox="1">
            <a:spLocks/>
          </p:cNvSpPr>
          <p:nvPr/>
        </p:nvSpPr>
        <p:spPr>
          <a:xfrm>
            <a:off x="2609567" y="764477"/>
            <a:ext cx="7288874" cy="763600"/>
          </a:xfrm>
          <a:prstGeom prst="rect">
            <a:avLst/>
          </a:prstGeom>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algn="ctr"/>
            <a:r>
              <a:rPr lang="en-US" altLang="zh-CN" sz="2800" dirty="0" err="1">
                <a:solidFill>
                  <a:schemeClr val="tx1"/>
                </a:solidFill>
                <a:latin typeface="A62 Pngtree" pitchFamily="2" charset="0"/>
              </a:rPr>
              <a:t>Ngày</a:t>
            </a:r>
            <a:r>
              <a:rPr lang="en-US" altLang="zh-CN" sz="2800" dirty="0">
                <a:solidFill>
                  <a:schemeClr val="tx1"/>
                </a:solidFill>
                <a:latin typeface="A62 Pngtree" pitchFamily="2" charset="0"/>
              </a:rPr>
              <a:t> </a:t>
            </a:r>
            <a:r>
              <a:rPr lang="en-US" altLang="zh-CN" sz="2800" dirty="0" err="1">
                <a:solidFill>
                  <a:schemeClr val="tx1"/>
                </a:solidFill>
                <a:latin typeface="A62 Pngtree" pitchFamily="2" charset="0"/>
              </a:rPr>
              <a:t>giáo</a:t>
            </a:r>
            <a:r>
              <a:rPr lang="en-US" altLang="zh-CN" sz="2800" dirty="0">
                <a:solidFill>
                  <a:schemeClr val="tx1"/>
                </a:solidFill>
                <a:latin typeface="A62 Pngtree" pitchFamily="2" charset="0"/>
              </a:rPr>
              <a:t> </a:t>
            </a:r>
            <a:r>
              <a:rPr lang="en-US" altLang="zh-CN" sz="2800" dirty="0" err="1">
                <a:solidFill>
                  <a:schemeClr val="tx1"/>
                </a:solidFill>
                <a:latin typeface="A62 Pngtree" pitchFamily="2" charset="0"/>
              </a:rPr>
              <a:t>viên</a:t>
            </a:r>
            <a:r>
              <a:rPr lang="en-US" altLang="zh-CN" sz="2800" dirty="0">
                <a:solidFill>
                  <a:schemeClr val="tx1"/>
                </a:solidFill>
                <a:latin typeface="A62 Pngtree" pitchFamily="2" charset="0"/>
              </a:rPr>
              <a:t> </a:t>
            </a:r>
            <a:r>
              <a:rPr lang="en-US" altLang="zh-CN" sz="2800" dirty="0" err="1">
                <a:solidFill>
                  <a:schemeClr val="tx1"/>
                </a:solidFill>
                <a:latin typeface="A62 Pngtree" pitchFamily="2" charset="0"/>
              </a:rPr>
              <a:t>Việt</a:t>
            </a:r>
            <a:r>
              <a:rPr lang="en-US" altLang="zh-CN" sz="2800" dirty="0">
                <a:solidFill>
                  <a:schemeClr val="tx1"/>
                </a:solidFill>
                <a:latin typeface="A62 Pngtree" pitchFamily="2" charset="0"/>
              </a:rPr>
              <a:t> Nam</a:t>
            </a:r>
            <a:endParaRPr lang="en-US" sz="2800" kern="0" dirty="0">
              <a:latin typeface="A62 Pngtree" pitchFamily="2" charset="0"/>
            </a:endParaRPr>
          </a:p>
        </p:txBody>
      </p:sp>
      <p:pic>
        <p:nvPicPr>
          <p:cNvPr id="19" name="图片 18">
            <a:extLst>
              <a:ext uri="{FF2B5EF4-FFF2-40B4-BE49-F238E27FC236}">
                <a16:creationId xmlns:a16="http://schemas.microsoft.com/office/drawing/2014/main" id="{6CD4D79B-045B-91FD-37BA-34BFA7606471}"/>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rot="6590254">
            <a:off x="3289270" y="278191"/>
            <a:ext cx="637649" cy="90021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Shape 1051"/>
        <p:cNvGrpSpPr/>
        <p:nvPr/>
      </p:nvGrpSpPr>
      <p:grpSpPr>
        <a:xfrm>
          <a:off x="0" y="0"/>
          <a:ext cx="0" cy="0"/>
          <a:chOff x="0" y="0"/>
          <a:chExt cx="0" cy="0"/>
        </a:xfrm>
      </p:grpSpPr>
      <p:sp>
        <p:nvSpPr>
          <p:cNvPr id="4" name="矩形 3">
            <a:extLst>
              <a:ext uri="{FF2B5EF4-FFF2-40B4-BE49-F238E27FC236}">
                <a16:creationId xmlns:a16="http://schemas.microsoft.com/office/drawing/2014/main" id="{9C978842-975D-4A15-9EED-79C2C1A5579E}"/>
              </a:ext>
            </a:extLst>
          </p:cNvPr>
          <p:cNvSpPr/>
          <p:nvPr/>
        </p:nvSpPr>
        <p:spPr>
          <a:xfrm>
            <a:off x="2729524" y="3545119"/>
            <a:ext cx="6366350" cy="30498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52" name="Google Shape;1052;p46"/>
          <p:cNvSpPr txBox="1">
            <a:spLocks noGrp="1"/>
          </p:cNvSpPr>
          <p:nvPr>
            <p:ph type="title" idx="4294967295"/>
          </p:nvPr>
        </p:nvSpPr>
        <p:spPr>
          <a:xfrm>
            <a:off x="2186467" y="2578287"/>
            <a:ext cx="7554000" cy="2084254"/>
          </a:xfrm>
          <a:prstGeom prst="rect">
            <a:avLst/>
          </a:prstGeom>
        </p:spPr>
        <p:txBody>
          <a:bodyPr spcFirstLastPara="1" wrap="square" lIns="121900" tIns="121900" rIns="121900" bIns="121900" anchor="ctr" anchorCtr="0">
            <a:noAutofit/>
          </a:bodyPr>
          <a:lstStyle/>
          <a:p>
            <a:pPr algn="ctr"/>
            <a:r>
              <a:rPr lang="en-US" sz="5400" dirty="0" err="1">
                <a:latin typeface="A62 Pngtree" pitchFamily="2" charset="0"/>
              </a:rPr>
              <a:t>Nói</a:t>
            </a:r>
            <a:r>
              <a:rPr lang="en-US" sz="5400" dirty="0">
                <a:latin typeface="A62 Pngtree" pitchFamily="2" charset="0"/>
              </a:rPr>
              <a:t> hay </a:t>
            </a:r>
            <a:r>
              <a:rPr lang="en-US" sz="5400" dirty="0" err="1">
                <a:latin typeface="A62 Pngtree" pitchFamily="2" charset="0"/>
              </a:rPr>
              <a:t>lắm</a:t>
            </a:r>
            <a:endParaRPr sz="5400" dirty="0">
              <a:latin typeface="A62 Pngtree" pitchFamily="2" charset="0"/>
            </a:endParaRPr>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959"/>
        <p:cNvGrpSpPr/>
        <p:nvPr/>
      </p:nvGrpSpPr>
      <p:grpSpPr>
        <a:xfrm>
          <a:off x="0" y="0"/>
          <a:ext cx="0" cy="0"/>
          <a:chOff x="0" y="0"/>
          <a:chExt cx="0" cy="0"/>
        </a:xfrm>
      </p:grpSpPr>
      <p:sp>
        <p:nvSpPr>
          <p:cNvPr id="45" name="Google Shape;649;p36">
            <a:extLst>
              <a:ext uri="{FF2B5EF4-FFF2-40B4-BE49-F238E27FC236}">
                <a16:creationId xmlns:a16="http://schemas.microsoft.com/office/drawing/2014/main" id="{B491994B-0694-4DD0-B08B-24E28D7FB4B7}"/>
              </a:ext>
            </a:extLst>
          </p:cNvPr>
          <p:cNvSpPr txBox="1">
            <a:spLocks/>
          </p:cNvSpPr>
          <p:nvPr/>
        </p:nvSpPr>
        <p:spPr>
          <a:xfrm>
            <a:off x="1532381" y="709081"/>
            <a:ext cx="7060255" cy="763600"/>
          </a:xfrm>
          <a:prstGeom prst="rect">
            <a:avLst/>
          </a:prstGeom>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US" altLang="zh-CN" sz="2400" kern="0" dirty="0" err="1">
                <a:latin typeface="A62 Pngtree" pitchFamily="2" charset="0"/>
              </a:rPr>
              <a:t>Ngày</a:t>
            </a:r>
            <a:r>
              <a:rPr lang="en-US" altLang="zh-CN" sz="2400" kern="0" dirty="0">
                <a:latin typeface="A62 Pngtree" pitchFamily="2" charset="0"/>
              </a:rPr>
              <a:t> </a:t>
            </a:r>
            <a:r>
              <a:rPr lang="en-US" altLang="zh-CN" sz="2400" kern="0" dirty="0" err="1">
                <a:latin typeface="A62 Pngtree" pitchFamily="2" charset="0"/>
              </a:rPr>
              <a:t>của</a:t>
            </a:r>
            <a:r>
              <a:rPr lang="en-US" altLang="zh-CN" sz="2400" kern="0" dirty="0">
                <a:latin typeface="A62 Pngtree" pitchFamily="2" charset="0"/>
              </a:rPr>
              <a:t> </a:t>
            </a:r>
            <a:r>
              <a:rPr lang="en-US" altLang="zh-CN" sz="2400" kern="0" dirty="0" err="1">
                <a:latin typeface="A62 Pngtree" pitchFamily="2" charset="0"/>
              </a:rPr>
              <a:t>giáo</a:t>
            </a:r>
            <a:r>
              <a:rPr lang="en-US" altLang="zh-CN" sz="2400" kern="0" dirty="0">
                <a:latin typeface="A62 Pngtree" pitchFamily="2" charset="0"/>
              </a:rPr>
              <a:t> </a:t>
            </a:r>
            <a:r>
              <a:rPr lang="en-US" altLang="zh-CN" sz="2400" kern="0" dirty="0" err="1">
                <a:latin typeface="A62 Pngtree" pitchFamily="2" charset="0"/>
              </a:rPr>
              <a:t>viên</a:t>
            </a:r>
            <a:endParaRPr lang="en-US" altLang="zh-CN" sz="2400" kern="0" dirty="0">
              <a:latin typeface="A62 Pngtree" pitchFamily="2" charset="0"/>
            </a:endParaRPr>
          </a:p>
        </p:txBody>
      </p:sp>
      <p:sp>
        <p:nvSpPr>
          <p:cNvPr id="46" name="Google Shape;1007;p45">
            <a:extLst>
              <a:ext uri="{FF2B5EF4-FFF2-40B4-BE49-F238E27FC236}">
                <a16:creationId xmlns:a16="http://schemas.microsoft.com/office/drawing/2014/main" id="{3DD57352-4993-4542-B463-C60AFB9EB3D6}"/>
              </a:ext>
            </a:extLst>
          </p:cNvPr>
          <p:cNvSpPr txBox="1">
            <a:spLocks/>
          </p:cNvSpPr>
          <p:nvPr/>
        </p:nvSpPr>
        <p:spPr>
          <a:xfrm>
            <a:off x="1919161" y="3377941"/>
            <a:ext cx="1818609" cy="1525604"/>
          </a:xfrm>
          <a:prstGeom prst="rect">
            <a:avLst/>
          </a:prstGeom>
          <a:effectLst/>
        </p:spPr>
        <p:txBody>
          <a:bodyPr spcFirstLastPara="1" wrap="square" lIns="121900" tIns="648000" rIns="121900" bIns="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algn="ctr">
              <a:lnSpc>
                <a:spcPct val="150000"/>
              </a:lnSpc>
            </a:pPr>
            <a:r>
              <a:rPr lang="en-US" sz="8000" kern="0" dirty="0">
                <a:solidFill>
                  <a:srgbClr val="67C8F3"/>
                </a:solidFill>
                <a:latin typeface="思源黑体 Heavy" panose="020B0A00000000000000" pitchFamily="34" charset="-122"/>
                <a:ea typeface="思源黑体 Heavy" panose="020B0A00000000000000" pitchFamily="34" charset="-122"/>
              </a:rPr>
              <a:t>01</a:t>
            </a:r>
          </a:p>
        </p:txBody>
      </p:sp>
      <p:sp>
        <p:nvSpPr>
          <p:cNvPr id="47" name="Google Shape;1007;p45">
            <a:extLst>
              <a:ext uri="{FF2B5EF4-FFF2-40B4-BE49-F238E27FC236}">
                <a16:creationId xmlns:a16="http://schemas.microsoft.com/office/drawing/2014/main" id="{2D67EBB6-89EA-49BA-9D88-67FD67A47D59}"/>
              </a:ext>
            </a:extLst>
          </p:cNvPr>
          <p:cNvSpPr txBox="1">
            <a:spLocks/>
          </p:cNvSpPr>
          <p:nvPr/>
        </p:nvSpPr>
        <p:spPr>
          <a:xfrm>
            <a:off x="5186695" y="1853500"/>
            <a:ext cx="1818609" cy="1525604"/>
          </a:xfrm>
          <a:prstGeom prst="rect">
            <a:avLst/>
          </a:prstGeom>
          <a:effectLst/>
        </p:spPr>
        <p:txBody>
          <a:bodyPr spcFirstLastPara="1" wrap="square" lIns="121900" tIns="648000" rIns="121900" bIns="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algn="ctr">
              <a:lnSpc>
                <a:spcPct val="150000"/>
              </a:lnSpc>
            </a:pPr>
            <a:r>
              <a:rPr lang="en-US" sz="8000" kern="0" dirty="0">
                <a:solidFill>
                  <a:schemeClr val="accent5"/>
                </a:solidFill>
                <a:latin typeface="思源黑体 Heavy" panose="020B0A00000000000000" pitchFamily="34" charset="-122"/>
                <a:ea typeface="思源黑体 Heavy" panose="020B0A00000000000000" pitchFamily="34" charset="-122"/>
              </a:rPr>
              <a:t>02</a:t>
            </a:r>
          </a:p>
        </p:txBody>
      </p:sp>
      <p:sp>
        <p:nvSpPr>
          <p:cNvPr id="48" name="Google Shape;1007;p45">
            <a:extLst>
              <a:ext uri="{FF2B5EF4-FFF2-40B4-BE49-F238E27FC236}">
                <a16:creationId xmlns:a16="http://schemas.microsoft.com/office/drawing/2014/main" id="{6467EF15-A155-471B-8CF5-8E6410D8D9B3}"/>
              </a:ext>
            </a:extLst>
          </p:cNvPr>
          <p:cNvSpPr txBox="1">
            <a:spLocks/>
          </p:cNvSpPr>
          <p:nvPr/>
        </p:nvSpPr>
        <p:spPr>
          <a:xfrm>
            <a:off x="8374338" y="3377940"/>
            <a:ext cx="1818609" cy="1525604"/>
          </a:xfrm>
          <a:prstGeom prst="rect">
            <a:avLst/>
          </a:prstGeom>
          <a:effectLst/>
        </p:spPr>
        <p:txBody>
          <a:bodyPr spcFirstLastPara="1" wrap="square" lIns="121900" tIns="648000" rIns="121900" bIns="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algn="ctr">
              <a:lnSpc>
                <a:spcPct val="150000"/>
              </a:lnSpc>
            </a:pPr>
            <a:r>
              <a:rPr lang="en-US" sz="8000" kern="0" dirty="0">
                <a:solidFill>
                  <a:srgbClr val="FDCB07"/>
                </a:solidFill>
                <a:latin typeface="思源黑体 Heavy" panose="020B0A00000000000000" pitchFamily="34" charset="-122"/>
                <a:ea typeface="思源黑体 Heavy" panose="020B0A00000000000000" pitchFamily="34" charset="-122"/>
              </a:rPr>
              <a:t>03</a:t>
            </a:r>
          </a:p>
        </p:txBody>
      </p:sp>
      <p:pic>
        <p:nvPicPr>
          <p:cNvPr id="49" name="图片 48">
            <a:extLst>
              <a:ext uri="{FF2B5EF4-FFF2-40B4-BE49-F238E27FC236}">
                <a16:creationId xmlns:a16="http://schemas.microsoft.com/office/drawing/2014/main" id="{F28FC651-C1E3-41FC-8265-E516F68859B9}"/>
              </a:ext>
            </a:extLst>
          </p:cNvPr>
          <p:cNvPicPr>
            <a:picLocks noChangeAspect="1"/>
          </p:cNvPicPr>
          <p:nvPr/>
        </p:nvPicPr>
        <p:blipFill rotWithShape="1">
          <a:blip r:embed="rId4">
            <a:extLst>
              <a:ext uri="{28A0092B-C50C-407E-A947-70E740481C1C}">
                <a14:useLocalDpi xmlns:a14="http://schemas.microsoft.com/office/drawing/2010/main" val="0"/>
              </a:ext>
            </a:extLst>
          </a:blip>
          <a:srcRect l="66632" t="88735"/>
          <a:stretch/>
        </p:blipFill>
        <p:spPr>
          <a:xfrm rot="11471675" flipV="1">
            <a:off x="2931325" y="3234733"/>
            <a:ext cx="2239378" cy="1184455"/>
          </a:xfrm>
          <a:prstGeom prst="rect">
            <a:avLst/>
          </a:prstGeom>
        </p:spPr>
      </p:pic>
      <p:pic>
        <p:nvPicPr>
          <p:cNvPr id="50" name="图片 49">
            <a:extLst>
              <a:ext uri="{FF2B5EF4-FFF2-40B4-BE49-F238E27FC236}">
                <a16:creationId xmlns:a16="http://schemas.microsoft.com/office/drawing/2014/main" id="{474E5A68-D586-409D-916F-4BBC832F527A}"/>
              </a:ext>
            </a:extLst>
          </p:cNvPr>
          <p:cNvPicPr>
            <a:picLocks noChangeAspect="1"/>
          </p:cNvPicPr>
          <p:nvPr/>
        </p:nvPicPr>
        <p:blipFill rotWithShape="1">
          <a:blip r:embed="rId4">
            <a:extLst>
              <a:ext uri="{28A0092B-C50C-407E-A947-70E740481C1C}">
                <a14:useLocalDpi xmlns:a14="http://schemas.microsoft.com/office/drawing/2010/main" val="0"/>
              </a:ext>
            </a:extLst>
          </a:blip>
          <a:srcRect t="324" r="60034" b="87261"/>
          <a:stretch/>
        </p:blipFill>
        <p:spPr>
          <a:xfrm rot="16200000" flipV="1">
            <a:off x="6451732" y="3161162"/>
            <a:ext cx="2263869" cy="1513630"/>
          </a:xfrm>
          <a:prstGeom prst="rect">
            <a:avLst/>
          </a:prstGeom>
        </p:spPr>
      </p:pic>
      <p:sp>
        <p:nvSpPr>
          <p:cNvPr id="53" name="Google Shape;1159;p49">
            <a:extLst>
              <a:ext uri="{FF2B5EF4-FFF2-40B4-BE49-F238E27FC236}">
                <a16:creationId xmlns:a16="http://schemas.microsoft.com/office/drawing/2014/main" id="{E0F2E575-5F01-4B9D-90F0-32E45D7AD5A7}"/>
              </a:ext>
            </a:extLst>
          </p:cNvPr>
          <p:cNvSpPr txBox="1">
            <a:spLocks/>
          </p:cNvSpPr>
          <p:nvPr/>
        </p:nvSpPr>
        <p:spPr>
          <a:xfrm>
            <a:off x="5062509" y="3915201"/>
            <a:ext cx="2243229" cy="1209495"/>
          </a:xfrm>
          <a:prstGeom prst="rect">
            <a:avLst/>
          </a:prstGeom>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algn="ctr"/>
            <a:r>
              <a:rPr lang="vi-VN" altLang="zh-CN" sz="2000" kern="0" dirty="0">
                <a:latin typeface="思源黑体 Light" panose="020B0300000000000000" pitchFamily="34" charset="-122"/>
                <a:ea typeface="思源黑体 Light" panose="020B0300000000000000" pitchFamily="34" charset="-122"/>
              </a:rPr>
              <a:t>Bạn có thể mô tả ngắn gọn về chủ đề bạn muốn nói ở đây.</a:t>
            </a:r>
            <a:endParaRPr lang="en-US" altLang="zh-CN" kern="0" dirty="0">
              <a:latin typeface="思源黑体 Light" panose="020B0300000000000000" pitchFamily="34" charset="-122"/>
              <a:ea typeface="思源黑体 Light" panose="020B0300000000000000" pitchFamily="34" charset="-122"/>
            </a:endParaRPr>
          </a:p>
        </p:txBody>
      </p:sp>
      <p:sp>
        <p:nvSpPr>
          <p:cNvPr id="55" name="Google Shape;1159;p49">
            <a:extLst>
              <a:ext uri="{FF2B5EF4-FFF2-40B4-BE49-F238E27FC236}">
                <a16:creationId xmlns:a16="http://schemas.microsoft.com/office/drawing/2014/main" id="{2F663154-757F-44EB-A447-DFB30B1DD2A2}"/>
              </a:ext>
            </a:extLst>
          </p:cNvPr>
          <p:cNvSpPr txBox="1">
            <a:spLocks/>
          </p:cNvSpPr>
          <p:nvPr/>
        </p:nvSpPr>
        <p:spPr>
          <a:xfrm>
            <a:off x="1786741" y="2616302"/>
            <a:ext cx="2243229" cy="1209495"/>
          </a:xfrm>
          <a:prstGeom prst="rect">
            <a:avLst/>
          </a:prstGeom>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algn="ctr"/>
            <a:r>
              <a:rPr lang="vi-VN" altLang="zh-CN" sz="2000" kern="0" dirty="0">
                <a:latin typeface="思源黑体 Light" panose="020B0300000000000000" pitchFamily="34" charset="-122"/>
                <a:ea typeface="思源黑体 Light" panose="020B0300000000000000" pitchFamily="34" charset="-122"/>
              </a:rPr>
              <a:t>Bạn có thể mô tả ngắn gọn về chủ đề bạn muốn nói ở đây.</a:t>
            </a:r>
            <a:endParaRPr lang="en-US" altLang="zh-CN" kern="0" dirty="0">
              <a:latin typeface="思源黑体 Light" panose="020B0300000000000000" pitchFamily="34" charset="-122"/>
              <a:ea typeface="思源黑体 Light" panose="020B0300000000000000" pitchFamily="34" charset="-122"/>
            </a:endParaRPr>
          </a:p>
        </p:txBody>
      </p:sp>
      <p:sp>
        <p:nvSpPr>
          <p:cNvPr id="56" name="Google Shape;1159;p49">
            <a:extLst>
              <a:ext uri="{FF2B5EF4-FFF2-40B4-BE49-F238E27FC236}">
                <a16:creationId xmlns:a16="http://schemas.microsoft.com/office/drawing/2014/main" id="{91A78D69-A81D-4EF7-BE3B-099B0A7D885D}"/>
              </a:ext>
            </a:extLst>
          </p:cNvPr>
          <p:cNvSpPr txBox="1">
            <a:spLocks/>
          </p:cNvSpPr>
          <p:nvPr/>
        </p:nvSpPr>
        <p:spPr>
          <a:xfrm>
            <a:off x="8162029" y="2616302"/>
            <a:ext cx="2243229" cy="1209495"/>
          </a:xfrm>
          <a:prstGeom prst="rect">
            <a:avLst/>
          </a:prstGeom>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algn="ctr"/>
            <a:r>
              <a:rPr lang="vi-VN" altLang="zh-CN" sz="2000" kern="0" dirty="0">
                <a:latin typeface="思源黑体 Light" panose="020B0300000000000000" pitchFamily="34" charset="-122"/>
                <a:ea typeface="思源黑体 Light" panose="020B0300000000000000" pitchFamily="34" charset="-122"/>
              </a:rPr>
              <a:t>Bạn có thể mô tả ngắn gọn về chủ đề bạn muốn nói ở đây.</a:t>
            </a:r>
            <a:endParaRPr lang="en-US" altLang="zh-CN" kern="0" dirty="0">
              <a:latin typeface="思源黑体 Light" panose="020B0300000000000000" pitchFamily="34" charset="-122"/>
              <a:ea typeface="思源黑体 Light" panose="020B0300000000000000" pitchFamily="34" charset="-122"/>
            </a:endParaRPr>
          </a:p>
        </p:txBody>
      </p:sp>
      <p:pic>
        <p:nvPicPr>
          <p:cNvPr id="57" name="图片 56">
            <a:extLst>
              <a:ext uri="{FF2B5EF4-FFF2-40B4-BE49-F238E27FC236}">
                <a16:creationId xmlns:a16="http://schemas.microsoft.com/office/drawing/2014/main" id="{95F07E21-BD0D-44E5-A2AA-A9D464BA31C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784558" y="1490146"/>
            <a:ext cx="996050" cy="1156317"/>
          </a:xfrm>
          <a:prstGeom prst="rect">
            <a:avLst/>
          </a:prstGeom>
        </p:spPr>
      </p:pic>
      <p:pic>
        <p:nvPicPr>
          <p:cNvPr id="58" name="图片 57">
            <a:extLst>
              <a:ext uri="{FF2B5EF4-FFF2-40B4-BE49-F238E27FC236}">
                <a16:creationId xmlns:a16="http://schemas.microsoft.com/office/drawing/2014/main" id="{3F7D5E37-1FDC-430A-8792-23C10CD656CC}"/>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7252167" y="328262"/>
            <a:ext cx="1088315" cy="894338"/>
          </a:xfrm>
          <a:prstGeom prst="rect">
            <a:avLst/>
          </a:prstGeom>
        </p:spPr>
      </p:pic>
      <p:pic>
        <p:nvPicPr>
          <p:cNvPr id="59" name="图片 58">
            <a:extLst>
              <a:ext uri="{FF2B5EF4-FFF2-40B4-BE49-F238E27FC236}">
                <a16:creationId xmlns:a16="http://schemas.microsoft.com/office/drawing/2014/main" id="{D6A753EE-C1F1-4984-89D3-A6D2C4FD015E}"/>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rot="12953690">
            <a:off x="1094384" y="5498552"/>
            <a:ext cx="1129057" cy="898293"/>
          </a:xfrm>
          <a:prstGeom prst="rect">
            <a:avLst/>
          </a:prstGeom>
        </p:spPr>
      </p:pic>
      <p:pic>
        <p:nvPicPr>
          <p:cNvPr id="60" name="图片 59">
            <a:extLst>
              <a:ext uri="{FF2B5EF4-FFF2-40B4-BE49-F238E27FC236}">
                <a16:creationId xmlns:a16="http://schemas.microsoft.com/office/drawing/2014/main" id="{A6CF2920-516E-4450-9B41-E3FCAB4A9D1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5743626" y="5124696"/>
            <a:ext cx="777774" cy="768138"/>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169"/>
        <p:cNvGrpSpPr/>
        <p:nvPr/>
      </p:nvGrpSpPr>
      <p:grpSpPr>
        <a:xfrm>
          <a:off x="0" y="0"/>
          <a:ext cx="0" cy="0"/>
          <a:chOff x="0" y="0"/>
          <a:chExt cx="0" cy="0"/>
        </a:xfrm>
      </p:grpSpPr>
      <p:grpSp>
        <p:nvGrpSpPr>
          <p:cNvPr id="4" name="组合 3">
            <a:extLst>
              <a:ext uri="{FF2B5EF4-FFF2-40B4-BE49-F238E27FC236}">
                <a16:creationId xmlns:a16="http://schemas.microsoft.com/office/drawing/2014/main" id="{3A26A9F7-7458-4575-AE0C-6F673682D039}"/>
              </a:ext>
            </a:extLst>
          </p:cNvPr>
          <p:cNvGrpSpPr/>
          <p:nvPr/>
        </p:nvGrpSpPr>
        <p:grpSpPr>
          <a:xfrm>
            <a:off x="1076735" y="516575"/>
            <a:ext cx="5950861" cy="5789302"/>
            <a:chOff x="1076735" y="516575"/>
            <a:chExt cx="5950861" cy="5789302"/>
          </a:xfrm>
        </p:grpSpPr>
        <p:pic>
          <p:nvPicPr>
            <p:cNvPr id="64" name="图片 63">
              <a:extLst>
                <a:ext uri="{FF2B5EF4-FFF2-40B4-BE49-F238E27FC236}">
                  <a16:creationId xmlns:a16="http://schemas.microsoft.com/office/drawing/2014/main" id="{A18E622A-49E7-4C78-A412-C9E850BA9D48}"/>
                </a:ext>
              </a:extLst>
            </p:cNvPr>
            <p:cNvPicPr>
              <a:picLocks noChangeAspect="1"/>
            </p:cNvPicPr>
            <p:nvPr/>
          </p:nvPicPr>
          <p:blipFill>
            <a:blip r:embed="rId4">
              <a:duotone>
                <a:prstClr val="black"/>
                <a:schemeClr val="tx2">
                  <a:tint val="45000"/>
                  <a:satMod val="400000"/>
                </a:schemeClr>
              </a:duotone>
              <a:extLst>
                <a:ext uri="{BEBA8EAE-BF5A-486C-A8C5-ECC9F3942E4B}">
                  <a14:imgProps xmlns:a14="http://schemas.microsoft.com/office/drawing/2010/main">
                    <a14:imgLayer r:embed="rId5">
                      <a14:imgEffect>
                        <a14:brightnessContrast bright="-20000" contrast="-20000"/>
                      </a14:imgEffect>
                    </a14:imgLayer>
                  </a14:imgProps>
                </a:ext>
              </a:extLst>
            </a:blip>
            <a:stretch>
              <a:fillRect/>
            </a:stretch>
          </p:blipFill>
          <p:spPr>
            <a:xfrm>
              <a:off x="1076735" y="983608"/>
              <a:ext cx="4834547" cy="5322269"/>
            </a:xfrm>
            <a:prstGeom prst="rect">
              <a:avLst/>
            </a:prstGeom>
            <a:effectLst>
              <a:softEdge rad="63500"/>
            </a:effectLst>
          </p:spPr>
        </p:pic>
        <p:sp>
          <p:nvSpPr>
            <p:cNvPr id="65" name="矩形 64">
              <a:extLst>
                <a:ext uri="{FF2B5EF4-FFF2-40B4-BE49-F238E27FC236}">
                  <a16:creationId xmlns:a16="http://schemas.microsoft.com/office/drawing/2014/main" id="{7E535E59-1D9B-4EB5-8786-8909B4FE7E6F}"/>
                </a:ext>
              </a:extLst>
            </p:cNvPr>
            <p:cNvSpPr/>
            <p:nvPr/>
          </p:nvSpPr>
          <p:spPr>
            <a:xfrm>
              <a:off x="1473063" y="1641313"/>
              <a:ext cx="4558145" cy="4530436"/>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6" name="矩形 65">
              <a:extLst>
                <a:ext uri="{FF2B5EF4-FFF2-40B4-BE49-F238E27FC236}">
                  <a16:creationId xmlns:a16="http://schemas.microsoft.com/office/drawing/2014/main" id="{BF38EBC8-B4E5-4053-9763-58671DFCF71C}"/>
                </a:ext>
              </a:extLst>
            </p:cNvPr>
            <p:cNvSpPr/>
            <p:nvPr/>
          </p:nvSpPr>
          <p:spPr>
            <a:xfrm>
              <a:off x="1383117" y="1507185"/>
              <a:ext cx="4558145" cy="4530436"/>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7" name="矩形 66">
              <a:extLst>
                <a:ext uri="{FF2B5EF4-FFF2-40B4-BE49-F238E27FC236}">
                  <a16:creationId xmlns:a16="http://schemas.microsoft.com/office/drawing/2014/main" id="{34295200-F6C8-4D66-B008-C5410FDF35F8}"/>
                </a:ext>
              </a:extLst>
            </p:cNvPr>
            <p:cNvSpPr/>
            <p:nvPr/>
          </p:nvSpPr>
          <p:spPr>
            <a:xfrm>
              <a:off x="1293171" y="1354785"/>
              <a:ext cx="4558145" cy="4530436"/>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8" name="矩形 67">
              <a:extLst>
                <a:ext uri="{FF2B5EF4-FFF2-40B4-BE49-F238E27FC236}">
                  <a16:creationId xmlns:a16="http://schemas.microsoft.com/office/drawing/2014/main" id="{06A059B5-AADE-4C80-A8CF-E99E7483E93F}"/>
                </a:ext>
              </a:extLst>
            </p:cNvPr>
            <p:cNvSpPr/>
            <p:nvPr/>
          </p:nvSpPr>
          <p:spPr>
            <a:xfrm>
              <a:off x="1195330" y="1202385"/>
              <a:ext cx="4558145" cy="4530436"/>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9" name="矩形: 圆角 68">
              <a:extLst>
                <a:ext uri="{FF2B5EF4-FFF2-40B4-BE49-F238E27FC236}">
                  <a16:creationId xmlns:a16="http://schemas.microsoft.com/office/drawing/2014/main" id="{73542734-9BAA-4738-85F5-10545E9A6DBE}"/>
                </a:ext>
              </a:extLst>
            </p:cNvPr>
            <p:cNvSpPr/>
            <p:nvPr/>
          </p:nvSpPr>
          <p:spPr>
            <a:xfrm>
              <a:off x="1564379" y="852155"/>
              <a:ext cx="274568" cy="700441"/>
            </a:xfrm>
            <a:prstGeom prst="roundRect">
              <a:avLst>
                <a:gd name="adj" fmla="val 50000"/>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0" name="矩形: 圆角 69">
              <a:extLst>
                <a:ext uri="{FF2B5EF4-FFF2-40B4-BE49-F238E27FC236}">
                  <a16:creationId xmlns:a16="http://schemas.microsoft.com/office/drawing/2014/main" id="{2C2CEFD9-7DAC-4D8A-83F6-7AC26C2B5F94}"/>
                </a:ext>
              </a:extLst>
            </p:cNvPr>
            <p:cNvSpPr/>
            <p:nvPr/>
          </p:nvSpPr>
          <p:spPr>
            <a:xfrm>
              <a:off x="2138995" y="852164"/>
              <a:ext cx="274568" cy="700441"/>
            </a:xfrm>
            <a:prstGeom prst="roundRect">
              <a:avLst>
                <a:gd name="adj" fmla="val 50000"/>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1" name="矩形: 圆角 70">
              <a:extLst>
                <a:ext uri="{FF2B5EF4-FFF2-40B4-BE49-F238E27FC236}">
                  <a16:creationId xmlns:a16="http://schemas.microsoft.com/office/drawing/2014/main" id="{8DBCDACF-57D6-441B-99FA-33E324554A34}"/>
                </a:ext>
              </a:extLst>
            </p:cNvPr>
            <p:cNvSpPr/>
            <p:nvPr/>
          </p:nvSpPr>
          <p:spPr>
            <a:xfrm>
              <a:off x="2713611" y="849527"/>
              <a:ext cx="274568" cy="700441"/>
            </a:xfrm>
            <a:prstGeom prst="roundRect">
              <a:avLst>
                <a:gd name="adj" fmla="val 50000"/>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2" name="矩形: 圆角 71">
              <a:extLst>
                <a:ext uri="{FF2B5EF4-FFF2-40B4-BE49-F238E27FC236}">
                  <a16:creationId xmlns:a16="http://schemas.microsoft.com/office/drawing/2014/main" id="{E85A1D58-10FE-4E06-949F-4BCC005B9AEF}"/>
                </a:ext>
              </a:extLst>
            </p:cNvPr>
            <p:cNvSpPr/>
            <p:nvPr/>
          </p:nvSpPr>
          <p:spPr>
            <a:xfrm>
              <a:off x="3288227" y="849527"/>
              <a:ext cx="274568" cy="700441"/>
            </a:xfrm>
            <a:prstGeom prst="roundRect">
              <a:avLst>
                <a:gd name="adj" fmla="val 50000"/>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3" name="矩形: 圆角 72">
              <a:extLst>
                <a:ext uri="{FF2B5EF4-FFF2-40B4-BE49-F238E27FC236}">
                  <a16:creationId xmlns:a16="http://schemas.microsoft.com/office/drawing/2014/main" id="{BC792C6B-77FF-494C-8908-0A5738BBF02F}"/>
                </a:ext>
              </a:extLst>
            </p:cNvPr>
            <p:cNvSpPr/>
            <p:nvPr/>
          </p:nvSpPr>
          <p:spPr>
            <a:xfrm>
              <a:off x="3862843" y="849527"/>
              <a:ext cx="274568" cy="700441"/>
            </a:xfrm>
            <a:prstGeom prst="roundRect">
              <a:avLst>
                <a:gd name="adj" fmla="val 50000"/>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4" name="矩形: 圆角 73">
              <a:extLst>
                <a:ext uri="{FF2B5EF4-FFF2-40B4-BE49-F238E27FC236}">
                  <a16:creationId xmlns:a16="http://schemas.microsoft.com/office/drawing/2014/main" id="{51BCE7CC-7A7D-467D-9B62-CF1A2FF61B23}"/>
                </a:ext>
              </a:extLst>
            </p:cNvPr>
            <p:cNvSpPr/>
            <p:nvPr/>
          </p:nvSpPr>
          <p:spPr>
            <a:xfrm>
              <a:off x="4437459" y="849527"/>
              <a:ext cx="274568" cy="700441"/>
            </a:xfrm>
            <a:prstGeom prst="roundRect">
              <a:avLst>
                <a:gd name="adj" fmla="val 50000"/>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5" name="矩形: 圆角 74">
              <a:extLst>
                <a:ext uri="{FF2B5EF4-FFF2-40B4-BE49-F238E27FC236}">
                  <a16:creationId xmlns:a16="http://schemas.microsoft.com/office/drawing/2014/main" id="{5AB0CF1B-CE95-4CCB-9C28-D5E600C35D0C}"/>
                </a:ext>
              </a:extLst>
            </p:cNvPr>
            <p:cNvSpPr/>
            <p:nvPr/>
          </p:nvSpPr>
          <p:spPr>
            <a:xfrm>
              <a:off x="5012072" y="849527"/>
              <a:ext cx="274568" cy="700441"/>
            </a:xfrm>
            <a:prstGeom prst="roundRect">
              <a:avLst>
                <a:gd name="adj" fmla="val 50000"/>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76" name="图片 75">
              <a:extLst>
                <a:ext uri="{FF2B5EF4-FFF2-40B4-BE49-F238E27FC236}">
                  <a16:creationId xmlns:a16="http://schemas.microsoft.com/office/drawing/2014/main" id="{1FA9981A-9FAE-4F3F-A588-3F8A6CE52907}"/>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5395767" y="516575"/>
              <a:ext cx="1173453" cy="1390533"/>
            </a:xfrm>
            <a:prstGeom prst="rect">
              <a:avLst/>
            </a:prstGeom>
          </p:spPr>
        </p:pic>
        <p:pic>
          <p:nvPicPr>
            <p:cNvPr id="77" name="图片 76">
              <a:extLst>
                <a:ext uri="{FF2B5EF4-FFF2-40B4-BE49-F238E27FC236}">
                  <a16:creationId xmlns:a16="http://schemas.microsoft.com/office/drawing/2014/main" id="{838C7A40-EE94-4B13-962E-4E2FC2A47F1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95108" y="4662184"/>
              <a:ext cx="1532488" cy="1259343"/>
            </a:xfrm>
            <a:prstGeom prst="rect">
              <a:avLst/>
            </a:prstGeom>
          </p:spPr>
        </p:pic>
      </p:grpSp>
      <p:grpSp>
        <p:nvGrpSpPr>
          <p:cNvPr id="1172" name="Google Shape;1172;p50"/>
          <p:cNvGrpSpPr/>
          <p:nvPr/>
        </p:nvGrpSpPr>
        <p:grpSpPr>
          <a:xfrm>
            <a:off x="7935373" y="1452155"/>
            <a:ext cx="2409370" cy="4316949"/>
            <a:chOff x="5263104" y="839806"/>
            <a:chExt cx="1908967" cy="3420359"/>
          </a:xfrm>
          <a:effectLst>
            <a:outerShdw blurRad="215900" dist="88900" dir="2700000" algn="tl" rotWithShape="0">
              <a:prstClr val="black">
                <a:alpha val="40000"/>
              </a:prstClr>
            </a:outerShdw>
          </a:effectLst>
        </p:grpSpPr>
        <p:sp>
          <p:nvSpPr>
            <p:cNvPr id="1173" name="Google Shape;1173;p50"/>
            <p:cNvSpPr/>
            <p:nvPr/>
          </p:nvSpPr>
          <p:spPr>
            <a:xfrm>
              <a:off x="5263104" y="839806"/>
              <a:ext cx="1908967" cy="3420359"/>
            </a:xfrm>
            <a:custGeom>
              <a:avLst/>
              <a:gdLst/>
              <a:ahLst/>
              <a:cxnLst/>
              <a:rect l="l" t="t" r="r" b="b"/>
              <a:pathLst>
                <a:path w="49749" h="71451" extrusionOk="0">
                  <a:moveTo>
                    <a:pt x="1574" y="1"/>
                  </a:moveTo>
                  <a:cubicBezTo>
                    <a:pt x="706" y="1"/>
                    <a:pt x="1" y="706"/>
                    <a:pt x="1" y="1574"/>
                  </a:cubicBezTo>
                  <a:lnTo>
                    <a:pt x="1" y="69877"/>
                  </a:lnTo>
                  <a:cubicBezTo>
                    <a:pt x="1" y="70746"/>
                    <a:pt x="706" y="71451"/>
                    <a:pt x="1574" y="71451"/>
                  </a:cubicBezTo>
                  <a:lnTo>
                    <a:pt x="48175" y="71451"/>
                  </a:lnTo>
                  <a:cubicBezTo>
                    <a:pt x="49044" y="71451"/>
                    <a:pt x="49748" y="70746"/>
                    <a:pt x="49748" y="69877"/>
                  </a:cubicBezTo>
                  <a:lnTo>
                    <a:pt x="49748" y="1574"/>
                  </a:lnTo>
                  <a:cubicBezTo>
                    <a:pt x="49748" y="706"/>
                    <a:pt x="49044" y="1"/>
                    <a:pt x="48175" y="1"/>
                  </a:cubicBezTo>
                  <a:close/>
                </a:path>
              </a:pathLst>
            </a:custGeom>
            <a:solidFill>
              <a:schemeClr val="bg1"/>
            </a:solidFill>
            <a:ln w="19050" cap="flat" cmpd="sng">
              <a:solidFill>
                <a:schemeClr val="tx1">
                  <a:lumMod val="65000"/>
                  <a:lumOff val="35000"/>
                </a:schemeClr>
              </a:solidFill>
              <a:prstDash val="solid"/>
              <a:round/>
              <a:headEnd type="none" w="sm" len="sm"/>
              <a:tailEnd type="none" w="sm" len="sm"/>
            </a:ln>
            <a:effectLst>
              <a:outerShdw blurRad="292100" dist="12700" dir="3000000" algn="bl" rotWithShape="0">
                <a:schemeClr val="tx1">
                  <a:alpha val="3000"/>
                </a:schemeClr>
              </a:outerShdw>
            </a:effectLst>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1174" name="Google Shape;1174;p50"/>
            <p:cNvSpPr/>
            <p:nvPr/>
          </p:nvSpPr>
          <p:spPr>
            <a:xfrm>
              <a:off x="6206235" y="920721"/>
              <a:ext cx="54955" cy="47726"/>
            </a:xfrm>
            <a:custGeom>
              <a:avLst/>
              <a:gdLst/>
              <a:ahLst/>
              <a:cxnLst/>
              <a:rect l="l" t="t" r="r" b="b"/>
              <a:pathLst>
                <a:path w="1148" h="997" extrusionOk="0">
                  <a:moveTo>
                    <a:pt x="492" y="0"/>
                  </a:moveTo>
                  <a:cubicBezTo>
                    <a:pt x="214" y="0"/>
                    <a:pt x="0" y="230"/>
                    <a:pt x="0" y="508"/>
                  </a:cubicBezTo>
                  <a:cubicBezTo>
                    <a:pt x="0" y="798"/>
                    <a:pt x="243" y="996"/>
                    <a:pt x="496" y="996"/>
                  </a:cubicBezTo>
                  <a:cubicBezTo>
                    <a:pt x="615" y="996"/>
                    <a:pt x="737" y="952"/>
                    <a:pt x="836" y="852"/>
                  </a:cubicBezTo>
                  <a:cubicBezTo>
                    <a:pt x="1148" y="541"/>
                    <a:pt x="935" y="0"/>
                    <a:pt x="492" y="0"/>
                  </a:cubicBezTo>
                  <a:close/>
                </a:path>
              </a:pathLst>
            </a:custGeom>
            <a:noFill/>
            <a:ln w="19050" cap="flat" cmpd="sng">
              <a:solidFill>
                <a:schemeClr val="dk1"/>
              </a:solidFill>
              <a:prstDash val="solid"/>
              <a:round/>
              <a:headEnd type="none" w="sm" len="sm"/>
              <a:tailEnd type="none" w="sm" len="sm"/>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175" name="Google Shape;1175;p50"/>
            <p:cNvSpPr/>
            <p:nvPr/>
          </p:nvSpPr>
          <p:spPr>
            <a:xfrm>
              <a:off x="6114037" y="4015388"/>
              <a:ext cx="239350" cy="204549"/>
            </a:xfrm>
            <a:custGeom>
              <a:avLst/>
              <a:gdLst/>
              <a:ahLst/>
              <a:cxnLst/>
              <a:rect l="l" t="t" r="r" b="b"/>
              <a:pathLst>
                <a:path w="5000" h="4273" extrusionOk="0">
                  <a:moveTo>
                    <a:pt x="2869" y="355"/>
                  </a:moveTo>
                  <a:cubicBezTo>
                    <a:pt x="3836" y="355"/>
                    <a:pt x="4639" y="1158"/>
                    <a:pt x="4639" y="2142"/>
                  </a:cubicBezTo>
                  <a:cubicBezTo>
                    <a:pt x="4639" y="3206"/>
                    <a:pt x="3762" y="3917"/>
                    <a:pt x="2850" y="3917"/>
                  </a:cubicBezTo>
                  <a:cubicBezTo>
                    <a:pt x="2413" y="3917"/>
                    <a:pt x="1968" y="3754"/>
                    <a:pt x="1607" y="3387"/>
                  </a:cubicBezTo>
                  <a:cubicBezTo>
                    <a:pt x="492" y="2273"/>
                    <a:pt x="1279" y="355"/>
                    <a:pt x="2869" y="355"/>
                  </a:cubicBezTo>
                  <a:close/>
                  <a:moveTo>
                    <a:pt x="2849" y="1"/>
                  </a:moveTo>
                  <a:cubicBezTo>
                    <a:pt x="2320" y="1"/>
                    <a:pt x="1781" y="197"/>
                    <a:pt x="1344" y="634"/>
                  </a:cubicBezTo>
                  <a:cubicBezTo>
                    <a:pt x="0" y="1978"/>
                    <a:pt x="967" y="4273"/>
                    <a:pt x="2869" y="4273"/>
                  </a:cubicBezTo>
                  <a:cubicBezTo>
                    <a:pt x="4049" y="4273"/>
                    <a:pt x="5000" y="3306"/>
                    <a:pt x="5000" y="2142"/>
                  </a:cubicBezTo>
                  <a:cubicBezTo>
                    <a:pt x="5000" y="847"/>
                    <a:pt x="3946" y="1"/>
                    <a:pt x="2849" y="1"/>
                  </a:cubicBezTo>
                  <a:close/>
                </a:path>
              </a:pathLst>
            </a:custGeom>
            <a:solidFill>
              <a:schemeClr val="dk1"/>
            </a:solidFill>
            <a:ln w="9525" cap="flat" cmpd="sng">
              <a:solidFill>
                <a:schemeClr val="tx1">
                  <a:lumMod val="75000"/>
                  <a:lumOff val="25000"/>
                </a:schemeClr>
              </a:solidFill>
              <a:prstDash val="solid"/>
              <a:round/>
              <a:headEnd type="none" w="sm" len="sm"/>
              <a:tailEnd type="none" w="sm" len="sm"/>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pic>
        <p:nvPicPr>
          <p:cNvPr id="3" name="图片 2">
            <a:extLst>
              <a:ext uri="{FF2B5EF4-FFF2-40B4-BE49-F238E27FC236}">
                <a16:creationId xmlns:a16="http://schemas.microsoft.com/office/drawing/2014/main" id="{F895DF45-9123-4F6E-9CE5-5AF011D876EC}"/>
              </a:ext>
            </a:extLst>
          </p:cNvPr>
          <p:cNvPicPr>
            <a:picLocks noChangeAspect="1"/>
          </p:cNvPicPr>
          <p:nvPr/>
        </p:nvPicPr>
        <p:blipFill rotWithShape="1">
          <a:blip r:embed="rId4" cstate="hqprint">
            <a:extLst>
              <a:ext uri="{28A0092B-C50C-407E-A947-70E740481C1C}">
                <a14:useLocalDpi xmlns:a14="http://schemas.microsoft.com/office/drawing/2010/main" val="0"/>
              </a:ext>
            </a:extLst>
          </a:blip>
          <a:srcRect l="57307"/>
          <a:stretch/>
        </p:blipFill>
        <p:spPr>
          <a:xfrm>
            <a:off x="8085970" y="1716644"/>
            <a:ext cx="2079519" cy="3656064"/>
          </a:xfrm>
          <a:prstGeom prst="rect">
            <a:avLst/>
          </a:prstGeom>
        </p:spPr>
      </p:pic>
      <p:sp>
        <p:nvSpPr>
          <p:cNvPr id="26" name="矩形 25">
            <a:extLst>
              <a:ext uri="{FF2B5EF4-FFF2-40B4-BE49-F238E27FC236}">
                <a16:creationId xmlns:a16="http://schemas.microsoft.com/office/drawing/2014/main" id="{375F2CFF-B2C0-6294-EB60-61874CB60BFD}"/>
              </a:ext>
            </a:extLst>
          </p:cNvPr>
          <p:cNvSpPr/>
          <p:nvPr/>
        </p:nvSpPr>
        <p:spPr>
          <a:xfrm>
            <a:off x="1940844" y="2634745"/>
            <a:ext cx="3072984" cy="13051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Google Shape;408;p31">
            <a:extLst>
              <a:ext uri="{FF2B5EF4-FFF2-40B4-BE49-F238E27FC236}">
                <a16:creationId xmlns:a16="http://schemas.microsoft.com/office/drawing/2014/main" id="{2909E49E-C89C-BDB9-99E7-E62A8D469BE3}"/>
              </a:ext>
            </a:extLst>
          </p:cNvPr>
          <p:cNvSpPr txBox="1">
            <a:spLocks/>
          </p:cNvSpPr>
          <p:nvPr/>
        </p:nvSpPr>
        <p:spPr>
          <a:xfrm>
            <a:off x="1508044" y="2073545"/>
            <a:ext cx="3966852" cy="1122400"/>
          </a:xfrm>
          <a:prstGeom prst="rect">
            <a:avLst/>
          </a:prstGeom>
          <a:noFill/>
          <a:ln>
            <a:noFill/>
          </a:ln>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algn="ctr"/>
            <a:r>
              <a:rPr lang="en-US" sz="2400" kern="0" dirty="0">
                <a:latin typeface="A62 Pngtree" pitchFamily="2" charset="0"/>
              </a:rPr>
              <a:t>text</a:t>
            </a:r>
          </a:p>
        </p:txBody>
      </p:sp>
      <p:sp>
        <p:nvSpPr>
          <p:cNvPr id="28" name="Google Shape;409;p31">
            <a:extLst>
              <a:ext uri="{FF2B5EF4-FFF2-40B4-BE49-F238E27FC236}">
                <a16:creationId xmlns:a16="http://schemas.microsoft.com/office/drawing/2014/main" id="{E0A0EDD8-0A9F-F4E0-A4DE-3BF2FBD981BE}"/>
              </a:ext>
            </a:extLst>
          </p:cNvPr>
          <p:cNvSpPr txBox="1">
            <a:spLocks/>
          </p:cNvSpPr>
          <p:nvPr/>
        </p:nvSpPr>
        <p:spPr>
          <a:xfrm>
            <a:off x="1650693" y="3195541"/>
            <a:ext cx="3824203" cy="2242400"/>
          </a:xfrm>
          <a:prstGeom prst="rect">
            <a:avLst/>
          </a:prstGeom>
        </p:spPr>
        <p:txBody>
          <a:bodyPr spcFirstLastPara="1" wrap="square" lIns="121900" tIns="121900" rIns="121900" bIns="1219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algn="just">
              <a:lnSpc>
                <a:spcPct val="120000"/>
              </a:lnSpc>
              <a:spcAft>
                <a:spcPts val="2133"/>
              </a:spcAft>
            </a:pPr>
            <a:r>
              <a:rPr lang="vi-VN" sz="1800" kern="0" dirty="0">
                <a:latin typeface="思源黑体 Light" panose="020B0300000000000000" pitchFamily="34" charset="-122"/>
                <a:ea typeface="思源黑体 Light" panose="020B0300000000000000" pitchFamily="34" charset="-122"/>
              </a:rPr>
              <a:t>Bạn có thể mô tả ngắn gọn về chủ đề bạn muốn nói ở đây. Ví dụ, nếu bạn muốn nói về Mercury, bạn có thể nói nó đang là 817;s hành tinh nhỏ nhất trong to àn Thái Dương hệ</a:t>
            </a:r>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05"/>
        <p:cNvGrpSpPr/>
        <p:nvPr/>
      </p:nvGrpSpPr>
      <p:grpSpPr>
        <a:xfrm>
          <a:off x="0" y="0"/>
          <a:ext cx="0" cy="0"/>
          <a:chOff x="0" y="0"/>
          <a:chExt cx="0" cy="0"/>
        </a:xfrm>
      </p:grpSpPr>
      <p:sp>
        <p:nvSpPr>
          <p:cNvPr id="2" name="TextBox 1"/>
          <p:cNvSpPr txBox="1"/>
          <p:nvPr/>
        </p:nvSpPr>
        <p:spPr>
          <a:xfrm>
            <a:off x="1933303" y="0"/>
            <a:ext cx="7694023" cy="584775"/>
          </a:xfrm>
          <a:prstGeom prst="rect">
            <a:avLst/>
          </a:prstGeom>
          <a:noFill/>
        </p:spPr>
        <p:txBody>
          <a:bodyPr wrap="square" rtlCol="0">
            <a:spAutoFit/>
          </a:bodyPr>
          <a:lstStyle/>
          <a:p>
            <a:pPr algn="ctr"/>
            <a:r>
              <a:rPr lang="en-US" sz="3200" b="1" dirty="0" smtClean="0">
                <a:latin typeface="Times New Roman" panose="02020603050405020304" pitchFamily="18" charset="0"/>
                <a:cs typeface="Times New Roman" panose="02020603050405020304" pitchFamily="18" charset="0"/>
              </a:rPr>
              <a:t>KIỂM TRA 15 PHÚT ĐẦU GIỜ </a:t>
            </a:r>
            <a:endParaRPr lang="en-US" sz="3200" b="1" dirty="0">
              <a:latin typeface="Times New Roman" panose="02020603050405020304" pitchFamily="18" charset="0"/>
              <a:cs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284029275"/>
              </p:ext>
            </p:extLst>
          </p:nvPr>
        </p:nvGraphicFramePr>
        <p:xfrm>
          <a:off x="0" y="584775"/>
          <a:ext cx="12192000" cy="6273225"/>
        </p:xfrm>
        <a:graphic>
          <a:graphicData uri="http://schemas.openxmlformats.org/drawingml/2006/table">
            <a:tbl>
              <a:tblPr firstRow="1" bandRow="1">
                <a:tableStyleId>{5C22544A-7EE6-4342-B048-85BDC9FD1C3A}</a:tableStyleId>
              </a:tblPr>
              <a:tblGrid>
                <a:gridCol w="6096000">
                  <a:extLst>
                    <a:ext uri="{9D8B030D-6E8A-4147-A177-3AD203B41FA5}">
                      <a16:colId xmlns:a16="http://schemas.microsoft.com/office/drawing/2014/main" val="2162928280"/>
                    </a:ext>
                  </a:extLst>
                </a:gridCol>
                <a:gridCol w="6096000">
                  <a:extLst>
                    <a:ext uri="{9D8B030D-6E8A-4147-A177-3AD203B41FA5}">
                      <a16:colId xmlns:a16="http://schemas.microsoft.com/office/drawing/2014/main" val="3242390598"/>
                    </a:ext>
                  </a:extLst>
                </a:gridCol>
              </a:tblGrid>
              <a:tr h="593964">
                <a:tc>
                  <a:txBody>
                    <a:bodyPr/>
                    <a:lstStyle/>
                    <a:p>
                      <a:pPr algn="ctr"/>
                      <a:r>
                        <a:rPr lang="en-US" sz="3200" dirty="0" smtClean="0">
                          <a:latin typeface="Times New Roman" panose="02020603050405020304" pitchFamily="18" charset="0"/>
                          <a:cs typeface="Times New Roman" panose="02020603050405020304" pitchFamily="18" charset="0"/>
                        </a:rPr>
                        <a:t>ĐỀ</a:t>
                      </a:r>
                      <a:r>
                        <a:rPr lang="en-US" sz="3200" baseline="0" dirty="0" smtClean="0">
                          <a:latin typeface="Times New Roman" panose="02020603050405020304" pitchFamily="18" charset="0"/>
                          <a:cs typeface="Times New Roman" panose="02020603050405020304" pitchFamily="18" charset="0"/>
                        </a:rPr>
                        <a:t> 1</a:t>
                      </a:r>
                      <a:endParaRPr lang="en-US" sz="3200" dirty="0">
                        <a:latin typeface="Times New Roman" panose="02020603050405020304" pitchFamily="18" charset="0"/>
                        <a:cs typeface="Times New Roman" panose="02020603050405020304" pitchFamily="18" charset="0"/>
                      </a:endParaRPr>
                    </a:p>
                  </a:txBody>
                  <a:tcPr/>
                </a:tc>
                <a:tc>
                  <a:txBody>
                    <a:bodyPr/>
                    <a:lstStyle/>
                    <a:p>
                      <a:pPr algn="ctr"/>
                      <a:r>
                        <a:rPr lang="en-US" sz="3200" dirty="0" smtClean="0">
                          <a:latin typeface="Times New Roman" panose="02020603050405020304" pitchFamily="18" charset="0"/>
                          <a:cs typeface="Times New Roman" panose="02020603050405020304" pitchFamily="18" charset="0"/>
                        </a:rPr>
                        <a:t>ĐỀ</a:t>
                      </a:r>
                      <a:r>
                        <a:rPr lang="en-US" sz="3200" baseline="0" dirty="0" smtClean="0">
                          <a:latin typeface="Times New Roman" panose="02020603050405020304" pitchFamily="18" charset="0"/>
                          <a:cs typeface="Times New Roman" panose="02020603050405020304" pitchFamily="18" charset="0"/>
                        </a:rPr>
                        <a:t> 2</a:t>
                      </a:r>
                      <a:endParaRPr lang="en-US" sz="3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512917307"/>
                  </a:ext>
                </a:extLst>
              </a:tr>
              <a:tr h="5679261">
                <a:tc>
                  <a:txBody>
                    <a:bodyPr/>
                    <a:lstStyle/>
                    <a:p>
                      <a:r>
                        <a:rPr lang="en-US" sz="2000" b="1" dirty="0" smtClean="0">
                          <a:latin typeface="Times New Roman" panose="02020603050405020304" pitchFamily="18" charset="0"/>
                          <a:cs typeface="Times New Roman" panose="02020603050405020304" pitchFamily="18" charset="0"/>
                        </a:rPr>
                        <a:t>Câu</a:t>
                      </a:r>
                      <a:r>
                        <a:rPr lang="en-US" sz="2000" b="1" baseline="0" dirty="0" smtClean="0">
                          <a:latin typeface="Times New Roman" panose="02020603050405020304" pitchFamily="18" charset="0"/>
                          <a:cs typeface="Times New Roman" panose="02020603050405020304" pitchFamily="18" charset="0"/>
                        </a:rPr>
                        <a:t> 1 (2 điểm): </a:t>
                      </a:r>
                      <a:r>
                        <a:rPr lang="en-US" sz="2000" baseline="0" dirty="0" smtClean="0">
                          <a:latin typeface="Times New Roman" panose="02020603050405020304" pitchFamily="18" charset="0"/>
                          <a:cs typeface="Times New Roman" panose="02020603050405020304" pitchFamily="18" charset="0"/>
                        </a:rPr>
                        <a:t>Thế nào là dân chủ? Theo em, dân chủ và kỉ luật có mối quan hệ như thế nào với nhau? </a:t>
                      </a:r>
                    </a:p>
                    <a:p>
                      <a:r>
                        <a:rPr lang="en-US" sz="2000" b="1" baseline="0" dirty="0" smtClean="0">
                          <a:latin typeface="Times New Roman" panose="02020603050405020304" pitchFamily="18" charset="0"/>
                          <a:cs typeface="Times New Roman" panose="02020603050405020304" pitchFamily="18" charset="0"/>
                        </a:rPr>
                        <a:t>Câu 2 (2 điểm): </a:t>
                      </a:r>
                      <a:r>
                        <a:rPr lang="en-US" sz="2000" baseline="0" dirty="0" smtClean="0">
                          <a:latin typeface="Times New Roman" panose="02020603050405020304" pitchFamily="18" charset="0"/>
                          <a:cs typeface="Times New Roman" panose="02020603050405020304" pitchFamily="18" charset="0"/>
                        </a:rPr>
                        <a:t>Kể 5 hành vi thể hiện dân chủ. </a:t>
                      </a:r>
                    </a:p>
                    <a:p>
                      <a:r>
                        <a:rPr lang="en-US" sz="2000" b="1" baseline="0" dirty="0" smtClean="0">
                          <a:latin typeface="Times New Roman" panose="02020603050405020304" pitchFamily="18" charset="0"/>
                          <a:cs typeface="Times New Roman" panose="02020603050405020304" pitchFamily="18" charset="0"/>
                        </a:rPr>
                        <a:t>Câu 3 (6 điểm):</a:t>
                      </a:r>
                      <a:r>
                        <a:rPr lang="vi-VN" sz="2000" b="0" i="0" u="none" strike="noStrike" cap="none" dirty="0" smtClean="0">
                          <a:solidFill>
                            <a:schemeClr val="dk1"/>
                          </a:solidFill>
                          <a:effectLst/>
                          <a:latin typeface="Times New Roman" panose="02020603050405020304" pitchFamily="18" charset="0"/>
                          <a:ea typeface="+mn-ea"/>
                          <a:cs typeface="Times New Roman" panose="02020603050405020304" pitchFamily="18" charset="0"/>
                          <a:sym typeface="Arial"/>
                        </a:rPr>
                        <a:t>Trong buổi sinh hoạt lớp sơ kết tuần đầu tiên của năm học mới, cô Chủ nhiệm mời bạn Lớp trưởng lên tổng kết tình hình lớp trong tuần qua. Sau khi lớp trưởng nêu tên một số bạn vi phạm kỉ luật, Minh đứng lên phát biểu rằng bạn Lớp trưởng cũng vài lần không làm bài tập và như vậy là chưa gương mẫu. Bạn Lớp trưởng tỏ vẻ bất bình với ý kiến của Minh, vì cho rằng chỉ có Lớp trưởng mới có quyền theo dõi các bạn, còn các bạn không có quyền theo dõi lớp trưởng.</a:t>
                      </a:r>
                    </a:p>
                    <a:p>
                      <a:r>
                        <a:rPr lang="vi-VN" sz="2000" b="1" i="1" u="none" strike="noStrike" cap="none" dirty="0" smtClean="0">
                          <a:solidFill>
                            <a:schemeClr val="dk1"/>
                          </a:solidFill>
                          <a:effectLst/>
                          <a:latin typeface="Times New Roman" panose="02020603050405020304" pitchFamily="18" charset="0"/>
                          <a:ea typeface="+mn-ea"/>
                          <a:cs typeface="Times New Roman" panose="02020603050405020304" pitchFamily="18" charset="0"/>
                          <a:sym typeface="Arial"/>
                        </a:rPr>
                        <a:t>Câu hỏi</a:t>
                      </a:r>
                      <a:r>
                        <a:rPr lang="en-US" sz="2000" b="1" i="1" u="none" strike="noStrike" cap="none" dirty="0" smtClean="0">
                          <a:solidFill>
                            <a:schemeClr val="dk1"/>
                          </a:solidFill>
                          <a:effectLst/>
                          <a:latin typeface="Times New Roman" panose="02020603050405020304" pitchFamily="18" charset="0"/>
                          <a:ea typeface="+mn-ea"/>
                          <a:cs typeface="Times New Roman" panose="02020603050405020304" pitchFamily="18" charset="0"/>
                          <a:sym typeface="Arial"/>
                        </a:rPr>
                        <a:t>:</a:t>
                      </a:r>
                      <a:r>
                        <a:rPr lang="en-US" sz="2000" b="1" i="1" u="none" strike="noStrike" cap="none" baseline="0" dirty="0" smtClean="0">
                          <a:solidFill>
                            <a:schemeClr val="dk1"/>
                          </a:solidFill>
                          <a:effectLst/>
                          <a:latin typeface="Times New Roman" panose="02020603050405020304" pitchFamily="18" charset="0"/>
                          <a:ea typeface="+mn-ea"/>
                          <a:cs typeface="Times New Roman" panose="02020603050405020304" pitchFamily="18" charset="0"/>
                          <a:sym typeface="Arial"/>
                        </a:rPr>
                        <a:t> </a:t>
                      </a:r>
                      <a:endParaRPr lang="vi-VN" sz="2000" b="1" i="1" u="none" strike="noStrike" cap="none" dirty="0" smtClean="0">
                        <a:solidFill>
                          <a:schemeClr val="dk1"/>
                        </a:solidFill>
                        <a:effectLst/>
                        <a:latin typeface="Times New Roman" panose="02020603050405020304" pitchFamily="18" charset="0"/>
                        <a:ea typeface="+mn-ea"/>
                        <a:cs typeface="Times New Roman" panose="02020603050405020304" pitchFamily="18" charset="0"/>
                        <a:sym typeface="Arial"/>
                      </a:endParaRPr>
                    </a:p>
                    <a:p>
                      <a:r>
                        <a:rPr lang="vi-VN" sz="2000" b="1" i="1" u="none" strike="noStrike" cap="none" dirty="0" smtClean="0">
                          <a:solidFill>
                            <a:schemeClr val="dk1"/>
                          </a:solidFill>
                          <a:effectLst/>
                          <a:latin typeface="Times New Roman" panose="02020603050405020304" pitchFamily="18" charset="0"/>
                          <a:ea typeface="+mn-ea"/>
                          <a:cs typeface="Times New Roman" panose="02020603050405020304" pitchFamily="18" charset="0"/>
                          <a:sym typeface="Arial"/>
                        </a:rPr>
                        <a:t>1 / Em có đồng tình với suy nghĩ của bạn lớp trưởng không ? Vì sao ?</a:t>
                      </a:r>
                    </a:p>
                    <a:p>
                      <a:r>
                        <a:rPr lang="vi-VN" sz="2000" b="1" i="1" u="none" strike="noStrike" cap="none" dirty="0" smtClean="0">
                          <a:solidFill>
                            <a:schemeClr val="dk1"/>
                          </a:solidFill>
                          <a:effectLst/>
                          <a:latin typeface="Times New Roman" panose="02020603050405020304" pitchFamily="18" charset="0"/>
                          <a:ea typeface="+mn-ea"/>
                          <a:cs typeface="Times New Roman" panose="02020603050405020304" pitchFamily="18" charset="0"/>
                          <a:sym typeface="Arial"/>
                        </a:rPr>
                        <a:t>2/ Bạn Minh làm như vậy là đúng hay sai ? Vì sao ?</a:t>
                      </a:r>
                    </a:p>
                    <a:p>
                      <a:r>
                        <a:rPr lang="vi-VN" sz="1867" b="1" i="1" u="none" strike="noStrike" cap="none" dirty="0" smtClean="0">
                          <a:solidFill>
                            <a:schemeClr val="dk1"/>
                          </a:solidFill>
                          <a:effectLst/>
                          <a:latin typeface="+mn-lt"/>
                          <a:ea typeface="+mn-ea"/>
                          <a:cs typeface="+mn-cs"/>
                          <a:sym typeface="Arial"/>
                        </a:rPr>
                        <a:t/>
                      </a:r>
                      <a:br>
                        <a:rPr lang="vi-VN" sz="1867" b="1" i="1" u="none" strike="noStrike" cap="none" dirty="0" smtClean="0">
                          <a:solidFill>
                            <a:schemeClr val="dk1"/>
                          </a:solidFill>
                          <a:effectLst/>
                          <a:latin typeface="+mn-lt"/>
                          <a:ea typeface="+mn-ea"/>
                          <a:cs typeface="+mn-cs"/>
                          <a:sym typeface="Arial"/>
                        </a:rPr>
                      </a:br>
                      <a:endParaRPr lang="en-US" b="1" i="1" dirty="0"/>
                    </a:p>
                  </a:txBody>
                  <a:tcPr/>
                </a:tc>
                <a:tc>
                  <a:txBody>
                    <a:bodyPr/>
                    <a:lstStyle/>
                    <a:p>
                      <a:r>
                        <a:rPr lang="en-US" sz="2000" b="1" dirty="0" smtClean="0">
                          <a:latin typeface="Times New Roman" panose="02020603050405020304" pitchFamily="18" charset="0"/>
                          <a:cs typeface="Times New Roman" panose="02020603050405020304" pitchFamily="18" charset="0"/>
                        </a:rPr>
                        <a:t>Câu</a:t>
                      </a:r>
                      <a:r>
                        <a:rPr lang="en-US" sz="2000" b="1" baseline="0" dirty="0" smtClean="0">
                          <a:latin typeface="Times New Roman" panose="02020603050405020304" pitchFamily="18" charset="0"/>
                          <a:cs typeface="Times New Roman" panose="02020603050405020304" pitchFamily="18" charset="0"/>
                        </a:rPr>
                        <a:t> 1 (2 điểm): </a:t>
                      </a:r>
                      <a:r>
                        <a:rPr lang="en-US" sz="2000" baseline="0" dirty="0" smtClean="0">
                          <a:latin typeface="Times New Roman" panose="02020603050405020304" pitchFamily="18" charset="0"/>
                          <a:cs typeface="Times New Roman" panose="02020603050405020304" pitchFamily="18" charset="0"/>
                        </a:rPr>
                        <a:t>Thế nào là kỉ luật? Theo em, dân chủ và kỉ luật có ý nghĩa như thế nào đối với cuộc sống chúng ta?</a:t>
                      </a:r>
                    </a:p>
                    <a:p>
                      <a:r>
                        <a:rPr lang="en-US" sz="2000" b="1" baseline="0" dirty="0" smtClean="0">
                          <a:latin typeface="Times New Roman" panose="02020603050405020304" pitchFamily="18" charset="0"/>
                          <a:cs typeface="Times New Roman" panose="02020603050405020304" pitchFamily="18" charset="0"/>
                        </a:rPr>
                        <a:t>Câu 2 (2 điểm): </a:t>
                      </a:r>
                      <a:r>
                        <a:rPr lang="en-US" sz="2000" baseline="0" dirty="0" smtClean="0">
                          <a:latin typeface="Times New Roman" panose="02020603050405020304" pitchFamily="18" charset="0"/>
                          <a:cs typeface="Times New Roman" panose="02020603050405020304" pitchFamily="18" charset="0"/>
                        </a:rPr>
                        <a:t>Kể 5 hành vi thể hiện không dân chủ.</a:t>
                      </a:r>
                    </a:p>
                    <a:p>
                      <a:r>
                        <a:rPr lang="en-US" sz="2000" b="1" baseline="0" dirty="0" smtClean="0">
                          <a:latin typeface="Times New Roman" panose="02020603050405020304" pitchFamily="18" charset="0"/>
                          <a:cs typeface="Times New Roman" panose="02020603050405020304" pitchFamily="18" charset="0"/>
                        </a:rPr>
                        <a:t>Câu 3 (6 điểm): </a:t>
                      </a:r>
                      <a:r>
                        <a:rPr lang="vi-VN" sz="2000" b="0" i="0" u="none" strike="noStrike" cap="none" dirty="0" smtClean="0">
                          <a:solidFill>
                            <a:schemeClr val="dk1"/>
                          </a:solidFill>
                          <a:effectLst/>
                          <a:latin typeface="Times New Roman" panose="02020603050405020304" pitchFamily="18" charset="0"/>
                          <a:ea typeface="+mn-ea"/>
                          <a:cs typeface="Times New Roman" panose="02020603050405020304" pitchFamily="18" charset="0"/>
                          <a:sym typeface="Arial"/>
                        </a:rPr>
                        <a:t>Trong buổi sinh hoạt lớp sơ kết tuần đầu tiên của năm học mới, cô Chủ nhiệm mời bạn Lớp trưởng lên tổng kết tình hình lớp trong tuần qua. Sau khi lớp trưởng nêu tên một số bạn vi phạm kỉ luật, Minh đứng lên phát biểu rằng bạn Lớp trưởng cũng vài lần không làm bài tập và như vậy là chưa gương mẫu. Bạn Lớp trưởng tỏ vẻ bất bình với ý kiến của Minh, vì cho rằng chỉ có Lớp trưởng mới có quyền theo dõi các bạn, còn các bạn không có quyền theo dõi lớp trưởng.</a:t>
                      </a:r>
                    </a:p>
                    <a:p>
                      <a:r>
                        <a:rPr lang="vi-VN" sz="2000" b="1" i="1" u="none" strike="noStrike" cap="none" dirty="0" smtClean="0">
                          <a:solidFill>
                            <a:schemeClr val="dk1"/>
                          </a:solidFill>
                          <a:effectLst/>
                          <a:latin typeface="Times New Roman" panose="02020603050405020304" pitchFamily="18" charset="0"/>
                          <a:ea typeface="+mn-ea"/>
                          <a:cs typeface="Times New Roman" panose="02020603050405020304" pitchFamily="18" charset="0"/>
                          <a:sym typeface="Arial"/>
                        </a:rPr>
                        <a:t>Câu hỏi</a:t>
                      </a:r>
                      <a:r>
                        <a:rPr lang="en-US" sz="2000" b="1" i="1" u="none" strike="noStrike" cap="none" dirty="0" smtClean="0">
                          <a:solidFill>
                            <a:schemeClr val="dk1"/>
                          </a:solidFill>
                          <a:effectLst/>
                          <a:latin typeface="Times New Roman" panose="02020603050405020304" pitchFamily="18" charset="0"/>
                          <a:ea typeface="+mn-ea"/>
                          <a:cs typeface="Times New Roman" panose="02020603050405020304" pitchFamily="18" charset="0"/>
                          <a:sym typeface="Arial"/>
                        </a:rPr>
                        <a:t>:</a:t>
                      </a:r>
                      <a:r>
                        <a:rPr lang="en-US" sz="2000" b="1" i="1" u="none" strike="noStrike" cap="none" baseline="0" dirty="0" smtClean="0">
                          <a:solidFill>
                            <a:schemeClr val="dk1"/>
                          </a:solidFill>
                          <a:effectLst/>
                          <a:latin typeface="Times New Roman" panose="02020603050405020304" pitchFamily="18" charset="0"/>
                          <a:ea typeface="+mn-ea"/>
                          <a:cs typeface="Times New Roman" panose="02020603050405020304" pitchFamily="18" charset="0"/>
                          <a:sym typeface="Arial"/>
                        </a:rPr>
                        <a:t> </a:t>
                      </a:r>
                      <a:endParaRPr lang="vi-VN" sz="2000" b="1" i="1" u="none" strike="noStrike" cap="none" dirty="0" smtClean="0">
                        <a:solidFill>
                          <a:schemeClr val="dk1"/>
                        </a:solidFill>
                        <a:effectLst/>
                        <a:latin typeface="Times New Roman" panose="02020603050405020304" pitchFamily="18" charset="0"/>
                        <a:ea typeface="+mn-ea"/>
                        <a:cs typeface="Times New Roman" panose="02020603050405020304" pitchFamily="18" charset="0"/>
                        <a:sym typeface="Arial"/>
                      </a:endParaRPr>
                    </a:p>
                    <a:p>
                      <a:r>
                        <a:rPr lang="vi-VN" sz="2000" b="1" i="1" u="none" strike="noStrike" cap="none" dirty="0" smtClean="0">
                          <a:solidFill>
                            <a:schemeClr val="dk1"/>
                          </a:solidFill>
                          <a:effectLst/>
                          <a:latin typeface="Times New Roman" panose="02020603050405020304" pitchFamily="18" charset="0"/>
                          <a:ea typeface="+mn-ea"/>
                          <a:cs typeface="Times New Roman" panose="02020603050405020304" pitchFamily="18" charset="0"/>
                          <a:sym typeface="Arial"/>
                        </a:rPr>
                        <a:t>1 / Em có đồng tình với suy nghĩ của bạn lớp trưởng không ? Vì sao ?</a:t>
                      </a:r>
                    </a:p>
                    <a:p>
                      <a:r>
                        <a:rPr lang="vi-VN" sz="2000" b="1" i="1" u="none" strike="noStrike" cap="none" dirty="0" smtClean="0">
                          <a:solidFill>
                            <a:schemeClr val="dk1"/>
                          </a:solidFill>
                          <a:effectLst/>
                          <a:latin typeface="Times New Roman" panose="02020603050405020304" pitchFamily="18" charset="0"/>
                          <a:ea typeface="+mn-ea"/>
                          <a:cs typeface="Times New Roman" panose="02020603050405020304" pitchFamily="18" charset="0"/>
                          <a:sym typeface="Arial"/>
                        </a:rPr>
                        <a:t>2/ Bạn Minh làm như vậy là đúng hay sai ? Vì sao ?</a:t>
                      </a:r>
                    </a:p>
                    <a:p>
                      <a:endParaRPr lang="en-US"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906441959"/>
                  </a:ext>
                </a:extLst>
              </a:tr>
            </a:tbl>
          </a:graphicData>
        </a:graphic>
      </p:graphicFrame>
    </p:spTree>
    <p:extLst>
      <p:ext uri="{BB962C8B-B14F-4D97-AF65-F5344CB8AC3E}">
        <p14:creationId xmlns:p14="http://schemas.microsoft.com/office/powerpoint/2010/main" val="1310285535"/>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152"/>
        <p:cNvGrpSpPr/>
        <p:nvPr/>
      </p:nvGrpSpPr>
      <p:grpSpPr>
        <a:xfrm>
          <a:off x="0" y="0"/>
          <a:ext cx="0" cy="0"/>
          <a:chOff x="0" y="0"/>
          <a:chExt cx="0" cy="0"/>
        </a:xfrm>
      </p:grpSpPr>
      <p:pic>
        <p:nvPicPr>
          <p:cNvPr id="23" name="图片 22">
            <a:extLst>
              <a:ext uri="{FF2B5EF4-FFF2-40B4-BE49-F238E27FC236}">
                <a16:creationId xmlns:a16="http://schemas.microsoft.com/office/drawing/2014/main" id="{F4954C65-8FF9-4100-AF33-E80839444CA6}"/>
              </a:ext>
            </a:extLst>
          </p:cNvPr>
          <p:cNvPicPr>
            <a:picLocks noChangeAspect="1"/>
          </p:cNvPicPr>
          <p:nvPr/>
        </p:nvPicPr>
        <p:blipFill rotWithShape="1">
          <a:blip r:embed="rId4" cstate="hqprint">
            <a:duotone>
              <a:schemeClr val="accent1">
                <a:shade val="45000"/>
                <a:satMod val="135000"/>
              </a:schemeClr>
              <a:prstClr val="white"/>
            </a:duotone>
            <a:extLst>
              <a:ext uri="{28A0092B-C50C-407E-A947-70E740481C1C}">
                <a14:useLocalDpi xmlns:a14="http://schemas.microsoft.com/office/drawing/2010/main" val="0"/>
              </a:ext>
            </a:extLst>
          </a:blip>
          <a:srcRect l="61512" t="42040" r="13133" b="46826"/>
          <a:stretch/>
        </p:blipFill>
        <p:spPr>
          <a:xfrm>
            <a:off x="8486307" y="4049170"/>
            <a:ext cx="1822787" cy="807794"/>
          </a:xfrm>
          <a:prstGeom prst="rect">
            <a:avLst/>
          </a:prstGeom>
        </p:spPr>
      </p:pic>
      <p:pic>
        <p:nvPicPr>
          <p:cNvPr id="22" name="图片 21">
            <a:extLst>
              <a:ext uri="{FF2B5EF4-FFF2-40B4-BE49-F238E27FC236}">
                <a16:creationId xmlns:a16="http://schemas.microsoft.com/office/drawing/2014/main" id="{65F0817E-F91F-4A7A-9F29-F5B67D4D99A9}"/>
              </a:ext>
            </a:extLst>
          </p:cNvPr>
          <p:cNvPicPr>
            <a:picLocks noChangeAspect="1"/>
          </p:cNvPicPr>
          <p:nvPr/>
        </p:nvPicPr>
        <p:blipFill rotWithShape="1">
          <a:blip r:embed="rId4" cstate="hqprint">
            <a:extLst>
              <a:ext uri="{BEBA8EAE-BF5A-486C-A8C5-ECC9F3942E4B}">
                <a14:imgProps xmlns:a14="http://schemas.microsoft.com/office/drawing/2010/main">
                  <a14:imgLayer r:embed="rId5">
                    <a14:imgEffect>
                      <a14:saturation sat="200000"/>
                    </a14:imgEffect>
                    <a14:imgEffect>
                      <a14:brightnessContrast contrast="20000"/>
                    </a14:imgEffect>
                  </a14:imgLayer>
                </a14:imgProps>
              </a:ext>
              <a:ext uri="{28A0092B-C50C-407E-A947-70E740481C1C}">
                <a14:useLocalDpi xmlns:a14="http://schemas.microsoft.com/office/drawing/2010/main" val="0"/>
              </a:ext>
            </a:extLst>
          </a:blip>
          <a:srcRect l="61512" t="42040" r="13133" b="46826"/>
          <a:stretch/>
        </p:blipFill>
        <p:spPr>
          <a:xfrm>
            <a:off x="5319295" y="4049170"/>
            <a:ext cx="1949168" cy="807794"/>
          </a:xfrm>
          <a:prstGeom prst="rect">
            <a:avLst/>
          </a:prstGeom>
        </p:spPr>
      </p:pic>
      <p:pic>
        <p:nvPicPr>
          <p:cNvPr id="21" name="图片 20">
            <a:extLst>
              <a:ext uri="{FF2B5EF4-FFF2-40B4-BE49-F238E27FC236}">
                <a16:creationId xmlns:a16="http://schemas.microsoft.com/office/drawing/2014/main" id="{9E4375B9-7A36-4A9C-A939-88D4C9AE1804}"/>
              </a:ext>
            </a:extLst>
          </p:cNvPr>
          <p:cNvPicPr>
            <a:picLocks noChangeAspect="1"/>
          </p:cNvPicPr>
          <p:nvPr/>
        </p:nvPicPr>
        <p:blipFill rotWithShape="1">
          <a:blip r:embed="rId4" cstate="hqprint">
            <a:duotone>
              <a:schemeClr val="accent5">
                <a:shade val="45000"/>
                <a:satMod val="135000"/>
              </a:schemeClr>
              <a:prstClr val="white"/>
            </a:duotone>
            <a:extLst>
              <a:ext uri="{28A0092B-C50C-407E-A947-70E740481C1C}">
                <a14:useLocalDpi xmlns:a14="http://schemas.microsoft.com/office/drawing/2010/main" val="0"/>
              </a:ext>
            </a:extLst>
          </a:blip>
          <a:srcRect l="61512" t="42040" r="13133" b="46826"/>
          <a:stretch/>
        </p:blipFill>
        <p:spPr>
          <a:xfrm>
            <a:off x="2271661" y="4049170"/>
            <a:ext cx="1822787" cy="807794"/>
          </a:xfrm>
          <a:prstGeom prst="rect">
            <a:avLst/>
          </a:prstGeom>
        </p:spPr>
      </p:pic>
      <p:pic>
        <p:nvPicPr>
          <p:cNvPr id="20" name="图片 19">
            <a:extLst>
              <a:ext uri="{FF2B5EF4-FFF2-40B4-BE49-F238E27FC236}">
                <a16:creationId xmlns:a16="http://schemas.microsoft.com/office/drawing/2014/main" id="{B7A26519-26EE-4B1C-A372-5FFAA9E279EF}"/>
              </a:ext>
            </a:extLst>
          </p:cNvPr>
          <p:cNvPicPr>
            <a:picLocks noChangeAspect="1"/>
          </p:cNvPicPr>
          <p:nvPr/>
        </p:nvPicPr>
        <p:blipFill rotWithShape="1">
          <a:blip r:embed="rId4">
            <a:extLst>
              <a:ext uri="{28A0092B-C50C-407E-A947-70E740481C1C}">
                <a14:useLocalDpi xmlns:a14="http://schemas.microsoft.com/office/drawing/2010/main" val="0"/>
              </a:ext>
            </a:extLst>
          </a:blip>
          <a:srcRect l="59308" t="30628" r="15337" b="58238"/>
          <a:stretch/>
        </p:blipFill>
        <p:spPr>
          <a:xfrm>
            <a:off x="8296735" y="2228948"/>
            <a:ext cx="2201932" cy="657170"/>
          </a:xfrm>
          <a:prstGeom prst="rect">
            <a:avLst/>
          </a:prstGeom>
        </p:spPr>
      </p:pic>
      <p:pic>
        <p:nvPicPr>
          <p:cNvPr id="19" name="图片 18">
            <a:extLst>
              <a:ext uri="{FF2B5EF4-FFF2-40B4-BE49-F238E27FC236}">
                <a16:creationId xmlns:a16="http://schemas.microsoft.com/office/drawing/2014/main" id="{0CA87F09-722A-4B2A-8F70-A72CA18B72FE}"/>
              </a:ext>
            </a:extLst>
          </p:cNvPr>
          <p:cNvPicPr>
            <a:picLocks noChangeAspect="1"/>
          </p:cNvPicPr>
          <p:nvPr/>
        </p:nvPicPr>
        <p:blipFill rotWithShape="1">
          <a:blip r:embed="rId4" cstate="hqprint">
            <a:duotone>
              <a:schemeClr val="accent4">
                <a:shade val="45000"/>
                <a:satMod val="135000"/>
              </a:schemeClr>
              <a:prstClr val="white"/>
            </a:duotone>
            <a:extLst>
              <a:ext uri="{BEBA8EAE-BF5A-486C-A8C5-ECC9F3942E4B}">
                <a14:imgProps xmlns:a14="http://schemas.microsoft.com/office/drawing/2010/main">
                  <a14:imgLayer r:embed="rId5">
                    <a14:imgEffect>
                      <a14:brightnessContrast bright="-20000" contrast="20000"/>
                    </a14:imgEffect>
                  </a14:imgLayer>
                </a14:imgProps>
              </a:ext>
              <a:ext uri="{28A0092B-C50C-407E-A947-70E740481C1C}">
                <a14:useLocalDpi xmlns:a14="http://schemas.microsoft.com/office/drawing/2010/main" val="0"/>
              </a:ext>
            </a:extLst>
          </a:blip>
          <a:srcRect l="59308" t="30628" r="15337" b="58238"/>
          <a:stretch/>
        </p:blipFill>
        <p:spPr>
          <a:xfrm>
            <a:off x="5203853" y="2228948"/>
            <a:ext cx="2064610" cy="657170"/>
          </a:xfrm>
          <a:prstGeom prst="rect">
            <a:avLst/>
          </a:prstGeom>
        </p:spPr>
      </p:pic>
      <p:pic>
        <p:nvPicPr>
          <p:cNvPr id="18" name="图片 17">
            <a:extLst>
              <a:ext uri="{FF2B5EF4-FFF2-40B4-BE49-F238E27FC236}">
                <a16:creationId xmlns:a16="http://schemas.microsoft.com/office/drawing/2014/main" id="{B07DA57E-7899-45DA-98DF-2242536DA7D4}"/>
              </a:ext>
            </a:extLst>
          </p:cNvPr>
          <p:cNvPicPr>
            <a:picLocks noChangeAspect="1"/>
          </p:cNvPicPr>
          <p:nvPr/>
        </p:nvPicPr>
        <p:blipFill rotWithShape="1">
          <a:blip r:embed="rId4" cstate="hqprint">
            <a:duotone>
              <a:schemeClr val="accent3">
                <a:shade val="45000"/>
                <a:satMod val="135000"/>
              </a:schemeClr>
              <a:prstClr val="white"/>
            </a:duotone>
            <a:extLst>
              <a:ext uri="{BEBA8EAE-BF5A-486C-A8C5-ECC9F3942E4B}">
                <a14:imgProps xmlns:a14="http://schemas.microsoft.com/office/drawing/2010/main">
                  <a14:imgLayer r:embed="rId5">
                    <a14:imgEffect>
                      <a14:brightnessContrast bright="-20000"/>
                    </a14:imgEffect>
                  </a14:imgLayer>
                </a14:imgProps>
              </a:ext>
              <a:ext uri="{28A0092B-C50C-407E-A947-70E740481C1C}">
                <a14:useLocalDpi xmlns:a14="http://schemas.microsoft.com/office/drawing/2010/main" val="0"/>
              </a:ext>
            </a:extLst>
          </a:blip>
          <a:srcRect l="59308" t="30628" r="15337" b="58238"/>
          <a:stretch/>
        </p:blipFill>
        <p:spPr>
          <a:xfrm>
            <a:off x="2074869" y="2228948"/>
            <a:ext cx="2064610" cy="657170"/>
          </a:xfrm>
          <a:prstGeom prst="rect">
            <a:avLst/>
          </a:prstGeom>
        </p:spPr>
      </p:pic>
      <p:sp>
        <p:nvSpPr>
          <p:cNvPr id="1155" name="Google Shape;1155;p49"/>
          <p:cNvSpPr txBox="1">
            <a:spLocks noGrp="1"/>
          </p:cNvSpPr>
          <p:nvPr>
            <p:ph type="title" idx="4294967295"/>
          </p:nvPr>
        </p:nvSpPr>
        <p:spPr>
          <a:xfrm>
            <a:off x="1570175" y="4101267"/>
            <a:ext cx="3074000" cy="703600"/>
          </a:xfrm>
          <a:prstGeom prst="rect">
            <a:avLst/>
          </a:prstGeom>
        </p:spPr>
        <p:txBody>
          <a:bodyPr spcFirstLastPara="1" wrap="square" lIns="121900" tIns="121900" rIns="121900" bIns="121900" anchor="ctr" anchorCtr="0">
            <a:noAutofit/>
          </a:bodyPr>
          <a:lstStyle/>
          <a:p>
            <a:pPr algn="ctr"/>
            <a:r>
              <a:rPr lang="en-US" altLang="zh-CN" sz="1800" dirty="0" err="1">
                <a:latin typeface="A62 Pngtree" pitchFamily="2" charset="0"/>
              </a:rPr>
              <a:t>Mục</a:t>
            </a:r>
            <a:r>
              <a:rPr lang="en-US" altLang="zh-CN" sz="1800" dirty="0">
                <a:latin typeface="A62 Pngtree" pitchFamily="2" charset="0"/>
              </a:rPr>
              <a:t> </a:t>
            </a:r>
            <a:r>
              <a:rPr lang="en-US" altLang="zh-CN" sz="1800" dirty="0" err="1">
                <a:latin typeface="A62 Pngtree" pitchFamily="2" charset="0"/>
              </a:rPr>
              <a:t>lục</a:t>
            </a:r>
            <a:endParaRPr lang="en-US" altLang="zh-CN" dirty="0">
              <a:latin typeface="A62 Pngtree" pitchFamily="2" charset="0"/>
            </a:endParaRPr>
          </a:p>
        </p:txBody>
      </p:sp>
      <p:sp>
        <p:nvSpPr>
          <p:cNvPr id="1156" name="Google Shape;1156;p49"/>
          <p:cNvSpPr txBox="1">
            <a:spLocks noGrp="1"/>
          </p:cNvSpPr>
          <p:nvPr>
            <p:ph type="title" idx="4294967295"/>
          </p:nvPr>
        </p:nvSpPr>
        <p:spPr>
          <a:xfrm>
            <a:off x="7828141" y="2333142"/>
            <a:ext cx="3074000" cy="703600"/>
          </a:xfrm>
          <a:prstGeom prst="rect">
            <a:avLst/>
          </a:prstGeom>
        </p:spPr>
        <p:txBody>
          <a:bodyPr spcFirstLastPara="1" wrap="square" lIns="121900" tIns="121900" rIns="121900" bIns="121900" anchor="ctr" anchorCtr="0">
            <a:noAutofit/>
          </a:bodyPr>
          <a:lstStyle/>
          <a:p>
            <a:pPr algn="ctr"/>
            <a:r>
              <a:rPr lang="en-US" altLang="zh-CN" sz="1800" dirty="0" err="1">
                <a:latin typeface="A62 Pngtree" pitchFamily="2" charset="0"/>
              </a:rPr>
              <a:t>Mục</a:t>
            </a:r>
            <a:r>
              <a:rPr lang="en-US" altLang="zh-CN" sz="1800" dirty="0">
                <a:latin typeface="A62 Pngtree" pitchFamily="2" charset="0"/>
              </a:rPr>
              <a:t> </a:t>
            </a:r>
            <a:r>
              <a:rPr lang="en-US" altLang="zh-CN" sz="1800" dirty="0" err="1">
                <a:latin typeface="A62 Pngtree" pitchFamily="2" charset="0"/>
              </a:rPr>
              <a:t>lục</a:t>
            </a:r>
            <a:endParaRPr lang="en-US" altLang="zh-CN" dirty="0">
              <a:latin typeface="A62 Pngtree" pitchFamily="2" charset="0"/>
            </a:endParaRPr>
          </a:p>
        </p:txBody>
      </p:sp>
      <p:sp>
        <p:nvSpPr>
          <p:cNvPr id="1158" name="Google Shape;1158;p49"/>
          <p:cNvSpPr txBox="1">
            <a:spLocks noGrp="1"/>
          </p:cNvSpPr>
          <p:nvPr>
            <p:ph type="title" idx="4294967295"/>
          </p:nvPr>
        </p:nvSpPr>
        <p:spPr>
          <a:xfrm>
            <a:off x="1570175" y="2333142"/>
            <a:ext cx="3074000" cy="703600"/>
          </a:xfrm>
          <a:prstGeom prst="rect">
            <a:avLst/>
          </a:prstGeom>
        </p:spPr>
        <p:txBody>
          <a:bodyPr spcFirstLastPara="1" wrap="square" lIns="121900" tIns="121900" rIns="121900" bIns="121900" anchor="ctr" anchorCtr="0">
            <a:noAutofit/>
          </a:bodyPr>
          <a:lstStyle/>
          <a:p>
            <a:pPr algn="ctr"/>
            <a:r>
              <a:rPr lang="en-US" altLang="zh-CN" sz="2000" dirty="0" err="1">
                <a:latin typeface="A62 Pngtree" pitchFamily="2" charset="0"/>
              </a:rPr>
              <a:t>Mục</a:t>
            </a:r>
            <a:r>
              <a:rPr lang="en-US" altLang="zh-CN" sz="2000" dirty="0">
                <a:latin typeface="A62 Pngtree" pitchFamily="2" charset="0"/>
              </a:rPr>
              <a:t> </a:t>
            </a:r>
            <a:r>
              <a:rPr lang="en-US" altLang="zh-CN" sz="2000" dirty="0" err="1">
                <a:latin typeface="A62 Pngtree" pitchFamily="2" charset="0"/>
              </a:rPr>
              <a:t>lục</a:t>
            </a:r>
            <a:endParaRPr dirty="0">
              <a:latin typeface="A62 Pngtree" pitchFamily="2" charset="0"/>
            </a:endParaRPr>
          </a:p>
        </p:txBody>
      </p:sp>
      <p:sp>
        <p:nvSpPr>
          <p:cNvPr id="1159" name="Google Shape;1159;p49"/>
          <p:cNvSpPr txBox="1">
            <a:spLocks noGrp="1"/>
          </p:cNvSpPr>
          <p:nvPr>
            <p:ph type="subTitle" idx="4294967295"/>
          </p:nvPr>
        </p:nvSpPr>
        <p:spPr>
          <a:xfrm>
            <a:off x="1570242" y="3033561"/>
            <a:ext cx="2793600" cy="646400"/>
          </a:xfrm>
          <a:prstGeom prst="rect">
            <a:avLst/>
          </a:prstGeom>
        </p:spPr>
        <p:txBody>
          <a:bodyPr spcFirstLastPara="1" wrap="square" lIns="121900" tIns="121900" rIns="121900" bIns="121900" anchor="ctr" anchorCtr="0">
            <a:noAutofit/>
          </a:bodyPr>
          <a:lstStyle/>
          <a:p>
            <a:pPr algn="ctr"/>
            <a:r>
              <a:rPr lang="vi-VN" altLang="zh-CN" sz="2000" kern="0" dirty="0">
                <a:latin typeface="思源黑体 Light" panose="020B0300000000000000" pitchFamily="34" charset="-122"/>
                <a:ea typeface="思源黑体 Light" panose="020B0300000000000000" pitchFamily="34" charset="-122"/>
              </a:rPr>
              <a:t>Bạn có thể mô tả ngắn gọn về chủ đề bạn muốn nói ở đây.</a:t>
            </a:r>
            <a:endParaRPr lang="en-US" altLang="zh-CN" dirty="0">
              <a:latin typeface="思源黑体 Light" panose="020B0300000000000000" pitchFamily="34" charset="-122"/>
              <a:ea typeface="思源黑体 Light" panose="020B0300000000000000" pitchFamily="34" charset="-122"/>
            </a:endParaRPr>
          </a:p>
        </p:txBody>
      </p:sp>
      <p:sp>
        <p:nvSpPr>
          <p:cNvPr id="1160" name="Google Shape;1160;p49"/>
          <p:cNvSpPr txBox="1">
            <a:spLocks noGrp="1"/>
          </p:cNvSpPr>
          <p:nvPr>
            <p:ph type="title" idx="4294967295"/>
          </p:nvPr>
        </p:nvSpPr>
        <p:spPr>
          <a:xfrm>
            <a:off x="4699158" y="2333142"/>
            <a:ext cx="3074000" cy="703600"/>
          </a:xfrm>
          <a:prstGeom prst="rect">
            <a:avLst/>
          </a:prstGeom>
        </p:spPr>
        <p:txBody>
          <a:bodyPr spcFirstLastPara="1" wrap="square" lIns="121900" tIns="121900" rIns="121900" bIns="121900" anchor="ctr" anchorCtr="0">
            <a:noAutofit/>
          </a:bodyPr>
          <a:lstStyle/>
          <a:p>
            <a:pPr algn="ctr"/>
            <a:r>
              <a:rPr lang="en-US" altLang="zh-CN" sz="1800" dirty="0" err="1">
                <a:latin typeface="A62 Pngtree" pitchFamily="2" charset="0"/>
              </a:rPr>
              <a:t>Mục</a:t>
            </a:r>
            <a:r>
              <a:rPr lang="en-US" altLang="zh-CN" sz="1800" dirty="0">
                <a:latin typeface="A62 Pngtree" pitchFamily="2" charset="0"/>
              </a:rPr>
              <a:t> </a:t>
            </a:r>
            <a:r>
              <a:rPr lang="en-US" altLang="zh-CN" sz="1800" dirty="0" err="1">
                <a:latin typeface="A62 Pngtree" pitchFamily="2" charset="0"/>
              </a:rPr>
              <a:t>lục</a:t>
            </a:r>
            <a:endParaRPr lang="en-US" altLang="zh-CN" dirty="0">
              <a:latin typeface="A62 Pngtree" pitchFamily="2" charset="0"/>
            </a:endParaRPr>
          </a:p>
        </p:txBody>
      </p:sp>
      <p:sp>
        <p:nvSpPr>
          <p:cNvPr id="1161" name="Google Shape;1161;p49"/>
          <p:cNvSpPr txBox="1">
            <a:spLocks noGrp="1"/>
          </p:cNvSpPr>
          <p:nvPr>
            <p:ph type="subTitle" idx="4294967295"/>
          </p:nvPr>
        </p:nvSpPr>
        <p:spPr>
          <a:xfrm>
            <a:off x="4699232" y="3027383"/>
            <a:ext cx="2793600" cy="646400"/>
          </a:xfrm>
          <a:prstGeom prst="rect">
            <a:avLst/>
          </a:prstGeom>
        </p:spPr>
        <p:txBody>
          <a:bodyPr spcFirstLastPara="1" wrap="square" lIns="121900" tIns="121900" rIns="121900" bIns="121900" anchor="ctr" anchorCtr="0">
            <a:noAutofit/>
          </a:bodyPr>
          <a:lstStyle/>
          <a:p>
            <a:pPr algn="ctr"/>
            <a:r>
              <a:rPr lang="vi-VN" altLang="zh-CN" sz="2000" kern="0" dirty="0">
                <a:latin typeface="思源黑体 Light" panose="020B0300000000000000" pitchFamily="34" charset="-122"/>
                <a:ea typeface="思源黑体 Light" panose="020B0300000000000000" pitchFamily="34" charset="-122"/>
              </a:rPr>
              <a:t>Bạn có thể mô tả ngắn gọn về chủ đề bạn muốn nói ở đây.</a:t>
            </a:r>
            <a:endParaRPr lang="en-US" altLang="zh-CN" dirty="0">
              <a:latin typeface="思源黑体 Light" panose="020B0300000000000000" pitchFamily="34" charset="-122"/>
              <a:ea typeface="思源黑体 Light" panose="020B0300000000000000" pitchFamily="34" charset="-122"/>
            </a:endParaRPr>
          </a:p>
        </p:txBody>
      </p:sp>
      <p:sp>
        <p:nvSpPr>
          <p:cNvPr id="1162" name="Google Shape;1162;p49"/>
          <p:cNvSpPr txBox="1">
            <a:spLocks noGrp="1"/>
          </p:cNvSpPr>
          <p:nvPr>
            <p:ph type="title" idx="4294967295"/>
          </p:nvPr>
        </p:nvSpPr>
        <p:spPr>
          <a:xfrm>
            <a:off x="4699158" y="4101267"/>
            <a:ext cx="3074000" cy="703600"/>
          </a:xfrm>
          <a:prstGeom prst="rect">
            <a:avLst/>
          </a:prstGeom>
        </p:spPr>
        <p:txBody>
          <a:bodyPr spcFirstLastPara="1" wrap="square" lIns="121900" tIns="121900" rIns="121900" bIns="121900" anchor="ctr" anchorCtr="0">
            <a:noAutofit/>
          </a:bodyPr>
          <a:lstStyle/>
          <a:p>
            <a:pPr algn="ctr"/>
            <a:r>
              <a:rPr lang="en-US" altLang="zh-CN" sz="1800" dirty="0" err="1">
                <a:latin typeface="A62 Pngtree" pitchFamily="2" charset="0"/>
              </a:rPr>
              <a:t>Mục</a:t>
            </a:r>
            <a:r>
              <a:rPr lang="en-US" altLang="zh-CN" sz="1800" dirty="0">
                <a:latin typeface="A62 Pngtree" pitchFamily="2" charset="0"/>
              </a:rPr>
              <a:t> </a:t>
            </a:r>
            <a:r>
              <a:rPr lang="en-US" altLang="zh-CN" sz="1800" dirty="0" err="1">
                <a:latin typeface="A62 Pngtree" pitchFamily="2" charset="0"/>
              </a:rPr>
              <a:t>lục</a:t>
            </a:r>
            <a:endParaRPr lang="en-US" altLang="zh-CN" dirty="0">
              <a:latin typeface="A62 Pngtree" pitchFamily="2" charset="0"/>
            </a:endParaRPr>
          </a:p>
        </p:txBody>
      </p:sp>
      <p:sp>
        <p:nvSpPr>
          <p:cNvPr id="1163" name="Google Shape;1163;p49"/>
          <p:cNvSpPr txBox="1">
            <a:spLocks noGrp="1"/>
          </p:cNvSpPr>
          <p:nvPr>
            <p:ph type="subTitle" idx="4294967295"/>
          </p:nvPr>
        </p:nvSpPr>
        <p:spPr>
          <a:xfrm>
            <a:off x="7828215" y="3021205"/>
            <a:ext cx="2793600" cy="646400"/>
          </a:xfrm>
          <a:prstGeom prst="rect">
            <a:avLst/>
          </a:prstGeom>
        </p:spPr>
        <p:txBody>
          <a:bodyPr spcFirstLastPara="1" wrap="square" lIns="121900" tIns="121900" rIns="121900" bIns="121900" anchor="ctr" anchorCtr="0">
            <a:noAutofit/>
          </a:bodyPr>
          <a:lstStyle/>
          <a:p>
            <a:pPr algn="ctr"/>
            <a:r>
              <a:rPr lang="vi-VN" altLang="zh-CN" sz="2000" kern="0" dirty="0">
                <a:latin typeface="思源黑体 Light" panose="020B0300000000000000" pitchFamily="34" charset="-122"/>
                <a:ea typeface="思源黑体 Light" panose="020B0300000000000000" pitchFamily="34" charset="-122"/>
              </a:rPr>
              <a:t>Bạn có thể mô tả ngắn gọn về chủ đề bạn muốn nói ở đây.</a:t>
            </a:r>
            <a:endParaRPr lang="en-US" altLang="zh-CN" dirty="0">
              <a:latin typeface="思源黑体 Light" panose="020B0300000000000000" pitchFamily="34" charset="-122"/>
              <a:ea typeface="思源黑体 Light" panose="020B0300000000000000" pitchFamily="34" charset="-122"/>
            </a:endParaRPr>
          </a:p>
        </p:txBody>
      </p:sp>
      <p:sp>
        <p:nvSpPr>
          <p:cNvPr id="1164" name="Google Shape;1164;p49"/>
          <p:cNvSpPr txBox="1">
            <a:spLocks noGrp="1"/>
          </p:cNvSpPr>
          <p:nvPr>
            <p:ph type="title" idx="4294967295"/>
          </p:nvPr>
        </p:nvSpPr>
        <p:spPr>
          <a:xfrm>
            <a:off x="7828141" y="4101267"/>
            <a:ext cx="3074000" cy="703600"/>
          </a:xfrm>
          <a:prstGeom prst="rect">
            <a:avLst/>
          </a:prstGeom>
        </p:spPr>
        <p:txBody>
          <a:bodyPr spcFirstLastPara="1" wrap="square" lIns="121900" tIns="121900" rIns="121900" bIns="121900" anchor="ctr" anchorCtr="0">
            <a:noAutofit/>
          </a:bodyPr>
          <a:lstStyle/>
          <a:p>
            <a:pPr algn="ctr"/>
            <a:r>
              <a:rPr lang="en-US" altLang="zh-CN" sz="1800" dirty="0" err="1">
                <a:latin typeface="A62 Pngtree" pitchFamily="2" charset="0"/>
              </a:rPr>
              <a:t>Mục</a:t>
            </a:r>
            <a:r>
              <a:rPr lang="en-US" altLang="zh-CN" sz="1800" dirty="0">
                <a:latin typeface="A62 Pngtree" pitchFamily="2" charset="0"/>
              </a:rPr>
              <a:t> </a:t>
            </a:r>
            <a:r>
              <a:rPr lang="en-US" altLang="zh-CN" sz="1800" dirty="0" err="1">
                <a:latin typeface="A62 Pngtree" pitchFamily="2" charset="0"/>
              </a:rPr>
              <a:t>lục</a:t>
            </a:r>
            <a:endParaRPr lang="en-US" altLang="zh-CN" dirty="0">
              <a:latin typeface="A62 Pngtree" pitchFamily="2" charset="0"/>
            </a:endParaRPr>
          </a:p>
        </p:txBody>
      </p:sp>
      <p:sp>
        <p:nvSpPr>
          <p:cNvPr id="15" name="矩形 14">
            <a:extLst>
              <a:ext uri="{FF2B5EF4-FFF2-40B4-BE49-F238E27FC236}">
                <a16:creationId xmlns:a16="http://schemas.microsoft.com/office/drawing/2014/main" id="{EDC5F6BE-4BDB-4073-A256-C2BB8741B6F5}"/>
              </a:ext>
            </a:extLst>
          </p:cNvPr>
          <p:cNvSpPr/>
          <p:nvPr/>
        </p:nvSpPr>
        <p:spPr>
          <a:xfrm>
            <a:off x="4059817" y="1082071"/>
            <a:ext cx="4176000" cy="128413"/>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Google Shape;1007;p45">
            <a:extLst>
              <a:ext uri="{FF2B5EF4-FFF2-40B4-BE49-F238E27FC236}">
                <a16:creationId xmlns:a16="http://schemas.microsoft.com/office/drawing/2014/main" id="{9315BCE1-D333-4155-BCCF-53D63EE89ACB}"/>
              </a:ext>
            </a:extLst>
          </p:cNvPr>
          <p:cNvSpPr txBox="1">
            <a:spLocks/>
          </p:cNvSpPr>
          <p:nvPr/>
        </p:nvSpPr>
        <p:spPr>
          <a:xfrm>
            <a:off x="2842097" y="712226"/>
            <a:ext cx="6580832" cy="763600"/>
          </a:xfrm>
          <a:prstGeom prst="rect">
            <a:avLst/>
          </a:prstGeom>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algn="ctr"/>
            <a:r>
              <a:rPr lang="en-US" altLang="zh-CN" sz="2800" kern="0" dirty="0" err="1">
                <a:latin typeface="A62 Pngtree" pitchFamily="2" charset="0"/>
              </a:rPr>
              <a:t>Ngày</a:t>
            </a:r>
            <a:r>
              <a:rPr lang="en-US" altLang="zh-CN" sz="2800" kern="0" dirty="0">
                <a:latin typeface="A62 Pngtree" pitchFamily="2" charset="0"/>
              </a:rPr>
              <a:t> </a:t>
            </a:r>
            <a:r>
              <a:rPr lang="en-US" altLang="zh-CN" sz="2800" kern="0" dirty="0" err="1">
                <a:latin typeface="A62 Pngtree" pitchFamily="2" charset="0"/>
              </a:rPr>
              <a:t>của</a:t>
            </a:r>
            <a:r>
              <a:rPr lang="en-US" altLang="zh-CN" sz="2800" kern="0" dirty="0">
                <a:latin typeface="A62 Pngtree" pitchFamily="2" charset="0"/>
              </a:rPr>
              <a:t> </a:t>
            </a:r>
            <a:r>
              <a:rPr lang="en-US" altLang="zh-CN" sz="2800" kern="0" dirty="0" err="1">
                <a:latin typeface="A62 Pngtree" pitchFamily="2" charset="0"/>
              </a:rPr>
              <a:t>giáo</a:t>
            </a:r>
            <a:r>
              <a:rPr lang="en-US" altLang="zh-CN" sz="2800" kern="0" dirty="0">
                <a:latin typeface="A62 Pngtree" pitchFamily="2" charset="0"/>
              </a:rPr>
              <a:t> </a:t>
            </a:r>
            <a:r>
              <a:rPr lang="en-US" altLang="zh-CN" sz="2800" kern="0" dirty="0" err="1">
                <a:latin typeface="A62 Pngtree" pitchFamily="2" charset="0"/>
              </a:rPr>
              <a:t>viên</a:t>
            </a:r>
            <a:endParaRPr lang="en-US" altLang="zh-CN" sz="2800" kern="0" dirty="0">
              <a:latin typeface="A62 Pngtree" pitchFamily="2" charset="0"/>
            </a:endParaRPr>
          </a:p>
        </p:txBody>
      </p:sp>
      <p:pic>
        <p:nvPicPr>
          <p:cNvPr id="17" name="图片 16">
            <a:extLst>
              <a:ext uri="{FF2B5EF4-FFF2-40B4-BE49-F238E27FC236}">
                <a16:creationId xmlns:a16="http://schemas.microsoft.com/office/drawing/2014/main" id="{4F29371D-F695-4820-8B4B-CB75139016BC}"/>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rot="6590254">
            <a:off x="3319941" y="307729"/>
            <a:ext cx="637649" cy="900210"/>
          </a:xfrm>
          <a:prstGeom prst="rect">
            <a:avLst/>
          </a:prstGeom>
        </p:spPr>
      </p:pic>
      <p:sp>
        <p:nvSpPr>
          <p:cNvPr id="24" name="Google Shape;1159;p49">
            <a:extLst>
              <a:ext uri="{FF2B5EF4-FFF2-40B4-BE49-F238E27FC236}">
                <a16:creationId xmlns:a16="http://schemas.microsoft.com/office/drawing/2014/main" id="{EF7A0005-F647-4D3B-8711-0B64BBE00EE8}"/>
              </a:ext>
            </a:extLst>
          </p:cNvPr>
          <p:cNvSpPr txBox="1">
            <a:spLocks/>
          </p:cNvSpPr>
          <p:nvPr/>
        </p:nvSpPr>
        <p:spPr>
          <a:xfrm>
            <a:off x="1542677" y="4826391"/>
            <a:ext cx="2793600" cy="646400"/>
          </a:xfrm>
          <a:prstGeom prst="rect">
            <a:avLst/>
          </a:prstGeom>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algn="ctr"/>
            <a:r>
              <a:rPr lang="vi-VN" altLang="zh-CN" sz="2000" kern="0" dirty="0">
                <a:latin typeface="思源黑体 Light" panose="020B0300000000000000" pitchFamily="34" charset="-122"/>
                <a:ea typeface="思源黑体 Light" panose="020B0300000000000000" pitchFamily="34" charset="-122"/>
              </a:rPr>
              <a:t>Bạn có thể mô tả ngắn gọn về chủ đề bạn muốn nói ở đây.</a:t>
            </a:r>
            <a:endParaRPr lang="en-US" altLang="zh-CN" kern="0" dirty="0">
              <a:latin typeface="思源黑体 Light" panose="020B0300000000000000" pitchFamily="34" charset="-122"/>
              <a:ea typeface="思源黑体 Light" panose="020B0300000000000000" pitchFamily="34" charset="-122"/>
            </a:endParaRPr>
          </a:p>
        </p:txBody>
      </p:sp>
      <p:sp>
        <p:nvSpPr>
          <p:cNvPr id="25" name="Google Shape;1161;p49">
            <a:extLst>
              <a:ext uri="{FF2B5EF4-FFF2-40B4-BE49-F238E27FC236}">
                <a16:creationId xmlns:a16="http://schemas.microsoft.com/office/drawing/2014/main" id="{AB8B960F-4AA0-438C-8A51-92EA15AB343F}"/>
              </a:ext>
            </a:extLst>
          </p:cNvPr>
          <p:cNvSpPr txBox="1">
            <a:spLocks/>
          </p:cNvSpPr>
          <p:nvPr/>
        </p:nvSpPr>
        <p:spPr>
          <a:xfrm>
            <a:off x="4671667" y="4820213"/>
            <a:ext cx="2793600" cy="646400"/>
          </a:xfrm>
          <a:prstGeom prst="rect">
            <a:avLst/>
          </a:prstGeom>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algn="ctr"/>
            <a:r>
              <a:rPr lang="vi-VN" altLang="zh-CN" sz="2000" kern="0" dirty="0">
                <a:latin typeface="思源黑体 Light" panose="020B0300000000000000" pitchFamily="34" charset="-122"/>
                <a:ea typeface="思源黑体 Light" panose="020B0300000000000000" pitchFamily="34" charset="-122"/>
              </a:rPr>
              <a:t>Bạn có thể mô tả ngắn gọn về chủ đề bạn muốn nói ở đây.</a:t>
            </a:r>
            <a:endParaRPr lang="en-US" altLang="zh-CN" kern="0" dirty="0">
              <a:latin typeface="思源黑体 Light" panose="020B0300000000000000" pitchFamily="34" charset="-122"/>
              <a:ea typeface="思源黑体 Light" panose="020B0300000000000000" pitchFamily="34" charset="-122"/>
            </a:endParaRPr>
          </a:p>
        </p:txBody>
      </p:sp>
      <p:sp>
        <p:nvSpPr>
          <p:cNvPr id="26" name="Google Shape;1163;p49">
            <a:extLst>
              <a:ext uri="{FF2B5EF4-FFF2-40B4-BE49-F238E27FC236}">
                <a16:creationId xmlns:a16="http://schemas.microsoft.com/office/drawing/2014/main" id="{132EF723-FA38-4973-9FFF-9C450E706134}"/>
              </a:ext>
            </a:extLst>
          </p:cNvPr>
          <p:cNvSpPr txBox="1">
            <a:spLocks/>
          </p:cNvSpPr>
          <p:nvPr/>
        </p:nvSpPr>
        <p:spPr>
          <a:xfrm>
            <a:off x="7800650" y="4814035"/>
            <a:ext cx="2793600" cy="646400"/>
          </a:xfrm>
          <a:prstGeom prst="rect">
            <a:avLst/>
          </a:prstGeom>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algn="ctr"/>
            <a:r>
              <a:rPr lang="vi-VN" altLang="zh-CN" sz="2000" kern="0" dirty="0">
                <a:latin typeface="思源黑体 Light" panose="020B0300000000000000" pitchFamily="34" charset="-122"/>
                <a:ea typeface="思源黑体 Light" panose="020B0300000000000000" pitchFamily="34" charset="-122"/>
              </a:rPr>
              <a:t>Bạn có thể mô tả ngắn gọn về chủ đề bạn muốn nói ở đây.</a:t>
            </a:r>
            <a:endParaRPr lang="en-US" altLang="zh-CN" kern="0" dirty="0">
              <a:latin typeface="思源黑体 Light" panose="020B0300000000000000" pitchFamily="34" charset="-122"/>
              <a:ea typeface="思源黑体 Light" panose="020B0300000000000000" pitchFamily="34" charset="-122"/>
            </a:endParaRPr>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8"/>
          <p:cNvSpPr txBox="1">
            <a:spLocks noGrp="1"/>
          </p:cNvSpPr>
          <p:nvPr>
            <p:ph type="ctrTitle" idx="4294967295"/>
          </p:nvPr>
        </p:nvSpPr>
        <p:spPr>
          <a:xfrm>
            <a:off x="1770400" y="1769766"/>
            <a:ext cx="8651200" cy="3318468"/>
          </a:xfrm>
          <a:prstGeom prst="rect">
            <a:avLst/>
          </a:prstGeom>
        </p:spPr>
        <p:txBody>
          <a:bodyPr spcFirstLastPara="1" wrap="square" lIns="121900" tIns="121900" rIns="121900" bIns="121900" anchor="b" anchorCtr="0">
            <a:noAutofit/>
          </a:bodyPr>
          <a:lstStyle/>
          <a:p>
            <a:pPr algn="ctr"/>
            <a:r>
              <a:rPr lang="vi-VN" altLang="zh-CN" sz="13800" dirty="0">
                <a:solidFill>
                  <a:schemeClr val="tx2">
                    <a:lumMod val="10000"/>
                  </a:schemeClr>
                </a:solidFill>
                <a:latin typeface="A62 Pngtree" pitchFamily="2" charset="0"/>
              </a:rPr>
              <a:t>Cảm ơn.</a:t>
            </a:r>
            <a:endParaRPr sz="13800" dirty="0">
              <a:solidFill>
                <a:schemeClr val="tx2">
                  <a:lumMod val="10000"/>
                </a:schemeClr>
              </a:solidFill>
              <a:latin typeface="A62 Pngtree" pitchFamily="2" charset="0"/>
            </a:endParaRPr>
          </a:p>
        </p:txBody>
      </p:sp>
    </p:spTree>
    <p:extLst>
      <p:ext uri="{BB962C8B-B14F-4D97-AF65-F5344CB8AC3E}">
        <p14:creationId xmlns:p14="http://schemas.microsoft.com/office/powerpoint/2010/main" val="1835663620"/>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Shape 457"/>
        <p:cNvGrpSpPr/>
        <p:nvPr/>
      </p:nvGrpSpPr>
      <p:grpSpPr>
        <a:xfrm>
          <a:off x="0" y="0"/>
          <a:ext cx="0" cy="0"/>
          <a:chOff x="0" y="0"/>
          <a:chExt cx="0" cy="0"/>
        </a:xfrm>
      </p:grpSpPr>
      <p:sp>
        <p:nvSpPr>
          <p:cNvPr id="61" name="矩形 60">
            <a:extLst>
              <a:ext uri="{FF2B5EF4-FFF2-40B4-BE49-F238E27FC236}">
                <a16:creationId xmlns:a16="http://schemas.microsoft.com/office/drawing/2014/main" id="{40F110CB-1CF3-48E3-9F51-A0192679014B}"/>
              </a:ext>
            </a:extLst>
          </p:cNvPr>
          <p:cNvSpPr/>
          <p:nvPr/>
        </p:nvSpPr>
        <p:spPr>
          <a:xfrm>
            <a:off x="2023671" y="1993692"/>
            <a:ext cx="1349116" cy="28481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61" name="Google Shape;461;p32"/>
          <p:cNvSpPr txBox="1">
            <a:spLocks noGrp="1"/>
          </p:cNvSpPr>
          <p:nvPr>
            <p:ph type="title" idx="4294967295"/>
          </p:nvPr>
        </p:nvSpPr>
        <p:spPr>
          <a:xfrm>
            <a:off x="2382600" y="2545000"/>
            <a:ext cx="7426800" cy="1768000"/>
          </a:xfrm>
          <a:prstGeom prst="rect">
            <a:avLst/>
          </a:prstGeom>
        </p:spPr>
        <p:txBody>
          <a:bodyPr spcFirstLastPara="1" wrap="square" lIns="121900" tIns="121900" rIns="121900" bIns="121900" anchor="b" anchorCtr="0">
            <a:noAutofit/>
          </a:bodyPr>
          <a:lstStyle/>
          <a:p>
            <a:pPr algn="ctr">
              <a:lnSpc>
                <a:spcPct val="150000"/>
              </a:lnSpc>
            </a:pPr>
            <a:r>
              <a:rPr lang="en-US" altLang="zh-CN" sz="5400" b="1" spc="300" dirty="0" smtClean="0">
                <a:solidFill>
                  <a:schemeClr val="tx2">
                    <a:lumMod val="10000"/>
                  </a:schemeClr>
                </a:solidFill>
                <a:latin typeface="Times New Roman" panose="02020603050405020304" pitchFamily="18" charset="0"/>
                <a:cs typeface="Times New Roman" panose="02020603050405020304" pitchFamily="18" charset="0"/>
              </a:rPr>
              <a:t>BẢO VỆ HÒA BÌNH </a:t>
            </a:r>
            <a:endParaRPr sz="5400" spc="300" dirty="0">
              <a:solidFill>
                <a:schemeClr val="tx1"/>
              </a:solidFill>
              <a:latin typeface="Times New Roman" panose="02020603050405020304" pitchFamily="18" charset="0"/>
              <a:cs typeface="Times New Roman" panose="02020603050405020304" pitchFamily="18" charset="0"/>
            </a:endParaRPr>
          </a:p>
        </p:txBody>
      </p:sp>
      <p:sp>
        <p:nvSpPr>
          <p:cNvPr id="463" name="Google Shape;463;p32"/>
          <p:cNvSpPr txBox="1">
            <a:spLocks noGrp="1"/>
          </p:cNvSpPr>
          <p:nvPr>
            <p:ph type="title" idx="4294967295"/>
          </p:nvPr>
        </p:nvSpPr>
        <p:spPr>
          <a:xfrm>
            <a:off x="1103054" y="1025358"/>
            <a:ext cx="7651551" cy="1440800"/>
          </a:xfrm>
          <a:prstGeom prst="rect">
            <a:avLst/>
          </a:prstGeom>
        </p:spPr>
        <p:txBody>
          <a:bodyPr spcFirstLastPara="1" wrap="square" lIns="121900" tIns="121900" rIns="121900" bIns="121900" anchor="ctr" anchorCtr="0">
            <a:noAutofit/>
          </a:bodyPr>
          <a:lstStyle/>
          <a:p>
            <a:pPr algn="ctr"/>
            <a:r>
              <a:rPr lang="en-US" sz="4400" spc="600" dirty="0" smtClean="0">
                <a:latin typeface=".VnTifani HeavyH" panose="020B7200000000000000" pitchFamily="34" charset="0"/>
              </a:rPr>
              <a:t>TIẾT 4 – BÀI 4</a:t>
            </a:r>
            <a:endParaRPr sz="4400" spc="600" dirty="0">
              <a:latin typeface=".VnTifani HeavyH" panose="020B7200000000000000"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20"/>
        <p:cNvGrpSpPr/>
        <p:nvPr/>
      </p:nvGrpSpPr>
      <p:grpSpPr>
        <a:xfrm>
          <a:off x="0" y="0"/>
          <a:ext cx="0" cy="0"/>
          <a:chOff x="0" y="0"/>
          <a:chExt cx="0" cy="0"/>
        </a:xfrm>
      </p:grpSpPr>
      <p:pic>
        <p:nvPicPr>
          <p:cNvPr id="13" name="图片 12">
            <a:extLst>
              <a:ext uri="{FF2B5EF4-FFF2-40B4-BE49-F238E27FC236}">
                <a16:creationId xmlns:a16="http://schemas.microsoft.com/office/drawing/2014/main" id="{63710544-AB2C-4DA1-8F24-BAC962BC3660}"/>
              </a:ext>
            </a:extLst>
          </p:cNvPr>
          <p:cNvPicPr>
            <a:picLocks noChangeAspect="1"/>
          </p:cNvPicPr>
          <p:nvPr/>
        </p:nvPicPr>
        <p:blipFill rotWithShape="1">
          <a:blip r:embed="rId4">
            <a:extLst>
              <a:ext uri="{28A0092B-C50C-407E-A947-70E740481C1C}">
                <a14:useLocalDpi xmlns:a14="http://schemas.microsoft.com/office/drawing/2010/main" val="0"/>
              </a:ext>
            </a:extLst>
          </a:blip>
          <a:srcRect l="4261" t="268" r="59166" b="86812"/>
          <a:stretch/>
        </p:blipFill>
        <p:spPr>
          <a:xfrm rot="16200000" flipV="1">
            <a:off x="10519036" y="4991226"/>
            <a:ext cx="1895269" cy="1450658"/>
          </a:xfrm>
          <a:prstGeom prst="rect">
            <a:avLst/>
          </a:prstGeom>
        </p:spPr>
      </p:pic>
      <p:sp>
        <p:nvSpPr>
          <p:cNvPr id="10" name="Text Box 5"/>
          <p:cNvSpPr txBox="1">
            <a:spLocks noChangeArrowheads="1"/>
          </p:cNvSpPr>
          <p:nvPr/>
        </p:nvSpPr>
        <p:spPr bwMode="auto">
          <a:xfrm>
            <a:off x="1907812" y="685800"/>
            <a:ext cx="242572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VnArial" panose="020B7200000000000000" pitchFamily="34" charset="0"/>
              </a:defRPr>
            </a:lvl1pPr>
            <a:lvl2pPr marL="742950" indent="-285750" eaLnBrk="0" hangingPunct="0">
              <a:defRPr sz="2400">
                <a:solidFill>
                  <a:schemeClr val="tx1"/>
                </a:solidFill>
                <a:latin typeface=".VnArial" panose="020B7200000000000000" pitchFamily="34" charset="0"/>
              </a:defRPr>
            </a:lvl2pPr>
            <a:lvl3pPr marL="1143000" indent="-228600" eaLnBrk="0" hangingPunct="0">
              <a:defRPr sz="2400">
                <a:solidFill>
                  <a:schemeClr val="tx1"/>
                </a:solidFill>
                <a:latin typeface=".VnArial" panose="020B7200000000000000" pitchFamily="34" charset="0"/>
              </a:defRPr>
            </a:lvl3pPr>
            <a:lvl4pPr marL="1600200" indent="-228600" eaLnBrk="0" hangingPunct="0">
              <a:defRPr sz="2400">
                <a:solidFill>
                  <a:schemeClr val="tx1"/>
                </a:solidFill>
                <a:latin typeface=".VnArial" panose="020B7200000000000000" pitchFamily="34" charset="0"/>
              </a:defRPr>
            </a:lvl4pPr>
            <a:lvl5pPr marL="2057400" indent="-228600" eaLnBrk="0" hangingPunct="0">
              <a:defRPr sz="2400">
                <a:solidFill>
                  <a:schemeClr val="tx1"/>
                </a:solidFill>
                <a:latin typeface=".VnArial" panose="020B7200000000000000" pitchFamily="34" charset="0"/>
              </a:defRPr>
            </a:lvl5pPr>
            <a:lvl6pPr marL="2514600" indent="-228600" eaLnBrk="0" fontAlgn="base" hangingPunct="0">
              <a:spcBef>
                <a:spcPct val="0"/>
              </a:spcBef>
              <a:spcAft>
                <a:spcPct val="0"/>
              </a:spcAft>
              <a:defRPr sz="2400">
                <a:solidFill>
                  <a:schemeClr val="tx1"/>
                </a:solidFill>
                <a:latin typeface=".VnArial" panose="020B7200000000000000" pitchFamily="34" charset="0"/>
              </a:defRPr>
            </a:lvl6pPr>
            <a:lvl7pPr marL="2971800" indent="-228600" eaLnBrk="0" fontAlgn="base" hangingPunct="0">
              <a:spcBef>
                <a:spcPct val="0"/>
              </a:spcBef>
              <a:spcAft>
                <a:spcPct val="0"/>
              </a:spcAft>
              <a:defRPr sz="2400">
                <a:solidFill>
                  <a:schemeClr val="tx1"/>
                </a:solidFill>
                <a:latin typeface=".VnArial" panose="020B7200000000000000" pitchFamily="34" charset="0"/>
              </a:defRPr>
            </a:lvl7pPr>
            <a:lvl8pPr marL="3429000" indent="-228600" eaLnBrk="0" fontAlgn="base" hangingPunct="0">
              <a:spcBef>
                <a:spcPct val="0"/>
              </a:spcBef>
              <a:spcAft>
                <a:spcPct val="0"/>
              </a:spcAft>
              <a:defRPr sz="2400">
                <a:solidFill>
                  <a:schemeClr val="tx1"/>
                </a:solidFill>
                <a:latin typeface=".VnArial" panose="020B7200000000000000" pitchFamily="34" charset="0"/>
              </a:defRPr>
            </a:lvl8pPr>
            <a:lvl9pPr marL="3886200" indent="-228600" eaLnBrk="0" fontAlgn="base" hangingPunct="0">
              <a:spcBef>
                <a:spcPct val="0"/>
              </a:spcBef>
              <a:spcAft>
                <a:spcPct val="0"/>
              </a:spcAft>
              <a:defRPr sz="2400">
                <a:solidFill>
                  <a:schemeClr val="tx1"/>
                </a:solidFill>
                <a:latin typeface=".VnArial" panose="020B7200000000000000" pitchFamily="34" charset="0"/>
              </a:defRPr>
            </a:lvl9pPr>
          </a:lstStyle>
          <a:p>
            <a:pPr eaLnBrk="1" hangingPunct="1"/>
            <a:r>
              <a:rPr lang="en-US" altLang="en-US" b="1" dirty="0" smtClean="0">
                <a:solidFill>
                  <a:schemeClr val="tx1">
                    <a:lumMod val="95000"/>
                    <a:lumOff val="5000"/>
                  </a:schemeClr>
                </a:solidFill>
                <a:latin typeface="Times New Roman" panose="02020603050405020304" pitchFamily="18" charset="0"/>
                <a:cs typeface="Times New Roman" panose="02020603050405020304" pitchFamily="18" charset="0"/>
              </a:rPr>
              <a:t>I. ĐẶT VẤN ĐỀ </a:t>
            </a:r>
            <a:endParaRPr lang="vi-VN" altLang="en-US" b="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11" name="Text Box 6"/>
          <p:cNvSpPr txBox="1">
            <a:spLocks noChangeArrowheads="1"/>
          </p:cNvSpPr>
          <p:nvPr/>
        </p:nvSpPr>
        <p:spPr bwMode="auto">
          <a:xfrm>
            <a:off x="5701937" y="1037631"/>
            <a:ext cx="6302194" cy="24314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193675" indent="-193675" eaLnBrk="0" hangingPunct="0">
              <a:defRPr sz="2400">
                <a:solidFill>
                  <a:schemeClr val="tx1"/>
                </a:solidFill>
                <a:latin typeface=".VnArial" panose="020B7200000000000000" pitchFamily="34" charset="0"/>
              </a:defRPr>
            </a:lvl1pPr>
            <a:lvl2pPr marL="742950" indent="-285750" eaLnBrk="0" hangingPunct="0">
              <a:defRPr sz="2400">
                <a:solidFill>
                  <a:schemeClr val="tx1"/>
                </a:solidFill>
                <a:latin typeface=".VnArial" panose="020B7200000000000000" pitchFamily="34" charset="0"/>
              </a:defRPr>
            </a:lvl2pPr>
            <a:lvl3pPr marL="1143000" indent="-228600" eaLnBrk="0" hangingPunct="0">
              <a:defRPr sz="2400">
                <a:solidFill>
                  <a:schemeClr val="tx1"/>
                </a:solidFill>
                <a:latin typeface=".VnArial" panose="020B7200000000000000" pitchFamily="34" charset="0"/>
              </a:defRPr>
            </a:lvl3pPr>
            <a:lvl4pPr marL="1600200" indent="-228600" eaLnBrk="0" hangingPunct="0">
              <a:defRPr sz="2400">
                <a:solidFill>
                  <a:schemeClr val="tx1"/>
                </a:solidFill>
                <a:latin typeface=".VnArial" panose="020B7200000000000000" pitchFamily="34" charset="0"/>
              </a:defRPr>
            </a:lvl4pPr>
            <a:lvl5pPr marL="2057400" indent="-228600" eaLnBrk="0" hangingPunct="0">
              <a:defRPr sz="2400">
                <a:solidFill>
                  <a:schemeClr val="tx1"/>
                </a:solidFill>
                <a:latin typeface=".VnArial" panose="020B7200000000000000" pitchFamily="34" charset="0"/>
              </a:defRPr>
            </a:lvl5pPr>
            <a:lvl6pPr marL="2514600" indent="-228600" eaLnBrk="0" fontAlgn="base" hangingPunct="0">
              <a:spcBef>
                <a:spcPct val="0"/>
              </a:spcBef>
              <a:spcAft>
                <a:spcPct val="0"/>
              </a:spcAft>
              <a:defRPr sz="2400">
                <a:solidFill>
                  <a:schemeClr val="tx1"/>
                </a:solidFill>
                <a:latin typeface=".VnArial" panose="020B7200000000000000" pitchFamily="34" charset="0"/>
              </a:defRPr>
            </a:lvl6pPr>
            <a:lvl7pPr marL="2971800" indent="-228600" eaLnBrk="0" fontAlgn="base" hangingPunct="0">
              <a:spcBef>
                <a:spcPct val="0"/>
              </a:spcBef>
              <a:spcAft>
                <a:spcPct val="0"/>
              </a:spcAft>
              <a:defRPr sz="2400">
                <a:solidFill>
                  <a:schemeClr val="tx1"/>
                </a:solidFill>
                <a:latin typeface=".VnArial" panose="020B7200000000000000" pitchFamily="34" charset="0"/>
              </a:defRPr>
            </a:lvl7pPr>
            <a:lvl8pPr marL="3429000" indent="-228600" eaLnBrk="0" fontAlgn="base" hangingPunct="0">
              <a:spcBef>
                <a:spcPct val="0"/>
              </a:spcBef>
              <a:spcAft>
                <a:spcPct val="0"/>
              </a:spcAft>
              <a:defRPr sz="2400">
                <a:solidFill>
                  <a:schemeClr val="tx1"/>
                </a:solidFill>
                <a:latin typeface=".VnArial" panose="020B7200000000000000" pitchFamily="34" charset="0"/>
              </a:defRPr>
            </a:lvl8pPr>
            <a:lvl9pPr marL="3886200" indent="-228600" eaLnBrk="0" fontAlgn="base" hangingPunct="0">
              <a:spcBef>
                <a:spcPct val="0"/>
              </a:spcBef>
              <a:spcAft>
                <a:spcPct val="0"/>
              </a:spcAft>
              <a:defRPr sz="2400">
                <a:solidFill>
                  <a:schemeClr val="tx1"/>
                </a:solidFill>
                <a:latin typeface=".VnArial" panose="020B7200000000000000" pitchFamily="34" charset="0"/>
              </a:defRPr>
            </a:lvl9pPr>
          </a:lstStyle>
          <a:p>
            <a:pPr algn="just" eaLnBrk="1" hangingPunct="1">
              <a:buFontTx/>
              <a:buChar char="-"/>
            </a:pPr>
            <a:r>
              <a:rPr lang="en-US" altLang="en-US" sz="1900" b="1" dirty="0" err="1">
                <a:solidFill>
                  <a:schemeClr val="tx2">
                    <a:lumMod val="10000"/>
                  </a:schemeClr>
                </a:solidFill>
              </a:rPr>
              <a:t>ChiÕn</a:t>
            </a:r>
            <a:r>
              <a:rPr lang="en-US" altLang="en-US" sz="1900" b="1" dirty="0">
                <a:solidFill>
                  <a:schemeClr val="tx2">
                    <a:lumMod val="10000"/>
                  </a:schemeClr>
                </a:solidFill>
              </a:rPr>
              <a:t> tranh </a:t>
            </a:r>
            <a:r>
              <a:rPr lang="en-US" altLang="en-US" sz="1900" b="1" dirty="0" err="1">
                <a:solidFill>
                  <a:schemeClr val="tx2">
                    <a:lumMod val="10000"/>
                  </a:schemeClr>
                </a:solidFill>
              </a:rPr>
              <a:t>thÕ</a:t>
            </a:r>
            <a:r>
              <a:rPr lang="en-US" altLang="en-US" sz="1900" b="1" dirty="0">
                <a:solidFill>
                  <a:schemeClr val="tx2">
                    <a:lumMod val="10000"/>
                  </a:schemeClr>
                </a:solidFill>
              </a:rPr>
              <a:t> </a:t>
            </a:r>
            <a:r>
              <a:rPr lang="en-US" altLang="en-US" sz="1900" b="1" dirty="0" err="1">
                <a:solidFill>
                  <a:schemeClr val="tx2">
                    <a:lumMod val="10000"/>
                  </a:schemeClr>
                </a:solidFill>
              </a:rPr>
              <a:t>giíi</a:t>
            </a:r>
            <a:r>
              <a:rPr lang="en-US" altLang="en-US" sz="1900" b="1" dirty="0">
                <a:solidFill>
                  <a:schemeClr val="tx2">
                    <a:lumMod val="10000"/>
                  </a:schemeClr>
                </a:solidFill>
              </a:rPr>
              <a:t> </a:t>
            </a:r>
            <a:r>
              <a:rPr lang="en-US" altLang="en-US" sz="1900" b="1" dirty="0" err="1">
                <a:solidFill>
                  <a:schemeClr val="tx2">
                    <a:lumMod val="10000"/>
                  </a:schemeClr>
                </a:solidFill>
              </a:rPr>
              <a:t>thø</a:t>
            </a:r>
            <a:r>
              <a:rPr lang="en-US" altLang="en-US" sz="1900" b="1" dirty="0">
                <a:solidFill>
                  <a:schemeClr val="tx2">
                    <a:lumMod val="10000"/>
                  </a:schemeClr>
                </a:solidFill>
              </a:rPr>
              <a:t> </a:t>
            </a:r>
            <a:r>
              <a:rPr lang="en-US" altLang="en-US" sz="1900" b="1" dirty="0" err="1">
                <a:solidFill>
                  <a:schemeClr val="tx2">
                    <a:lumMod val="10000"/>
                  </a:schemeClr>
                </a:solidFill>
              </a:rPr>
              <a:t>nhÊt</a:t>
            </a:r>
            <a:r>
              <a:rPr lang="en-US" altLang="en-US" sz="1900" b="1" dirty="0">
                <a:solidFill>
                  <a:schemeClr val="tx2">
                    <a:lumMod val="10000"/>
                  </a:schemeClr>
                </a:solidFill>
              </a:rPr>
              <a:t>: 10 </a:t>
            </a:r>
            <a:r>
              <a:rPr lang="en-US" altLang="en-US" sz="1900" b="1" dirty="0" err="1">
                <a:solidFill>
                  <a:schemeClr val="tx2">
                    <a:lumMod val="10000"/>
                  </a:schemeClr>
                </a:solidFill>
              </a:rPr>
              <a:t>triÖu</a:t>
            </a:r>
            <a:r>
              <a:rPr lang="en-US" altLang="en-US" sz="1900" b="1" dirty="0">
                <a:solidFill>
                  <a:schemeClr val="tx2">
                    <a:lumMod val="10000"/>
                  </a:schemeClr>
                </a:solidFill>
              </a:rPr>
              <a:t> </a:t>
            </a:r>
            <a:r>
              <a:rPr lang="en-US" altLang="en-US" sz="1900" b="1" dirty="0" smtClean="0">
                <a:solidFill>
                  <a:schemeClr val="tx2">
                    <a:lumMod val="10000"/>
                  </a:schemeClr>
                </a:solidFill>
              </a:rPr>
              <a:t>ng­ười </a:t>
            </a:r>
            <a:r>
              <a:rPr lang="en-US" altLang="en-US" sz="1900" b="1" dirty="0" err="1">
                <a:solidFill>
                  <a:schemeClr val="tx2">
                    <a:lumMod val="10000"/>
                  </a:schemeClr>
                </a:solidFill>
              </a:rPr>
              <a:t>chÕt</a:t>
            </a:r>
            <a:r>
              <a:rPr lang="en-US" altLang="en-US" sz="1900" b="1" dirty="0">
                <a:solidFill>
                  <a:schemeClr val="tx2">
                    <a:lumMod val="10000"/>
                  </a:schemeClr>
                </a:solidFill>
              </a:rPr>
              <a:t>.</a:t>
            </a:r>
          </a:p>
          <a:p>
            <a:pPr algn="just" eaLnBrk="1" hangingPunct="1">
              <a:buFontTx/>
              <a:buChar char="-"/>
            </a:pPr>
            <a:r>
              <a:rPr lang="en-US" altLang="en-US" sz="1900" b="1" dirty="0" err="1">
                <a:solidFill>
                  <a:schemeClr val="tx2">
                    <a:lumMod val="10000"/>
                  </a:schemeClr>
                </a:solidFill>
              </a:rPr>
              <a:t>ChiÕn</a:t>
            </a:r>
            <a:r>
              <a:rPr lang="en-US" altLang="en-US" sz="1900" b="1" dirty="0">
                <a:solidFill>
                  <a:schemeClr val="tx2">
                    <a:lumMod val="10000"/>
                  </a:schemeClr>
                </a:solidFill>
              </a:rPr>
              <a:t> tranh </a:t>
            </a:r>
            <a:r>
              <a:rPr lang="en-US" altLang="en-US" sz="1900" b="1" dirty="0" err="1">
                <a:solidFill>
                  <a:schemeClr val="tx2">
                    <a:lumMod val="10000"/>
                  </a:schemeClr>
                </a:solidFill>
              </a:rPr>
              <a:t>thÕ</a:t>
            </a:r>
            <a:r>
              <a:rPr lang="en-US" altLang="en-US" sz="1900" b="1" dirty="0">
                <a:solidFill>
                  <a:schemeClr val="tx2">
                    <a:lumMod val="10000"/>
                  </a:schemeClr>
                </a:solidFill>
              </a:rPr>
              <a:t> </a:t>
            </a:r>
            <a:r>
              <a:rPr lang="en-US" altLang="en-US" sz="1900" b="1" dirty="0" err="1">
                <a:solidFill>
                  <a:schemeClr val="tx2">
                    <a:lumMod val="10000"/>
                  </a:schemeClr>
                </a:solidFill>
              </a:rPr>
              <a:t>giíi</a:t>
            </a:r>
            <a:r>
              <a:rPr lang="en-US" altLang="en-US" sz="1900" b="1" dirty="0">
                <a:solidFill>
                  <a:schemeClr val="tx2">
                    <a:lumMod val="10000"/>
                  </a:schemeClr>
                </a:solidFill>
              </a:rPr>
              <a:t> </a:t>
            </a:r>
            <a:r>
              <a:rPr lang="en-US" altLang="en-US" sz="1900" b="1" dirty="0" err="1">
                <a:solidFill>
                  <a:schemeClr val="tx2">
                    <a:lumMod val="10000"/>
                  </a:schemeClr>
                </a:solidFill>
              </a:rPr>
              <a:t>thø</a:t>
            </a:r>
            <a:r>
              <a:rPr lang="en-US" altLang="en-US" sz="1900" b="1" dirty="0">
                <a:solidFill>
                  <a:schemeClr val="tx2">
                    <a:lumMod val="10000"/>
                  </a:schemeClr>
                </a:solidFill>
              </a:rPr>
              <a:t> hai: </a:t>
            </a:r>
            <a:r>
              <a:rPr lang="en-US" altLang="en-US" sz="1900" b="1" dirty="0" err="1">
                <a:solidFill>
                  <a:schemeClr val="tx2">
                    <a:lumMod val="10000"/>
                  </a:schemeClr>
                </a:solidFill>
              </a:rPr>
              <a:t>kho¶ng</a:t>
            </a:r>
            <a:r>
              <a:rPr lang="en-US" altLang="en-US" sz="1900" b="1" dirty="0">
                <a:solidFill>
                  <a:schemeClr val="tx2">
                    <a:lumMod val="10000"/>
                  </a:schemeClr>
                </a:solidFill>
              </a:rPr>
              <a:t> 60 </a:t>
            </a:r>
            <a:r>
              <a:rPr lang="en-US" altLang="en-US" sz="1900" b="1" dirty="0" err="1">
                <a:solidFill>
                  <a:schemeClr val="tx2">
                    <a:lumMod val="10000"/>
                  </a:schemeClr>
                </a:solidFill>
              </a:rPr>
              <a:t>triÖu</a:t>
            </a:r>
            <a:r>
              <a:rPr lang="en-US" altLang="en-US" sz="1900" b="1" dirty="0">
                <a:solidFill>
                  <a:schemeClr val="tx2">
                    <a:lumMod val="10000"/>
                  </a:schemeClr>
                </a:solidFill>
              </a:rPr>
              <a:t> </a:t>
            </a:r>
            <a:r>
              <a:rPr lang="en-US" altLang="en-US" sz="1900" b="1" dirty="0" smtClean="0">
                <a:solidFill>
                  <a:schemeClr val="tx2">
                    <a:lumMod val="10000"/>
                  </a:schemeClr>
                </a:solidFill>
              </a:rPr>
              <a:t>ng­ười </a:t>
            </a:r>
            <a:r>
              <a:rPr lang="en-US" altLang="en-US" sz="1900" b="1" dirty="0" err="1">
                <a:solidFill>
                  <a:schemeClr val="tx2">
                    <a:lumMod val="10000"/>
                  </a:schemeClr>
                </a:solidFill>
              </a:rPr>
              <a:t>chÕt</a:t>
            </a:r>
            <a:r>
              <a:rPr lang="en-US" altLang="en-US" sz="1900" b="1" dirty="0">
                <a:solidFill>
                  <a:schemeClr val="tx2">
                    <a:lumMod val="10000"/>
                  </a:schemeClr>
                </a:solidFill>
              </a:rPr>
              <a:t>.</a:t>
            </a:r>
          </a:p>
          <a:p>
            <a:pPr algn="just" eaLnBrk="1" hangingPunct="1">
              <a:buFontTx/>
              <a:buChar char="-"/>
            </a:pPr>
            <a:r>
              <a:rPr lang="en-US" altLang="en-US" sz="1900" b="1" dirty="0" err="1">
                <a:solidFill>
                  <a:schemeClr val="tx2">
                    <a:lumMod val="10000"/>
                  </a:schemeClr>
                </a:solidFill>
              </a:rPr>
              <a:t>Tõ</a:t>
            </a:r>
            <a:r>
              <a:rPr lang="en-US" altLang="en-US" sz="1900" b="1" dirty="0">
                <a:solidFill>
                  <a:schemeClr val="tx2">
                    <a:lumMod val="10000"/>
                  </a:schemeClr>
                </a:solidFill>
              </a:rPr>
              <a:t> </a:t>
            </a:r>
            <a:r>
              <a:rPr lang="en-US" altLang="en-US" sz="1900" b="1" dirty="0" err="1">
                <a:solidFill>
                  <a:schemeClr val="tx2">
                    <a:lumMod val="10000"/>
                  </a:schemeClr>
                </a:solidFill>
              </a:rPr>
              <a:t>n¨m</a:t>
            </a:r>
            <a:r>
              <a:rPr lang="en-US" altLang="en-US" sz="1900" b="1" dirty="0">
                <a:solidFill>
                  <a:schemeClr val="tx2">
                    <a:lumMod val="10000"/>
                  </a:schemeClr>
                </a:solidFill>
              </a:rPr>
              <a:t> 1900 ®</a:t>
            </a:r>
            <a:r>
              <a:rPr lang="en-US" altLang="en-US" sz="1900" b="1" dirty="0" err="1">
                <a:solidFill>
                  <a:schemeClr val="tx2">
                    <a:lumMod val="10000"/>
                  </a:schemeClr>
                </a:solidFill>
              </a:rPr>
              <a:t>Õn</a:t>
            </a:r>
            <a:r>
              <a:rPr lang="en-US" altLang="en-US" sz="1900" b="1" dirty="0">
                <a:solidFill>
                  <a:schemeClr val="tx2">
                    <a:lumMod val="10000"/>
                  </a:schemeClr>
                </a:solidFill>
              </a:rPr>
              <a:t> 2000: </a:t>
            </a:r>
            <a:r>
              <a:rPr lang="en-US" altLang="en-US" sz="1900" b="1" dirty="0" err="1">
                <a:solidFill>
                  <a:schemeClr val="tx2">
                    <a:lumMod val="10000"/>
                  </a:schemeClr>
                </a:solidFill>
              </a:rPr>
              <a:t>ChiÕn</a:t>
            </a:r>
            <a:r>
              <a:rPr lang="en-US" altLang="en-US" sz="1900" b="1" dirty="0">
                <a:solidFill>
                  <a:schemeClr val="tx2">
                    <a:lumMod val="10000"/>
                  </a:schemeClr>
                </a:solidFill>
              </a:rPr>
              <a:t> tranh </a:t>
            </a:r>
            <a:r>
              <a:rPr lang="en-US" altLang="en-US" sz="1900" b="1" dirty="0" err="1">
                <a:solidFill>
                  <a:schemeClr val="tx2">
                    <a:lumMod val="10000"/>
                  </a:schemeClr>
                </a:solidFill>
              </a:rPr>
              <a:t>lµm</a:t>
            </a:r>
            <a:r>
              <a:rPr lang="en-US" altLang="en-US" sz="1900" b="1" dirty="0">
                <a:solidFill>
                  <a:schemeClr val="tx2">
                    <a:lumMod val="10000"/>
                  </a:schemeClr>
                </a:solidFill>
              </a:rPr>
              <a:t> </a:t>
            </a:r>
            <a:r>
              <a:rPr lang="en-US" altLang="en-US" sz="1900" b="1" dirty="0" err="1">
                <a:solidFill>
                  <a:schemeClr val="tx2">
                    <a:lumMod val="10000"/>
                  </a:schemeClr>
                </a:solidFill>
              </a:rPr>
              <a:t>h¬n</a:t>
            </a:r>
            <a:r>
              <a:rPr lang="en-US" altLang="en-US" sz="1900" b="1" dirty="0">
                <a:solidFill>
                  <a:schemeClr val="tx2">
                    <a:lumMod val="10000"/>
                  </a:schemeClr>
                </a:solidFill>
              </a:rPr>
              <a:t> 2 </a:t>
            </a:r>
            <a:r>
              <a:rPr lang="en-US" altLang="en-US" sz="1900" b="1" dirty="0" err="1">
                <a:solidFill>
                  <a:schemeClr val="tx2">
                    <a:lumMod val="10000"/>
                  </a:schemeClr>
                </a:solidFill>
              </a:rPr>
              <a:t>triÖu</a:t>
            </a:r>
            <a:r>
              <a:rPr lang="en-US" altLang="en-US" sz="1900" b="1" dirty="0">
                <a:solidFill>
                  <a:schemeClr val="tx2">
                    <a:lumMod val="10000"/>
                  </a:schemeClr>
                </a:solidFill>
              </a:rPr>
              <a:t> </a:t>
            </a:r>
            <a:r>
              <a:rPr lang="en-US" altLang="en-US" sz="1900" b="1" dirty="0" err="1">
                <a:solidFill>
                  <a:schemeClr val="tx2">
                    <a:lumMod val="10000"/>
                  </a:schemeClr>
                </a:solidFill>
              </a:rPr>
              <a:t>trÎ</a:t>
            </a:r>
            <a:r>
              <a:rPr lang="en-US" altLang="en-US" sz="1900" b="1" dirty="0">
                <a:solidFill>
                  <a:schemeClr val="tx2">
                    <a:lumMod val="10000"/>
                  </a:schemeClr>
                </a:solidFill>
              </a:rPr>
              <a:t> em </a:t>
            </a:r>
            <a:r>
              <a:rPr lang="en-US" altLang="en-US" sz="1900" b="1" dirty="0" err="1">
                <a:solidFill>
                  <a:schemeClr val="tx2">
                    <a:lumMod val="10000"/>
                  </a:schemeClr>
                </a:solidFill>
              </a:rPr>
              <a:t>bÞ</a:t>
            </a:r>
            <a:r>
              <a:rPr lang="en-US" altLang="en-US" sz="1900" b="1" dirty="0">
                <a:solidFill>
                  <a:schemeClr val="tx2">
                    <a:lumMod val="10000"/>
                  </a:schemeClr>
                </a:solidFill>
              </a:rPr>
              <a:t> </a:t>
            </a:r>
            <a:r>
              <a:rPr lang="en-US" altLang="en-US" sz="1900" b="1" dirty="0" err="1">
                <a:solidFill>
                  <a:schemeClr val="tx2">
                    <a:lumMod val="10000"/>
                  </a:schemeClr>
                </a:solidFill>
              </a:rPr>
              <a:t>chÕt</a:t>
            </a:r>
            <a:r>
              <a:rPr lang="en-US" altLang="en-US" sz="1900" b="1" dirty="0">
                <a:solidFill>
                  <a:schemeClr val="tx2">
                    <a:lumMod val="10000"/>
                  </a:schemeClr>
                </a:solidFill>
              </a:rPr>
              <a:t>, </a:t>
            </a:r>
            <a:r>
              <a:rPr lang="en-US" altLang="en-US" sz="1900" b="1" dirty="0" err="1">
                <a:solidFill>
                  <a:schemeClr val="tx2">
                    <a:lumMod val="10000"/>
                  </a:schemeClr>
                </a:solidFill>
              </a:rPr>
              <a:t>h¬n</a:t>
            </a:r>
            <a:r>
              <a:rPr lang="en-US" altLang="en-US" sz="1900" b="1" dirty="0">
                <a:solidFill>
                  <a:schemeClr val="tx2">
                    <a:lumMod val="10000"/>
                  </a:schemeClr>
                </a:solidFill>
              </a:rPr>
              <a:t> 6 </a:t>
            </a:r>
            <a:r>
              <a:rPr lang="en-US" altLang="en-US" sz="1900" b="1" dirty="0" err="1">
                <a:solidFill>
                  <a:schemeClr val="tx2">
                    <a:lumMod val="10000"/>
                  </a:schemeClr>
                </a:solidFill>
              </a:rPr>
              <a:t>triÖu</a:t>
            </a:r>
            <a:r>
              <a:rPr lang="en-US" altLang="en-US" sz="1900" b="1" dirty="0">
                <a:solidFill>
                  <a:schemeClr val="tx2">
                    <a:lumMod val="10000"/>
                  </a:schemeClr>
                </a:solidFill>
              </a:rPr>
              <a:t> </a:t>
            </a:r>
            <a:r>
              <a:rPr lang="en-US" altLang="en-US" sz="1900" b="1" dirty="0" err="1">
                <a:solidFill>
                  <a:schemeClr val="tx2">
                    <a:lumMod val="10000"/>
                  </a:schemeClr>
                </a:solidFill>
              </a:rPr>
              <a:t>trÎ</a:t>
            </a:r>
            <a:r>
              <a:rPr lang="en-US" altLang="en-US" sz="1900" b="1" dirty="0">
                <a:solidFill>
                  <a:schemeClr val="tx2">
                    <a:lumMod val="10000"/>
                  </a:schemeClr>
                </a:solidFill>
              </a:rPr>
              <a:t> em </a:t>
            </a:r>
            <a:r>
              <a:rPr lang="en-US" altLang="en-US" sz="1900" b="1" dirty="0" err="1">
                <a:solidFill>
                  <a:schemeClr val="tx2">
                    <a:lumMod val="10000"/>
                  </a:schemeClr>
                </a:solidFill>
              </a:rPr>
              <a:t>bÞ</a:t>
            </a:r>
            <a:r>
              <a:rPr lang="en-US" altLang="en-US" sz="1900" b="1" dirty="0">
                <a:solidFill>
                  <a:schemeClr val="tx2">
                    <a:lumMod val="10000"/>
                  </a:schemeClr>
                </a:solidFill>
              </a:rPr>
              <a:t> </a:t>
            </a:r>
            <a:r>
              <a:rPr lang="en-US" altLang="en-US" sz="1900" b="1" dirty="0" smtClean="0">
                <a:solidFill>
                  <a:schemeClr val="tx2">
                    <a:lumMod val="10000"/>
                  </a:schemeClr>
                </a:solidFill>
              </a:rPr>
              <a:t>th­ương </a:t>
            </a:r>
            <a:r>
              <a:rPr lang="en-US" altLang="en-US" sz="1900" b="1" dirty="0" err="1">
                <a:solidFill>
                  <a:schemeClr val="tx2">
                    <a:lumMod val="10000"/>
                  </a:schemeClr>
                </a:solidFill>
              </a:rPr>
              <a:t>tÝch</a:t>
            </a:r>
            <a:r>
              <a:rPr lang="en-US" altLang="en-US" sz="1900" b="1" dirty="0">
                <a:solidFill>
                  <a:schemeClr val="tx2">
                    <a:lumMod val="10000"/>
                  </a:schemeClr>
                </a:solidFill>
              </a:rPr>
              <a:t> </a:t>
            </a:r>
            <a:r>
              <a:rPr lang="en-US" altLang="en-US" sz="1900" b="1" dirty="0" err="1">
                <a:solidFill>
                  <a:schemeClr val="tx2">
                    <a:lumMod val="10000"/>
                  </a:schemeClr>
                </a:solidFill>
              </a:rPr>
              <a:t>tµn</a:t>
            </a:r>
            <a:r>
              <a:rPr lang="en-US" altLang="en-US" sz="1900" b="1" dirty="0">
                <a:solidFill>
                  <a:schemeClr val="tx2">
                    <a:lumMod val="10000"/>
                  </a:schemeClr>
                </a:solidFill>
              </a:rPr>
              <a:t> </a:t>
            </a:r>
            <a:r>
              <a:rPr lang="en-US" altLang="en-US" sz="1900" b="1" dirty="0" err="1">
                <a:solidFill>
                  <a:schemeClr val="tx2">
                    <a:lumMod val="10000"/>
                  </a:schemeClr>
                </a:solidFill>
              </a:rPr>
              <a:t>phÕ</a:t>
            </a:r>
            <a:r>
              <a:rPr lang="en-US" altLang="en-US" sz="1900" b="1" dirty="0">
                <a:solidFill>
                  <a:schemeClr val="tx2">
                    <a:lumMod val="10000"/>
                  </a:schemeClr>
                </a:solidFill>
              </a:rPr>
              <a:t>, 20 </a:t>
            </a:r>
            <a:r>
              <a:rPr lang="en-US" altLang="en-US" sz="1900" b="1" dirty="0" err="1">
                <a:solidFill>
                  <a:schemeClr val="tx2">
                    <a:lumMod val="10000"/>
                  </a:schemeClr>
                </a:solidFill>
              </a:rPr>
              <a:t>triÖu</a:t>
            </a:r>
            <a:r>
              <a:rPr lang="en-US" altLang="en-US" sz="1900" b="1" dirty="0">
                <a:solidFill>
                  <a:schemeClr val="tx2">
                    <a:lumMod val="10000"/>
                  </a:schemeClr>
                </a:solidFill>
              </a:rPr>
              <a:t> </a:t>
            </a:r>
            <a:r>
              <a:rPr lang="en-US" altLang="en-US" sz="1900" b="1" dirty="0" err="1">
                <a:solidFill>
                  <a:schemeClr val="tx2">
                    <a:lumMod val="10000"/>
                  </a:schemeClr>
                </a:solidFill>
              </a:rPr>
              <a:t>trÎ</a:t>
            </a:r>
            <a:r>
              <a:rPr lang="en-US" altLang="en-US" sz="1900" b="1" dirty="0">
                <a:solidFill>
                  <a:schemeClr val="tx2">
                    <a:lumMod val="10000"/>
                  </a:schemeClr>
                </a:solidFill>
              </a:rPr>
              <a:t> em </a:t>
            </a:r>
            <a:r>
              <a:rPr lang="en-US" altLang="en-US" sz="1900" b="1" dirty="0" err="1">
                <a:solidFill>
                  <a:schemeClr val="tx2">
                    <a:lumMod val="10000"/>
                  </a:schemeClr>
                </a:solidFill>
              </a:rPr>
              <a:t>ph¶i</a:t>
            </a:r>
            <a:r>
              <a:rPr lang="en-US" altLang="en-US" sz="1900" b="1" dirty="0">
                <a:solidFill>
                  <a:schemeClr val="tx2">
                    <a:lumMod val="10000"/>
                  </a:schemeClr>
                </a:solidFill>
              </a:rPr>
              <a:t> </a:t>
            </a:r>
            <a:r>
              <a:rPr lang="en-US" altLang="en-US" sz="1900" b="1" dirty="0" err="1">
                <a:solidFill>
                  <a:schemeClr val="tx2">
                    <a:lumMod val="10000"/>
                  </a:schemeClr>
                </a:solidFill>
              </a:rPr>
              <a:t>sèng</a:t>
            </a:r>
            <a:r>
              <a:rPr lang="en-US" altLang="en-US" sz="1900" b="1" dirty="0">
                <a:solidFill>
                  <a:schemeClr val="tx2">
                    <a:lumMod val="10000"/>
                  </a:schemeClr>
                </a:solidFill>
              </a:rPr>
              <a:t> b¬ v¬, </a:t>
            </a:r>
            <a:r>
              <a:rPr lang="en-US" altLang="en-US" sz="1900" b="1" dirty="0" err="1">
                <a:solidFill>
                  <a:schemeClr val="tx2">
                    <a:lumMod val="10000"/>
                  </a:schemeClr>
                </a:solidFill>
              </a:rPr>
              <a:t>h¬n</a:t>
            </a:r>
            <a:r>
              <a:rPr lang="en-US" altLang="en-US" sz="1900" b="1" dirty="0">
                <a:solidFill>
                  <a:schemeClr val="tx2">
                    <a:lumMod val="10000"/>
                  </a:schemeClr>
                </a:solidFill>
              </a:rPr>
              <a:t> 300 </a:t>
            </a:r>
            <a:r>
              <a:rPr lang="en-US" altLang="en-US" sz="1900" b="1" dirty="0" err="1">
                <a:solidFill>
                  <a:schemeClr val="tx2">
                    <a:lumMod val="10000"/>
                  </a:schemeClr>
                </a:solidFill>
              </a:rPr>
              <a:t>ngh×n</a:t>
            </a:r>
            <a:r>
              <a:rPr lang="en-US" altLang="en-US" sz="1900" b="1" dirty="0">
                <a:solidFill>
                  <a:schemeClr val="tx2">
                    <a:lumMod val="10000"/>
                  </a:schemeClr>
                </a:solidFill>
              </a:rPr>
              <a:t> </a:t>
            </a:r>
            <a:r>
              <a:rPr lang="en-US" altLang="en-US" sz="1900" b="1" dirty="0" err="1">
                <a:solidFill>
                  <a:schemeClr val="tx2">
                    <a:lumMod val="10000"/>
                  </a:schemeClr>
                </a:solidFill>
              </a:rPr>
              <a:t>trÎ</a:t>
            </a:r>
            <a:r>
              <a:rPr lang="en-US" altLang="en-US" sz="1900" b="1" dirty="0">
                <a:solidFill>
                  <a:schemeClr val="tx2">
                    <a:lumMod val="10000"/>
                  </a:schemeClr>
                </a:solidFill>
              </a:rPr>
              <a:t> ë </a:t>
            </a:r>
            <a:r>
              <a:rPr lang="en-US" altLang="en-US" sz="1900" b="1" dirty="0" err="1">
                <a:solidFill>
                  <a:schemeClr val="tx2">
                    <a:lumMod val="10000"/>
                  </a:schemeClr>
                </a:solidFill>
              </a:rPr>
              <a:t>tuæi</a:t>
            </a:r>
            <a:r>
              <a:rPr lang="en-US" altLang="en-US" sz="1900" b="1" dirty="0">
                <a:solidFill>
                  <a:schemeClr val="tx2">
                    <a:lumMod val="10000"/>
                  </a:schemeClr>
                </a:solidFill>
              </a:rPr>
              <a:t> </a:t>
            </a:r>
            <a:r>
              <a:rPr lang="en-US" altLang="en-US" sz="1900" b="1" dirty="0" err="1">
                <a:solidFill>
                  <a:schemeClr val="tx2">
                    <a:lumMod val="10000"/>
                  </a:schemeClr>
                </a:solidFill>
              </a:rPr>
              <a:t>thiÕu</a:t>
            </a:r>
            <a:r>
              <a:rPr lang="en-US" altLang="en-US" sz="1900" b="1" dirty="0">
                <a:solidFill>
                  <a:schemeClr val="tx2">
                    <a:lumMod val="10000"/>
                  </a:schemeClr>
                </a:solidFill>
              </a:rPr>
              <a:t> </a:t>
            </a:r>
            <a:r>
              <a:rPr lang="en-US" altLang="en-US" sz="1900" b="1" dirty="0" err="1">
                <a:solidFill>
                  <a:schemeClr val="tx2">
                    <a:lumMod val="10000"/>
                  </a:schemeClr>
                </a:solidFill>
              </a:rPr>
              <a:t>niªn</a:t>
            </a:r>
            <a:r>
              <a:rPr lang="en-US" altLang="en-US" sz="1900" b="1" dirty="0">
                <a:solidFill>
                  <a:schemeClr val="tx2">
                    <a:lumMod val="10000"/>
                  </a:schemeClr>
                </a:solidFill>
              </a:rPr>
              <a:t> </a:t>
            </a:r>
            <a:r>
              <a:rPr lang="en-US" altLang="en-US" sz="1900" b="1" dirty="0" err="1">
                <a:solidFill>
                  <a:schemeClr val="tx2">
                    <a:lumMod val="10000"/>
                  </a:schemeClr>
                </a:solidFill>
              </a:rPr>
              <a:t>buéc</a:t>
            </a:r>
            <a:r>
              <a:rPr lang="en-US" altLang="en-US" sz="1900" b="1" dirty="0">
                <a:solidFill>
                  <a:schemeClr val="tx2">
                    <a:lumMod val="10000"/>
                  </a:schemeClr>
                </a:solidFill>
              </a:rPr>
              <a:t> </a:t>
            </a:r>
            <a:r>
              <a:rPr lang="en-US" altLang="en-US" sz="1900" b="1" dirty="0" err="1">
                <a:solidFill>
                  <a:schemeClr val="tx2">
                    <a:lumMod val="10000"/>
                  </a:schemeClr>
                </a:solidFill>
              </a:rPr>
              <a:t>ph¶i</a:t>
            </a:r>
            <a:r>
              <a:rPr lang="en-US" altLang="en-US" sz="1900" b="1" dirty="0">
                <a:solidFill>
                  <a:schemeClr val="tx2">
                    <a:lumMod val="10000"/>
                  </a:schemeClr>
                </a:solidFill>
              </a:rPr>
              <a:t> ®i </a:t>
            </a:r>
            <a:r>
              <a:rPr lang="en-US" altLang="en-US" sz="1900" b="1" dirty="0" err="1">
                <a:solidFill>
                  <a:schemeClr val="tx2">
                    <a:lumMod val="10000"/>
                  </a:schemeClr>
                </a:solidFill>
              </a:rPr>
              <a:t>lÝnh</a:t>
            </a:r>
            <a:r>
              <a:rPr lang="en-US" altLang="en-US" sz="1900" b="1" dirty="0">
                <a:solidFill>
                  <a:schemeClr val="tx2">
                    <a:lumMod val="10000"/>
                  </a:schemeClr>
                </a:solidFill>
              </a:rPr>
              <a:t> </a:t>
            </a:r>
            <a:r>
              <a:rPr lang="en-US" altLang="en-US" sz="1900" b="1" dirty="0" err="1">
                <a:solidFill>
                  <a:schemeClr val="tx2">
                    <a:lumMod val="10000"/>
                  </a:schemeClr>
                </a:solidFill>
              </a:rPr>
              <a:t>cÇm</a:t>
            </a:r>
            <a:r>
              <a:rPr lang="en-US" altLang="en-US" sz="1900" b="1" dirty="0">
                <a:solidFill>
                  <a:schemeClr val="tx2">
                    <a:lumMod val="10000"/>
                  </a:schemeClr>
                </a:solidFill>
              </a:rPr>
              <a:t> sóng </a:t>
            </a:r>
            <a:r>
              <a:rPr lang="en-US" altLang="en-US" sz="1900" b="1" dirty="0" err="1">
                <a:solidFill>
                  <a:schemeClr val="tx2">
                    <a:lumMod val="10000"/>
                  </a:schemeClr>
                </a:solidFill>
              </a:rPr>
              <a:t>giÕt</a:t>
            </a:r>
            <a:r>
              <a:rPr lang="en-US" altLang="en-US" sz="1900" b="1" dirty="0">
                <a:solidFill>
                  <a:schemeClr val="tx2">
                    <a:lumMod val="10000"/>
                  </a:schemeClr>
                </a:solidFill>
              </a:rPr>
              <a:t> </a:t>
            </a:r>
            <a:r>
              <a:rPr lang="en-US" altLang="en-US" sz="1900" b="1" dirty="0" smtClean="0">
                <a:solidFill>
                  <a:schemeClr val="tx2">
                    <a:lumMod val="10000"/>
                  </a:schemeClr>
                </a:solidFill>
              </a:rPr>
              <a:t>ng­ười</a:t>
            </a:r>
            <a:r>
              <a:rPr lang="en-US" altLang="en-US" sz="1900" b="1" dirty="0" smtClean="0">
                <a:solidFill>
                  <a:schemeClr val="accent2"/>
                </a:solidFill>
              </a:rPr>
              <a:t>.</a:t>
            </a:r>
            <a:endParaRPr lang="vi-VN" altLang="en-US" sz="1900" b="1" dirty="0">
              <a:solidFill>
                <a:schemeClr val="accent2"/>
              </a:solidFill>
            </a:endParaRPr>
          </a:p>
        </p:txBody>
      </p:sp>
      <p:sp>
        <p:nvSpPr>
          <p:cNvPr id="15" name="Text Box 7"/>
          <p:cNvSpPr txBox="1">
            <a:spLocks noChangeArrowheads="1"/>
          </p:cNvSpPr>
          <p:nvPr/>
        </p:nvSpPr>
        <p:spPr bwMode="auto">
          <a:xfrm>
            <a:off x="5794012" y="3436424"/>
            <a:ext cx="5248275"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VnArial" panose="020B7200000000000000" pitchFamily="34" charset="0"/>
              </a:defRPr>
            </a:lvl1pPr>
            <a:lvl2pPr marL="742950" indent="-285750" eaLnBrk="0" hangingPunct="0">
              <a:defRPr sz="2400">
                <a:solidFill>
                  <a:schemeClr val="tx1"/>
                </a:solidFill>
                <a:latin typeface=".VnArial" panose="020B7200000000000000" pitchFamily="34" charset="0"/>
              </a:defRPr>
            </a:lvl2pPr>
            <a:lvl3pPr marL="1143000" indent="-228600" eaLnBrk="0" hangingPunct="0">
              <a:defRPr sz="2400">
                <a:solidFill>
                  <a:schemeClr val="tx1"/>
                </a:solidFill>
                <a:latin typeface=".VnArial" panose="020B7200000000000000" pitchFamily="34" charset="0"/>
              </a:defRPr>
            </a:lvl3pPr>
            <a:lvl4pPr marL="1600200" indent="-228600" eaLnBrk="0" hangingPunct="0">
              <a:defRPr sz="2400">
                <a:solidFill>
                  <a:schemeClr val="tx1"/>
                </a:solidFill>
                <a:latin typeface=".VnArial" panose="020B7200000000000000" pitchFamily="34" charset="0"/>
              </a:defRPr>
            </a:lvl4pPr>
            <a:lvl5pPr marL="2057400" indent="-228600" eaLnBrk="0" hangingPunct="0">
              <a:defRPr sz="2400">
                <a:solidFill>
                  <a:schemeClr val="tx1"/>
                </a:solidFill>
                <a:latin typeface=".VnArial" panose="020B7200000000000000" pitchFamily="34" charset="0"/>
              </a:defRPr>
            </a:lvl5pPr>
            <a:lvl6pPr marL="2514600" indent="-228600" eaLnBrk="0" fontAlgn="base" hangingPunct="0">
              <a:spcBef>
                <a:spcPct val="0"/>
              </a:spcBef>
              <a:spcAft>
                <a:spcPct val="0"/>
              </a:spcAft>
              <a:defRPr sz="2400">
                <a:solidFill>
                  <a:schemeClr val="tx1"/>
                </a:solidFill>
                <a:latin typeface=".VnArial" panose="020B7200000000000000" pitchFamily="34" charset="0"/>
              </a:defRPr>
            </a:lvl6pPr>
            <a:lvl7pPr marL="2971800" indent="-228600" eaLnBrk="0" fontAlgn="base" hangingPunct="0">
              <a:spcBef>
                <a:spcPct val="0"/>
              </a:spcBef>
              <a:spcAft>
                <a:spcPct val="0"/>
              </a:spcAft>
              <a:defRPr sz="2400">
                <a:solidFill>
                  <a:schemeClr val="tx1"/>
                </a:solidFill>
                <a:latin typeface=".VnArial" panose="020B7200000000000000" pitchFamily="34" charset="0"/>
              </a:defRPr>
            </a:lvl7pPr>
            <a:lvl8pPr marL="3429000" indent="-228600" eaLnBrk="0" fontAlgn="base" hangingPunct="0">
              <a:spcBef>
                <a:spcPct val="0"/>
              </a:spcBef>
              <a:spcAft>
                <a:spcPct val="0"/>
              </a:spcAft>
              <a:defRPr sz="2400">
                <a:solidFill>
                  <a:schemeClr val="tx1"/>
                </a:solidFill>
                <a:latin typeface=".VnArial" panose="020B7200000000000000" pitchFamily="34" charset="0"/>
              </a:defRPr>
            </a:lvl8pPr>
            <a:lvl9pPr marL="3886200" indent="-228600" eaLnBrk="0" fontAlgn="base" hangingPunct="0">
              <a:spcBef>
                <a:spcPct val="0"/>
              </a:spcBef>
              <a:spcAft>
                <a:spcPct val="0"/>
              </a:spcAft>
              <a:defRPr sz="2400">
                <a:solidFill>
                  <a:schemeClr val="tx1"/>
                </a:solidFill>
                <a:latin typeface=".VnArial" panose="020B7200000000000000" pitchFamily="34" charset="0"/>
              </a:defRPr>
            </a:lvl9pPr>
          </a:lstStyle>
          <a:p>
            <a:pPr eaLnBrk="1" hangingPunct="1"/>
            <a:r>
              <a:rPr lang="en-US" altLang="en-US" sz="2100" b="1" dirty="0">
                <a:solidFill>
                  <a:schemeClr val="tx2">
                    <a:lumMod val="10000"/>
                  </a:schemeClr>
                </a:solidFill>
              </a:rPr>
              <a:t>Sù ®</a:t>
            </a:r>
            <a:r>
              <a:rPr lang="en-US" altLang="en-US" sz="2100" b="1" dirty="0" err="1">
                <a:solidFill>
                  <a:schemeClr val="tx2">
                    <a:lumMod val="10000"/>
                  </a:schemeClr>
                </a:solidFill>
              </a:rPr>
              <a:t>èi</a:t>
            </a:r>
            <a:r>
              <a:rPr lang="en-US" altLang="en-US" sz="2100" b="1" dirty="0">
                <a:solidFill>
                  <a:schemeClr val="tx2">
                    <a:lumMod val="10000"/>
                  </a:schemeClr>
                </a:solidFill>
              </a:rPr>
              <a:t> </a:t>
            </a:r>
            <a:r>
              <a:rPr lang="en-US" altLang="en-US" sz="2100" b="1" dirty="0" err="1">
                <a:solidFill>
                  <a:schemeClr val="tx2">
                    <a:lumMod val="10000"/>
                  </a:schemeClr>
                </a:solidFill>
              </a:rPr>
              <a:t>lËp</a:t>
            </a:r>
            <a:r>
              <a:rPr lang="en-US" altLang="en-US" sz="2100" b="1" dirty="0">
                <a:solidFill>
                  <a:schemeClr val="tx2">
                    <a:lumMod val="10000"/>
                  </a:schemeClr>
                </a:solidFill>
              </a:rPr>
              <a:t> </a:t>
            </a:r>
            <a:r>
              <a:rPr lang="en-US" altLang="en-US" sz="2100" b="1" dirty="0" err="1">
                <a:solidFill>
                  <a:schemeClr val="tx2">
                    <a:lumMod val="10000"/>
                  </a:schemeClr>
                </a:solidFill>
              </a:rPr>
              <a:t>gi÷a</a:t>
            </a:r>
            <a:r>
              <a:rPr lang="en-US" altLang="en-US" sz="2100" b="1" dirty="0">
                <a:solidFill>
                  <a:schemeClr val="tx2">
                    <a:lumMod val="10000"/>
                  </a:schemeClr>
                </a:solidFill>
              </a:rPr>
              <a:t> </a:t>
            </a:r>
            <a:r>
              <a:rPr lang="en-US" altLang="en-US" sz="2100" b="1" dirty="0" err="1">
                <a:solidFill>
                  <a:schemeClr val="tx2">
                    <a:lumMod val="10000"/>
                  </a:schemeClr>
                </a:solidFill>
              </a:rPr>
              <a:t>hßa</a:t>
            </a:r>
            <a:r>
              <a:rPr lang="en-US" altLang="en-US" sz="2100" b="1" dirty="0">
                <a:solidFill>
                  <a:schemeClr val="tx2">
                    <a:lumMod val="10000"/>
                  </a:schemeClr>
                </a:solidFill>
              </a:rPr>
              <a:t> </a:t>
            </a:r>
            <a:r>
              <a:rPr lang="en-US" altLang="en-US" sz="2100" b="1" dirty="0" err="1">
                <a:solidFill>
                  <a:schemeClr val="tx2">
                    <a:lumMod val="10000"/>
                  </a:schemeClr>
                </a:solidFill>
              </a:rPr>
              <a:t>b×nh</a:t>
            </a:r>
            <a:r>
              <a:rPr lang="en-US" altLang="en-US" sz="2100" b="1" dirty="0">
                <a:solidFill>
                  <a:schemeClr val="tx2">
                    <a:lumMod val="10000"/>
                  </a:schemeClr>
                </a:solidFill>
              </a:rPr>
              <a:t> </a:t>
            </a:r>
            <a:r>
              <a:rPr lang="en-US" altLang="en-US" sz="2100" b="1" dirty="0" err="1">
                <a:solidFill>
                  <a:schemeClr val="tx2">
                    <a:lumMod val="10000"/>
                  </a:schemeClr>
                </a:solidFill>
              </a:rPr>
              <a:t>víi</a:t>
            </a:r>
            <a:r>
              <a:rPr lang="en-US" altLang="en-US" sz="2100" b="1" dirty="0">
                <a:solidFill>
                  <a:schemeClr val="tx2">
                    <a:lumMod val="10000"/>
                  </a:schemeClr>
                </a:solidFill>
              </a:rPr>
              <a:t> </a:t>
            </a:r>
            <a:r>
              <a:rPr lang="en-US" altLang="en-US" sz="2100" b="1" dirty="0" err="1">
                <a:solidFill>
                  <a:schemeClr val="tx2">
                    <a:lumMod val="10000"/>
                  </a:schemeClr>
                </a:solidFill>
              </a:rPr>
              <a:t>chiÕn</a:t>
            </a:r>
            <a:r>
              <a:rPr lang="en-US" altLang="en-US" sz="2100" b="1" dirty="0">
                <a:solidFill>
                  <a:schemeClr val="tx2">
                    <a:lumMod val="10000"/>
                  </a:schemeClr>
                </a:solidFill>
              </a:rPr>
              <a:t> tranh</a:t>
            </a:r>
            <a:endParaRPr lang="vi-VN" altLang="en-US" sz="2100" b="1" dirty="0">
              <a:solidFill>
                <a:schemeClr val="tx2">
                  <a:lumMod val="10000"/>
                </a:schemeClr>
              </a:solidFill>
            </a:endParaRPr>
          </a:p>
        </p:txBody>
      </p:sp>
      <p:sp>
        <p:nvSpPr>
          <p:cNvPr id="16" name="Text Box 8"/>
          <p:cNvSpPr txBox="1">
            <a:spLocks noChangeArrowheads="1"/>
          </p:cNvSpPr>
          <p:nvPr/>
        </p:nvSpPr>
        <p:spPr bwMode="auto">
          <a:xfrm>
            <a:off x="5794012" y="3860800"/>
            <a:ext cx="2530475" cy="30315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96838" indent="-96838" eaLnBrk="0" hangingPunct="0">
              <a:defRPr sz="2400">
                <a:solidFill>
                  <a:schemeClr val="tx1"/>
                </a:solidFill>
                <a:latin typeface=".VnArial" panose="020B7200000000000000" pitchFamily="34" charset="0"/>
              </a:defRPr>
            </a:lvl1pPr>
            <a:lvl2pPr marL="742950" indent="-285750" eaLnBrk="0" hangingPunct="0">
              <a:defRPr sz="2400">
                <a:solidFill>
                  <a:schemeClr val="tx1"/>
                </a:solidFill>
                <a:latin typeface=".VnArial" panose="020B7200000000000000" pitchFamily="34" charset="0"/>
              </a:defRPr>
            </a:lvl2pPr>
            <a:lvl3pPr marL="1143000" indent="-228600" eaLnBrk="0" hangingPunct="0">
              <a:defRPr sz="2400">
                <a:solidFill>
                  <a:schemeClr val="tx1"/>
                </a:solidFill>
                <a:latin typeface=".VnArial" panose="020B7200000000000000" pitchFamily="34" charset="0"/>
              </a:defRPr>
            </a:lvl3pPr>
            <a:lvl4pPr marL="1600200" indent="-228600" eaLnBrk="0" hangingPunct="0">
              <a:defRPr sz="2400">
                <a:solidFill>
                  <a:schemeClr val="tx1"/>
                </a:solidFill>
                <a:latin typeface=".VnArial" panose="020B7200000000000000" pitchFamily="34" charset="0"/>
              </a:defRPr>
            </a:lvl4pPr>
            <a:lvl5pPr marL="2057400" indent="-228600" eaLnBrk="0" hangingPunct="0">
              <a:defRPr sz="2400">
                <a:solidFill>
                  <a:schemeClr val="tx1"/>
                </a:solidFill>
                <a:latin typeface=".VnArial" panose="020B7200000000000000" pitchFamily="34" charset="0"/>
              </a:defRPr>
            </a:lvl5pPr>
            <a:lvl6pPr marL="2514600" indent="-228600" eaLnBrk="0" fontAlgn="base" hangingPunct="0">
              <a:spcBef>
                <a:spcPct val="0"/>
              </a:spcBef>
              <a:spcAft>
                <a:spcPct val="0"/>
              </a:spcAft>
              <a:defRPr sz="2400">
                <a:solidFill>
                  <a:schemeClr val="tx1"/>
                </a:solidFill>
                <a:latin typeface=".VnArial" panose="020B7200000000000000" pitchFamily="34" charset="0"/>
              </a:defRPr>
            </a:lvl6pPr>
            <a:lvl7pPr marL="2971800" indent="-228600" eaLnBrk="0" fontAlgn="base" hangingPunct="0">
              <a:spcBef>
                <a:spcPct val="0"/>
              </a:spcBef>
              <a:spcAft>
                <a:spcPct val="0"/>
              </a:spcAft>
              <a:defRPr sz="2400">
                <a:solidFill>
                  <a:schemeClr val="tx1"/>
                </a:solidFill>
                <a:latin typeface=".VnArial" panose="020B7200000000000000" pitchFamily="34" charset="0"/>
              </a:defRPr>
            </a:lvl7pPr>
            <a:lvl8pPr marL="3429000" indent="-228600" eaLnBrk="0" fontAlgn="base" hangingPunct="0">
              <a:spcBef>
                <a:spcPct val="0"/>
              </a:spcBef>
              <a:spcAft>
                <a:spcPct val="0"/>
              </a:spcAft>
              <a:defRPr sz="2400">
                <a:solidFill>
                  <a:schemeClr val="tx1"/>
                </a:solidFill>
                <a:latin typeface=".VnArial" panose="020B7200000000000000" pitchFamily="34" charset="0"/>
              </a:defRPr>
            </a:lvl8pPr>
            <a:lvl9pPr marL="3886200" indent="-228600" eaLnBrk="0" fontAlgn="base" hangingPunct="0">
              <a:spcBef>
                <a:spcPct val="0"/>
              </a:spcBef>
              <a:spcAft>
                <a:spcPct val="0"/>
              </a:spcAft>
              <a:defRPr sz="2400">
                <a:solidFill>
                  <a:schemeClr val="tx1"/>
                </a:solidFill>
                <a:latin typeface=".VnArial" panose="020B7200000000000000" pitchFamily="34" charset="0"/>
              </a:defRPr>
            </a:lvl9pPr>
          </a:lstStyle>
          <a:p>
            <a:pPr algn="ctr" eaLnBrk="1" hangingPunct="1"/>
            <a:r>
              <a:rPr lang="en-US" altLang="en-US" sz="2000" b="1" dirty="0" err="1">
                <a:solidFill>
                  <a:schemeClr val="tx2">
                    <a:lumMod val="10000"/>
                  </a:schemeClr>
                </a:solidFill>
              </a:rPr>
              <a:t>ChiÕn</a:t>
            </a:r>
            <a:r>
              <a:rPr lang="en-US" altLang="en-US" sz="2000" b="1" dirty="0">
                <a:solidFill>
                  <a:schemeClr val="tx2">
                    <a:lumMod val="10000"/>
                  </a:schemeClr>
                </a:solidFill>
              </a:rPr>
              <a:t> tranh</a:t>
            </a:r>
          </a:p>
          <a:p>
            <a:pPr algn="just" eaLnBrk="1" hangingPunct="1">
              <a:buFontTx/>
              <a:buChar char="-"/>
            </a:pPr>
            <a:r>
              <a:rPr lang="en-US" altLang="en-US" sz="1900" b="1" dirty="0" err="1">
                <a:solidFill>
                  <a:schemeClr val="tx2">
                    <a:lumMod val="10000"/>
                  </a:schemeClr>
                </a:solidFill>
              </a:rPr>
              <a:t>G©y</a:t>
            </a:r>
            <a:r>
              <a:rPr lang="en-US" altLang="en-US" sz="1900" b="1" dirty="0">
                <a:solidFill>
                  <a:schemeClr val="tx2">
                    <a:lumMod val="10000"/>
                  </a:schemeClr>
                </a:solidFill>
              </a:rPr>
              <a:t> ®au </a:t>
            </a:r>
            <a:r>
              <a:rPr lang="en-US" altLang="en-US" sz="1900" b="1" dirty="0" smtClean="0">
                <a:solidFill>
                  <a:schemeClr val="tx2">
                    <a:lumMod val="10000"/>
                  </a:schemeClr>
                </a:solidFill>
              </a:rPr>
              <a:t>thương </a:t>
            </a:r>
            <a:r>
              <a:rPr lang="en-US" altLang="en-US" sz="1900" b="1" dirty="0" err="1">
                <a:solidFill>
                  <a:schemeClr val="tx2">
                    <a:lumMod val="10000"/>
                  </a:schemeClr>
                </a:solidFill>
              </a:rPr>
              <a:t>chÕt</a:t>
            </a:r>
            <a:r>
              <a:rPr lang="en-US" altLang="en-US" sz="1900" b="1" dirty="0">
                <a:solidFill>
                  <a:schemeClr val="tx2">
                    <a:lumMod val="10000"/>
                  </a:schemeClr>
                </a:solidFill>
              </a:rPr>
              <a:t> </a:t>
            </a:r>
            <a:r>
              <a:rPr lang="en-US" altLang="en-US" sz="1900" b="1" dirty="0" err="1">
                <a:solidFill>
                  <a:schemeClr val="tx2">
                    <a:lumMod val="10000"/>
                  </a:schemeClr>
                </a:solidFill>
              </a:rPr>
              <a:t>chãc</a:t>
            </a:r>
            <a:r>
              <a:rPr lang="en-US" altLang="en-US" sz="1900" b="1" dirty="0">
                <a:solidFill>
                  <a:schemeClr val="tx2">
                    <a:lumMod val="10000"/>
                  </a:schemeClr>
                </a:solidFill>
              </a:rPr>
              <a:t>.</a:t>
            </a:r>
          </a:p>
          <a:p>
            <a:pPr algn="just" eaLnBrk="1" hangingPunct="1">
              <a:buFontTx/>
              <a:buChar char="-"/>
            </a:pPr>
            <a:r>
              <a:rPr lang="en-US" altLang="en-US" sz="1900" b="1" dirty="0">
                <a:solidFill>
                  <a:schemeClr val="tx2">
                    <a:lumMod val="10000"/>
                  </a:schemeClr>
                </a:solidFill>
              </a:rPr>
              <a:t>§</a:t>
            </a:r>
            <a:r>
              <a:rPr lang="en-US" altLang="en-US" sz="1900" b="1" dirty="0" err="1">
                <a:solidFill>
                  <a:schemeClr val="tx2">
                    <a:lumMod val="10000"/>
                  </a:schemeClr>
                </a:solidFill>
              </a:rPr>
              <a:t>ãi</a:t>
            </a:r>
            <a:r>
              <a:rPr lang="en-US" altLang="en-US" sz="1900" b="1" dirty="0">
                <a:solidFill>
                  <a:schemeClr val="tx2">
                    <a:lumMod val="10000"/>
                  </a:schemeClr>
                </a:solidFill>
              </a:rPr>
              <a:t> </a:t>
            </a:r>
            <a:r>
              <a:rPr lang="en-US" altLang="en-US" sz="1900" b="1" dirty="0" err="1">
                <a:solidFill>
                  <a:schemeClr val="tx2">
                    <a:lumMod val="10000"/>
                  </a:schemeClr>
                </a:solidFill>
              </a:rPr>
              <a:t>nghÌo</a:t>
            </a:r>
            <a:r>
              <a:rPr lang="en-US" altLang="en-US" sz="1900" b="1" dirty="0">
                <a:solidFill>
                  <a:schemeClr val="tx2">
                    <a:lumMod val="10000"/>
                  </a:schemeClr>
                </a:solidFill>
              </a:rPr>
              <a:t>, </a:t>
            </a:r>
            <a:r>
              <a:rPr lang="en-US" altLang="en-US" sz="1900" b="1" dirty="0" err="1">
                <a:solidFill>
                  <a:schemeClr val="tx2">
                    <a:lumMod val="10000"/>
                  </a:schemeClr>
                </a:solidFill>
              </a:rPr>
              <a:t>bÖnh</a:t>
            </a:r>
            <a:r>
              <a:rPr lang="en-US" altLang="en-US" sz="1900" b="1" dirty="0">
                <a:solidFill>
                  <a:schemeClr val="tx2">
                    <a:lumMod val="10000"/>
                  </a:schemeClr>
                </a:solidFill>
              </a:rPr>
              <a:t> </a:t>
            </a:r>
            <a:r>
              <a:rPr lang="en-US" altLang="en-US" sz="1900" b="1" dirty="0" err="1">
                <a:solidFill>
                  <a:schemeClr val="tx2">
                    <a:lumMod val="10000"/>
                  </a:schemeClr>
                </a:solidFill>
              </a:rPr>
              <a:t>tËt</a:t>
            </a:r>
            <a:r>
              <a:rPr lang="en-US" altLang="en-US" sz="1900" b="1" dirty="0">
                <a:solidFill>
                  <a:schemeClr val="tx2">
                    <a:lumMod val="10000"/>
                  </a:schemeClr>
                </a:solidFill>
              </a:rPr>
              <a:t>, </a:t>
            </a:r>
            <a:r>
              <a:rPr lang="en-US" altLang="en-US" sz="1900" b="1" dirty="0" err="1">
                <a:solidFill>
                  <a:schemeClr val="tx2">
                    <a:lumMod val="10000"/>
                  </a:schemeClr>
                </a:solidFill>
              </a:rPr>
              <a:t>thÊt</a:t>
            </a:r>
            <a:r>
              <a:rPr lang="en-US" altLang="en-US" sz="1900" b="1" dirty="0">
                <a:solidFill>
                  <a:schemeClr val="tx2">
                    <a:lumMod val="10000"/>
                  </a:schemeClr>
                </a:solidFill>
              </a:rPr>
              <a:t> </a:t>
            </a:r>
            <a:r>
              <a:rPr lang="en-US" altLang="en-US" sz="1900" b="1" dirty="0" err="1">
                <a:solidFill>
                  <a:schemeClr val="tx2">
                    <a:lumMod val="10000"/>
                  </a:schemeClr>
                </a:solidFill>
              </a:rPr>
              <a:t>häc</a:t>
            </a:r>
            <a:r>
              <a:rPr lang="en-US" altLang="en-US" sz="1900" b="1" dirty="0">
                <a:solidFill>
                  <a:schemeClr val="tx2">
                    <a:lumMod val="10000"/>
                  </a:schemeClr>
                </a:solidFill>
              </a:rPr>
              <a:t>.</a:t>
            </a:r>
          </a:p>
          <a:p>
            <a:pPr algn="just" eaLnBrk="1" hangingPunct="1">
              <a:buFontTx/>
              <a:buChar char="-"/>
            </a:pPr>
            <a:r>
              <a:rPr lang="en-US" altLang="en-US" sz="1900" b="1" dirty="0" err="1">
                <a:solidFill>
                  <a:schemeClr val="tx2">
                    <a:lumMod val="10000"/>
                  </a:schemeClr>
                </a:solidFill>
              </a:rPr>
              <a:t>Thµnh</a:t>
            </a:r>
            <a:r>
              <a:rPr lang="en-US" altLang="en-US" sz="1900" b="1" dirty="0">
                <a:solidFill>
                  <a:schemeClr val="tx2">
                    <a:lumMod val="10000"/>
                  </a:schemeClr>
                </a:solidFill>
              </a:rPr>
              <a:t> phè, </a:t>
            </a:r>
            <a:r>
              <a:rPr lang="en-US" altLang="en-US" sz="1900" b="1" dirty="0" err="1">
                <a:solidFill>
                  <a:schemeClr val="tx2">
                    <a:lumMod val="10000"/>
                  </a:schemeClr>
                </a:solidFill>
              </a:rPr>
              <a:t>lµng</a:t>
            </a:r>
            <a:r>
              <a:rPr lang="en-US" altLang="en-US" sz="1900" b="1" dirty="0">
                <a:solidFill>
                  <a:schemeClr val="tx2">
                    <a:lumMod val="10000"/>
                  </a:schemeClr>
                </a:solidFill>
              </a:rPr>
              <a:t> m¹c, </a:t>
            </a:r>
            <a:r>
              <a:rPr lang="en-US" altLang="en-US" sz="1900" b="1" dirty="0" err="1">
                <a:solidFill>
                  <a:schemeClr val="tx2">
                    <a:lumMod val="10000"/>
                  </a:schemeClr>
                </a:solidFill>
              </a:rPr>
              <a:t>nh</a:t>
            </a:r>
            <a:r>
              <a:rPr lang="en-US" altLang="en-US" sz="1900" b="1" dirty="0">
                <a:solidFill>
                  <a:schemeClr val="tx2">
                    <a:lumMod val="10000"/>
                  </a:schemeClr>
                </a:solidFill>
              </a:rPr>
              <a:t>µ </a:t>
            </a:r>
            <a:r>
              <a:rPr lang="en-US" altLang="en-US" sz="1900" b="1" dirty="0" err="1">
                <a:solidFill>
                  <a:schemeClr val="tx2">
                    <a:lumMod val="10000"/>
                  </a:schemeClr>
                </a:solidFill>
              </a:rPr>
              <a:t>m¸y</a:t>
            </a:r>
            <a:r>
              <a:rPr lang="en-US" altLang="en-US" sz="1900" b="1" dirty="0">
                <a:solidFill>
                  <a:schemeClr val="tx2">
                    <a:lumMod val="10000"/>
                  </a:schemeClr>
                </a:solidFill>
              </a:rPr>
              <a:t> </a:t>
            </a:r>
            <a:r>
              <a:rPr lang="en-US" altLang="en-US" sz="1900" b="1" dirty="0" err="1">
                <a:solidFill>
                  <a:schemeClr val="tx2">
                    <a:lumMod val="10000"/>
                  </a:schemeClr>
                </a:solidFill>
              </a:rPr>
              <a:t>bÞ</a:t>
            </a:r>
            <a:r>
              <a:rPr lang="en-US" altLang="en-US" sz="1900" b="1" dirty="0">
                <a:solidFill>
                  <a:schemeClr val="tx2">
                    <a:lumMod val="10000"/>
                  </a:schemeClr>
                </a:solidFill>
              </a:rPr>
              <a:t> </a:t>
            </a:r>
            <a:r>
              <a:rPr lang="en-US" altLang="en-US" sz="1900" b="1" dirty="0" err="1">
                <a:solidFill>
                  <a:schemeClr val="tx2">
                    <a:lumMod val="10000"/>
                  </a:schemeClr>
                </a:solidFill>
              </a:rPr>
              <a:t>tµn</a:t>
            </a:r>
            <a:r>
              <a:rPr lang="en-US" altLang="en-US" sz="1900" b="1" dirty="0">
                <a:solidFill>
                  <a:schemeClr val="tx2">
                    <a:lumMod val="10000"/>
                  </a:schemeClr>
                </a:solidFill>
              </a:rPr>
              <a:t> </a:t>
            </a:r>
            <a:r>
              <a:rPr lang="en-US" altLang="en-US" sz="1900" b="1" dirty="0" err="1">
                <a:solidFill>
                  <a:schemeClr val="tx2">
                    <a:lumMod val="10000"/>
                  </a:schemeClr>
                </a:solidFill>
              </a:rPr>
              <a:t>ph</a:t>
            </a:r>
            <a:r>
              <a:rPr lang="en-US" altLang="en-US" sz="1900" b="1" dirty="0">
                <a:solidFill>
                  <a:schemeClr val="tx2">
                    <a:lumMod val="10000"/>
                  </a:schemeClr>
                </a:solidFill>
              </a:rPr>
              <a:t>¸.</a:t>
            </a:r>
          </a:p>
          <a:p>
            <a:pPr algn="just" eaLnBrk="1" hangingPunct="1">
              <a:buFontTx/>
              <a:buChar char="-"/>
            </a:pPr>
            <a:r>
              <a:rPr lang="en-US" altLang="en-US" sz="1900" b="1" dirty="0">
                <a:solidFill>
                  <a:schemeClr val="tx2">
                    <a:lumMod val="10000"/>
                  </a:schemeClr>
                </a:solidFill>
              </a:rPr>
              <a:t>Lµ </a:t>
            </a:r>
            <a:r>
              <a:rPr lang="en-US" altLang="en-US" sz="1900" b="1" dirty="0" err="1">
                <a:solidFill>
                  <a:schemeClr val="tx2">
                    <a:lumMod val="10000"/>
                  </a:schemeClr>
                </a:solidFill>
              </a:rPr>
              <a:t>th¶m</a:t>
            </a:r>
            <a:r>
              <a:rPr lang="en-US" altLang="en-US" sz="1900" b="1" dirty="0">
                <a:solidFill>
                  <a:schemeClr val="tx2">
                    <a:lumMod val="10000"/>
                  </a:schemeClr>
                </a:solidFill>
              </a:rPr>
              <a:t> </a:t>
            </a:r>
            <a:r>
              <a:rPr lang="en-US" altLang="en-US" sz="1900" b="1" dirty="0" err="1">
                <a:solidFill>
                  <a:schemeClr val="tx2">
                    <a:lumMod val="10000"/>
                  </a:schemeClr>
                </a:solidFill>
              </a:rPr>
              <a:t>häa</a:t>
            </a:r>
            <a:r>
              <a:rPr lang="en-US" altLang="en-US" sz="1900" b="1" dirty="0">
                <a:solidFill>
                  <a:schemeClr val="tx2">
                    <a:lumMod val="10000"/>
                  </a:schemeClr>
                </a:solidFill>
              </a:rPr>
              <a:t> </a:t>
            </a:r>
            <a:r>
              <a:rPr lang="en-US" altLang="en-US" sz="1900" b="1" dirty="0" err="1">
                <a:solidFill>
                  <a:schemeClr val="tx2">
                    <a:lumMod val="10000"/>
                  </a:schemeClr>
                </a:solidFill>
              </a:rPr>
              <a:t>cña</a:t>
            </a:r>
            <a:r>
              <a:rPr lang="en-US" altLang="en-US" sz="1900" b="1" dirty="0">
                <a:solidFill>
                  <a:schemeClr val="tx2">
                    <a:lumMod val="10000"/>
                  </a:schemeClr>
                </a:solidFill>
              </a:rPr>
              <a:t> </a:t>
            </a:r>
            <a:r>
              <a:rPr lang="en-US" altLang="en-US" sz="1900" b="1" dirty="0" err="1">
                <a:solidFill>
                  <a:schemeClr val="tx2">
                    <a:lumMod val="10000"/>
                  </a:schemeClr>
                </a:solidFill>
              </a:rPr>
              <a:t>loµi</a:t>
            </a:r>
            <a:r>
              <a:rPr lang="en-US" altLang="en-US" sz="1900" b="1" dirty="0">
                <a:solidFill>
                  <a:schemeClr val="tx2">
                    <a:lumMod val="10000"/>
                  </a:schemeClr>
                </a:solidFill>
              </a:rPr>
              <a:t> </a:t>
            </a:r>
            <a:r>
              <a:rPr lang="en-US" altLang="en-US" sz="1900" b="1" dirty="0" err="1">
                <a:solidFill>
                  <a:schemeClr val="tx2">
                    <a:lumMod val="10000"/>
                  </a:schemeClr>
                </a:solidFill>
              </a:rPr>
              <a:t>ng­êi</a:t>
            </a:r>
            <a:endParaRPr lang="vi-VN" altLang="en-US" sz="1900" b="1" dirty="0">
              <a:solidFill>
                <a:schemeClr val="tx2">
                  <a:lumMod val="10000"/>
                </a:schemeClr>
              </a:solidFill>
            </a:endParaRPr>
          </a:p>
        </p:txBody>
      </p:sp>
      <p:sp>
        <p:nvSpPr>
          <p:cNvPr id="17" name="Text Box 9"/>
          <p:cNvSpPr txBox="1">
            <a:spLocks noChangeArrowheads="1"/>
          </p:cNvSpPr>
          <p:nvPr/>
        </p:nvSpPr>
        <p:spPr bwMode="auto">
          <a:xfrm>
            <a:off x="8521337" y="3860800"/>
            <a:ext cx="2947852" cy="21544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96838" indent="-96838" eaLnBrk="0" hangingPunct="0">
              <a:defRPr sz="2400">
                <a:solidFill>
                  <a:schemeClr val="tx1"/>
                </a:solidFill>
                <a:latin typeface=".VnArial" panose="020B7200000000000000" pitchFamily="34" charset="0"/>
              </a:defRPr>
            </a:lvl1pPr>
            <a:lvl2pPr marL="742950" indent="-285750" eaLnBrk="0" hangingPunct="0">
              <a:defRPr sz="2400">
                <a:solidFill>
                  <a:schemeClr val="tx1"/>
                </a:solidFill>
                <a:latin typeface=".VnArial" panose="020B7200000000000000" pitchFamily="34" charset="0"/>
              </a:defRPr>
            </a:lvl2pPr>
            <a:lvl3pPr marL="1143000" indent="-228600" eaLnBrk="0" hangingPunct="0">
              <a:defRPr sz="2400">
                <a:solidFill>
                  <a:schemeClr val="tx1"/>
                </a:solidFill>
                <a:latin typeface=".VnArial" panose="020B7200000000000000" pitchFamily="34" charset="0"/>
              </a:defRPr>
            </a:lvl3pPr>
            <a:lvl4pPr marL="1600200" indent="-228600" eaLnBrk="0" hangingPunct="0">
              <a:defRPr sz="2400">
                <a:solidFill>
                  <a:schemeClr val="tx1"/>
                </a:solidFill>
                <a:latin typeface=".VnArial" panose="020B7200000000000000" pitchFamily="34" charset="0"/>
              </a:defRPr>
            </a:lvl4pPr>
            <a:lvl5pPr marL="2057400" indent="-228600" eaLnBrk="0" hangingPunct="0">
              <a:defRPr sz="2400">
                <a:solidFill>
                  <a:schemeClr val="tx1"/>
                </a:solidFill>
                <a:latin typeface=".VnArial" panose="020B7200000000000000" pitchFamily="34" charset="0"/>
              </a:defRPr>
            </a:lvl5pPr>
            <a:lvl6pPr marL="2514600" indent="-228600" eaLnBrk="0" fontAlgn="base" hangingPunct="0">
              <a:spcBef>
                <a:spcPct val="0"/>
              </a:spcBef>
              <a:spcAft>
                <a:spcPct val="0"/>
              </a:spcAft>
              <a:defRPr sz="2400">
                <a:solidFill>
                  <a:schemeClr val="tx1"/>
                </a:solidFill>
                <a:latin typeface=".VnArial" panose="020B7200000000000000" pitchFamily="34" charset="0"/>
              </a:defRPr>
            </a:lvl6pPr>
            <a:lvl7pPr marL="2971800" indent="-228600" eaLnBrk="0" fontAlgn="base" hangingPunct="0">
              <a:spcBef>
                <a:spcPct val="0"/>
              </a:spcBef>
              <a:spcAft>
                <a:spcPct val="0"/>
              </a:spcAft>
              <a:defRPr sz="2400">
                <a:solidFill>
                  <a:schemeClr val="tx1"/>
                </a:solidFill>
                <a:latin typeface=".VnArial" panose="020B7200000000000000" pitchFamily="34" charset="0"/>
              </a:defRPr>
            </a:lvl7pPr>
            <a:lvl8pPr marL="3429000" indent="-228600" eaLnBrk="0" fontAlgn="base" hangingPunct="0">
              <a:spcBef>
                <a:spcPct val="0"/>
              </a:spcBef>
              <a:spcAft>
                <a:spcPct val="0"/>
              </a:spcAft>
              <a:defRPr sz="2400">
                <a:solidFill>
                  <a:schemeClr val="tx1"/>
                </a:solidFill>
                <a:latin typeface=".VnArial" panose="020B7200000000000000" pitchFamily="34" charset="0"/>
              </a:defRPr>
            </a:lvl8pPr>
            <a:lvl9pPr marL="3886200" indent="-228600" eaLnBrk="0" fontAlgn="base" hangingPunct="0">
              <a:spcBef>
                <a:spcPct val="0"/>
              </a:spcBef>
              <a:spcAft>
                <a:spcPct val="0"/>
              </a:spcAft>
              <a:defRPr sz="2400">
                <a:solidFill>
                  <a:schemeClr val="tx1"/>
                </a:solidFill>
                <a:latin typeface=".VnArial" panose="020B7200000000000000" pitchFamily="34" charset="0"/>
              </a:defRPr>
            </a:lvl9pPr>
          </a:lstStyle>
          <a:p>
            <a:pPr algn="ctr" eaLnBrk="1" hangingPunct="1"/>
            <a:r>
              <a:rPr lang="en-US" altLang="en-US" sz="2000" b="1" dirty="0" err="1">
                <a:solidFill>
                  <a:schemeClr val="tx2">
                    <a:lumMod val="10000"/>
                  </a:schemeClr>
                </a:solidFill>
              </a:rPr>
              <a:t>Hßa</a:t>
            </a:r>
            <a:r>
              <a:rPr lang="en-US" altLang="en-US" sz="2000" b="1" dirty="0">
                <a:solidFill>
                  <a:schemeClr val="tx2">
                    <a:lumMod val="10000"/>
                  </a:schemeClr>
                </a:solidFill>
              </a:rPr>
              <a:t> </a:t>
            </a:r>
            <a:r>
              <a:rPr lang="en-US" altLang="en-US" sz="2000" b="1" dirty="0" err="1">
                <a:solidFill>
                  <a:schemeClr val="tx2">
                    <a:lumMod val="10000"/>
                  </a:schemeClr>
                </a:solidFill>
              </a:rPr>
              <a:t>b×nh</a:t>
            </a:r>
            <a:endParaRPr lang="en-US" altLang="en-US" sz="2000" b="1" dirty="0">
              <a:solidFill>
                <a:schemeClr val="tx2">
                  <a:lumMod val="10000"/>
                </a:schemeClr>
              </a:solidFill>
            </a:endParaRPr>
          </a:p>
          <a:p>
            <a:pPr algn="just" eaLnBrk="1" hangingPunct="1">
              <a:buFontTx/>
              <a:buChar char="-"/>
            </a:pPr>
            <a:r>
              <a:rPr lang="en-US" altLang="en-US" sz="1900" b="1" dirty="0">
                <a:solidFill>
                  <a:schemeClr val="tx2">
                    <a:lumMod val="10000"/>
                  </a:schemeClr>
                </a:solidFill>
              </a:rPr>
              <a:t>§em l¹i </a:t>
            </a:r>
            <a:r>
              <a:rPr lang="en-US" altLang="en-US" sz="1900" b="1" dirty="0" err="1">
                <a:solidFill>
                  <a:schemeClr val="tx2">
                    <a:lumMod val="10000"/>
                  </a:schemeClr>
                </a:solidFill>
              </a:rPr>
              <a:t>cuéc</a:t>
            </a:r>
            <a:r>
              <a:rPr lang="en-US" altLang="en-US" sz="1900" b="1" dirty="0">
                <a:solidFill>
                  <a:schemeClr val="tx2">
                    <a:lumMod val="10000"/>
                  </a:schemeClr>
                </a:solidFill>
              </a:rPr>
              <a:t> </a:t>
            </a:r>
            <a:r>
              <a:rPr lang="en-US" altLang="en-US" sz="1900" b="1" dirty="0" err="1">
                <a:solidFill>
                  <a:schemeClr val="tx2">
                    <a:lumMod val="10000"/>
                  </a:schemeClr>
                </a:solidFill>
              </a:rPr>
              <a:t>sèng</a:t>
            </a:r>
            <a:r>
              <a:rPr lang="en-US" altLang="en-US" sz="1900" b="1" dirty="0">
                <a:solidFill>
                  <a:schemeClr val="tx2">
                    <a:lumMod val="10000"/>
                  </a:schemeClr>
                </a:solidFill>
              </a:rPr>
              <a:t> </a:t>
            </a:r>
            <a:r>
              <a:rPr lang="en-US" altLang="en-US" sz="1900" b="1" dirty="0" err="1">
                <a:solidFill>
                  <a:schemeClr val="tx2">
                    <a:lumMod val="10000"/>
                  </a:schemeClr>
                </a:solidFill>
              </a:rPr>
              <a:t>b×nh</a:t>
            </a:r>
            <a:r>
              <a:rPr lang="en-US" altLang="en-US" sz="1900" b="1" dirty="0">
                <a:solidFill>
                  <a:schemeClr val="tx2">
                    <a:lumMod val="10000"/>
                  </a:schemeClr>
                </a:solidFill>
              </a:rPr>
              <a:t> </a:t>
            </a:r>
            <a:r>
              <a:rPr lang="en-US" altLang="en-US" sz="1900" b="1" dirty="0" err="1">
                <a:solidFill>
                  <a:schemeClr val="tx2">
                    <a:lumMod val="10000"/>
                  </a:schemeClr>
                </a:solidFill>
              </a:rPr>
              <a:t>yªn</a:t>
            </a:r>
            <a:r>
              <a:rPr lang="en-US" altLang="en-US" sz="1900" b="1" dirty="0">
                <a:solidFill>
                  <a:schemeClr val="tx2">
                    <a:lumMod val="10000"/>
                  </a:schemeClr>
                </a:solidFill>
              </a:rPr>
              <a:t>, tù do.</a:t>
            </a:r>
          </a:p>
          <a:p>
            <a:pPr algn="just" eaLnBrk="1" hangingPunct="1">
              <a:buFontTx/>
              <a:buChar char="-"/>
            </a:pPr>
            <a:r>
              <a:rPr lang="en-US" altLang="en-US" sz="1900" b="1" dirty="0" err="1">
                <a:solidFill>
                  <a:schemeClr val="tx2">
                    <a:lumMod val="10000"/>
                  </a:schemeClr>
                </a:solidFill>
              </a:rPr>
              <a:t>Nh©n</a:t>
            </a:r>
            <a:r>
              <a:rPr lang="en-US" altLang="en-US" sz="1900" b="1" dirty="0">
                <a:solidFill>
                  <a:schemeClr val="tx2">
                    <a:lumMod val="10000"/>
                  </a:schemeClr>
                </a:solidFill>
              </a:rPr>
              <a:t> </a:t>
            </a:r>
            <a:r>
              <a:rPr lang="en-US" altLang="en-US" sz="1900" b="1" dirty="0" err="1">
                <a:solidFill>
                  <a:schemeClr val="tx2">
                    <a:lumMod val="10000"/>
                  </a:schemeClr>
                </a:solidFill>
              </a:rPr>
              <a:t>d©n</a:t>
            </a:r>
            <a:r>
              <a:rPr lang="en-US" altLang="en-US" sz="1900" b="1" dirty="0">
                <a:solidFill>
                  <a:schemeClr val="tx2">
                    <a:lumMod val="10000"/>
                  </a:schemeClr>
                </a:solidFill>
              </a:rPr>
              <a:t> </a:t>
            </a:r>
            <a:r>
              <a:rPr lang="en-US" altLang="en-US" sz="1900" b="1" dirty="0" smtClean="0">
                <a:solidFill>
                  <a:schemeClr val="tx2">
                    <a:lumMod val="10000"/>
                  </a:schemeClr>
                </a:solidFill>
              </a:rPr>
              <a:t>®­</a:t>
            </a:r>
            <a:r>
              <a:rPr lang="en-US" altLang="en-US" sz="1900" b="1" dirty="0" err="1" smtClean="0">
                <a:solidFill>
                  <a:schemeClr val="tx2">
                    <a:lumMod val="10000"/>
                  </a:schemeClr>
                </a:solidFill>
              </a:rPr>
              <a:t>ược</a:t>
            </a:r>
            <a:r>
              <a:rPr lang="en-US" altLang="en-US" sz="1900" b="1" dirty="0" smtClean="0">
                <a:solidFill>
                  <a:schemeClr val="tx2">
                    <a:lumMod val="10000"/>
                  </a:schemeClr>
                </a:solidFill>
              </a:rPr>
              <a:t> </a:t>
            </a:r>
            <a:r>
              <a:rPr lang="en-US" altLang="en-US" sz="1900" b="1" dirty="0">
                <a:solidFill>
                  <a:schemeClr val="tx2">
                    <a:lumMod val="10000"/>
                  </a:schemeClr>
                </a:solidFill>
              </a:rPr>
              <a:t>lo Êm, h¹nh phóc.</a:t>
            </a:r>
          </a:p>
          <a:p>
            <a:pPr algn="just" eaLnBrk="1" hangingPunct="1">
              <a:buFontTx/>
              <a:buChar char="-"/>
            </a:pPr>
            <a:r>
              <a:rPr lang="en-US" altLang="en-US" sz="1900" b="1" dirty="0" err="1">
                <a:solidFill>
                  <a:schemeClr val="tx2">
                    <a:lumMod val="10000"/>
                  </a:schemeClr>
                </a:solidFill>
              </a:rPr>
              <a:t>Kh¸t</a:t>
            </a:r>
            <a:r>
              <a:rPr lang="en-US" altLang="en-US" sz="1900" b="1" dirty="0">
                <a:solidFill>
                  <a:schemeClr val="tx2">
                    <a:lumMod val="10000"/>
                  </a:schemeClr>
                </a:solidFill>
              </a:rPr>
              <a:t> </a:t>
            </a:r>
            <a:r>
              <a:rPr lang="en-US" altLang="en-US" sz="1900" b="1" dirty="0" err="1">
                <a:solidFill>
                  <a:schemeClr val="tx2">
                    <a:lumMod val="10000"/>
                  </a:schemeClr>
                </a:solidFill>
              </a:rPr>
              <a:t>väng</a:t>
            </a:r>
            <a:r>
              <a:rPr lang="en-US" altLang="en-US" sz="1900" b="1" dirty="0">
                <a:solidFill>
                  <a:schemeClr val="tx2">
                    <a:lumMod val="10000"/>
                  </a:schemeClr>
                </a:solidFill>
              </a:rPr>
              <a:t> </a:t>
            </a:r>
            <a:r>
              <a:rPr lang="en-US" altLang="en-US" sz="1900" b="1" dirty="0" err="1">
                <a:solidFill>
                  <a:schemeClr val="tx2">
                    <a:lumMod val="10000"/>
                  </a:schemeClr>
                </a:solidFill>
              </a:rPr>
              <a:t>cña</a:t>
            </a:r>
            <a:r>
              <a:rPr lang="en-US" altLang="en-US" sz="1900" b="1" dirty="0">
                <a:solidFill>
                  <a:schemeClr val="tx2">
                    <a:lumMod val="10000"/>
                  </a:schemeClr>
                </a:solidFill>
              </a:rPr>
              <a:t> </a:t>
            </a:r>
            <a:r>
              <a:rPr lang="en-US" altLang="en-US" sz="1900" b="1" dirty="0" err="1">
                <a:solidFill>
                  <a:schemeClr val="tx2">
                    <a:lumMod val="10000"/>
                  </a:schemeClr>
                </a:solidFill>
              </a:rPr>
              <a:t>loµi</a:t>
            </a:r>
            <a:r>
              <a:rPr lang="en-US" altLang="en-US" sz="1900" b="1" dirty="0">
                <a:solidFill>
                  <a:schemeClr val="tx2">
                    <a:lumMod val="10000"/>
                  </a:schemeClr>
                </a:solidFill>
              </a:rPr>
              <a:t> </a:t>
            </a:r>
            <a:r>
              <a:rPr lang="en-US" altLang="en-US" sz="1900" b="1" dirty="0" smtClean="0">
                <a:solidFill>
                  <a:schemeClr val="tx2">
                    <a:lumMod val="10000"/>
                  </a:schemeClr>
                </a:solidFill>
              </a:rPr>
              <a:t>người</a:t>
            </a:r>
            <a:endParaRPr lang="en-US" altLang="en-US" sz="1900" b="1" dirty="0">
              <a:solidFill>
                <a:schemeClr val="tx2">
                  <a:lumMod val="10000"/>
                </a:schemeClr>
              </a:solidFill>
            </a:endParaRPr>
          </a:p>
        </p:txBody>
      </p:sp>
      <p:sp>
        <p:nvSpPr>
          <p:cNvPr id="18" name="Text Box 10"/>
          <p:cNvSpPr txBox="1">
            <a:spLocks noChangeArrowheads="1"/>
          </p:cNvSpPr>
          <p:nvPr/>
        </p:nvSpPr>
        <p:spPr bwMode="auto">
          <a:xfrm>
            <a:off x="143691" y="1330325"/>
            <a:ext cx="5558246" cy="2062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193675" indent="-193675" eaLnBrk="0" hangingPunct="0">
              <a:defRPr sz="2400">
                <a:solidFill>
                  <a:schemeClr val="tx1"/>
                </a:solidFill>
                <a:latin typeface=".VnArial" panose="020B7200000000000000" pitchFamily="34" charset="0"/>
              </a:defRPr>
            </a:lvl1pPr>
            <a:lvl2pPr marL="742950" indent="-285750" eaLnBrk="0" hangingPunct="0">
              <a:defRPr sz="2400">
                <a:solidFill>
                  <a:schemeClr val="tx1"/>
                </a:solidFill>
                <a:latin typeface=".VnArial" panose="020B7200000000000000" pitchFamily="34" charset="0"/>
              </a:defRPr>
            </a:lvl2pPr>
            <a:lvl3pPr marL="1143000" indent="-228600" eaLnBrk="0" hangingPunct="0">
              <a:defRPr sz="2400">
                <a:solidFill>
                  <a:schemeClr val="tx1"/>
                </a:solidFill>
                <a:latin typeface=".VnArial" panose="020B7200000000000000" pitchFamily="34" charset="0"/>
              </a:defRPr>
            </a:lvl3pPr>
            <a:lvl4pPr marL="1600200" indent="-228600" eaLnBrk="0" hangingPunct="0">
              <a:defRPr sz="2400">
                <a:solidFill>
                  <a:schemeClr val="tx1"/>
                </a:solidFill>
                <a:latin typeface=".VnArial" panose="020B7200000000000000" pitchFamily="34" charset="0"/>
              </a:defRPr>
            </a:lvl4pPr>
            <a:lvl5pPr marL="2057400" indent="-228600" eaLnBrk="0" hangingPunct="0">
              <a:defRPr sz="2400">
                <a:solidFill>
                  <a:schemeClr val="tx1"/>
                </a:solidFill>
                <a:latin typeface=".VnArial" panose="020B7200000000000000" pitchFamily="34" charset="0"/>
              </a:defRPr>
            </a:lvl5pPr>
            <a:lvl6pPr marL="2514600" indent="-228600" eaLnBrk="0" fontAlgn="base" hangingPunct="0">
              <a:spcBef>
                <a:spcPct val="0"/>
              </a:spcBef>
              <a:spcAft>
                <a:spcPct val="0"/>
              </a:spcAft>
              <a:defRPr sz="2400">
                <a:solidFill>
                  <a:schemeClr val="tx1"/>
                </a:solidFill>
                <a:latin typeface=".VnArial" panose="020B7200000000000000" pitchFamily="34" charset="0"/>
              </a:defRPr>
            </a:lvl6pPr>
            <a:lvl7pPr marL="2971800" indent="-228600" eaLnBrk="0" fontAlgn="base" hangingPunct="0">
              <a:spcBef>
                <a:spcPct val="0"/>
              </a:spcBef>
              <a:spcAft>
                <a:spcPct val="0"/>
              </a:spcAft>
              <a:defRPr sz="2400">
                <a:solidFill>
                  <a:schemeClr val="tx1"/>
                </a:solidFill>
                <a:latin typeface=".VnArial" panose="020B7200000000000000" pitchFamily="34" charset="0"/>
              </a:defRPr>
            </a:lvl7pPr>
            <a:lvl8pPr marL="3429000" indent="-228600" eaLnBrk="0" fontAlgn="base" hangingPunct="0">
              <a:spcBef>
                <a:spcPct val="0"/>
              </a:spcBef>
              <a:spcAft>
                <a:spcPct val="0"/>
              </a:spcAft>
              <a:defRPr sz="2400">
                <a:solidFill>
                  <a:schemeClr val="tx1"/>
                </a:solidFill>
                <a:latin typeface=".VnArial" panose="020B7200000000000000" pitchFamily="34" charset="0"/>
              </a:defRPr>
            </a:lvl8pPr>
            <a:lvl9pPr marL="3886200" indent="-228600" eaLnBrk="0" fontAlgn="base" hangingPunct="0">
              <a:spcBef>
                <a:spcPct val="0"/>
              </a:spcBef>
              <a:spcAft>
                <a:spcPct val="0"/>
              </a:spcAft>
              <a:defRPr sz="2400">
                <a:solidFill>
                  <a:schemeClr val="tx1"/>
                </a:solidFill>
                <a:latin typeface=".VnArial" panose="020B7200000000000000" pitchFamily="34" charset="0"/>
              </a:defRPr>
            </a:lvl9pPr>
          </a:lstStyle>
          <a:p>
            <a:pPr marL="0" indent="0" algn="just" eaLnBrk="1" hangingPunct="1"/>
            <a:r>
              <a:rPr lang="en-US" altLang="en-US" sz="3200" dirty="0" smtClean="0">
                <a:solidFill>
                  <a:schemeClr val="tx2">
                    <a:lumMod val="10000"/>
                  </a:schemeClr>
                </a:solidFill>
                <a:latin typeface="Times New Roman" panose="02020603050405020304" pitchFamily="18" charset="0"/>
                <a:cs typeface="Times New Roman" panose="02020603050405020304" pitchFamily="18" charset="0"/>
              </a:rPr>
              <a:t>- Chiến tranh là thảm họa của loài người.</a:t>
            </a:r>
            <a:endParaRPr lang="en-US" altLang="en-US" sz="3200" dirty="0">
              <a:solidFill>
                <a:schemeClr val="tx2">
                  <a:lumMod val="10000"/>
                </a:schemeClr>
              </a:solidFill>
              <a:latin typeface="Times New Roman" panose="02020603050405020304" pitchFamily="18" charset="0"/>
              <a:cs typeface="Times New Roman" panose="02020603050405020304" pitchFamily="18" charset="0"/>
            </a:endParaRPr>
          </a:p>
          <a:p>
            <a:pPr marL="0" indent="0" algn="just" eaLnBrk="1" hangingPunct="1"/>
            <a:r>
              <a:rPr lang="en-US" altLang="en-US" sz="3200" dirty="0" smtClean="0">
                <a:solidFill>
                  <a:schemeClr val="tx2">
                    <a:lumMod val="10000"/>
                  </a:schemeClr>
                </a:solidFill>
                <a:latin typeface="Times New Roman" panose="02020603050405020304" pitchFamily="18" charset="0"/>
                <a:cs typeface="Times New Roman" panose="02020603050405020304" pitchFamily="18" charset="0"/>
              </a:rPr>
              <a:t>- Hòa bình là khát vọng của loài người.</a:t>
            </a:r>
            <a:endParaRPr lang="vi-VN" altLang="en-US" sz="3200" dirty="0">
              <a:solidFill>
                <a:schemeClr val="tx2">
                  <a:lumMod val="10000"/>
                </a:schemeClr>
              </a:solidFill>
              <a:latin typeface="Times New Roman" panose="02020603050405020304" pitchFamily="18" charset="0"/>
              <a:cs typeface="Times New Roman" panose="02020603050405020304" pitchFamily="18" charset="0"/>
            </a:endParaRPr>
          </a:p>
        </p:txBody>
      </p:sp>
      <p:sp>
        <p:nvSpPr>
          <p:cNvPr id="19" name="Line 12"/>
          <p:cNvSpPr>
            <a:spLocks noChangeShapeType="1"/>
          </p:cNvSpPr>
          <p:nvPr/>
        </p:nvSpPr>
        <p:spPr bwMode="auto">
          <a:xfrm flipV="1">
            <a:off x="5701937" y="685800"/>
            <a:ext cx="0" cy="6172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 name="AutoShape 14">
            <a:hlinkClick r:id="rId5" action="ppaction://hlinksldjump" highlightClick="1"/>
          </p:cNvPr>
          <p:cNvSpPr>
            <a:spLocks noChangeArrowheads="1"/>
          </p:cNvSpPr>
          <p:nvPr/>
        </p:nvSpPr>
        <p:spPr bwMode="auto">
          <a:xfrm>
            <a:off x="10578737" y="6477000"/>
            <a:ext cx="381000" cy="381000"/>
          </a:xfrm>
          <a:prstGeom prst="actionButtonBackPrevious">
            <a:avLst/>
          </a:prstGeom>
          <a:solidFill>
            <a:schemeClr val="accent1"/>
          </a:solidFill>
          <a:ln w="9525">
            <a:solidFill>
              <a:schemeClr val="tx1"/>
            </a:solidFill>
            <a:miter lim="800000"/>
            <a:headEnd/>
            <a:tailEnd/>
          </a:ln>
        </p:spPr>
        <p:txBody>
          <a:bodyPr wrap="none" anchor="ctr"/>
          <a:lstStyle>
            <a:lvl1pPr eaLnBrk="0" hangingPunct="0">
              <a:defRPr sz="2400">
                <a:solidFill>
                  <a:schemeClr val="tx1"/>
                </a:solidFill>
                <a:latin typeface=".VnArial" panose="020B7200000000000000" pitchFamily="34" charset="0"/>
              </a:defRPr>
            </a:lvl1pPr>
            <a:lvl2pPr marL="742950" indent="-285750" eaLnBrk="0" hangingPunct="0">
              <a:defRPr sz="2400">
                <a:solidFill>
                  <a:schemeClr val="tx1"/>
                </a:solidFill>
                <a:latin typeface=".VnArial" panose="020B7200000000000000" pitchFamily="34" charset="0"/>
              </a:defRPr>
            </a:lvl2pPr>
            <a:lvl3pPr marL="1143000" indent="-228600" eaLnBrk="0" hangingPunct="0">
              <a:defRPr sz="2400">
                <a:solidFill>
                  <a:schemeClr val="tx1"/>
                </a:solidFill>
                <a:latin typeface=".VnArial" panose="020B7200000000000000" pitchFamily="34" charset="0"/>
              </a:defRPr>
            </a:lvl3pPr>
            <a:lvl4pPr marL="1600200" indent="-228600" eaLnBrk="0" hangingPunct="0">
              <a:defRPr sz="2400">
                <a:solidFill>
                  <a:schemeClr val="tx1"/>
                </a:solidFill>
                <a:latin typeface=".VnArial" panose="020B7200000000000000" pitchFamily="34" charset="0"/>
              </a:defRPr>
            </a:lvl4pPr>
            <a:lvl5pPr marL="2057400" indent="-228600" eaLnBrk="0" hangingPunct="0">
              <a:defRPr sz="2400">
                <a:solidFill>
                  <a:schemeClr val="tx1"/>
                </a:solidFill>
                <a:latin typeface=".VnArial" panose="020B7200000000000000" pitchFamily="34" charset="0"/>
              </a:defRPr>
            </a:lvl5pPr>
            <a:lvl6pPr marL="2514600" indent="-228600" eaLnBrk="0" fontAlgn="base" hangingPunct="0">
              <a:spcBef>
                <a:spcPct val="0"/>
              </a:spcBef>
              <a:spcAft>
                <a:spcPct val="0"/>
              </a:spcAft>
              <a:defRPr sz="2400">
                <a:solidFill>
                  <a:schemeClr val="tx1"/>
                </a:solidFill>
                <a:latin typeface=".VnArial" panose="020B7200000000000000" pitchFamily="34" charset="0"/>
              </a:defRPr>
            </a:lvl6pPr>
            <a:lvl7pPr marL="2971800" indent="-228600" eaLnBrk="0" fontAlgn="base" hangingPunct="0">
              <a:spcBef>
                <a:spcPct val="0"/>
              </a:spcBef>
              <a:spcAft>
                <a:spcPct val="0"/>
              </a:spcAft>
              <a:defRPr sz="2400">
                <a:solidFill>
                  <a:schemeClr val="tx1"/>
                </a:solidFill>
                <a:latin typeface=".VnArial" panose="020B7200000000000000" pitchFamily="34" charset="0"/>
              </a:defRPr>
            </a:lvl7pPr>
            <a:lvl8pPr marL="3429000" indent="-228600" eaLnBrk="0" fontAlgn="base" hangingPunct="0">
              <a:spcBef>
                <a:spcPct val="0"/>
              </a:spcBef>
              <a:spcAft>
                <a:spcPct val="0"/>
              </a:spcAft>
              <a:defRPr sz="2400">
                <a:solidFill>
                  <a:schemeClr val="tx1"/>
                </a:solidFill>
                <a:latin typeface=".VnArial" panose="020B7200000000000000" pitchFamily="34" charset="0"/>
              </a:defRPr>
            </a:lvl8pPr>
            <a:lvl9pPr marL="3886200" indent="-228600" eaLnBrk="0" fontAlgn="base" hangingPunct="0">
              <a:spcBef>
                <a:spcPct val="0"/>
              </a:spcBef>
              <a:spcAft>
                <a:spcPct val="0"/>
              </a:spcAft>
              <a:defRPr sz="2400">
                <a:solidFill>
                  <a:schemeClr val="tx1"/>
                </a:solidFill>
                <a:latin typeface=".VnArial" panose="020B7200000000000000" pitchFamily="34" charset="0"/>
              </a:defRPr>
            </a:lvl9pPr>
          </a:lstStyle>
          <a:p>
            <a:pPr eaLnBrk="1" hangingPunct="1"/>
            <a:endParaRPr lang="en-US" altLang="en-US"/>
          </a:p>
        </p:txBody>
      </p:sp>
      <p:sp>
        <p:nvSpPr>
          <p:cNvPr id="21" name="AutoShape 16">
            <a:hlinkClick r:id="rId6" action="ppaction://hlinksldjump" highlightClick="1"/>
          </p:cNvPr>
          <p:cNvSpPr>
            <a:spLocks noChangeArrowheads="1"/>
          </p:cNvSpPr>
          <p:nvPr/>
        </p:nvSpPr>
        <p:spPr bwMode="auto">
          <a:xfrm>
            <a:off x="9892937" y="6477000"/>
            <a:ext cx="609600" cy="381000"/>
          </a:xfrm>
          <a:prstGeom prst="actionButtonMovie">
            <a:avLst/>
          </a:prstGeom>
          <a:solidFill>
            <a:schemeClr val="accent1"/>
          </a:solidFill>
          <a:ln w="9525">
            <a:solidFill>
              <a:schemeClr val="tx1"/>
            </a:solidFill>
            <a:miter lim="800000"/>
            <a:headEnd/>
            <a:tailEnd/>
          </a:ln>
        </p:spPr>
        <p:txBody>
          <a:bodyPr wrap="none" anchor="ctr"/>
          <a:lstStyle>
            <a:lvl1pPr eaLnBrk="0" hangingPunct="0">
              <a:defRPr sz="2400">
                <a:solidFill>
                  <a:schemeClr val="tx1"/>
                </a:solidFill>
                <a:latin typeface=".VnArial" panose="020B7200000000000000" pitchFamily="34" charset="0"/>
              </a:defRPr>
            </a:lvl1pPr>
            <a:lvl2pPr marL="742950" indent="-285750" eaLnBrk="0" hangingPunct="0">
              <a:defRPr sz="2400">
                <a:solidFill>
                  <a:schemeClr val="tx1"/>
                </a:solidFill>
                <a:latin typeface=".VnArial" panose="020B7200000000000000" pitchFamily="34" charset="0"/>
              </a:defRPr>
            </a:lvl2pPr>
            <a:lvl3pPr marL="1143000" indent="-228600" eaLnBrk="0" hangingPunct="0">
              <a:defRPr sz="2400">
                <a:solidFill>
                  <a:schemeClr val="tx1"/>
                </a:solidFill>
                <a:latin typeface=".VnArial" panose="020B7200000000000000" pitchFamily="34" charset="0"/>
              </a:defRPr>
            </a:lvl3pPr>
            <a:lvl4pPr marL="1600200" indent="-228600" eaLnBrk="0" hangingPunct="0">
              <a:defRPr sz="2400">
                <a:solidFill>
                  <a:schemeClr val="tx1"/>
                </a:solidFill>
                <a:latin typeface=".VnArial" panose="020B7200000000000000" pitchFamily="34" charset="0"/>
              </a:defRPr>
            </a:lvl4pPr>
            <a:lvl5pPr marL="2057400" indent="-228600" eaLnBrk="0" hangingPunct="0">
              <a:defRPr sz="2400">
                <a:solidFill>
                  <a:schemeClr val="tx1"/>
                </a:solidFill>
                <a:latin typeface=".VnArial" panose="020B7200000000000000" pitchFamily="34" charset="0"/>
              </a:defRPr>
            </a:lvl5pPr>
            <a:lvl6pPr marL="2514600" indent="-228600" eaLnBrk="0" fontAlgn="base" hangingPunct="0">
              <a:spcBef>
                <a:spcPct val="0"/>
              </a:spcBef>
              <a:spcAft>
                <a:spcPct val="0"/>
              </a:spcAft>
              <a:defRPr sz="2400">
                <a:solidFill>
                  <a:schemeClr val="tx1"/>
                </a:solidFill>
                <a:latin typeface=".VnArial" panose="020B7200000000000000" pitchFamily="34" charset="0"/>
              </a:defRPr>
            </a:lvl6pPr>
            <a:lvl7pPr marL="2971800" indent="-228600" eaLnBrk="0" fontAlgn="base" hangingPunct="0">
              <a:spcBef>
                <a:spcPct val="0"/>
              </a:spcBef>
              <a:spcAft>
                <a:spcPct val="0"/>
              </a:spcAft>
              <a:defRPr sz="2400">
                <a:solidFill>
                  <a:schemeClr val="tx1"/>
                </a:solidFill>
                <a:latin typeface=".VnArial" panose="020B7200000000000000" pitchFamily="34" charset="0"/>
              </a:defRPr>
            </a:lvl7pPr>
            <a:lvl8pPr marL="3429000" indent="-228600" eaLnBrk="0" fontAlgn="base" hangingPunct="0">
              <a:spcBef>
                <a:spcPct val="0"/>
              </a:spcBef>
              <a:spcAft>
                <a:spcPct val="0"/>
              </a:spcAft>
              <a:defRPr sz="2400">
                <a:solidFill>
                  <a:schemeClr val="tx1"/>
                </a:solidFill>
                <a:latin typeface=".VnArial" panose="020B7200000000000000" pitchFamily="34" charset="0"/>
              </a:defRPr>
            </a:lvl8pPr>
            <a:lvl9pPr marL="3886200" indent="-228600" eaLnBrk="0" fontAlgn="base" hangingPunct="0">
              <a:spcBef>
                <a:spcPct val="0"/>
              </a:spcBef>
              <a:spcAft>
                <a:spcPct val="0"/>
              </a:spcAft>
              <a:defRPr sz="2400">
                <a:solidFill>
                  <a:schemeClr val="tx1"/>
                </a:solidFill>
                <a:latin typeface=".VnArial" panose="020B7200000000000000" pitchFamily="34" charset="0"/>
              </a:defRPr>
            </a:lvl9pPr>
          </a:lstStyle>
          <a:p>
            <a:pPr eaLnBrk="1" hangingPunct="1"/>
            <a:endParaRPr lang="en-US" altLang="en-US"/>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9"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 calcmode="lin" valueType="num">
                                      <p:cBhvr additive="base">
                                        <p:cTn id="13" dur="500" fill="hold"/>
                                        <p:tgtEl>
                                          <p:spTgt spid="16"/>
                                        </p:tgtEl>
                                        <p:attrNameLst>
                                          <p:attrName>ppt_x</p:attrName>
                                        </p:attrNameLst>
                                      </p:cBhvr>
                                      <p:tavLst>
                                        <p:tav tm="0">
                                          <p:val>
                                            <p:strVal val="0-#ppt_w/2"/>
                                          </p:val>
                                        </p:tav>
                                        <p:tav tm="100000">
                                          <p:val>
                                            <p:strVal val="#ppt_x"/>
                                          </p:val>
                                        </p:tav>
                                      </p:tavLst>
                                    </p:anim>
                                    <p:anim calcmode="lin" valueType="num">
                                      <p:cBhvr additive="base">
                                        <p:cTn id="14" dur="500" fill="hold"/>
                                        <p:tgtEl>
                                          <p:spTgt spid="16"/>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1+#ppt_w/2"/>
                                          </p:val>
                                        </p:tav>
                                        <p:tav tm="100000">
                                          <p:val>
                                            <p:strVal val="#ppt_x"/>
                                          </p:val>
                                        </p:tav>
                                      </p:tavLst>
                                    </p:anim>
                                    <p:anim calcmode="lin" valueType="num">
                                      <p:cBhvr additive="base">
                                        <p:cTn id="20" dur="500" fill="hold"/>
                                        <p:tgtEl>
                                          <p:spTgt spid="15"/>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3"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anim calcmode="lin" valueType="num">
                                      <p:cBhvr additive="base">
                                        <p:cTn id="25" dur="500" fill="hold"/>
                                        <p:tgtEl>
                                          <p:spTgt spid="17"/>
                                        </p:tgtEl>
                                        <p:attrNameLst>
                                          <p:attrName>ppt_x</p:attrName>
                                        </p:attrNameLst>
                                      </p:cBhvr>
                                      <p:tavLst>
                                        <p:tav tm="0">
                                          <p:val>
                                            <p:strVal val="1+#ppt_w/2"/>
                                          </p:val>
                                        </p:tav>
                                        <p:tav tm="100000">
                                          <p:val>
                                            <p:strVal val="#ppt_x"/>
                                          </p:val>
                                        </p:tav>
                                      </p:tavLst>
                                    </p:anim>
                                    <p:anim calcmode="lin" valueType="num">
                                      <p:cBhvr additive="base">
                                        <p:cTn id="26" dur="500" fill="hold"/>
                                        <p:tgtEl>
                                          <p:spTgt spid="17"/>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anim calcmode="lin" valueType="num">
                                      <p:cBhvr additive="base">
                                        <p:cTn id="31" dur="500" fill="hold"/>
                                        <p:tgtEl>
                                          <p:spTgt spid="18"/>
                                        </p:tgtEl>
                                        <p:attrNameLst>
                                          <p:attrName>ppt_x</p:attrName>
                                        </p:attrNameLst>
                                      </p:cBhvr>
                                      <p:tavLst>
                                        <p:tav tm="0">
                                          <p:val>
                                            <p:strVal val="0-#ppt_w/2"/>
                                          </p:val>
                                        </p:tav>
                                        <p:tav tm="100000">
                                          <p:val>
                                            <p:strVal val="#ppt_x"/>
                                          </p:val>
                                        </p:tav>
                                      </p:tavLst>
                                    </p:anim>
                                    <p:anim calcmode="lin" valueType="num">
                                      <p:cBhvr additive="base">
                                        <p:cTn id="32" dur="500" fill="hold"/>
                                        <p:tgtEl>
                                          <p:spTgt spid="1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utoUpdateAnimBg="0"/>
      <p:bldP spid="15" grpId="0" autoUpdateAnimBg="0"/>
      <p:bldP spid="16" grpId="0" autoUpdateAnimBg="0"/>
      <p:bldP spid="17" grpId="0" autoUpdateAnimBg="0"/>
      <p:bldP spid="18"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Shape 713"/>
        <p:cNvGrpSpPr/>
        <p:nvPr/>
      </p:nvGrpSpPr>
      <p:grpSpPr>
        <a:xfrm>
          <a:off x="0" y="0"/>
          <a:ext cx="0" cy="0"/>
          <a:chOff x="0" y="0"/>
          <a:chExt cx="0" cy="0"/>
        </a:xfrm>
      </p:grpSpPr>
      <p:pic>
        <p:nvPicPr>
          <p:cNvPr id="7" name="图片 6">
            <a:extLst>
              <a:ext uri="{FF2B5EF4-FFF2-40B4-BE49-F238E27FC236}">
                <a16:creationId xmlns:a16="http://schemas.microsoft.com/office/drawing/2014/main" id="{3FB5D217-18B8-427F-B57E-0678B5D7F4A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6200000" flipV="1">
            <a:off x="3541450" y="-2185199"/>
            <a:ext cx="5182127" cy="11228398"/>
          </a:xfrm>
          <a:prstGeom prst="rect">
            <a:avLst/>
          </a:prstGeom>
        </p:spPr>
      </p:pic>
      <p:sp>
        <p:nvSpPr>
          <p:cNvPr id="8" name="Text Box 6"/>
          <p:cNvSpPr txBox="1">
            <a:spLocks noChangeArrowheads="1"/>
          </p:cNvSpPr>
          <p:nvPr/>
        </p:nvSpPr>
        <p:spPr bwMode="auto">
          <a:xfrm>
            <a:off x="1110343" y="513454"/>
            <a:ext cx="349647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VnArial" panose="020B7200000000000000" pitchFamily="34" charset="0"/>
              </a:defRPr>
            </a:lvl1pPr>
            <a:lvl2pPr marL="742950" indent="-285750" eaLnBrk="0" hangingPunct="0">
              <a:defRPr sz="2400">
                <a:solidFill>
                  <a:schemeClr val="tx1"/>
                </a:solidFill>
                <a:latin typeface=".VnArial" panose="020B7200000000000000" pitchFamily="34" charset="0"/>
              </a:defRPr>
            </a:lvl2pPr>
            <a:lvl3pPr marL="1143000" indent="-228600" eaLnBrk="0" hangingPunct="0">
              <a:defRPr sz="2400">
                <a:solidFill>
                  <a:schemeClr val="tx1"/>
                </a:solidFill>
                <a:latin typeface=".VnArial" panose="020B7200000000000000" pitchFamily="34" charset="0"/>
              </a:defRPr>
            </a:lvl3pPr>
            <a:lvl4pPr marL="1600200" indent="-228600" eaLnBrk="0" hangingPunct="0">
              <a:defRPr sz="2400">
                <a:solidFill>
                  <a:schemeClr val="tx1"/>
                </a:solidFill>
                <a:latin typeface=".VnArial" panose="020B7200000000000000" pitchFamily="34" charset="0"/>
              </a:defRPr>
            </a:lvl4pPr>
            <a:lvl5pPr marL="2057400" indent="-228600" eaLnBrk="0" hangingPunct="0">
              <a:defRPr sz="2400">
                <a:solidFill>
                  <a:schemeClr val="tx1"/>
                </a:solidFill>
                <a:latin typeface=".VnArial" panose="020B7200000000000000" pitchFamily="34" charset="0"/>
              </a:defRPr>
            </a:lvl5pPr>
            <a:lvl6pPr marL="2514600" indent="-228600" eaLnBrk="0" fontAlgn="base" hangingPunct="0">
              <a:spcBef>
                <a:spcPct val="0"/>
              </a:spcBef>
              <a:spcAft>
                <a:spcPct val="0"/>
              </a:spcAft>
              <a:defRPr sz="2400">
                <a:solidFill>
                  <a:schemeClr val="tx1"/>
                </a:solidFill>
                <a:latin typeface=".VnArial" panose="020B7200000000000000" pitchFamily="34" charset="0"/>
              </a:defRPr>
            </a:lvl6pPr>
            <a:lvl7pPr marL="2971800" indent="-228600" eaLnBrk="0" fontAlgn="base" hangingPunct="0">
              <a:spcBef>
                <a:spcPct val="0"/>
              </a:spcBef>
              <a:spcAft>
                <a:spcPct val="0"/>
              </a:spcAft>
              <a:defRPr sz="2400">
                <a:solidFill>
                  <a:schemeClr val="tx1"/>
                </a:solidFill>
                <a:latin typeface=".VnArial" panose="020B7200000000000000" pitchFamily="34" charset="0"/>
              </a:defRPr>
            </a:lvl7pPr>
            <a:lvl8pPr marL="3429000" indent="-228600" eaLnBrk="0" fontAlgn="base" hangingPunct="0">
              <a:spcBef>
                <a:spcPct val="0"/>
              </a:spcBef>
              <a:spcAft>
                <a:spcPct val="0"/>
              </a:spcAft>
              <a:defRPr sz="2400">
                <a:solidFill>
                  <a:schemeClr val="tx1"/>
                </a:solidFill>
                <a:latin typeface=".VnArial" panose="020B7200000000000000" pitchFamily="34" charset="0"/>
              </a:defRPr>
            </a:lvl8pPr>
            <a:lvl9pPr marL="3886200" indent="-228600" eaLnBrk="0" fontAlgn="base" hangingPunct="0">
              <a:spcBef>
                <a:spcPct val="0"/>
              </a:spcBef>
              <a:spcAft>
                <a:spcPct val="0"/>
              </a:spcAft>
              <a:defRPr sz="2400">
                <a:solidFill>
                  <a:schemeClr val="tx1"/>
                </a:solidFill>
                <a:latin typeface=".VnArial" panose="020B7200000000000000" pitchFamily="34" charset="0"/>
              </a:defRPr>
            </a:lvl9pPr>
          </a:lstStyle>
          <a:p>
            <a:pPr eaLnBrk="1" hangingPunct="1"/>
            <a:r>
              <a:rPr lang="en-US" altLang="en-US" sz="2800" b="1" dirty="0">
                <a:solidFill>
                  <a:schemeClr val="tx2">
                    <a:lumMod val="10000"/>
                  </a:schemeClr>
                </a:solidFill>
              </a:rPr>
              <a:t>II. </a:t>
            </a:r>
            <a:r>
              <a:rPr lang="en-US" altLang="en-US" sz="2800" b="1" dirty="0" err="1">
                <a:solidFill>
                  <a:schemeClr val="tx2">
                    <a:lumMod val="10000"/>
                  </a:schemeClr>
                </a:solidFill>
              </a:rPr>
              <a:t>Néi</a:t>
            </a:r>
            <a:r>
              <a:rPr lang="en-US" altLang="en-US" sz="2800" b="1" dirty="0">
                <a:solidFill>
                  <a:schemeClr val="tx2">
                    <a:lumMod val="10000"/>
                  </a:schemeClr>
                </a:solidFill>
              </a:rPr>
              <a:t> dung </a:t>
            </a:r>
            <a:r>
              <a:rPr lang="en-US" altLang="en-US" sz="2800" b="1" dirty="0" err="1">
                <a:solidFill>
                  <a:schemeClr val="tx2">
                    <a:lumMod val="10000"/>
                  </a:schemeClr>
                </a:solidFill>
              </a:rPr>
              <a:t>bµi</a:t>
            </a:r>
            <a:r>
              <a:rPr lang="en-US" altLang="en-US" sz="2800" b="1" dirty="0">
                <a:solidFill>
                  <a:schemeClr val="tx2">
                    <a:lumMod val="10000"/>
                  </a:schemeClr>
                </a:solidFill>
              </a:rPr>
              <a:t> </a:t>
            </a:r>
            <a:r>
              <a:rPr lang="en-US" altLang="en-US" sz="2800" b="1" dirty="0" err="1">
                <a:solidFill>
                  <a:schemeClr val="tx2">
                    <a:lumMod val="10000"/>
                  </a:schemeClr>
                </a:solidFill>
              </a:rPr>
              <a:t>häc</a:t>
            </a:r>
            <a:endParaRPr lang="vi-VN" altLang="en-US" sz="2800" b="1" dirty="0">
              <a:solidFill>
                <a:schemeClr val="tx2">
                  <a:lumMod val="10000"/>
                </a:schemeClr>
              </a:solidFill>
            </a:endParaRPr>
          </a:p>
        </p:txBody>
      </p:sp>
      <p:sp>
        <p:nvSpPr>
          <p:cNvPr id="9" name="Text Box 7"/>
          <p:cNvSpPr txBox="1">
            <a:spLocks noChangeArrowheads="1"/>
          </p:cNvSpPr>
          <p:nvPr/>
        </p:nvSpPr>
        <p:spPr bwMode="auto">
          <a:xfrm>
            <a:off x="1371600" y="1308463"/>
            <a:ext cx="184217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VnArial" panose="020B7200000000000000" pitchFamily="34" charset="0"/>
              </a:defRPr>
            </a:lvl1pPr>
            <a:lvl2pPr marL="742950" indent="-285750" eaLnBrk="0" hangingPunct="0">
              <a:defRPr sz="2400">
                <a:solidFill>
                  <a:schemeClr val="tx1"/>
                </a:solidFill>
                <a:latin typeface=".VnArial" panose="020B7200000000000000" pitchFamily="34" charset="0"/>
              </a:defRPr>
            </a:lvl2pPr>
            <a:lvl3pPr marL="1143000" indent="-228600" eaLnBrk="0" hangingPunct="0">
              <a:defRPr sz="2400">
                <a:solidFill>
                  <a:schemeClr val="tx1"/>
                </a:solidFill>
                <a:latin typeface=".VnArial" panose="020B7200000000000000" pitchFamily="34" charset="0"/>
              </a:defRPr>
            </a:lvl3pPr>
            <a:lvl4pPr marL="1600200" indent="-228600" eaLnBrk="0" hangingPunct="0">
              <a:defRPr sz="2400">
                <a:solidFill>
                  <a:schemeClr val="tx1"/>
                </a:solidFill>
                <a:latin typeface=".VnArial" panose="020B7200000000000000" pitchFamily="34" charset="0"/>
              </a:defRPr>
            </a:lvl4pPr>
            <a:lvl5pPr marL="2057400" indent="-228600" eaLnBrk="0" hangingPunct="0">
              <a:defRPr sz="2400">
                <a:solidFill>
                  <a:schemeClr val="tx1"/>
                </a:solidFill>
                <a:latin typeface=".VnArial" panose="020B7200000000000000" pitchFamily="34" charset="0"/>
              </a:defRPr>
            </a:lvl5pPr>
            <a:lvl6pPr marL="2514600" indent="-228600" eaLnBrk="0" fontAlgn="base" hangingPunct="0">
              <a:spcBef>
                <a:spcPct val="0"/>
              </a:spcBef>
              <a:spcAft>
                <a:spcPct val="0"/>
              </a:spcAft>
              <a:defRPr sz="2400">
                <a:solidFill>
                  <a:schemeClr val="tx1"/>
                </a:solidFill>
                <a:latin typeface=".VnArial" panose="020B7200000000000000" pitchFamily="34" charset="0"/>
              </a:defRPr>
            </a:lvl6pPr>
            <a:lvl7pPr marL="2971800" indent="-228600" eaLnBrk="0" fontAlgn="base" hangingPunct="0">
              <a:spcBef>
                <a:spcPct val="0"/>
              </a:spcBef>
              <a:spcAft>
                <a:spcPct val="0"/>
              </a:spcAft>
              <a:defRPr sz="2400">
                <a:solidFill>
                  <a:schemeClr val="tx1"/>
                </a:solidFill>
                <a:latin typeface=".VnArial" panose="020B7200000000000000" pitchFamily="34" charset="0"/>
              </a:defRPr>
            </a:lvl7pPr>
            <a:lvl8pPr marL="3429000" indent="-228600" eaLnBrk="0" fontAlgn="base" hangingPunct="0">
              <a:spcBef>
                <a:spcPct val="0"/>
              </a:spcBef>
              <a:spcAft>
                <a:spcPct val="0"/>
              </a:spcAft>
              <a:defRPr sz="2400">
                <a:solidFill>
                  <a:schemeClr val="tx1"/>
                </a:solidFill>
                <a:latin typeface=".VnArial" panose="020B7200000000000000" pitchFamily="34" charset="0"/>
              </a:defRPr>
            </a:lvl8pPr>
            <a:lvl9pPr marL="3886200" indent="-228600" eaLnBrk="0" fontAlgn="base" hangingPunct="0">
              <a:spcBef>
                <a:spcPct val="0"/>
              </a:spcBef>
              <a:spcAft>
                <a:spcPct val="0"/>
              </a:spcAft>
              <a:defRPr sz="2400">
                <a:solidFill>
                  <a:schemeClr val="tx1"/>
                </a:solidFill>
                <a:latin typeface=".VnArial" panose="020B7200000000000000" pitchFamily="34" charset="0"/>
              </a:defRPr>
            </a:lvl9pPr>
          </a:lstStyle>
          <a:p>
            <a:pPr eaLnBrk="1" hangingPunct="1"/>
            <a:r>
              <a:rPr lang="en-US" altLang="en-US" sz="2800" b="1">
                <a:solidFill>
                  <a:schemeClr val="tx2">
                    <a:lumMod val="10000"/>
                  </a:schemeClr>
                </a:solidFill>
              </a:rPr>
              <a:t>Hßa b×nh:</a:t>
            </a:r>
            <a:endParaRPr lang="vi-VN" altLang="en-US" sz="2800" b="1">
              <a:solidFill>
                <a:schemeClr val="tx2">
                  <a:lumMod val="10000"/>
                </a:schemeClr>
              </a:solidFill>
            </a:endParaRPr>
          </a:p>
        </p:txBody>
      </p:sp>
      <p:grpSp>
        <p:nvGrpSpPr>
          <p:cNvPr id="10" name="Group 24"/>
          <p:cNvGrpSpPr>
            <a:grpSpLocks/>
          </p:cNvGrpSpPr>
          <p:nvPr/>
        </p:nvGrpSpPr>
        <p:grpSpPr bwMode="auto">
          <a:xfrm>
            <a:off x="3429000" y="1308464"/>
            <a:ext cx="7086600" cy="1384301"/>
            <a:chOff x="1296" y="816"/>
            <a:chExt cx="4464" cy="872"/>
          </a:xfrm>
        </p:grpSpPr>
        <p:sp>
          <p:nvSpPr>
            <p:cNvPr id="11" name="Text Box 8"/>
            <p:cNvSpPr txBox="1">
              <a:spLocks noChangeArrowheads="1"/>
            </p:cNvSpPr>
            <p:nvPr/>
          </p:nvSpPr>
          <p:spPr bwMode="auto">
            <a:xfrm>
              <a:off x="2304" y="816"/>
              <a:ext cx="3456" cy="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nArial" panose="020B7200000000000000" pitchFamily="34" charset="0"/>
                </a:defRPr>
              </a:lvl1pPr>
              <a:lvl2pPr marL="742950" indent="-285750" eaLnBrk="0" hangingPunct="0">
                <a:defRPr sz="2400">
                  <a:solidFill>
                    <a:schemeClr val="tx1"/>
                  </a:solidFill>
                  <a:latin typeface=".VnArial" panose="020B7200000000000000" pitchFamily="34" charset="0"/>
                </a:defRPr>
              </a:lvl2pPr>
              <a:lvl3pPr marL="1143000" indent="-228600" eaLnBrk="0" hangingPunct="0">
                <a:defRPr sz="2400">
                  <a:solidFill>
                    <a:schemeClr val="tx1"/>
                  </a:solidFill>
                  <a:latin typeface=".VnArial" panose="020B7200000000000000" pitchFamily="34" charset="0"/>
                </a:defRPr>
              </a:lvl3pPr>
              <a:lvl4pPr marL="1600200" indent="-228600" eaLnBrk="0" hangingPunct="0">
                <a:defRPr sz="2400">
                  <a:solidFill>
                    <a:schemeClr val="tx1"/>
                  </a:solidFill>
                  <a:latin typeface=".VnArial" panose="020B7200000000000000" pitchFamily="34" charset="0"/>
                </a:defRPr>
              </a:lvl4pPr>
              <a:lvl5pPr marL="2057400" indent="-228600" eaLnBrk="0" hangingPunct="0">
                <a:defRPr sz="2400">
                  <a:solidFill>
                    <a:schemeClr val="tx1"/>
                  </a:solidFill>
                  <a:latin typeface=".VnArial" panose="020B7200000000000000" pitchFamily="34" charset="0"/>
                </a:defRPr>
              </a:lvl5pPr>
              <a:lvl6pPr marL="2514600" indent="-228600" eaLnBrk="0" fontAlgn="base" hangingPunct="0">
                <a:spcBef>
                  <a:spcPct val="0"/>
                </a:spcBef>
                <a:spcAft>
                  <a:spcPct val="0"/>
                </a:spcAft>
                <a:defRPr sz="2400">
                  <a:solidFill>
                    <a:schemeClr val="tx1"/>
                  </a:solidFill>
                  <a:latin typeface=".VnArial" panose="020B7200000000000000" pitchFamily="34" charset="0"/>
                </a:defRPr>
              </a:lvl6pPr>
              <a:lvl7pPr marL="2971800" indent="-228600" eaLnBrk="0" fontAlgn="base" hangingPunct="0">
                <a:spcBef>
                  <a:spcPct val="0"/>
                </a:spcBef>
                <a:spcAft>
                  <a:spcPct val="0"/>
                </a:spcAft>
                <a:defRPr sz="2400">
                  <a:solidFill>
                    <a:schemeClr val="tx1"/>
                  </a:solidFill>
                  <a:latin typeface=".VnArial" panose="020B7200000000000000" pitchFamily="34" charset="0"/>
                </a:defRPr>
              </a:lvl7pPr>
              <a:lvl8pPr marL="3429000" indent="-228600" eaLnBrk="0" fontAlgn="base" hangingPunct="0">
                <a:spcBef>
                  <a:spcPct val="0"/>
                </a:spcBef>
                <a:spcAft>
                  <a:spcPct val="0"/>
                </a:spcAft>
                <a:defRPr sz="2400">
                  <a:solidFill>
                    <a:schemeClr val="tx1"/>
                  </a:solidFill>
                  <a:latin typeface=".VnArial" panose="020B7200000000000000" pitchFamily="34" charset="0"/>
                </a:defRPr>
              </a:lvl8pPr>
              <a:lvl9pPr marL="3886200" indent="-228600" eaLnBrk="0" fontAlgn="base" hangingPunct="0">
                <a:spcBef>
                  <a:spcPct val="0"/>
                </a:spcBef>
                <a:spcAft>
                  <a:spcPct val="0"/>
                </a:spcAft>
                <a:defRPr sz="2400">
                  <a:solidFill>
                    <a:schemeClr val="tx1"/>
                  </a:solidFill>
                  <a:latin typeface=".VnArial" panose="020B7200000000000000" pitchFamily="34" charset="0"/>
                </a:defRPr>
              </a:lvl9pPr>
            </a:lstStyle>
            <a:p>
              <a:pPr algn="just" eaLnBrk="1" hangingPunct="1"/>
              <a:r>
                <a:rPr lang="en-US" altLang="en-US" sz="2800" dirty="0" err="1">
                  <a:solidFill>
                    <a:schemeClr val="tx2">
                      <a:lumMod val="10000"/>
                    </a:schemeClr>
                  </a:solidFill>
                </a:rPr>
                <a:t>Kh«ng</a:t>
              </a:r>
              <a:r>
                <a:rPr lang="en-US" altLang="en-US" sz="2800" dirty="0">
                  <a:solidFill>
                    <a:schemeClr val="tx2">
                      <a:lumMod val="10000"/>
                    </a:schemeClr>
                  </a:solidFill>
                </a:rPr>
                <a:t> </a:t>
              </a:r>
              <a:r>
                <a:rPr lang="en-US" altLang="en-US" sz="2800" dirty="0" err="1">
                  <a:solidFill>
                    <a:schemeClr val="tx2">
                      <a:lumMod val="10000"/>
                    </a:schemeClr>
                  </a:solidFill>
                </a:rPr>
                <a:t>cã</a:t>
              </a:r>
              <a:r>
                <a:rPr lang="en-US" altLang="en-US" sz="2800" dirty="0">
                  <a:solidFill>
                    <a:schemeClr val="tx2">
                      <a:lumMod val="10000"/>
                    </a:schemeClr>
                  </a:solidFill>
                </a:rPr>
                <a:t> </a:t>
              </a:r>
              <a:r>
                <a:rPr lang="en-US" altLang="en-US" sz="2800" dirty="0" err="1">
                  <a:solidFill>
                    <a:schemeClr val="tx2">
                      <a:lumMod val="10000"/>
                    </a:schemeClr>
                  </a:solidFill>
                </a:rPr>
                <a:t>chiÕn</a:t>
              </a:r>
              <a:r>
                <a:rPr lang="en-US" altLang="en-US" sz="2800" dirty="0">
                  <a:solidFill>
                    <a:schemeClr val="tx2">
                      <a:lumMod val="10000"/>
                    </a:schemeClr>
                  </a:solidFill>
                </a:rPr>
                <a:t> tranh hay xung ®ét vò trang</a:t>
              </a:r>
              <a:r>
                <a:rPr lang="en-US" altLang="en-US" sz="2800" dirty="0" smtClean="0">
                  <a:solidFill>
                    <a:schemeClr val="tx2">
                      <a:lumMod val="10000"/>
                    </a:schemeClr>
                  </a:solidFill>
                </a:rPr>
                <a:t>.</a:t>
              </a:r>
            </a:p>
            <a:p>
              <a:pPr algn="just" eaLnBrk="1" hangingPunct="1"/>
              <a:endParaRPr lang="vi-VN" altLang="en-US" sz="2800" dirty="0">
                <a:solidFill>
                  <a:schemeClr val="tx2">
                    <a:lumMod val="10000"/>
                  </a:schemeClr>
                </a:solidFill>
              </a:endParaRPr>
            </a:p>
          </p:txBody>
        </p:sp>
        <p:sp>
          <p:nvSpPr>
            <p:cNvPr id="12" name="Line 11"/>
            <p:cNvSpPr>
              <a:spLocks noChangeShapeType="1"/>
            </p:cNvSpPr>
            <p:nvPr/>
          </p:nvSpPr>
          <p:spPr bwMode="auto">
            <a:xfrm>
              <a:off x="1296" y="960"/>
              <a:ext cx="912" cy="0"/>
            </a:xfrm>
            <a:prstGeom prst="line">
              <a:avLst/>
            </a:prstGeom>
            <a:noFill/>
            <a:ln w="9525">
              <a:solidFill>
                <a:schemeClr val="accent2"/>
              </a:solidFill>
              <a:round/>
              <a:headEnd/>
              <a:tailEnd type="triangle" w="med" len="med"/>
            </a:ln>
            <a:extLst>
              <a:ext uri="{909E8E84-426E-40DD-AFC4-6F175D3DCCD1}">
                <a14:hiddenFill xmlns:a14="http://schemas.microsoft.com/office/drawing/2010/main">
                  <a:noFill/>
                </a14:hiddenFill>
              </a:ext>
            </a:extLst>
          </p:spPr>
          <p:txBody>
            <a:bodyPr/>
            <a:lstStyle/>
            <a:p>
              <a:endParaRPr lang="en-US" sz="2800">
                <a:solidFill>
                  <a:schemeClr val="tx2">
                    <a:lumMod val="10000"/>
                  </a:schemeClr>
                </a:solidFill>
              </a:endParaRPr>
            </a:p>
          </p:txBody>
        </p:sp>
      </p:grpSp>
      <p:grpSp>
        <p:nvGrpSpPr>
          <p:cNvPr id="13" name="Group 25"/>
          <p:cNvGrpSpPr>
            <a:grpSpLocks/>
          </p:cNvGrpSpPr>
          <p:nvPr/>
        </p:nvGrpSpPr>
        <p:grpSpPr bwMode="auto">
          <a:xfrm>
            <a:off x="3429000" y="1537064"/>
            <a:ext cx="7086600" cy="1487488"/>
            <a:chOff x="1296" y="960"/>
            <a:chExt cx="4464" cy="937"/>
          </a:xfrm>
        </p:grpSpPr>
        <p:sp>
          <p:nvSpPr>
            <p:cNvPr id="14" name="Text Box 9"/>
            <p:cNvSpPr txBox="1">
              <a:spLocks noChangeArrowheads="1"/>
            </p:cNvSpPr>
            <p:nvPr/>
          </p:nvSpPr>
          <p:spPr bwMode="auto">
            <a:xfrm>
              <a:off x="2304" y="1296"/>
              <a:ext cx="3456" cy="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nArial" panose="020B7200000000000000" pitchFamily="34" charset="0"/>
                </a:defRPr>
              </a:lvl1pPr>
              <a:lvl2pPr marL="742950" indent="-285750" eaLnBrk="0" hangingPunct="0">
                <a:defRPr sz="2400">
                  <a:solidFill>
                    <a:schemeClr val="tx1"/>
                  </a:solidFill>
                  <a:latin typeface=".VnArial" panose="020B7200000000000000" pitchFamily="34" charset="0"/>
                </a:defRPr>
              </a:lvl2pPr>
              <a:lvl3pPr marL="1143000" indent="-228600" eaLnBrk="0" hangingPunct="0">
                <a:defRPr sz="2400">
                  <a:solidFill>
                    <a:schemeClr val="tx1"/>
                  </a:solidFill>
                  <a:latin typeface=".VnArial" panose="020B7200000000000000" pitchFamily="34" charset="0"/>
                </a:defRPr>
              </a:lvl3pPr>
              <a:lvl4pPr marL="1600200" indent="-228600" eaLnBrk="0" hangingPunct="0">
                <a:defRPr sz="2400">
                  <a:solidFill>
                    <a:schemeClr val="tx1"/>
                  </a:solidFill>
                  <a:latin typeface=".VnArial" panose="020B7200000000000000" pitchFamily="34" charset="0"/>
                </a:defRPr>
              </a:lvl4pPr>
              <a:lvl5pPr marL="2057400" indent="-228600" eaLnBrk="0" hangingPunct="0">
                <a:defRPr sz="2400">
                  <a:solidFill>
                    <a:schemeClr val="tx1"/>
                  </a:solidFill>
                  <a:latin typeface=".VnArial" panose="020B7200000000000000" pitchFamily="34" charset="0"/>
                </a:defRPr>
              </a:lvl5pPr>
              <a:lvl6pPr marL="2514600" indent="-228600" eaLnBrk="0" fontAlgn="base" hangingPunct="0">
                <a:spcBef>
                  <a:spcPct val="0"/>
                </a:spcBef>
                <a:spcAft>
                  <a:spcPct val="0"/>
                </a:spcAft>
                <a:defRPr sz="2400">
                  <a:solidFill>
                    <a:schemeClr val="tx1"/>
                  </a:solidFill>
                  <a:latin typeface=".VnArial" panose="020B7200000000000000" pitchFamily="34" charset="0"/>
                </a:defRPr>
              </a:lvl6pPr>
              <a:lvl7pPr marL="2971800" indent="-228600" eaLnBrk="0" fontAlgn="base" hangingPunct="0">
                <a:spcBef>
                  <a:spcPct val="0"/>
                </a:spcBef>
                <a:spcAft>
                  <a:spcPct val="0"/>
                </a:spcAft>
                <a:defRPr sz="2400">
                  <a:solidFill>
                    <a:schemeClr val="tx1"/>
                  </a:solidFill>
                  <a:latin typeface=".VnArial" panose="020B7200000000000000" pitchFamily="34" charset="0"/>
                </a:defRPr>
              </a:lvl7pPr>
              <a:lvl8pPr marL="3429000" indent="-228600" eaLnBrk="0" fontAlgn="base" hangingPunct="0">
                <a:spcBef>
                  <a:spcPct val="0"/>
                </a:spcBef>
                <a:spcAft>
                  <a:spcPct val="0"/>
                </a:spcAft>
                <a:defRPr sz="2400">
                  <a:solidFill>
                    <a:schemeClr val="tx1"/>
                  </a:solidFill>
                  <a:latin typeface=".VnArial" panose="020B7200000000000000" pitchFamily="34" charset="0"/>
                </a:defRPr>
              </a:lvl8pPr>
              <a:lvl9pPr marL="3886200" indent="-228600" eaLnBrk="0" fontAlgn="base" hangingPunct="0">
                <a:spcBef>
                  <a:spcPct val="0"/>
                </a:spcBef>
                <a:spcAft>
                  <a:spcPct val="0"/>
                </a:spcAft>
                <a:defRPr sz="2400">
                  <a:solidFill>
                    <a:schemeClr val="tx1"/>
                  </a:solidFill>
                  <a:latin typeface=".VnArial" panose="020B7200000000000000" pitchFamily="34" charset="0"/>
                </a:defRPr>
              </a:lvl9pPr>
            </a:lstStyle>
            <a:p>
              <a:pPr algn="just" eaLnBrk="1" hangingPunct="1"/>
              <a:r>
                <a:rPr lang="en-US" altLang="en-US" sz="2800" dirty="0">
                  <a:solidFill>
                    <a:schemeClr val="tx2">
                      <a:lumMod val="10000"/>
                    </a:schemeClr>
                  </a:solidFill>
                </a:rPr>
                <a:t>Quan </a:t>
              </a:r>
              <a:r>
                <a:rPr lang="en-US" altLang="en-US" sz="2800" dirty="0" err="1">
                  <a:solidFill>
                    <a:schemeClr val="tx2">
                      <a:lumMod val="10000"/>
                    </a:schemeClr>
                  </a:solidFill>
                </a:rPr>
                <a:t>hÖ</a:t>
              </a:r>
              <a:r>
                <a:rPr lang="en-US" altLang="en-US" sz="2800" dirty="0">
                  <a:solidFill>
                    <a:schemeClr val="tx2">
                      <a:lumMod val="10000"/>
                    </a:schemeClr>
                  </a:solidFill>
                </a:rPr>
                <a:t> </a:t>
              </a:r>
              <a:r>
                <a:rPr lang="en-US" altLang="en-US" sz="2800" dirty="0" err="1">
                  <a:solidFill>
                    <a:schemeClr val="tx2">
                      <a:lumMod val="10000"/>
                    </a:schemeClr>
                  </a:solidFill>
                </a:rPr>
                <a:t>hiÓu</a:t>
              </a:r>
              <a:r>
                <a:rPr lang="en-US" altLang="en-US" sz="2800" dirty="0">
                  <a:solidFill>
                    <a:schemeClr val="tx2">
                      <a:lumMod val="10000"/>
                    </a:schemeClr>
                  </a:solidFill>
                </a:rPr>
                <a:t> </a:t>
              </a:r>
              <a:r>
                <a:rPr lang="en-US" altLang="en-US" sz="2800" dirty="0" err="1">
                  <a:solidFill>
                    <a:schemeClr val="tx2">
                      <a:lumMod val="10000"/>
                    </a:schemeClr>
                  </a:solidFill>
                </a:rPr>
                <a:t>biÕt</a:t>
              </a:r>
              <a:r>
                <a:rPr lang="en-US" altLang="en-US" sz="2800" dirty="0">
                  <a:solidFill>
                    <a:schemeClr val="tx2">
                      <a:lumMod val="10000"/>
                    </a:schemeClr>
                  </a:solidFill>
                </a:rPr>
                <a:t>, </a:t>
              </a:r>
              <a:r>
                <a:rPr lang="en-US" altLang="en-US" sz="2800" dirty="0" err="1">
                  <a:solidFill>
                    <a:schemeClr val="tx2">
                      <a:lumMod val="10000"/>
                    </a:schemeClr>
                  </a:solidFill>
                </a:rPr>
                <a:t>t«n</a:t>
              </a:r>
              <a:r>
                <a:rPr lang="en-US" altLang="en-US" sz="2800" dirty="0">
                  <a:solidFill>
                    <a:schemeClr val="tx2">
                      <a:lumMod val="10000"/>
                    </a:schemeClr>
                  </a:solidFill>
                </a:rPr>
                <a:t> </a:t>
              </a:r>
              <a:r>
                <a:rPr lang="en-US" altLang="en-US" sz="2800" dirty="0" smtClean="0">
                  <a:solidFill>
                    <a:schemeClr val="tx2">
                      <a:lumMod val="10000"/>
                    </a:schemeClr>
                  </a:solidFill>
                </a:rPr>
                <a:t>trọng</a:t>
              </a:r>
              <a:r>
                <a:rPr lang="en-US" altLang="en-US" sz="2800" dirty="0">
                  <a:solidFill>
                    <a:schemeClr val="tx2">
                      <a:lumMod val="10000"/>
                    </a:schemeClr>
                  </a:solidFill>
                </a:rPr>
                <a:t>, </a:t>
              </a:r>
              <a:r>
                <a:rPr lang="en-US" altLang="en-US" sz="2800" dirty="0" err="1">
                  <a:solidFill>
                    <a:schemeClr val="tx2">
                      <a:lumMod val="10000"/>
                    </a:schemeClr>
                  </a:solidFill>
                </a:rPr>
                <a:t>b×nh</a:t>
              </a:r>
              <a:r>
                <a:rPr lang="en-US" altLang="en-US" sz="2800" dirty="0">
                  <a:solidFill>
                    <a:schemeClr val="tx2">
                      <a:lumMod val="10000"/>
                    </a:schemeClr>
                  </a:solidFill>
                </a:rPr>
                <a:t> ®¼ng vµ </a:t>
              </a:r>
              <a:r>
                <a:rPr lang="en-US" altLang="en-US" sz="2800" dirty="0" err="1">
                  <a:solidFill>
                    <a:schemeClr val="tx2">
                      <a:lumMod val="10000"/>
                    </a:schemeClr>
                  </a:solidFill>
                </a:rPr>
                <a:t>hîp</a:t>
              </a:r>
              <a:r>
                <a:rPr lang="en-US" altLang="en-US" sz="2800" dirty="0">
                  <a:solidFill>
                    <a:schemeClr val="tx2">
                      <a:lumMod val="10000"/>
                    </a:schemeClr>
                  </a:solidFill>
                </a:rPr>
                <a:t> </a:t>
              </a:r>
              <a:r>
                <a:rPr lang="en-US" altLang="en-US" sz="2800" dirty="0" err="1">
                  <a:solidFill>
                    <a:schemeClr val="tx2">
                      <a:lumMod val="10000"/>
                    </a:schemeClr>
                  </a:solidFill>
                </a:rPr>
                <a:t>t¸c</a:t>
              </a:r>
              <a:r>
                <a:rPr lang="en-US" altLang="en-US" sz="2800" dirty="0">
                  <a:solidFill>
                    <a:schemeClr val="tx2">
                      <a:lumMod val="10000"/>
                    </a:schemeClr>
                  </a:solidFill>
                </a:rPr>
                <a:t>.</a:t>
              </a:r>
              <a:endParaRPr lang="vi-VN" altLang="en-US" sz="2800" dirty="0">
                <a:solidFill>
                  <a:schemeClr val="tx2">
                    <a:lumMod val="10000"/>
                  </a:schemeClr>
                </a:solidFill>
              </a:endParaRPr>
            </a:p>
          </p:txBody>
        </p:sp>
        <p:sp>
          <p:nvSpPr>
            <p:cNvPr id="15" name="Line 12"/>
            <p:cNvSpPr>
              <a:spLocks noChangeShapeType="1"/>
            </p:cNvSpPr>
            <p:nvPr/>
          </p:nvSpPr>
          <p:spPr bwMode="auto">
            <a:xfrm>
              <a:off x="1296" y="960"/>
              <a:ext cx="960" cy="480"/>
            </a:xfrm>
            <a:prstGeom prst="line">
              <a:avLst/>
            </a:prstGeom>
            <a:noFill/>
            <a:ln w="9525">
              <a:solidFill>
                <a:schemeClr val="accent2"/>
              </a:solidFill>
              <a:round/>
              <a:headEnd/>
              <a:tailEnd type="triangle" w="med" len="med"/>
            </a:ln>
            <a:extLst>
              <a:ext uri="{909E8E84-426E-40DD-AFC4-6F175D3DCCD1}">
                <a14:hiddenFill xmlns:a14="http://schemas.microsoft.com/office/drawing/2010/main">
                  <a:noFill/>
                </a14:hiddenFill>
              </a:ext>
            </a:extLst>
          </p:spPr>
          <p:txBody>
            <a:bodyPr/>
            <a:lstStyle/>
            <a:p>
              <a:endParaRPr lang="en-US" sz="2800">
                <a:solidFill>
                  <a:schemeClr val="tx2">
                    <a:lumMod val="10000"/>
                  </a:schemeClr>
                </a:solidFill>
              </a:endParaRPr>
            </a:p>
          </p:txBody>
        </p:sp>
      </p:grpSp>
      <p:grpSp>
        <p:nvGrpSpPr>
          <p:cNvPr id="16" name="Group 26"/>
          <p:cNvGrpSpPr>
            <a:grpSpLocks/>
          </p:cNvGrpSpPr>
          <p:nvPr/>
        </p:nvGrpSpPr>
        <p:grpSpPr bwMode="auto">
          <a:xfrm>
            <a:off x="3429000" y="1537063"/>
            <a:ext cx="7086600" cy="1895476"/>
            <a:chOff x="1296" y="960"/>
            <a:chExt cx="4464" cy="1194"/>
          </a:xfrm>
        </p:grpSpPr>
        <p:sp>
          <p:nvSpPr>
            <p:cNvPr id="17" name="Text Box 10"/>
            <p:cNvSpPr txBox="1">
              <a:spLocks noChangeArrowheads="1"/>
            </p:cNvSpPr>
            <p:nvPr/>
          </p:nvSpPr>
          <p:spPr bwMode="auto">
            <a:xfrm>
              <a:off x="2304" y="1824"/>
              <a:ext cx="3456" cy="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nArial" panose="020B7200000000000000" pitchFamily="34" charset="0"/>
                </a:defRPr>
              </a:lvl1pPr>
              <a:lvl2pPr marL="742950" indent="-285750" eaLnBrk="0" hangingPunct="0">
                <a:defRPr sz="2400">
                  <a:solidFill>
                    <a:schemeClr val="tx1"/>
                  </a:solidFill>
                  <a:latin typeface=".VnArial" panose="020B7200000000000000" pitchFamily="34" charset="0"/>
                </a:defRPr>
              </a:lvl2pPr>
              <a:lvl3pPr marL="1143000" indent="-228600" eaLnBrk="0" hangingPunct="0">
                <a:defRPr sz="2400">
                  <a:solidFill>
                    <a:schemeClr val="tx1"/>
                  </a:solidFill>
                  <a:latin typeface=".VnArial" panose="020B7200000000000000" pitchFamily="34" charset="0"/>
                </a:defRPr>
              </a:lvl3pPr>
              <a:lvl4pPr marL="1600200" indent="-228600" eaLnBrk="0" hangingPunct="0">
                <a:defRPr sz="2400">
                  <a:solidFill>
                    <a:schemeClr val="tx1"/>
                  </a:solidFill>
                  <a:latin typeface=".VnArial" panose="020B7200000000000000" pitchFamily="34" charset="0"/>
                </a:defRPr>
              </a:lvl4pPr>
              <a:lvl5pPr marL="2057400" indent="-228600" eaLnBrk="0" hangingPunct="0">
                <a:defRPr sz="2400">
                  <a:solidFill>
                    <a:schemeClr val="tx1"/>
                  </a:solidFill>
                  <a:latin typeface=".VnArial" panose="020B7200000000000000" pitchFamily="34" charset="0"/>
                </a:defRPr>
              </a:lvl5pPr>
              <a:lvl6pPr marL="2514600" indent="-228600" eaLnBrk="0" fontAlgn="base" hangingPunct="0">
                <a:spcBef>
                  <a:spcPct val="0"/>
                </a:spcBef>
                <a:spcAft>
                  <a:spcPct val="0"/>
                </a:spcAft>
                <a:defRPr sz="2400">
                  <a:solidFill>
                    <a:schemeClr val="tx1"/>
                  </a:solidFill>
                  <a:latin typeface=".VnArial" panose="020B7200000000000000" pitchFamily="34" charset="0"/>
                </a:defRPr>
              </a:lvl6pPr>
              <a:lvl7pPr marL="2971800" indent="-228600" eaLnBrk="0" fontAlgn="base" hangingPunct="0">
                <a:spcBef>
                  <a:spcPct val="0"/>
                </a:spcBef>
                <a:spcAft>
                  <a:spcPct val="0"/>
                </a:spcAft>
                <a:defRPr sz="2400">
                  <a:solidFill>
                    <a:schemeClr val="tx1"/>
                  </a:solidFill>
                  <a:latin typeface=".VnArial" panose="020B7200000000000000" pitchFamily="34" charset="0"/>
                </a:defRPr>
              </a:lvl7pPr>
              <a:lvl8pPr marL="3429000" indent="-228600" eaLnBrk="0" fontAlgn="base" hangingPunct="0">
                <a:spcBef>
                  <a:spcPct val="0"/>
                </a:spcBef>
                <a:spcAft>
                  <a:spcPct val="0"/>
                </a:spcAft>
                <a:defRPr sz="2400">
                  <a:solidFill>
                    <a:schemeClr val="tx1"/>
                  </a:solidFill>
                  <a:latin typeface=".VnArial" panose="020B7200000000000000" pitchFamily="34" charset="0"/>
                </a:defRPr>
              </a:lvl8pPr>
              <a:lvl9pPr marL="3886200" indent="-228600" eaLnBrk="0" fontAlgn="base" hangingPunct="0">
                <a:spcBef>
                  <a:spcPct val="0"/>
                </a:spcBef>
                <a:spcAft>
                  <a:spcPct val="0"/>
                </a:spcAft>
                <a:defRPr sz="2400">
                  <a:solidFill>
                    <a:schemeClr val="tx1"/>
                  </a:solidFill>
                  <a:latin typeface=".VnArial" panose="020B7200000000000000" pitchFamily="34" charset="0"/>
                </a:defRPr>
              </a:lvl9pPr>
            </a:lstStyle>
            <a:p>
              <a:pPr algn="just" eaLnBrk="1" hangingPunct="1"/>
              <a:r>
                <a:rPr lang="en-US" altLang="en-US" sz="2800">
                  <a:solidFill>
                    <a:schemeClr val="tx2">
                      <a:lumMod val="10000"/>
                    </a:schemeClr>
                  </a:solidFill>
                </a:rPr>
                <a:t>Lµ kh¸t väng cña toµn nh©n lo¹i.</a:t>
              </a:r>
              <a:endParaRPr lang="vi-VN" altLang="en-US" sz="2800">
                <a:solidFill>
                  <a:schemeClr val="tx2">
                    <a:lumMod val="10000"/>
                  </a:schemeClr>
                </a:solidFill>
              </a:endParaRPr>
            </a:p>
          </p:txBody>
        </p:sp>
        <p:sp>
          <p:nvSpPr>
            <p:cNvPr id="18" name="Line 13"/>
            <p:cNvSpPr>
              <a:spLocks noChangeShapeType="1"/>
            </p:cNvSpPr>
            <p:nvPr/>
          </p:nvSpPr>
          <p:spPr bwMode="auto">
            <a:xfrm>
              <a:off x="1296" y="960"/>
              <a:ext cx="960" cy="1008"/>
            </a:xfrm>
            <a:prstGeom prst="line">
              <a:avLst/>
            </a:prstGeom>
            <a:noFill/>
            <a:ln w="9525">
              <a:solidFill>
                <a:schemeClr val="accent2"/>
              </a:solidFill>
              <a:round/>
              <a:headEnd/>
              <a:tailEnd type="triangle" w="med" len="med"/>
            </a:ln>
            <a:extLst>
              <a:ext uri="{909E8E84-426E-40DD-AFC4-6F175D3DCCD1}">
                <a14:hiddenFill xmlns:a14="http://schemas.microsoft.com/office/drawing/2010/main">
                  <a:noFill/>
                </a14:hiddenFill>
              </a:ext>
            </a:extLst>
          </p:spPr>
          <p:txBody>
            <a:bodyPr/>
            <a:lstStyle/>
            <a:p>
              <a:endParaRPr lang="en-US" sz="2800">
                <a:solidFill>
                  <a:schemeClr val="tx2">
                    <a:lumMod val="10000"/>
                  </a:schemeClr>
                </a:solidFill>
              </a:endParaRPr>
            </a:p>
          </p:txBody>
        </p:sp>
      </p:grpSp>
      <p:sp>
        <p:nvSpPr>
          <p:cNvPr id="19" name="Text Box 14"/>
          <p:cNvSpPr txBox="1">
            <a:spLocks noChangeArrowheads="1"/>
          </p:cNvSpPr>
          <p:nvPr/>
        </p:nvSpPr>
        <p:spPr bwMode="auto">
          <a:xfrm>
            <a:off x="383833" y="3548293"/>
            <a:ext cx="312136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VnArial" panose="020B7200000000000000" pitchFamily="34" charset="0"/>
              </a:defRPr>
            </a:lvl1pPr>
            <a:lvl2pPr marL="742950" indent="-285750" eaLnBrk="0" hangingPunct="0">
              <a:defRPr sz="2400">
                <a:solidFill>
                  <a:schemeClr val="tx1"/>
                </a:solidFill>
                <a:latin typeface=".VnArial" panose="020B7200000000000000" pitchFamily="34" charset="0"/>
              </a:defRPr>
            </a:lvl2pPr>
            <a:lvl3pPr marL="1143000" indent="-228600" eaLnBrk="0" hangingPunct="0">
              <a:defRPr sz="2400">
                <a:solidFill>
                  <a:schemeClr val="tx1"/>
                </a:solidFill>
                <a:latin typeface=".VnArial" panose="020B7200000000000000" pitchFamily="34" charset="0"/>
              </a:defRPr>
            </a:lvl3pPr>
            <a:lvl4pPr marL="1600200" indent="-228600" eaLnBrk="0" hangingPunct="0">
              <a:defRPr sz="2400">
                <a:solidFill>
                  <a:schemeClr val="tx1"/>
                </a:solidFill>
                <a:latin typeface=".VnArial" panose="020B7200000000000000" pitchFamily="34" charset="0"/>
              </a:defRPr>
            </a:lvl4pPr>
            <a:lvl5pPr marL="2057400" indent="-228600" eaLnBrk="0" hangingPunct="0">
              <a:defRPr sz="2400">
                <a:solidFill>
                  <a:schemeClr val="tx1"/>
                </a:solidFill>
                <a:latin typeface=".VnArial" panose="020B7200000000000000" pitchFamily="34" charset="0"/>
              </a:defRPr>
            </a:lvl5pPr>
            <a:lvl6pPr marL="2514600" indent="-228600" eaLnBrk="0" fontAlgn="base" hangingPunct="0">
              <a:spcBef>
                <a:spcPct val="0"/>
              </a:spcBef>
              <a:spcAft>
                <a:spcPct val="0"/>
              </a:spcAft>
              <a:defRPr sz="2400">
                <a:solidFill>
                  <a:schemeClr val="tx1"/>
                </a:solidFill>
                <a:latin typeface=".VnArial" panose="020B7200000000000000" pitchFamily="34" charset="0"/>
              </a:defRPr>
            </a:lvl6pPr>
            <a:lvl7pPr marL="2971800" indent="-228600" eaLnBrk="0" fontAlgn="base" hangingPunct="0">
              <a:spcBef>
                <a:spcPct val="0"/>
              </a:spcBef>
              <a:spcAft>
                <a:spcPct val="0"/>
              </a:spcAft>
              <a:defRPr sz="2400">
                <a:solidFill>
                  <a:schemeClr val="tx1"/>
                </a:solidFill>
                <a:latin typeface=".VnArial" panose="020B7200000000000000" pitchFamily="34" charset="0"/>
              </a:defRPr>
            </a:lvl7pPr>
            <a:lvl8pPr marL="3429000" indent="-228600" eaLnBrk="0" fontAlgn="base" hangingPunct="0">
              <a:spcBef>
                <a:spcPct val="0"/>
              </a:spcBef>
              <a:spcAft>
                <a:spcPct val="0"/>
              </a:spcAft>
              <a:defRPr sz="2400">
                <a:solidFill>
                  <a:schemeClr val="tx1"/>
                </a:solidFill>
                <a:latin typeface=".VnArial" panose="020B7200000000000000" pitchFamily="34" charset="0"/>
              </a:defRPr>
            </a:lvl8pPr>
            <a:lvl9pPr marL="3886200" indent="-228600" eaLnBrk="0" fontAlgn="base" hangingPunct="0">
              <a:spcBef>
                <a:spcPct val="0"/>
              </a:spcBef>
              <a:spcAft>
                <a:spcPct val="0"/>
              </a:spcAft>
              <a:defRPr sz="2400">
                <a:solidFill>
                  <a:schemeClr val="tx1"/>
                </a:solidFill>
                <a:latin typeface=".VnArial" panose="020B7200000000000000" pitchFamily="34" charset="0"/>
              </a:defRPr>
            </a:lvl9pPr>
          </a:lstStyle>
          <a:p>
            <a:pPr eaLnBrk="1" hangingPunct="1"/>
            <a:r>
              <a:rPr lang="en-US" altLang="en-US" sz="2800" b="1" dirty="0" err="1">
                <a:solidFill>
                  <a:schemeClr val="tx2">
                    <a:lumMod val="10000"/>
                  </a:schemeClr>
                </a:solidFill>
              </a:rPr>
              <a:t>B¶o</a:t>
            </a:r>
            <a:r>
              <a:rPr lang="en-US" altLang="en-US" sz="2800" b="1" dirty="0">
                <a:solidFill>
                  <a:schemeClr val="tx2">
                    <a:lumMod val="10000"/>
                  </a:schemeClr>
                </a:solidFill>
              </a:rPr>
              <a:t> </a:t>
            </a:r>
            <a:r>
              <a:rPr lang="en-US" altLang="en-US" sz="2800" b="1" dirty="0" err="1">
                <a:solidFill>
                  <a:schemeClr val="tx2">
                    <a:lumMod val="10000"/>
                  </a:schemeClr>
                </a:solidFill>
              </a:rPr>
              <a:t>vÖ</a:t>
            </a:r>
            <a:r>
              <a:rPr lang="en-US" altLang="en-US" sz="2800" b="1" dirty="0">
                <a:solidFill>
                  <a:schemeClr val="tx2">
                    <a:lumMod val="10000"/>
                  </a:schemeClr>
                </a:solidFill>
              </a:rPr>
              <a:t> </a:t>
            </a:r>
            <a:r>
              <a:rPr lang="en-US" altLang="en-US" sz="2800" b="1" dirty="0" err="1">
                <a:solidFill>
                  <a:schemeClr val="tx2">
                    <a:lumMod val="10000"/>
                  </a:schemeClr>
                </a:solidFill>
              </a:rPr>
              <a:t>Hßa</a:t>
            </a:r>
            <a:r>
              <a:rPr lang="en-US" altLang="en-US" sz="2800" b="1" dirty="0">
                <a:solidFill>
                  <a:schemeClr val="tx2">
                    <a:lumMod val="10000"/>
                  </a:schemeClr>
                </a:solidFill>
              </a:rPr>
              <a:t> </a:t>
            </a:r>
            <a:r>
              <a:rPr lang="en-US" altLang="en-US" sz="2800" b="1" dirty="0" err="1">
                <a:solidFill>
                  <a:schemeClr val="tx2">
                    <a:lumMod val="10000"/>
                  </a:schemeClr>
                </a:solidFill>
              </a:rPr>
              <a:t>b×nh</a:t>
            </a:r>
            <a:r>
              <a:rPr lang="en-US" altLang="en-US" sz="2800" b="1" dirty="0">
                <a:solidFill>
                  <a:schemeClr val="tx2">
                    <a:lumMod val="10000"/>
                  </a:schemeClr>
                </a:solidFill>
              </a:rPr>
              <a:t>:</a:t>
            </a:r>
            <a:endParaRPr lang="vi-VN" altLang="en-US" sz="2800" b="1" dirty="0">
              <a:solidFill>
                <a:schemeClr val="tx2">
                  <a:lumMod val="10000"/>
                </a:schemeClr>
              </a:solidFill>
            </a:endParaRPr>
          </a:p>
        </p:txBody>
      </p:sp>
      <p:grpSp>
        <p:nvGrpSpPr>
          <p:cNvPr id="20" name="Group 27"/>
          <p:cNvGrpSpPr>
            <a:grpSpLocks/>
          </p:cNvGrpSpPr>
          <p:nvPr/>
        </p:nvGrpSpPr>
        <p:grpSpPr bwMode="auto">
          <a:xfrm>
            <a:off x="3505200" y="3594469"/>
            <a:ext cx="7010400" cy="954089"/>
            <a:chOff x="1344" y="2256"/>
            <a:chExt cx="4416" cy="601"/>
          </a:xfrm>
        </p:grpSpPr>
        <p:sp>
          <p:nvSpPr>
            <p:cNvPr id="21" name="Text Box 15"/>
            <p:cNvSpPr txBox="1">
              <a:spLocks noChangeArrowheads="1"/>
            </p:cNvSpPr>
            <p:nvPr/>
          </p:nvSpPr>
          <p:spPr bwMode="auto">
            <a:xfrm>
              <a:off x="2304" y="2256"/>
              <a:ext cx="3456" cy="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nArial" panose="020B7200000000000000" pitchFamily="34" charset="0"/>
                </a:defRPr>
              </a:lvl1pPr>
              <a:lvl2pPr marL="742950" indent="-285750" eaLnBrk="0" hangingPunct="0">
                <a:defRPr sz="2400">
                  <a:solidFill>
                    <a:schemeClr val="tx1"/>
                  </a:solidFill>
                  <a:latin typeface=".VnArial" panose="020B7200000000000000" pitchFamily="34" charset="0"/>
                </a:defRPr>
              </a:lvl2pPr>
              <a:lvl3pPr marL="1143000" indent="-228600" eaLnBrk="0" hangingPunct="0">
                <a:defRPr sz="2400">
                  <a:solidFill>
                    <a:schemeClr val="tx1"/>
                  </a:solidFill>
                  <a:latin typeface=".VnArial" panose="020B7200000000000000" pitchFamily="34" charset="0"/>
                </a:defRPr>
              </a:lvl3pPr>
              <a:lvl4pPr marL="1600200" indent="-228600" eaLnBrk="0" hangingPunct="0">
                <a:defRPr sz="2400">
                  <a:solidFill>
                    <a:schemeClr val="tx1"/>
                  </a:solidFill>
                  <a:latin typeface=".VnArial" panose="020B7200000000000000" pitchFamily="34" charset="0"/>
                </a:defRPr>
              </a:lvl4pPr>
              <a:lvl5pPr marL="2057400" indent="-228600" eaLnBrk="0" hangingPunct="0">
                <a:defRPr sz="2400">
                  <a:solidFill>
                    <a:schemeClr val="tx1"/>
                  </a:solidFill>
                  <a:latin typeface=".VnArial" panose="020B7200000000000000" pitchFamily="34" charset="0"/>
                </a:defRPr>
              </a:lvl5pPr>
              <a:lvl6pPr marL="2514600" indent="-228600" eaLnBrk="0" fontAlgn="base" hangingPunct="0">
                <a:spcBef>
                  <a:spcPct val="0"/>
                </a:spcBef>
                <a:spcAft>
                  <a:spcPct val="0"/>
                </a:spcAft>
                <a:defRPr sz="2400">
                  <a:solidFill>
                    <a:schemeClr val="tx1"/>
                  </a:solidFill>
                  <a:latin typeface=".VnArial" panose="020B7200000000000000" pitchFamily="34" charset="0"/>
                </a:defRPr>
              </a:lvl6pPr>
              <a:lvl7pPr marL="2971800" indent="-228600" eaLnBrk="0" fontAlgn="base" hangingPunct="0">
                <a:spcBef>
                  <a:spcPct val="0"/>
                </a:spcBef>
                <a:spcAft>
                  <a:spcPct val="0"/>
                </a:spcAft>
                <a:defRPr sz="2400">
                  <a:solidFill>
                    <a:schemeClr val="tx1"/>
                  </a:solidFill>
                  <a:latin typeface=".VnArial" panose="020B7200000000000000" pitchFamily="34" charset="0"/>
                </a:defRPr>
              </a:lvl7pPr>
              <a:lvl8pPr marL="3429000" indent="-228600" eaLnBrk="0" fontAlgn="base" hangingPunct="0">
                <a:spcBef>
                  <a:spcPct val="0"/>
                </a:spcBef>
                <a:spcAft>
                  <a:spcPct val="0"/>
                </a:spcAft>
                <a:defRPr sz="2400">
                  <a:solidFill>
                    <a:schemeClr val="tx1"/>
                  </a:solidFill>
                  <a:latin typeface=".VnArial" panose="020B7200000000000000" pitchFamily="34" charset="0"/>
                </a:defRPr>
              </a:lvl8pPr>
              <a:lvl9pPr marL="3886200" indent="-228600" eaLnBrk="0" fontAlgn="base" hangingPunct="0">
                <a:spcBef>
                  <a:spcPct val="0"/>
                </a:spcBef>
                <a:spcAft>
                  <a:spcPct val="0"/>
                </a:spcAft>
                <a:defRPr sz="2400">
                  <a:solidFill>
                    <a:schemeClr val="tx1"/>
                  </a:solidFill>
                  <a:latin typeface=".VnArial" panose="020B7200000000000000" pitchFamily="34" charset="0"/>
                </a:defRPr>
              </a:lvl9pPr>
            </a:lstStyle>
            <a:p>
              <a:pPr algn="just" eaLnBrk="1" hangingPunct="1"/>
              <a:r>
                <a:rPr lang="en-US" altLang="en-US" sz="2800">
                  <a:solidFill>
                    <a:schemeClr val="tx2">
                      <a:lumMod val="10000"/>
                    </a:schemeClr>
                  </a:solidFill>
                </a:rPr>
                <a:t>Gi÷ g×n cuéc sèng x· héi b×nh yªn.</a:t>
              </a:r>
              <a:endParaRPr lang="vi-VN" altLang="en-US" sz="2800">
                <a:solidFill>
                  <a:schemeClr val="tx2">
                    <a:lumMod val="10000"/>
                  </a:schemeClr>
                </a:solidFill>
              </a:endParaRPr>
            </a:p>
          </p:txBody>
        </p:sp>
        <p:sp>
          <p:nvSpPr>
            <p:cNvPr id="22" name="Line 18"/>
            <p:cNvSpPr>
              <a:spLocks noChangeShapeType="1"/>
            </p:cNvSpPr>
            <p:nvPr/>
          </p:nvSpPr>
          <p:spPr bwMode="auto">
            <a:xfrm>
              <a:off x="1344" y="2352"/>
              <a:ext cx="912" cy="0"/>
            </a:xfrm>
            <a:prstGeom prst="line">
              <a:avLst/>
            </a:prstGeom>
            <a:noFill/>
            <a:ln w="9525">
              <a:solidFill>
                <a:schemeClr val="accent2"/>
              </a:solidFill>
              <a:round/>
              <a:headEnd/>
              <a:tailEnd type="triangle" w="med" len="med"/>
            </a:ln>
            <a:extLst>
              <a:ext uri="{909E8E84-426E-40DD-AFC4-6F175D3DCCD1}">
                <a14:hiddenFill xmlns:a14="http://schemas.microsoft.com/office/drawing/2010/main">
                  <a:noFill/>
                </a14:hiddenFill>
              </a:ext>
            </a:extLst>
          </p:spPr>
          <p:txBody>
            <a:bodyPr/>
            <a:lstStyle/>
            <a:p>
              <a:endParaRPr lang="en-US" sz="2800">
                <a:solidFill>
                  <a:schemeClr val="tx2">
                    <a:lumMod val="10000"/>
                  </a:schemeClr>
                </a:solidFill>
              </a:endParaRPr>
            </a:p>
          </p:txBody>
        </p:sp>
      </p:grpSp>
      <p:grpSp>
        <p:nvGrpSpPr>
          <p:cNvPr id="23" name="Group 28"/>
          <p:cNvGrpSpPr>
            <a:grpSpLocks/>
          </p:cNvGrpSpPr>
          <p:nvPr/>
        </p:nvGrpSpPr>
        <p:grpSpPr bwMode="auto">
          <a:xfrm>
            <a:off x="3505200" y="3746864"/>
            <a:ext cx="7010400" cy="1563688"/>
            <a:chOff x="1344" y="2352"/>
            <a:chExt cx="4416" cy="985"/>
          </a:xfrm>
        </p:grpSpPr>
        <p:sp>
          <p:nvSpPr>
            <p:cNvPr id="24" name="Text Box 16"/>
            <p:cNvSpPr txBox="1">
              <a:spLocks noChangeArrowheads="1"/>
            </p:cNvSpPr>
            <p:nvPr/>
          </p:nvSpPr>
          <p:spPr bwMode="auto">
            <a:xfrm>
              <a:off x="2304" y="2736"/>
              <a:ext cx="3456" cy="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nArial" panose="020B7200000000000000" pitchFamily="34" charset="0"/>
                </a:defRPr>
              </a:lvl1pPr>
              <a:lvl2pPr marL="742950" indent="-285750" eaLnBrk="0" hangingPunct="0">
                <a:defRPr sz="2400">
                  <a:solidFill>
                    <a:schemeClr val="tx1"/>
                  </a:solidFill>
                  <a:latin typeface=".VnArial" panose="020B7200000000000000" pitchFamily="34" charset="0"/>
                </a:defRPr>
              </a:lvl2pPr>
              <a:lvl3pPr marL="1143000" indent="-228600" eaLnBrk="0" hangingPunct="0">
                <a:defRPr sz="2400">
                  <a:solidFill>
                    <a:schemeClr val="tx1"/>
                  </a:solidFill>
                  <a:latin typeface=".VnArial" panose="020B7200000000000000" pitchFamily="34" charset="0"/>
                </a:defRPr>
              </a:lvl3pPr>
              <a:lvl4pPr marL="1600200" indent="-228600" eaLnBrk="0" hangingPunct="0">
                <a:defRPr sz="2400">
                  <a:solidFill>
                    <a:schemeClr val="tx1"/>
                  </a:solidFill>
                  <a:latin typeface=".VnArial" panose="020B7200000000000000" pitchFamily="34" charset="0"/>
                </a:defRPr>
              </a:lvl4pPr>
              <a:lvl5pPr marL="2057400" indent="-228600" eaLnBrk="0" hangingPunct="0">
                <a:defRPr sz="2400">
                  <a:solidFill>
                    <a:schemeClr val="tx1"/>
                  </a:solidFill>
                  <a:latin typeface=".VnArial" panose="020B7200000000000000" pitchFamily="34" charset="0"/>
                </a:defRPr>
              </a:lvl5pPr>
              <a:lvl6pPr marL="2514600" indent="-228600" eaLnBrk="0" fontAlgn="base" hangingPunct="0">
                <a:spcBef>
                  <a:spcPct val="0"/>
                </a:spcBef>
                <a:spcAft>
                  <a:spcPct val="0"/>
                </a:spcAft>
                <a:defRPr sz="2400">
                  <a:solidFill>
                    <a:schemeClr val="tx1"/>
                  </a:solidFill>
                  <a:latin typeface=".VnArial" panose="020B7200000000000000" pitchFamily="34" charset="0"/>
                </a:defRPr>
              </a:lvl6pPr>
              <a:lvl7pPr marL="2971800" indent="-228600" eaLnBrk="0" fontAlgn="base" hangingPunct="0">
                <a:spcBef>
                  <a:spcPct val="0"/>
                </a:spcBef>
                <a:spcAft>
                  <a:spcPct val="0"/>
                </a:spcAft>
                <a:defRPr sz="2400">
                  <a:solidFill>
                    <a:schemeClr val="tx1"/>
                  </a:solidFill>
                  <a:latin typeface=".VnArial" panose="020B7200000000000000" pitchFamily="34" charset="0"/>
                </a:defRPr>
              </a:lvl7pPr>
              <a:lvl8pPr marL="3429000" indent="-228600" eaLnBrk="0" fontAlgn="base" hangingPunct="0">
                <a:spcBef>
                  <a:spcPct val="0"/>
                </a:spcBef>
                <a:spcAft>
                  <a:spcPct val="0"/>
                </a:spcAft>
                <a:defRPr sz="2400">
                  <a:solidFill>
                    <a:schemeClr val="tx1"/>
                  </a:solidFill>
                  <a:latin typeface=".VnArial" panose="020B7200000000000000" pitchFamily="34" charset="0"/>
                </a:defRPr>
              </a:lvl8pPr>
              <a:lvl9pPr marL="3886200" indent="-228600" eaLnBrk="0" fontAlgn="base" hangingPunct="0">
                <a:spcBef>
                  <a:spcPct val="0"/>
                </a:spcBef>
                <a:spcAft>
                  <a:spcPct val="0"/>
                </a:spcAft>
                <a:defRPr sz="2400">
                  <a:solidFill>
                    <a:schemeClr val="tx1"/>
                  </a:solidFill>
                  <a:latin typeface=".VnArial" panose="020B7200000000000000" pitchFamily="34" charset="0"/>
                </a:defRPr>
              </a:lvl9pPr>
            </a:lstStyle>
            <a:p>
              <a:pPr algn="just" eaLnBrk="1" hangingPunct="1"/>
              <a:r>
                <a:rPr lang="en-US" altLang="en-US" sz="2800" dirty="0" err="1">
                  <a:solidFill>
                    <a:schemeClr val="tx2">
                      <a:lumMod val="10000"/>
                    </a:schemeClr>
                  </a:solidFill>
                </a:rPr>
                <a:t>Dïng</a:t>
              </a:r>
              <a:r>
                <a:rPr lang="en-US" altLang="en-US" sz="2800" dirty="0">
                  <a:solidFill>
                    <a:schemeClr val="tx2">
                      <a:lumMod val="10000"/>
                    </a:schemeClr>
                  </a:solidFill>
                </a:rPr>
                <a:t> </a:t>
              </a:r>
              <a:r>
                <a:rPr lang="en-US" altLang="en-US" sz="2800" dirty="0" smtClean="0">
                  <a:solidFill>
                    <a:schemeClr val="tx2">
                      <a:lumMod val="10000"/>
                    </a:schemeClr>
                  </a:solidFill>
                </a:rPr>
                <a:t>th­ương l­ượng </a:t>
              </a:r>
              <a:r>
                <a:rPr lang="en-US" altLang="en-US" sz="2800" dirty="0">
                  <a:solidFill>
                    <a:schemeClr val="tx2">
                      <a:lumMod val="10000"/>
                    </a:schemeClr>
                  </a:solidFill>
                </a:rPr>
                <a:t>®µm </a:t>
              </a:r>
              <a:r>
                <a:rPr lang="en-US" altLang="en-US" sz="2800" dirty="0" err="1">
                  <a:solidFill>
                    <a:schemeClr val="tx2">
                      <a:lumMod val="10000"/>
                    </a:schemeClr>
                  </a:solidFill>
                </a:rPr>
                <a:t>ph¸n</a:t>
              </a:r>
              <a:r>
                <a:rPr lang="en-US" altLang="en-US" sz="2800" dirty="0">
                  <a:solidFill>
                    <a:schemeClr val="tx2">
                      <a:lumMod val="10000"/>
                    </a:schemeClr>
                  </a:solidFill>
                </a:rPr>
                <a:t> ®Ó </a:t>
              </a:r>
              <a:r>
                <a:rPr lang="en-US" altLang="en-US" sz="2800" dirty="0" err="1">
                  <a:solidFill>
                    <a:schemeClr val="tx2">
                      <a:lumMod val="10000"/>
                    </a:schemeClr>
                  </a:solidFill>
                </a:rPr>
                <a:t>gi¶i</a:t>
              </a:r>
              <a:r>
                <a:rPr lang="en-US" altLang="en-US" sz="2800" dirty="0">
                  <a:solidFill>
                    <a:schemeClr val="tx2">
                      <a:lumMod val="10000"/>
                    </a:schemeClr>
                  </a:solidFill>
                </a:rPr>
                <a:t> </a:t>
              </a:r>
              <a:r>
                <a:rPr lang="en-US" altLang="en-US" sz="2800" dirty="0" err="1">
                  <a:solidFill>
                    <a:schemeClr val="tx2">
                      <a:lumMod val="10000"/>
                    </a:schemeClr>
                  </a:solidFill>
                </a:rPr>
                <a:t>quyÕt</a:t>
              </a:r>
              <a:r>
                <a:rPr lang="en-US" altLang="en-US" sz="2800" dirty="0">
                  <a:solidFill>
                    <a:schemeClr val="tx2">
                      <a:lumMod val="10000"/>
                    </a:schemeClr>
                  </a:solidFill>
                </a:rPr>
                <a:t> </a:t>
              </a:r>
              <a:r>
                <a:rPr lang="en-US" altLang="en-US" sz="2800" dirty="0" err="1">
                  <a:solidFill>
                    <a:schemeClr val="tx2">
                      <a:lumMod val="10000"/>
                    </a:schemeClr>
                  </a:solidFill>
                </a:rPr>
                <a:t>m©u</a:t>
              </a:r>
              <a:r>
                <a:rPr lang="en-US" altLang="en-US" sz="2800" dirty="0">
                  <a:solidFill>
                    <a:schemeClr val="tx2">
                      <a:lumMod val="10000"/>
                    </a:schemeClr>
                  </a:solidFill>
                </a:rPr>
                <a:t> </a:t>
              </a:r>
              <a:r>
                <a:rPr lang="en-US" altLang="en-US" sz="2800" dirty="0" err="1">
                  <a:solidFill>
                    <a:schemeClr val="tx2">
                      <a:lumMod val="10000"/>
                    </a:schemeClr>
                  </a:solidFill>
                </a:rPr>
                <a:t>thuÉn</a:t>
              </a:r>
              <a:r>
                <a:rPr lang="en-US" altLang="en-US" sz="2800" dirty="0">
                  <a:solidFill>
                    <a:schemeClr val="tx2">
                      <a:lumMod val="10000"/>
                    </a:schemeClr>
                  </a:solidFill>
                </a:rPr>
                <a:t>.</a:t>
              </a:r>
              <a:endParaRPr lang="vi-VN" altLang="en-US" sz="2800" dirty="0">
                <a:solidFill>
                  <a:schemeClr val="tx2">
                    <a:lumMod val="10000"/>
                  </a:schemeClr>
                </a:solidFill>
              </a:endParaRPr>
            </a:p>
          </p:txBody>
        </p:sp>
        <p:sp>
          <p:nvSpPr>
            <p:cNvPr id="25" name="Line 19"/>
            <p:cNvSpPr>
              <a:spLocks noChangeShapeType="1"/>
            </p:cNvSpPr>
            <p:nvPr/>
          </p:nvSpPr>
          <p:spPr bwMode="auto">
            <a:xfrm>
              <a:off x="1344" y="2352"/>
              <a:ext cx="960" cy="480"/>
            </a:xfrm>
            <a:prstGeom prst="line">
              <a:avLst/>
            </a:prstGeom>
            <a:noFill/>
            <a:ln w="9525">
              <a:solidFill>
                <a:schemeClr val="accent2"/>
              </a:solidFill>
              <a:round/>
              <a:headEnd/>
              <a:tailEnd type="triangle" w="med" len="med"/>
            </a:ln>
            <a:extLst>
              <a:ext uri="{909E8E84-426E-40DD-AFC4-6F175D3DCCD1}">
                <a14:hiddenFill xmlns:a14="http://schemas.microsoft.com/office/drawing/2010/main">
                  <a:noFill/>
                </a14:hiddenFill>
              </a:ext>
            </a:extLst>
          </p:spPr>
          <p:txBody>
            <a:bodyPr/>
            <a:lstStyle/>
            <a:p>
              <a:endParaRPr lang="en-US" sz="2800">
                <a:solidFill>
                  <a:schemeClr val="tx2">
                    <a:lumMod val="10000"/>
                  </a:schemeClr>
                </a:solidFill>
              </a:endParaRPr>
            </a:p>
          </p:txBody>
        </p:sp>
      </p:grpSp>
      <p:grpSp>
        <p:nvGrpSpPr>
          <p:cNvPr id="26" name="Group 29"/>
          <p:cNvGrpSpPr>
            <a:grpSpLocks/>
          </p:cNvGrpSpPr>
          <p:nvPr/>
        </p:nvGrpSpPr>
        <p:grpSpPr bwMode="auto">
          <a:xfrm>
            <a:off x="3505200" y="3746864"/>
            <a:ext cx="7010400" cy="2401888"/>
            <a:chOff x="1344" y="2352"/>
            <a:chExt cx="4416" cy="1513"/>
          </a:xfrm>
        </p:grpSpPr>
        <p:sp>
          <p:nvSpPr>
            <p:cNvPr id="27" name="Text Box 17"/>
            <p:cNvSpPr txBox="1">
              <a:spLocks noChangeArrowheads="1"/>
            </p:cNvSpPr>
            <p:nvPr/>
          </p:nvSpPr>
          <p:spPr bwMode="auto">
            <a:xfrm>
              <a:off x="2304" y="3264"/>
              <a:ext cx="3456" cy="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nArial" panose="020B7200000000000000" pitchFamily="34" charset="0"/>
                </a:defRPr>
              </a:lvl1pPr>
              <a:lvl2pPr marL="742950" indent="-285750" eaLnBrk="0" hangingPunct="0">
                <a:defRPr sz="2400">
                  <a:solidFill>
                    <a:schemeClr val="tx1"/>
                  </a:solidFill>
                  <a:latin typeface=".VnArial" panose="020B7200000000000000" pitchFamily="34" charset="0"/>
                </a:defRPr>
              </a:lvl2pPr>
              <a:lvl3pPr marL="1143000" indent="-228600" eaLnBrk="0" hangingPunct="0">
                <a:defRPr sz="2400">
                  <a:solidFill>
                    <a:schemeClr val="tx1"/>
                  </a:solidFill>
                  <a:latin typeface=".VnArial" panose="020B7200000000000000" pitchFamily="34" charset="0"/>
                </a:defRPr>
              </a:lvl3pPr>
              <a:lvl4pPr marL="1600200" indent="-228600" eaLnBrk="0" hangingPunct="0">
                <a:defRPr sz="2400">
                  <a:solidFill>
                    <a:schemeClr val="tx1"/>
                  </a:solidFill>
                  <a:latin typeface=".VnArial" panose="020B7200000000000000" pitchFamily="34" charset="0"/>
                </a:defRPr>
              </a:lvl4pPr>
              <a:lvl5pPr marL="2057400" indent="-228600" eaLnBrk="0" hangingPunct="0">
                <a:defRPr sz="2400">
                  <a:solidFill>
                    <a:schemeClr val="tx1"/>
                  </a:solidFill>
                  <a:latin typeface=".VnArial" panose="020B7200000000000000" pitchFamily="34" charset="0"/>
                </a:defRPr>
              </a:lvl5pPr>
              <a:lvl6pPr marL="2514600" indent="-228600" eaLnBrk="0" fontAlgn="base" hangingPunct="0">
                <a:spcBef>
                  <a:spcPct val="0"/>
                </a:spcBef>
                <a:spcAft>
                  <a:spcPct val="0"/>
                </a:spcAft>
                <a:defRPr sz="2400">
                  <a:solidFill>
                    <a:schemeClr val="tx1"/>
                  </a:solidFill>
                  <a:latin typeface=".VnArial" panose="020B7200000000000000" pitchFamily="34" charset="0"/>
                </a:defRPr>
              </a:lvl6pPr>
              <a:lvl7pPr marL="2971800" indent="-228600" eaLnBrk="0" fontAlgn="base" hangingPunct="0">
                <a:spcBef>
                  <a:spcPct val="0"/>
                </a:spcBef>
                <a:spcAft>
                  <a:spcPct val="0"/>
                </a:spcAft>
                <a:defRPr sz="2400">
                  <a:solidFill>
                    <a:schemeClr val="tx1"/>
                  </a:solidFill>
                  <a:latin typeface=".VnArial" panose="020B7200000000000000" pitchFamily="34" charset="0"/>
                </a:defRPr>
              </a:lvl7pPr>
              <a:lvl8pPr marL="3429000" indent="-228600" eaLnBrk="0" fontAlgn="base" hangingPunct="0">
                <a:spcBef>
                  <a:spcPct val="0"/>
                </a:spcBef>
                <a:spcAft>
                  <a:spcPct val="0"/>
                </a:spcAft>
                <a:defRPr sz="2400">
                  <a:solidFill>
                    <a:schemeClr val="tx1"/>
                  </a:solidFill>
                  <a:latin typeface=".VnArial" panose="020B7200000000000000" pitchFamily="34" charset="0"/>
                </a:defRPr>
              </a:lvl8pPr>
              <a:lvl9pPr marL="3886200" indent="-228600" eaLnBrk="0" fontAlgn="base" hangingPunct="0">
                <a:spcBef>
                  <a:spcPct val="0"/>
                </a:spcBef>
                <a:spcAft>
                  <a:spcPct val="0"/>
                </a:spcAft>
                <a:defRPr sz="2400">
                  <a:solidFill>
                    <a:schemeClr val="tx1"/>
                  </a:solidFill>
                  <a:latin typeface=".VnArial" panose="020B7200000000000000" pitchFamily="34" charset="0"/>
                </a:defRPr>
              </a:lvl9pPr>
            </a:lstStyle>
            <a:p>
              <a:pPr algn="just" eaLnBrk="1" hangingPunct="1"/>
              <a:r>
                <a:rPr lang="en-US" altLang="en-US" sz="2800">
                  <a:solidFill>
                    <a:schemeClr val="tx2">
                      <a:lumMod val="10000"/>
                    </a:schemeClr>
                  </a:solidFill>
                </a:rPr>
                <a:t>Kh«ng ®Ó x¶y ra chiÕn tranh hay xung ®ét vò tranh.</a:t>
              </a:r>
              <a:endParaRPr lang="vi-VN" altLang="en-US" sz="2800">
                <a:solidFill>
                  <a:schemeClr val="tx2">
                    <a:lumMod val="10000"/>
                  </a:schemeClr>
                </a:solidFill>
              </a:endParaRPr>
            </a:p>
          </p:txBody>
        </p:sp>
        <p:sp>
          <p:nvSpPr>
            <p:cNvPr id="28" name="Line 20"/>
            <p:cNvSpPr>
              <a:spLocks noChangeShapeType="1"/>
            </p:cNvSpPr>
            <p:nvPr/>
          </p:nvSpPr>
          <p:spPr bwMode="auto">
            <a:xfrm>
              <a:off x="1344" y="2352"/>
              <a:ext cx="960" cy="1008"/>
            </a:xfrm>
            <a:prstGeom prst="line">
              <a:avLst/>
            </a:prstGeom>
            <a:noFill/>
            <a:ln w="9525">
              <a:solidFill>
                <a:schemeClr val="accent2"/>
              </a:solidFill>
              <a:round/>
              <a:headEnd/>
              <a:tailEnd type="triangle" w="med" len="med"/>
            </a:ln>
            <a:extLst>
              <a:ext uri="{909E8E84-426E-40DD-AFC4-6F175D3DCCD1}">
                <a14:hiddenFill xmlns:a14="http://schemas.microsoft.com/office/drawing/2010/main">
                  <a:noFill/>
                </a14:hiddenFill>
              </a:ext>
            </a:extLst>
          </p:spPr>
          <p:txBody>
            <a:bodyPr/>
            <a:lstStyle/>
            <a:p>
              <a:endParaRPr lang="en-US" sz="2800">
                <a:solidFill>
                  <a:schemeClr val="tx2">
                    <a:lumMod val="10000"/>
                  </a:schemeClr>
                </a:solidFill>
              </a:endParaRPr>
            </a:p>
          </p:txBody>
        </p:sp>
      </p:gr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0-#ppt_w/2"/>
                                          </p:val>
                                        </p:tav>
                                        <p:tav tm="100000">
                                          <p:val>
                                            <p:strVal val="#ppt_x"/>
                                          </p:val>
                                        </p:tav>
                                      </p:tavLst>
                                    </p:anim>
                                    <p:anim calcmode="lin" valueType="num">
                                      <p:cBhvr additive="base">
                                        <p:cTn id="8"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2" presetClass="entr" presetSubtype="8" fill="hold"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slide(fromLeft)">
                                      <p:cBhvr>
                                        <p:cTn id="13" dur="5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12" presetClass="entr" presetSubtype="8" fill="hold"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slide(fromLeft)">
                                      <p:cBhvr>
                                        <p:cTn id="18" dur="500"/>
                                        <p:tgtEl>
                                          <p:spTgt spid="13"/>
                                        </p:tgtEl>
                                      </p:cBhvr>
                                    </p:animEffect>
                                  </p:childTnLst>
                                </p:cTn>
                              </p:par>
                            </p:childTnLst>
                          </p:cTn>
                        </p:par>
                      </p:childTnLst>
                    </p:cTn>
                  </p:par>
                  <p:par>
                    <p:cTn id="19" fill="hold">
                      <p:stCondLst>
                        <p:cond delay="indefinite"/>
                      </p:stCondLst>
                      <p:childTnLst>
                        <p:par>
                          <p:cTn id="20" fill="hold">
                            <p:stCondLst>
                              <p:cond delay="0"/>
                            </p:stCondLst>
                            <p:childTnLst>
                              <p:par>
                                <p:cTn id="21" presetID="12" presetClass="entr" presetSubtype="8" fill="hold" nodeType="clickEffect">
                                  <p:stCondLst>
                                    <p:cond delay="0"/>
                                  </p:stCondLst>
                                  <p:childTnLst>
                                    <p:set>
                                      <p:cBhvr>
                                        <p:cTn id="22" dur="1" fill="hold">
                                          <p:stCondLst>
                                            <p:cond delay="0"/>
                                          </p:stCondLst>
                                        </p:cTn>
                                        <p:tgtEl>
                                          <p:spTgt spid="16"/>
                                        </p:tgtEl>
                                        <p:attrNameLst>
                                          <p:attrName>style.visibility</p:attrName>
                                        </p:attrNameLst>
                                      </p:cBhvr>
                                      <p:to>
                                        <p:strVal val="visible"/>
                                      </p:to>
                                    </p:set>
                                    <p:animEffect transition="in" filter="slide(fromLeft)">
                                      <p:cBhvr>
                                        <p:cTn id="23" dur="500"/>
                                        <p:tgtEl>
                                          <p:spTgt spid="16"/>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8" fill="hold" grpId="0" nodeType="clickEffect">
                                  <p:stCondLst>
                                    <p:cond delay="0"/>
                                  </p:stCondLst>
                                  <p:childTnLst>
                                    <p:set>
                                      <p:cBhvr>
                                        <p:cTn id="27" dur="1" fill="hold">
                                          <p:stCondLst>
                                            <p:cond delay="0"/>
                                          </p:stCondLst>
                                        </p:cTn>
                                        <p:tgtEl>
                                          <p:spTgt spid="19"/>
                                        </p:tgtEl>
                                        <p:attrNameLst>
                                          <p:attrName>style.visibility</p:attrName>
                                        </p:attrNameLst>
                                      </p:cBhvr>
                                      <p:to>
                                        <p:strVal val="visible"/>
                                      </p:to>
                                    </p:set>
                                    <p:anim calcmode="lin" valueType="num">
                                      <p:cBhvr additive="base">
                                        <p:cTn id="28" dur="500" fill="hold"/>
                                        <p:tgtEl>
                                          <p:spTgt spid="19"/>
                                        </p:tgtEl>
                                        <p:attrNameLst>
                                          <p:attrName>ppt_x</p:attrName>
                                        </p:attrNameLst>
                                      </p:cBhvr>
                                      <p:tavLst>
                                        <p:tav tm="0">
                                          <p:val>
                                            <p:strVal val="0-#ppt_w/2"/>
                                          </p:val>
                                        </p:tav>
                                        <p:tav tm="100000">
                                          <p:val>
                                            <p:strVal val="#ppt_x"/>
                                          </p:val>
                                        </p:tav>
                                      </p:tavLst>
                                    </p:anim>
                                    <p:anim calcmode="lin" valueType="num">
                                      <p:cBhvr additive="base">
                                        <p:cTn id="29" dur="500" fill="hold"/>
                                        <p:tgtEl>
                                          <p:spTgt spid="19"/>
                                        </p:tgtEl>
                                        <p:attrNameLst>
                                          <p:attrName>ppt_y</p:attrName>
                                        </p:attrNameLst>
                                      </p:cBhvr>
                                      <p:tavLst>
                                        <p:tav tm="0">
                                          <p:val>
                                            <p:strVal val="#ppt_y"/>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12" presetClass="entr" presetSubtype="8" fill="hold" nodeType="clickEffect">
                                  <p:stCondLst>
                                    <p:cond delay="0"/>
                                  </p:stCondLst>
                                  <p:childTnLst>
                                    <p:set>
                                      <p:cBhvr>
                                        <p:cTn id="33" dur="1" fill="hold">
                                          <p:stCondLst>
                                            <p:cond delay="0"/>
                                          </p:stCondLst>
                                        </p:cTn>
                                        <p:tgtEl>
                                          <p:spTgt spid="20"/>
                                        </p:tgtEl>
                                        <p:attrNameLst>
                                          <p:attrName>style.visibility</p:attrName>
                                        </p:attrNameLst>
                                      </p:cBhvr>
                                      <p:to>
                                        <p:strVal val="visible"/>
                                      </p:to>
                                    </p:set>
                                    <p:animEffect transition="in" filter="slide(fromLeft)">
                                      <p:cBhvr>
                                        <p:cTn id="34" dur="500"/>
                                        <p:tgtEl>
                                          <p:spTgt spid="20"/>
                                        </p:tgtEl>
                                      </p:cBhvr>
                                    </p:animEffect>
                                  </p:childTnLst>
                                </p:cTn>
                              </p:par>
                            </p:childTnLst>
                          </p:cTn>
                        </p:par>
                      </p:childTnLst>
                    </p:cTn>
                  </p:par>
                  <p:par>
                    <p:cTn id="35" fill="hold">
                      <p:stCondLst>
                        <p:cond delay="indefinite"/>
                      </p:stCondLst>
                      <p:childTnLst>
                        <p:par>
                          <p:cTn id="36" fill="hold">
                            <p:stCondLst>
                              <p:cond delay="0"/>
                            </p:stCondLst>
                            <p:childTnLst>
                              <p:par>
                                <p:cTn id="37" presetID="12" presetClass="entr" presetSubtype="8" fill="hold" nodeType="clickEffect">
                                  <p:stCondLst>
                                    <p:cond delay="0"/>
                                  </p:stCondLst>
                                  <p:childTnLst>
                                    <p:set>
                                      <p:cBhvr>
                                        <p:cTn id="38" dur="1" fill="hold">
                                          <p:stCondLst>
                                            <p:cond delay="0"/>
                                          </p:stCondLst>
                                        </p:cTn>
                                        <p:tgtEl>
                                          <p:spTgt spid="23"/>
                                        </p:tgtEl>
                                        <p:attrNameLst>
                                          <p:attrName>style.visibility</p:attrName>
                                        </p:attrNameLst>
                                      </p:cBhvr>
                                      <p:to>
                                        <p:strVal val="visible"/>
                                      </p:to>
                                    </p:set>
                                    <p:animEffect transition="in" filter="slide(fromLeft)">
                                      <p:cBhvr>
                                        <p:cTn id="39" dur="500"/>
                                        <p:tgtEl>
                                          <p:spTgt spid="23"/>
                                        </p:tgtEl>
                                      </p:cBhvr>
                                    </p:animEffect>
                                  </p:childTnLst>
                                </p:cTn>
                              </p:par>
                            </p:childTnLst>
                          </p:cTn>
                        </p:par>
                      </p:childTnLst>
                    </p:cTn>
                  </p:par>
                  <p:par>
                    <p:cTn id="40" fill="hold">
                      <p:stCondLst>
                        <p:cond delay="indefinite"/>
                      </p:stCondLst>
                      <p:childTnLst>
                        <p:par>
                          <p:cTn id="41" fill="hold">
                            <p:stCondLst>
                              <p:cond delay="0"/>
                            </p:stCondLst>
                            <p:childTnLst>
                              <p:par>
                                <p:cTn id="42" presetID="12" presetClass="entr" presetSubtype="8" fill="hold" nodeType="clickEffect">
                                  <p:stCondLst>
                                    <p:cond delay="0"/>
                                  </p:stCondLst>
                                  <p:childTnLst>
                                    <p:set>
                                      <p:cBhvr>
                                        <p:cTn id="43" dur="1" fill="hold">
                                          <p:stCondLst>
                                            <p:cond delay="0"/>
                                          </p:stCondLst>
                                        </p:cTn>
                                        <p:tgtEl>
                                          <p:spTgt spid="26"/>
                                        </p:tgtEl>
                                        <p:attrNameLst>
                                          <p:attrName>style.visibility</p:attrName>
                                        </p:attrNameLst>
                                      </p:cBhvr>
                                      <p:to>
                                        <p:strVal val="visible"/>
                                      </p:to>
                                    </p:set>
                                    <p:animEffect transition="in" filter="slide(fromLeft)">
                                      <p:cBhvr>
                                        <p:cTn id="44"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utoUpdateAnimBg="0"/>
      <p:bldP spid="19"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65"/>
        <p:cNvGrpSpPr/>
        <p:nvPr/>
      </p:nvGrpSpPr>
      <p:grpSpPr>
        <a:xfrm>
          <a:off x="0" y="0"/>
          <a:ext cx="0" cy="0"/>
          <a:chOff x="0" y="0"/>
          <a:chExt cx="0" cy="0"/>
        </a:xfrm>
      </p:grpSpPr>
      <p:sp>
        <p:nvSpPr>
          <p:cNvPr id="366" name="Google Shape;366;p30"/>
          <p:cNvSpPr txBox="1">
            <a:spLocks noGrp="1"/>
          </p:cNvSpPr>
          <p:nvPr>
            <p:ph type="title" idx="4294967295"/>
          </p:nvPr>
        </p:nvSpPr>
        <p:spPr>
          <a:xfrm>
            <a:off x="3511328" y="1620910"/>
            <a:ext cx="6488792" cy="859600"/>
          </a:xfrm>
          <a:prstGeom prst="rect">
            <a:avLst/>
          </a:prstGeom>
        </p:spPr>
        <p:txBody>
          <a:bodyPr spcFirstLastPara="1" wrap="square" lIns="121900" tIns="121900" rIns="121900" bIns="121900" anchor="b" anchorCtr="0">
            <a:noAutofit/>
          </a:bodyPr>
          <a:lstStyle/>
          <a:p>
            <a:pPr algn="l"/>
            <a:r>
              <a:rPr lang="en-US" spc="300" dirty="0">
                <a:solidFill>
                  <a:schemeClr val="tx1"/>
                </a:solidFill>
                <a:latin typeface="A62 Pngtree" pitchFamily="2" charset="0"/>
              </a:rPr>
              <a:t>Add your text</a:t>
            </a:r>
          </a:p>
        </p:txBody>
      </p:sp>
      <p:sp>
        <p:nvSpPr>
          <p:cNvPr id="367" name="Google Shape;367;p30"/>
          <p:cNvSpPr txBox="1">
            <a:spLocks noGrp="1"/>
          </p:cNvSpPr>
          <p:nvPr>
            <p:ph type="title" idx="4294967295"/>
          </p:nvPr>
        </p:nvSpPr>
        <p:spPr>
          <a:xfrm>
            <a:off x="3511328" y="4487472"/>
            <a:ext cx="6729950" cy="859600"/>
          </a:xfrm>
          <a:prstGeom prst="rect">
            <a:avLst/>
          </a:prstGeom>
        </p:spPr>
        <p:txBody>
          <a:bodyPr spcFirstLastPara="1" wrap="square" lIns="121900" tIns="121900" rIns="121900" bIns="121900" anchor="b" anchorCtr="0">
            <a:noAutofit/>
          </a:bodyPr>
          <a:lstStyle/>
          <a:p>
            <a:pPr algn="l"/>
            <a:r>
              <a:rPr lang="en-US" spc="300" dirty="0">
                <a:solidFill>
                  <a:schemeClr val="tx1"/>
                </a:solidFill>
                <a:latin typeface="A62 Pngtree" pitchFamily="2" charset="0"/>
              </a:rPr>
              <a:t>Add your text</a:t>
            </a:r>
            <a:endParaRPr spc="300" dirty="0">
              <a:solidFill>
                <a:schemeClr val="tx1"/>
              </a:solidFill>
              <a:latin typeface="A62 Pngtree" pitchFamily="2" charset="0"/>
            </a:endParaRPr>
          </a:p>
        </p:txBody>
      </p:sp>
      <p:sp>
        <p:nvSpPr>
          <p:cNvPr id="369" name="Google Shape;369;p30"/>
          <p:cNvSpPr txBox="1">
            <a:spLocks noGrp="1"/>
          </p:cNvSpPr>
          <p:nvPr>
            <p:ph type="title" idx="4294967295"/>
          </p:nvPr>
        </p:nvSpPr>
        <p:spPr>
          <a:xfrm>
            <a:off x="3511328" y="3054192"/>
            <a:ext cx="6368210" cy="859600"/>
          </a:xfrm>
          <a:prstGeom prst="rect">
            <a:avLst/>
          </a:prstGeom>
        </p:spPr>
        <p:txBody>
          <a:bodyPr spcFirstLastPara="1" wrap="square" lIns="121900" tIns="121900" rIns="121900" bIns="121900" anchor="b" anchorCtr="0">
            <a:noAutofit/>
          </a:bodyPr>
          <a:lstStyle/>
          <a:p>
            <a:pPr algn="l"/>
            <a:r>
              <a:rPr lang="en-US" spc="300" dirty="0">
                <a:solidFill>
                  <a:schemeClr val="tx1"/>
                </a:solidFill>
                <a:latin typeface="A62 Pngtree" pitchFamily="2" charset="0"/>
              </a:rPr>
              <a:t>Add your text</a:t>
            </a:r>
            <a:endParaRPr spc="300" dirty="0">
              <a:solidFill>
                <a:schemeClr val="tx1"/>
              </a:solidFill>
              <a:latin typeface="A62 Pngtree" pitchFamily="2" charset="0"/>
            </a:endParaRPr>
          </a:p>
        </p:txBody>
      </p:sp>
      <p:sp>
        <p:nvSpPr>
          <p:cNvPr id="371" name="Google Shape;371;p30"/>
          <p:cNvSpPr txBox="1">
            <a:spLocks noGrp="1"/>
          </p:cNvSpPr>
          <p:nvPr>
            <p:ph type="title" idx="4294967295"/>
          </p:nvPr>
        </p:nvSpPr>
        <p:spPr>
          <a:xfrm>
            <a:off x="2345848" y="1894621"/>
            <a:ext cx="1340000" cy="712800"/>
          </a:xfrm>
          <a:prstGeom prst="rect">
            <a:avLst/>
          </a:prstGeom>
        </p:spPr>
        <p:txBody>
          <a:bodyPr spcFirstLastPara="1" wrap="square" lIns="121900" tIns="121900" rIns="121900" bIns="121900" anchor="ctr" anchorCtr="0">
            <a:noAutofit/>
          </a:bodyPr>
          <a:lstStyle/>
          <a:p>
            <a:pPr algn="ctr"/>
            <a:r>
              <a:rPr lang="en" sz="2400" spc="300" dirty="0">
                <a:solidFill>
                  <a:schemeClr val="tx1"/>
                </a:solidFill>
                <a:latin typeface="A62 Pngtree" pitchFamily="2" charset="0"/>
              </a:rPr>
              <a:t>01</a:t>
            </a:r>
            <a:endParaRPr sz="2400" spc="300" dirty="0">
              <a:solidFill>
                <a:schemeClr val="tx1"/>
              </a:solidFill>
              <a:latin typeface="A62 Pngtree" pitchFamily="2" charset="0"/>
            </a:endParaRPr>
          </a:p>
        </p:txBody>
      </p:sp>
      <p:sp>
        <p:nvSpPr>
          <p:cNvPr id="373" name="Google Shape;373;p30"/>
          <p:cNvSpPr txBox="1">
            <a:spLocks noGrp="1"/>
          </p:cNvSpPr>
          <p:nvPr>
            <p:ph type="title" idx="4294967295"/>
          </p:nvPr>
        </p:nvSpPr>
        <p:spPr>
          <a:xfrm>
            <a:off x="3511328" y="3770833"/>
            <a:ext cx="6729951" cy="859600"/>
          </a:xfrm>
          <a:prstGeom prst="rect">
            <a:avLst/>
          </a:prstGeom>
        </p:spPr>
        <p:txBody>
          <a:bodyPr spcFirstLastPara="1" wrap="square" lIns="121900" tIns="121900" rIns="121900" bIns="121900" anchor="b" anchorCtr="0">
            <a:noAutofit/>
          </a:bodyPr>
          <a:lstStyle/>
          <a:p>
            <a:pPr algn="l"/>
            <a:r>
              <a:rPr lang="en-US" spc="300" dirty="0">
                <a:solidFill>
                  <a:schemeClr val="tx1"/>
                </a:solidFill>
                <a:latin typeface="A62 Pngtree" pitchFamily="2" charset="0"/>
              </a:rPr>
              <a:t>Add your text</a:t>
            </a:r>
            <a:endParaRPr spc="300" dirty="0">
              <a:solidFill>
                <a:schemeClr val="tx1"/>
              </a:solidFill>
              <a:latin typeface="A62 Pngtree" pitchFamily="2" charset="0"/>
            </a:endParaRPr>
          </a:p>
        </p:txBody>
      </p:sp>
      <p:sp>
        <p:nvSpPr>
          <p:cNvPr id="374" name="Google Shape;374;p30"/>
          <p:cNvSpPr txBox="1">
            <a:spLocks noGrp="1"/>
          </p:cNvSpPr>
          <p:nvPr>
            <p:ph type="title" idx="4294967295"/>
          </p:nvPr>
        </p:nvSpPr>
        <p:spPr>
          <a:xfrm>
            <a:off x="960000" y="612181"/>
            <a:ext cx="10272000" cy="763600"/>
          </a:xfrm>
          <a:prstGeom prst="rect">
            <a:avLst/>
          </a:prstGeom>
          <a:noFill/>
          <a:ln>
            <a:noFill/>
          </a:ln>
        </p:spPr>
        <p:txBody>
          <a:bodyPr spcFirstLastPara="1" wrap="square" lIns="121900" tIns="121900" rIns="121900" bIns="121900" anchor="ctr" anchorCtr="0">
            <a:noAutofit/>
          </a:bodyPr>
          <a:lstStyle/>
          <a:p>
            <a:pPr algn="ctr"/>
            <a:r>
              <a:rPr lang="en-US" sz="3600" dirty="0" err="1">
                <a:latin typeface="A62 Pngtree" pitchFamily="2" charset="0"/>
              </a:rPr>
              <a:t>Mục</a:t>
            </a:r>
            <a:r>
              <a:rPr lang="en-US" sz="3600" dirty="0">
                <a:latin typeface="A62 Pngtree" pitchFamily="2" charset="0"/>
              </a:rPr>
              <a:t> </a:t>
            </a:r>
            <a:r>
              <a:rPr lang="en-US" sz="3600" dirty="0" err="1">
                <a:latin typeface="A62 Pngtree" pitchFamily="2" charset="0"/>
              </a:rPr>
              <a:t>lục</a:t>
            </a:r>
            <a:endParaRPr sz="3600" dirty="0">
              <a:latin typeface="A62 Pngtree" pitchFamily="2" charset="0"/>
            </a:endParaRPr>
          </a:p>
        </p:txBody>
      </p:sp>
      <p:sp>
        <p:nvSpPr>
          <p:cNvPr id="376" name="Google Shape;376;p30"/>
          <p:cNvSpPr txBox="1">
            <a:spLocks noGrp="1"/>
          </p:cNvSpPr>
          <p:nvPr>
            <p:ph type="title" idx="4294967295"/>
          </p:nvPr>
        </p:nvSpPr>
        <p:spPr>
          <a:xfrm>
            <a:off x="2345848" y="2619357"/>
            <a:ext cx="1340000" cy="712800"/>
          </a:xfrm>
          <a:prstGeom prst="rect">
            <a:avLst/>
          </a:prstGeom>
        </p:spPr>
        <p:txBody>
          <a:bodyPr spcFirstLastPara="1" wrap="square" lIns="121900" tIns="121900" rIns="121900" bIns="121900" anchor="ctr" anchorCtr="0">
            <a:noAutofit/>
          </a:bodyPr>
          <a:lstStyle/>
          <a:p>
            <a:pPr algn="ctr"/>
            <a:r>
              <a:rPr lang="en" sz="2400" spc="300" dirty="0">
                <a:solidFill>
                  <a:schemeClr val="tx1"/>
                </a:solidFill>
                <a:latin typeface="A62 Pngtree" pitchFamily="2" charset="0"/>
              </a:rPr>
              <a:t>02</a:t>
            </a:r>
            <a:endParaRPr sz="2400" spc="300" dirty="0">
              <a:solidFill>
                <a:schemeClr val="tx1"/>
              </a:solidFill>
              <a:latin typeface="A62 Pngtree" pitchFamily="2" charset="0"/>
            </a:endParaRPr>
          </a:p>
        </p:txBody>
      </p:sp>
      <p:sp>
        <p:nvSpPr>
          <p:cNvPr id="377" name="Google Shape;377;p30"/>
          <p:cNvSpPr txBox="1">
            <a:spLocks noGrp="1"/>
          </p:cNvSpPr>
          <p:nvPr>
            <p:ph type="title" idx="4294967295"/>
          </p:nvPr>
        </p:nvSpPr>
        <p:spPr>
          <a:xfrm>
            <a:off x="2345848" y="4068829"/>
            <a:ext cx="1340000" cy="712800"/>
          </a:xfrm>
          <a:prstGeom prst="rect">
            <a:avLst/>
          </a:prstGeom>
        </p:spPr>
        <p:txBody>
          <a:bodyPr spcFirstLastPara="1" wrap="square" lIns="121900" tIns="121900" rIns="121900" bIns="121900" anchor="ctr" anchorCtr="0">
            <a:noAutofit/>
          </a:bodyPr>
          <a:lstStyle/>
          <a:p>
            <a:pPr algn="ctr"/>
            <a:r>
              <a:rPr lang="en" sz="2400" spc="300" dirty="0">
                <a:solidFill>
                  <a:schemeClr val="tx1"/>
                </a:solidFill>
                <a:latin typeface="A62 Pngtree" pitchFamily="2" charset="0"/>
              </a:rPr>
              <a:t>04</a:t>
            </a:r>
            <a:endParaRPr sz="2400" spc="300" dirty="0">
              <a:solidFill>
                <a:schemeClr val="tx1"/>
              </a:solidFill>
              <a:latin typeface="A62 Pngtree" pitchFamily="2" charset="0"/>
            </a:endParaRPr>
          </a:p>
        </p:txBody>
      </p:sp>
      <p:sp>
        <p:nvSpPr>
          <p:cNvPr id="378" name="Google Shape;378;p30"/>
          <p:cNvSpPr txBox="1">
            <a:spLocks noGrp="1"/>
          </p:cNvSpPr>
          <p:nvPr>
            <p:ph type="title" idx="4294967295"/>
          </p:nvPr>
        </p:nvSpPr>
        <p:spPr>
          <a:xfrm>
            <a:off x="2345848" y="4793565"/>
            <a:ext cx="1340000" cy="712800"/>
          </a:xfrm>
          <a:prstGeom prst="rect">
            <a:avLst/>
          </a:prstGeom>
        </p:spPr>
        <p:txBody>
          <a:bodyPr spcFirstLastPara="1" wrap="square" lIns="121900" tIns="121900" rIns="121900" bIns="121900" anchor="ctr" anchorCtr="0">
            <a:noAutofit/>
          </a:bodyPr>
          <a:lstStyle/>
          <a:p>
            <a:pPr algn="ctr"/>
            <a:r>
              <a:rPr lang="en" sz="2400" spc="300" dirty="0">
                <a:solidFill>
                  <a:schemeClr val="tx1"/>
                </a:solidFill>
                <a:latin typeface="A62 Pngtree" pitchFamily="2" charset="0"/>
              </a:rPr>
              <a:t>05</a:t>
            </a:r>
            <a:endParaRPr sz="2400" spc="300" dirty="0">
              <a:solidFill>
                <a:schemeClr val="tx1"/>
              </a:solidFill>
              <a:latin typeface="A62 Pngtree" pitchFamily="2" charset="0"/>
            </a:endParaRPr>
          </a:p>
        </p:txBody>
      </p:sp>
      <p:sp>
        <p:nvSpPr>
          <p:cNvPr id="379" name="Google Shape;379;p30"/>
          <p:cNvSpPr txBox="1">
            <a:spLocks noGrp="1"/>
          </p:cNvSpPr>
          <p:nvPr>
            <p:ph type="title" idx="4294967295"/>
          </p:nvPr>
        </p:nvSpPr>
        <p:spPr>
          <a:xfrm>
            <a:off x="3511328" y="2337551"/>
            <a:ext cx="6579226" cy="859600"/>
          </a:xfrm>
          <a:prstGeom prst="rect">
            <a:avLst/>
          </a:prstGeom>
        </p:spPr>
        <p:txBody>
          <a:bodyPr spcFirstLastPara="1" wrap="square" lIns="121900" tIns="121900" rIns="121900" bIns="121900" anchor="b" anchorCtr="0">
            <a:noAutofit/>
          </a:bodyPr>
          <a:lstStyle/>
          <a:p>
            <a:pPr algn="l"/>
            <a:r>
              <a:rPr lang="en-US" spc="300" dirty="0">
                <a:solidFill>
                  <a:schemeClr val="tx1"/>
                </a:solidFill>
                <a:latin typeface="A62 Pngtree" pitchFamily="2" charset="0"/>
              </a:rPr>
              <a:t>Add your text</a:t>
            </a:r>
            <a:endParaRPr spc="300" dirty="0">
              <a:solidFill>
                <a:schemeClr val="tx1"/>
              </a:solidFill>
              <a:latin typeface="A62 Pngtree" pitchFamily="2" charset="0"/>
            </a:endParaRPr>
          </a:p>
        </p:txBody>
      </p:sp>
      <p:sp>
        <p:nvSpPr>
          <p:cNvPr id="380" name="Google Shape;380;p30"/>
          <p:cNvSpPr txBox="1">
            <a:spLocks noGrp="1"/>
          </p:cNvSpPr>
          <p:nvPr>
            <p:ph type="title" idx="4294967295"/>
          </p:nvPr>
        </p:nvSpPr>
        <p:spPr>
          <a:xfrm>
            <a:off x="2345848" y="3344093"/>
            <a:ext cx="1340000" cy="712800"/>
          </a:xfrm>
          <a:prstGeom prst="rect">
            <a:avLst/>
          </a:prstGeom>
        </p:spPr>
        <p:txBody>
          <a:bodyPr spcFirstLastPara="1" wrap="square" lIns="121900" tIns="121900" rIns="121900" bIns="121900" anchor="ctr" anchorCtr="0">
            <a:noAutofit/>
          </a:bodyPr>
          <a:lstStyle/>
          <a:p>
            <a:pPr algn="ctr"/>
            <a:r>
              <a:rPr lang="en" sz="2400" spc="300" dirty="0">
                <a:solidFill>
                  <a:schemeClr val="tx1"/>
                </a:solidFill>
                <a:latin typeface="A62 Pngtree" pitchFamily="2" charset="0"/>
              </a:rPr>
              <a:t>03</a:t>
            </a:r>
            <a:endParaRPr sz="2400" spc="300" dirty="0">
              <a:solidFill>
                <a:schemeClr val="tx1"/>
              </a:solidFill>
              <a:latin typeface="A62 Pngtree" pitchFamily="2" charset="0"/>
            </a:endParaRPr>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404"/>
        <p:cNvGrpSpPr/>
        <p:nvPr/>
      </p:nvGrpSpPr>
      <p:grpSpPr>
        <a:xfrm>
          <a:off x="0" y="0"/>
          <a:ext cx="0" cy="0"/>
          <a:chOff x="0" y="0"/>
          <a:chExt cx="0" cy="0"/>
        </a:xfrm>
      </p:grpSpPr>
      <p:sp>
        <p:nvSpPr>
          <p:cNvPr id="2" name="矩形 1">
            <a:extLst>
              <a:ext uri="{FF2B5EF4-FFF2-40B4-BE49-F238E27FC236}">
                <a16:creationId xmlns:a16="http://schemas.microsoft.com/office/drawing/2014/main" id="{E6535BF3-2D1B-4D3E-AACD-64F100E8EBAF}"/>
              </a:ext>
            </a:extLst>
          </p:cNvPr>
          <p:cNvSpPr/>
          <p:nvPr/>
        </p:nvSpPr>
        <p:spPr>
          <a:xfrm>
            <a:off x="6235908" y="2522744"/>
            <a:ext cx="3072984" cy="13051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08" name="Google Shape;408;p31"/>
          <p:cNvSpPr txBox="1">
            <a:spLocks noGrp="1"/>
          </p:cNvSpPr>
          <p:nvPr>
            <p:ph type="title" idx="4294967295"/>
          </p:nvPr>
        </p:nvSpPr>
        <p:spPr>
          <a:xfrm>
            <a:off x="5803108" y="1961544"/>
            <a:ext cx="3966852" cy="1122400"/>
          </a:xfrm>
          <a:prstGeom prst="rect">
            <a:avLst/>
          </a:prstGeom>
          <a:noFill/>
          <a:ln>
            <a:noFill/>
          </a:ln>
        </p:spPr>
        <p:txBody>
          <a:bodyPr spcFirstLastPara="1" wrap="square" lIns="121900" tIns="121900" rIns="121900" bIns="121900" anchor="ctr" anchorCtr="0">
            <a:noAutofit/>
          </a:bodyPr>
          <a:lstStyle/>
          <a:p>
            <a:pPr algn="ctr"/>
            <a:r>
              <a:rPr lang="en-US" sz="2400" dirty="0" err="1">
                <a:latin typeface="A62 Pngtree" pitchFamily="2" charset="0"/>
              </a:rPr>
              <a:t>Ngày</a:t>
            </a:r>
            <a:r>
              <a:rPr lang="en-US" sz="2400" dirty="0">
                <a:latin typeface="A62 Pngtree" pitchFamily="2" charset="0"/>
              </a:rPr>
              <a:t> </a:t>
            </a:r>
            <a:r>
              <a:rPr lang="en-US" sz="2400" dirty="0" err="1">
                <a:latin typeface="A62 Pngtree" pitchFamily="2" charset="0"/>
              </a:rPr>
              <a:t>của</a:t>
            </a:r>
            <a:r>
              <a:rPr lang="en-US" sz="2400" dirty="0">
                <a:latin typeface="A62 Pngtree" pitchFamily="2" charset="0"/>
              </a:rPr>
              <a:t> </a:t>
            </a:r>
            <a:r>
              <a:rPr lang="en-US" sz="2400" dirty="0" err="1">
                <a:latin typeface="A62 Pngtree" pitchFamily="2" charset="0"/>
              </a:rPr>
              <a:t>giáo</a:t>
            </a:r>
            <a:r>
              <a:rPr lang="en-US" sz="2400" dirty="0">
                <a:latin typeface="A62 Pngtree" pitchFamily="2" charset="0"/>
              </a:rPr>
              <a:t> </a:t>
            </a:r>
            <a:r>
              <a:rPr lang="en-US" sz="2400" dirty="0" err="1">
                <a:latin typeface="A62 Pngtree" pitchFamily="2" charset="0"/>
              </a:rPr>
              <a:t>viên</a:t>
            </a:r>
            <a:endParaRPr sz="2400" dirty="0">
              <a:latin typeface="A62 Pngtree" pitchFamily="2" charset="0"/>
            </a:endParaRPr>
          </a:p>
        </p:txBody>
      </p:sp>
      <p:sp>
        <p:nvSpPr>
          <p:cNvPr id="409" name="Google Shape;409;p31"/>
          <p:cNvSpPr txBox="1">
            <a:spLocks noGrp="1"/>
          </p:cNvSpPr>
          <p:nvPr>
            <p:ph type="subTitle" idx="4294967295"/>
          </p:nvPr>
        </p:nvSpPr>
        <p:spPr>
          <a:xfrm>
            <a:off x="5945757" y="3083540"/>
            <a:ext cx="3824203" cy="2242400"/>
          </a:xfrm>
          <a:prstGeom prst="rect">
            <a:avLst/>
          </a:prstGeom>
        </p:spPr>
        <p:txBody>
          <a:bodyPr spcFirstLastPara="1" wrap="square" lIns="121900" tIns="121900" rIns="121900" bIns="121900" anchor="t" anchorCtr="0">
            <a:noAutofit/>
          </a:bodyPr>
          <a:lstStyle/>
          <a:p>
            <a:pPr marL="0" indent="0" algn="just">
              <a:lnSpc>
                <a:spcPct val="120000"/>
              </a:lnSpc>
              <a:spcAft>
                <a:spcPts val="2133"/>
              </a:spcAft>
            </a:pPr>
            <a:r>
              <a:rPr lang="vi-VN" sz="1800" dirty="0">
                <a:latin typeface="思源黑体 Light" panose="020B0300000000000000" pitchFamily="34" charset="-122"/>
                <a:ea typeface="思源黑体 Light" panose="020B0300000000000000" pitchFamily="34" charset="-122"/>
              </a:rPr>
              <a:t>Bạn có thể mô tả ngắn gọn về chủ đề bạn muốn nói ở đây. Ví dụ, nếu bạn muốn nói về Mercury, bạn có thể nói nó đang là 817;s hành tinh nhỏ nhất trong to àn Thái Dương hệ</a:t>
            </a:r>
            <a:endParaRPr sz="1800" dirty="0">
              <a:latin typeface="思源黑体 Light" panose="020B0300000000000000" pitchFamily="34" charset="-122"/>
              <a:ea typeface="思源黑体 Light" panose="020B0300000000000000" pitchFamily="34" charset="-122"/>
            </a:endParaRPr>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528"/>
        <p:cNvGrpSpPr/>
        <p:nvPr/>
      </p:nvGrpSpPr>
      <p:grpSpPr>
        <a:xfrm>
          <a:off x="0" y="0"/>
          <a:ext cx="0" cy="0"/>
          <a:chOff x="0" y="0"/>
          <a:chExt cx="0" cy="0"/>
        </a:xfrm>
      </p:grpSpPr>
      <p:sp>
        <p:nvSpPr>
          <p:cNvPr id="26" name="矩形 25">
            <a:extLst>
              <a:ext uri="{FF2B5EF4-FFF2-40B4-BE49-F238E27FC236}">
                <a16:creationId xmlns:a16="http://schemas.microsoft.com/office/drawing/2014/main" id="{48D94DB3-ADBA-4052-8DE7-17E2FCCCF522}"/>
              </a:ext>
            </a:extLst>
          </p:cNvPr>
          <p:cNvSpPr/>
          <p:nvPr/>
        </p:nvSpPr>
        <p:spPr>
          <a:xfrm>
            <a:off x="7866698" y="2857127"/>
            <a:ext cx="1756987" cy="11092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矩形 24">
            <a:extLst>
              <a:ext uri="{FF2B5EF4-FFF2-40B4-BE49-F238E27FC236}">
                <a16:creationId xmlns:a16="http://schemas.microsoft.com/office/drawing/2014/main" id="{B48B3F4D-25A5-43FA-8DB5-8872FE8CD082}"/>
              </a:ext>
            </a:extLst>
          </p:cNvPr>
          <p:cNvSpPr/>
          <p:nvPr/>
        </p:nvSpPr>
        <p:spPr>
          <a:xfrm>
            <a:off x="2370944" y="2857128"/>
            <a:ext cx="2096125" cy="11092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矩形 18">
            <a:extLst>
              <a:ext uri="{FF2B5EF4-FFF2-40B4-BE49-F238E27FC236}">
                <a16:creationId xmlns:a16="http://schemas.microsoft.com/office/drawing/2014/main" id="{3297222D-5BC6-451A-B318-6BCD5F973693}"/>
              </a:ext>
            </a:extLst>
          </p:cNvPr>
          <p:cNvSpPr/>
          <p:nvPr/>
        </p:nvSpPr>
        <p:spPr>
          <a:xfrm>
            <a:off x="1499016" y="1115771"/>
            <a:ext cx="4140000" cy="11825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31" name="Google Shape;531;p34"/>
          <p:cNvSpPr txBox="1">
            <a:spLocks noGrp="1"/>
          </p:cNvSpPr>
          <p:nvPr>
            <p:ph type="title" idx="4294967295"/>
          </p:nvPr>
        </p:nvSpPr>
        <p:spPr>
          <a:xfrm>
            <a:off x="1457233" y="759019"/>
            <a:ext cx="4134834" cy="763600"/>
          </a:xfrm>
          <a:prstGeom prst="rect">
            <a:avLst/>
          </a:prstGeom>
          <a:noFill/>
          <a:ln w="28575" cap="flat" cmpd="sng">
            <a:noFill/>
            <a:prstDash val="solid"/>
            <a:round/>
            <a:headEnd type="none" w="sm" len="sm"/>
            <a:tailEnd type="none" w="sm" len="sm"/>
          </a:ln>
        </p:spPr>
        <p:txBody>
          <a:bodyPr spcFirstLastPara="1" wrap="square" lIns="121900" tIns="121900" rIns="121900" bIns="121900" anchor="ctr" anchorCtr="0">
            <a:noAutofit/>
          </a:bodyPr>
          <a:lstStyle/>
          <a:p>
            <a:r>
              <a:rPr lang="en-US" altLang="zh-CN" sz="2400" dirty="0" err="1">
                <a:solidFill>
                  <a:schemeClr val="tx1"/>
                </a:solidFill>
                <a:latin typeface="A62 Pngtree" pitchFamily="2" charset="0"/>
              </a:rPr>
              <a:t>Ngày</a:t>
            </a:r>
            <a:r>
              <a:rPr lang="en-US" altLang="zh-CN" sz="2400" dirty="0">
                <a:solidFill>
                  <a:schemeClr val="tx1"/>
                </a:solidFill>
                <a:latin typeface="A62 Pngtree" pitchFamily="2" charset="0"/>
              </a:rPr>
              <a:t> </a:t>
            </a:r>
            <a:r>
              <a:rPr lang="en-US" altLang="zh-CN" sz="2400" dirty="0" err="1">
                <a:solidFill>
                  <a:schemeClr val="tx1"/>
                </a:solidFill>
                <a:latin typeface="A62 Pngtree" pitchFamily="2" charset="0"/>
              </a:rPr>
              <a:t>giáo</a:t>
            </a:r>
            <a:r>
              <a:rPr lang="en-US" altLang="zh-CN" sz="2400" dirty="0">
                <a:solidFill>
                  <a:schemeClr val="tx1"/>
                </a:solidFill>
                <a:latin typeface="A62 Pngtree" pitchFamily="2" charset="0"/>
              </a:rPr>
              <a:t> </a:t>
            </a:r>
            <a:r>
              <a:rPr lang="en-US" altLang="zh-CN" sz="2400" dirty="0" err="1">
                <a:solidFill>
                  <a:schemeClr val="tx1"/>
                </a:solidFill>
                <a:latin typeface="A62 Pngtree" pitchFamily="2" charset="0"/>
              </a:rPr>
              <a:t>viên</a:t>
            </a:r>
            <a:r>
              <a:rPr lang="en-US" altLang="zh-CN" sz="2400" dirty="0">
                <a:solidFill>
                  <a:schemeClr val="tx1"/>
                </a:solidFill>
                <a:latin typeface="A62 Pngtree" pitchFamily="2" charset="0"/>
              </a:rPr>
              <a:t> </a:t>
            </a:r>
            <a:r>
              <a:rPr lang="en-US" altLang="zh-CN" sz="2400" dirty="0" err="1">
                <a:solidFill>
                  <a:schemeClr val="tx1"/>
                </a:solidFill>
                <a:latin typeface="A62 Pngtree" pitchFamily="2" charset="0"/>
              </a:rPr>
              <a:t>Việt</a:t>
            </a:r>
            <a:r>
              <a:rPr lang="en-US" altLang="zh-CN" sz="2400" dirty="0">
                <a:solidFill>
                  <a:schemeClr val="tx1"/>
                </a:solidFill>
                <a:latin typeface="A62 Pngtree" pitchFamily="2" charset="0"/>
              </a:rPr>
              <a:t> Nam</a:t>
            </a:r>
            <a:endParaRPr sz="2400" dirty="0">
              <a:latin typeface="A62 Pngtree" pitchFamily="2" charset="0"/>
            </a:endParaRPr>
          </a:p>
        </p:txBody>
      </p:sp>
      <p:sp>
        <p:nvSpPr>
          <p:cNvPr id="532" name="Google Shape;532;p34"/>
          <p:cNvSpPr txBox="1">
            <a:spLocks noGrp="1"/>
          </p:cNvSpPr>
          <p:nvPr>
            <p:ph type="subTitle" idx="4294967295"/>
          </p:nvPr>
        </p:nvSpPr>
        <p:spPr>
          <a:xfrm>
            <a:off x="1846093" y="3306915"/>
            <a:ext cx="3220582" cy="2209200"/>
          </a:xfrm>
          <a:prstGeom prst="rect">
            <a:avLst/>
          </a:prstGeom>
        </p:spPr>
        <p:txBody>
          <a:bodyPr spcFirstLastPara="1" wrap="square" lIns="121900" tIns="121900" rIns="121900" bIns="121900" anchor="t" anchorCtr="0">
            <a:noAutofit/>
          </a:bodyPr>
          <a:lstStyle/>
          <a:p>
            <a:pPr algn="just">
              <a:lnSpc>
                <a:spcPct val="120000"/>
              </a:lnSpc>
              <a:spcAft>
                <a:spcPts val="2133"/>
              </a:spcAft>
            </a:pPr>
            <a:r>
              <a:rPr lang="vi-VN" altLang="zh-CN" sz="1800" kern="0" dirty="0">
                <a:latin typeface="思源黑体 Light" panose="020B0300000000000000" pitchFamily="34" charset="-122"/>
                <a:ea typeface="思源黑体 Light" panose="020B0300000000000000" pitchFamily="34" charset="-122"/>
              </a:rPr>
              <a:t>Bạn có thể mô tả ngắn gọn về chủ đề bạn muốn nói ở đây. Ví dụ, nếu bạn muốn nói về Mercury, bạn có thể nói nó đang là 817;s hành tinh nhỏ nhất trong to àn Thái Dương hệ</a:t>
            </a:r>
          </a:p>
        </p:txBody>
      </p:sp>
      <p:sp>
        <p:nvSpPr>
          <p:cNvPr id="533" name="Google Shape;533;p34"/>
          <p:cNvSpPr txBox="1">
            <a:spLocks noGrp="1"/>
          </p:cNvSpPr>
          <p:nvPr>
            <p:ph type="subTitle" idx="4294967295"/>
          </p:nvPr>
        </p:nvSpPr>
        <p:spPr>
          <a:xfrm>
            <a:off x="1276467" y="2359711"/>
            <a:ext cx="4315600" cy="818800"/>
          </a:xfrm>
          <a:prstGeom prst="rect">
            <a:avLst/>
          </a:prstGeom>
        </p:spPr>
        <p:txBody>
          <a:bodyPr spcFirstLastPara="1" wrap="square" lIns="121900" tIns="121900" rIns="121900" bIns="121900" anchor="b" anchorCtr="0">
            <a:noAutofit/>
          </a:bodyPr>
          <a:lstStyle/>
          <a:p>
            <a:pPr algn="ctr"/>
            <a:r>
              <a:rPr lang="en-US" altLang="zh-CN" sz="2400" dirty="0" err="1">
                <a:latin typeface="A62 Pngtree" pitchFamily="2" charset="0"/>
              </a:rPr>
              <a:t>Mục</a:t>
            </a:r>
            <a:r>
              <a:rPr lang="en-US" altLang="zh-CN" sz="2400" dirty="0">
                <a:latin typeface="A62 Pngtree" pitchFamily="2" charset="0"/>
              </a:rPr>
              <a:t> </a:t>
            </a:r>
            <a:r>
              <a:rPr lang="en-US" altLang="zh-CN" sz="2400" dirty="0" err="1">
                <a:latin typeface="A62 Pngtree" pitchFamily="2" charset="0"/>
              </a:rPr>
              <a:t>lục</a:t>
            </a:r>
            <a:endParaRPr lang="en-US" altLang="zh-CN" sz="2400" dirty="0">
              <a:latin typeface="A62 Pngtree" pitchFamily="2" charset="0"/>
            </a:endParaRPr>
          </a:p>
        </p:txBody>
      </p:sp>
      <p:sp>
        <p:nvSpPr>
          <p:cNvPr id="23" name="Google Shape;532;p34">
            <a:extLst>
              <a:ext uri="{FF2B5EF4-FFF2-40B4-BE49-F238E27FC236}">
                <a16:creationId xmlns:a16="http://schemas.microsoft.com/office/drawing/2014/main" id="{F219AE5E-2170-483A-B56B-C50537B14484}"/>
              </a:ext>
            </a:extLst>
          </p:cNvPr>
          <p:cNvSpPr txBox="1">
            <a:spLocks/>
          </p:cNvSpPr>
          <p:nvPr/>
        </p:nvSpPr>
        <p:spPr>
          <a:xfrm>
            <a:off x="7169559" y="3306915"/>
            <a:ext cx="3220582" cy="2209200"/>
          </a:xfrm>
          <a:prstGeom prst="rect">
            <a:avLst/>
          </a:prstGeom>
        </p:spPr>
        <p:txBody>
          <a:bodyPr spcFirstLastPara="1" wrap="square" lIns="121900" tIns="121900" rIns="121900" bIns="1219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algn="just">
              <a:lnSpc>
                <a:spcPct val="120000"/>
              </a:lnSpc>
              <a:spcAft>
                <a:spcPts val="2133"/>
              </a:spcAft>
            </a:pPr>
            <a:r>
              <a:rPr lang="vi-VN" altLang="zh-CN" sz="1800" kern="0" dirty="0">
                <a:latin typeface="思源黑体 Light" panose="020B0300000000000000" pitchFamily="34" charset="-122"/>
                <a:ea typeface="思源黑体 Light" panose="020B0300000000000000" pitchFamily="34" charset="-122"/>
              </a:rPr>
              <a:t>Bạn có thể mô tả ngắn gọn về chủ đề bạn muốn nói ở đây. Ví dụ, nếu bạn muốn nói về Mercury, bạn có thể nói nó đang là 817;s hành tinh nhỏ nhất trong to àn Thái Dương hệ</a:t>
            </a:r>
          </a:p>
        </p:txBody>
      </p:sp>
      <p:sp>
        <p:nvSpPr>
          <p:cNvPr id="24" name="Google Shape;533;p34">
            <a:extLst>
              <a:ext uri="{FF2B5EF4-FFF2-40B4-BE49-F238E27FC236}">
                <a16:creationId xmlns:a16="http://schemas.microsoft.com/office/drawing/2014/main" id="{BC9F5637-602B-4617-914D-D5048818BE36}"/>
              </a:ext>
            </a:extLst>
          </p:cNvPr>
          <p:cNvSpPr txBox="1">
            <a:spLocks/>
          </p:cNvSpPr>
          <p:nvPr/>
        </p:nvSpPr>
        <p:spPr>
          <a:xfrm>
            <a:off x="6599933" y="2359711"/>
            <a:ext cx="4315600" cy="818800"/>
          </a:xfrm>
          <a:prstGeom prst="rect">
            <a:avLst/>
          </a:prstGeom>
        </p:spPr>
        <p:txBody>
          <a:bodyPr spcFirstLastPara="1" wrap="square" lIns="121900" tIns="121900" rIns="121900" bIns="121900"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algn="ctr"/>
            <a:r>
              <a:rPr lang="en-US" altLang="zh-CN" sz="2400" dirty="0" err="1">
                <a:latin typeface="A62 Pngtree" pitchFamily="2" charset="0"/>
              </a:rPr>
              <a:t>Mục</a:t>
            </a:r>
            <a:r>
              <a:rPr lang="en-US" altLang="zh-CN" sz="2400" dirty="0">
                <a:latin typeface="A62 Pngtree" pitchFamily="2" charset="0"/>
              </a:rPr>
              <a:t> </a:t>
            </a:r>
            <a:r>
              <a:rPr lang="en-US" altLang="zh-CN" sz="2400" dirty="0" err="1">
                <a:latin typeface="A62 Pngtree" pitchFamily="2" charset="0"/>
              </a:rPr>
              <a:t>lục</a:t>
            </a:r>
            <a:endParaRPr lang="en-US" altLang="zh-CN" sz="2400" dirty="0">
              <a:latin typeface="A62 Pngtree" pitchFamily="2" charset="0"/>
            </a:endParaRPr>
          </a:p>
        </p:txBody>
      </p:sp>
      <p:pic>
        <p:nvPicPr>
          <p:cNvPr id="4" name="图片 3">
            <a:extLst>
              <a:ext uri="{FF2B5EF4-FFF2-40B4-BE49-F238E27FC236}">
                <a16:creationId xmlns:a16="http://schemas.microsoft.com/office/drawing/2014/main" id="{9EF66E2F-E24A-4FF1-B264-BB2AE0C65EF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11173577" y="54481"/>
            <a:ext cx="728613" cy="922323"/>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Shape 549"/>
        <p:cNvGrpSpPr/>
        <p:nvPr/>
      </p:nvGrpSpPr>
      <p:grpSpPr>
        <a:xfrm>
          <a:off x="0" y="0"/>
          <a:ext cx="0" cy="0"/>
          <a:chOff x="0" y="0"/>
          <a:chExt cx="0" cy="0"/>
        </a:xfrm>
      </p:grpSpPr>
      <p:sp>
        <p:nvSpPr>
          <p:cNvPr id="98" name="矩形: 折角 97">
            <a:extLst>
              <a:ext uri="{FF2B5EF4-FFF2-40B4-BE49-F238E27FC236}">
                <a16:creationId xmlns:a16="http://schemas.microsoft.com/office/drawing/2014/main" id="{B53C913F-CB4F-487D-954E-ABF011FD670B}"/>
              </a:ext>
            </a:extLst>
          </p:cNvPr>
          <p:cNvSpPr/>
          <p:nvPr/>
        </p:nvSpPr>
        <p:spPr>
          <a:xfrm>
            <a:off x="5925466" y="2953390"/>
            <a:ext cx="4405187" cy="1200851"/>
          </a:xfrm>
          <a:prstGeom prst="foldedCorner">
            <a:avLst>
              <a:gd name="adj" fmla="val 26745"/>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9" name="矩形: 折角 98">
            <a:extLst>
              <a:ext uri="{FF2B5EF4-FFF2-40B4-BE49-F238E27FC236}">
                <a16:creationId xmlns:a16="http://schemas.microsoft.com/office/drawing/2014/main" id="{AF35E9E1-0B5F-4649-AB33-3FBF98505E10}"/>
              </a:ext>
            </a:extLst>
          </p:cNvPr>
          <p:cNvSpPr/>
          <p:nvPr/>
        </p:nvSpPr>
        <p:spPr>
          <a:xfrm>
            <a:off x="4508143" y="4769233"/>
            <a:ext cx="4405187" cy="1200851"/>
          </a:xfrm>
          <a:prstGeom prst="foldedCorner">
            <a:avLst>
              <a:gd name="adj" fmla="val 25625"/>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折角 9">
            <a:extLst>
              <a:ext uri="{FF2B5EF4-FFF2-40B4-BE49-F238E27FC236}">
                <a16:creationId xmlns:a16="http://schemas.microsoft.com/office/drawing/2014/main" id="{D1810300-A21F-4022-A0B8-1E6C6A48995F}"/>
              </a:ext>
            </a:extLst>
          </p:cNvPr>
          <p:cNvSpPr/>
          <p:nvPr/>
        </p:nvSpPr>
        <p:spPr>
          <a:xfrm>
            <a:off x="6710737" y="1036512"/>
            <a:ext cx="4405187" cy="1200851"/>
          </a:xfrm>
          <a:prstGeom prst="foldedCorner">
            <a:avLst>
              <a:gd name="adj" fmla="val 26745"/>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53" name="Google Shape;553;p35"/>
          <p:cNvSpPr txBox="1">
            <a:spLocks noGrp="1"/>
          </p:cNvSpPr>
          <p:nvPr>
            <p:ph type="title" idx="4294967295"/>
          </p:nvPr>
        </p:nvSpPr>
        <p:spPr>
          <a:xfrm>
            <a:off x="7266549" y="1151383"/>
            <a:ext cx="5991200" cy="824000"/>
          </a:xfrm>
          <a:prstGeom prst="rect">
            <a:avLst/>
          </a:prstGeom>
        </p:spPr>
        <p:txBody>
          <a:bodyPr spcFirstLastPara="1" wrap="square" lIns="121900" tIns="121900" rIns="121900" bIns="121900" anchor="b" anchorCtr="0">
            <a:noAutofit/>
          </a:bodyPr>
          <a:lstStyle/>
          <a:p>
            <a:r>
              <a:rPr lang="en" sz="3200" spc="300" dirty="0">
                <a:latin typeface="A62 Pngtree" pitchFamily="2" charset="0"/>
                <a:ea typeface="思源黑体 Light" panose="020B0300000000000000" pitchFamily="34" charset="-122"/>
              </a:rPr>
              <a:t>7h 35m 47s</a:t>
            </a:r>
            <a:endParaRPr sz="3200" spc="300" dirty="0">
              <a:latin typeface="A62 Pngtree" pitchFamily="2" charset="0"/>
              <a:ea typeface="思源黑体 Light" panose="020B0300000000000000" pitchFamily="34" charset="-122"/>
            </a:endParaRPr>
          </a:p>
        </p:txBody>
      </p:sp>
      <p:sp>
        <p:nvSpPr>
          <p:cNvPr id="554" name="Google Shape;554;p35"/>
          <p:cNvSpPr txBox="1">
            <a:spLocks noGrp="1"/>
          </p:cNvSpPr>
          <p:nvPr>
            <p:ph type="subTitle" idx="4294967295"/>
          </p:nvPr>
        </p:nvSpPr>
        <p:spPr>
          <a:xfrm>
            <a:off x="7266549" y="1684008"/>
            <a:ext cx="3415694" cy="481600"/>
          </a:xfrm>
          <a:prstGeom prst="rect">
            <a:avLst/>
          </a:prstGeom>
        </p:spPr>
        <p:txBody>
          <a:bodyPr spcFirstLastPara="1" wrap="square" lIns="121900" tIns="121900" rIns="121900" bIns="121900" anchor="t" anchorCtr="0">
            <a:noAutofit/>
          </a:bodyPr>
          <a:lstStyle/>
          <a:p>
            <a:pPr marL="0" indent="0"/>
            <a:r>
              <a:rPr lang="vi-VN" altLang="zh-CN" sz="1200" kern="0" dirty="0">
                <a:latin typeface="思源黑体 Light" panose="020B0300000000000000" pitchFamily="34" charset="-122"/>
                <a:ea typeface="思源黑体 Light" panose="020B0300000000000000" pitchFamily="34" charset="-122"/>
              </a:rPr>
              <a:t>Bạn có thể mô tả ngắn gọn về chủ đề bạn muốn nói ở đây.</a:t>
            </a:r>
            <a:endParaRPr lang="en-US" sz="1200" dirty="0">
              <a:latin typeface="思源黑体 Light" panose="020B0300000000000000" pitchFamily="34" charset="-122"/>
              <a:ea typeface="思源黑体 Light" panose="020B0300000000000000" pitchFamily="34" charset="-122"/>
            </a:endParaRPr>
          </a:p>
        </p:txBody>
      </p:sp>
      <p:sp>
        <p:nvSpPr>
          <p:cNvPr id="555" name="Google Shape;555;p35"/>
          <p:cNvSpPr txBox="1">
            <a:spLocks noGrp="1"/>
          </p:cNvSpPr>
          <p:nvPr>
            <p:ph type="title" idx="4294967295"/>
          </p:nvPr>
        </p:nvSpPr>
        <p:spPr>
          <a:xfrm>
            <a:off x="6582546" y="3143615"/>
            <a:ext cx="5991200" cy="820400"/>
          </a:xfrm>
          <a:prstGeom prst="rect">
            <a:avLst/>
          </a:prstGeom>
        </p:spPr>
        <p:txBody>
          <a:bodyPr spcFirstLastPara="1" wrap="square" lIns="121900" tIns="121900" rIns="121900" bIns="121900" anchor="b" anchorCtr="0">
            <a:noAutofit/>
          </a:bodyPr>
          <a:lstStyle/>
          <a:p>
            <a:r>
              <a:rPr lang="en" sz="3200" spc="300" dirty="0">
                <a:latin typeface="A62 Pngtree" pitchFamily="2" charset="0"/>
                <a:ea typeface="思源黑体 Light" panose="020B0300000000000000" pitchFamily="34" charset="-122"/>
              </a:rPr>
              <a:t>215,055.000</a:t>
            </a:r>
            <a:endParaRPr sz="3200" spc="300" dirty="0">
              <a:latin typeface="A62 Pngtree" pitchFamily="2" charset="0"/>
              <a:ea typeface="思源黑体 Light" panose="020B0300000000000000" pitchFamily="34" charset="-122"/>
            </a:endParaRPr>
          </a:p>
        </p:txBody>
      </p:sp>
      <p:sp>
        <p:nvSpPr>
          <p:cNvPr id="556" name="Google Shape;556;p35"/>
          <p:cNvSpPr txBox="1">
            <a:spLocks noGrp="1"/>
          </p:cNvSpPr>
          <p:nvPr>
            <p:ph type="subTitle" idx="4294967295"/>
          </p:nvPr>
        </p:nvSpPr>
        <p:spPr>
          <a:xfrm>
            <a:off x="6582546" y="3562313"/>
            <a:ext cx="3552766" cy="479600"/>
          </a:xfrm>
          <a:prstGeom prst="rect">
            <a:avLst/>
          </a:prstGeom>
        </p:spPr>
        <p:txBody>
          <a:bodyPr spcFirstLastPara="1" wrap="square" lIns="121900" tIns="121900" rIns="121900" bIns="121900" anchor="t" anchorCtr="0">
            <a:noAutofit/>
          </a:bodyPr>
          <a:lstStyle/>
          <a:p>
            <a:pPr marL="0" indent="0"/>
            <a:r>
              <a:rPr lang="vi-VN" altLang="zh-CN" sz="1400" kern="0" dirty="0">
                <a:latin typeface="思源黑体 Light" panose="020B0300000000000000" pitchFamily="34" charset="-122"/>
                <a:ea typeface="思源黑体 Light" panose="020B0300000000000000" pitchFamily="34" charset="-122"/>
              </a:rPr>
              <a:t>Bạn có thể mô tả ngắn gọn về chủ đề bạn muốn nói ở đây.</a:t>
            </a:r>
            <a:endParaRPr lang="en-US" altLang="zh-CN" sz="1400" dirty="0">
              <a:latin typeface="思源黑体 Light" panose="020B0300000000000000" pitchFamily="34" charset="-122"/>
              <a:ea typeface="思源黑体 Light" panose="020B0300000000000000" pitchFamily="34" charset="-122"/>
            </a:endParaRPr>
          </a:p>
        </p:txBody>
      </p:sp>
      <p:sp>
        <p:nvSpPr>
          <p:cNvPr id="557" name="Google Shape;557;p35"/>
          <p:cNvSpPr txBox="1">
            <a:spLocks noGrp="1"/>
          </p:cNvSpPr>
          <p:nvPr>
            <p:ph type="title" idx="4294967295"/>
          </p:nvPr>
        </p:nvSpPr>
        <p:spPr>
          <a:xfrm>
            <a:off x="5230042" y="4908137"/>
            <a:ext cx="5991200" cy="820400"/>
          </a:xfrm>
          <a:prstGeom prst="rect">
            <a:avLst/>
          </a:prstGeom>
        </p:spPr>
        <p:txBody>
          <a:bodyPr spcFirstLastPara="1" wrap="square" lIns="121900" tIns="121900" rIns="121900" bIns="121900" anchor="b" anchorCtr="0">
            <a:noAutofit/>
          </a:bodyPr>
          <a:lstStyle/>
          <a:p>
            <a:r>
              <a:rPr lang="en" sz="3200" spc="300" dirty="0">
                <a:latin typeface="A62 Pngtree" pitchFamily="2" charset="0"/>
                <a:ea typeface="思源黑体 Light" panose="020B0300000000000000" pitchFamily="34" charset="-122"/>
              </a:rPr>
              <a:t>391,450 km</a:t>
            </a:r>
            <a:endParaRPr sz="3200" spc="300" dirty="0">
              <a:latin typeface="A62 Pngtree" pitchFamily="2" charset="0"/>
              <a:ea typeface="思源黑体 Light" panose="020B0300000000000000" pitchFamily="34" charset="-122"/>
            </a:endParaRPr>
          </a:p>
        </p:txBody>
      </p:sp>
      <p:sp>
        <p:nvSpPr>
          <p:cNvPr id="558" name="Google Shape;558;p35"/>
          <p:cNvSpPr txBox="1">
            <a:spLocks noGrp="1"/>
          </p:cNvSpPr>
          <p:nvPr>
            <p:ph type="subTitle" idx="4294967295"/>
          </p:nvPr>
        </p:nvSpPr>
        <p:spPr>
          <a:xfrm>
            <a:off x="5230042" y="5349640"/>
            <a:ext cx="3392665" cy="524000"/>
          </a:xfrm>
          <a:prstGeom prst="rect">
            <a:avLst/>
          </a:prstGeom>
        </p:spPr>
        <p:txBody>
          <a:bodyPr spcFirstLastPara="1" wrap="square" lIns="121900" tIns="121900" rIns="121900" bIns="121900" anchor="t" anchorCtr="0">
            <a:noAutofit/>
          </a:bodyPr>
          <a:lstStyle/>
          <a:p>
            <a:pPr marL="0" indent="0"/>
            <a:r>
              <a:rPr lang="vi-VN" altLang="zh-CN" sz="1400" kern="0" dirty="0">
                <a:latin typeface="思源黑体 Light" panose="020B0300000000000000" pitchFamily="34" charset="-122"/>
                <a:ea typeface="思源黑体 Light" panose="020B0300000000000000" pitchFamily="34" charset="-122"/>
              </a:rPr>
              <a:t>Bạn có thể mô tả ngắn gọn về chủ đề bạn muốn nói ở đây.</a:t>
            </a:r>
            <a:endParaRPr lang="en-US" altLang="zh-CN" sz="1400" dirty="0">
              <a:latin typeface="思源黑体 Light" panose="020B0300000000000000" pitchFamily="34" charset="-122"/>
              <a:ea typeface="思源黑体 Light" panose="020B0300000000000000" pitchFamily="34" charset="-122"/>
            </a:endParaRPr>
          </a:p>
        </p:txBody>
      </p:sp>
      <p:pic>
        <p:nvPicPr>
          <p:cNvPr id="3" name="图片 2">
            <a:extLst>
              <a:ext uri="{FF2B5EF4-FFF2-40B4-BE49-F238E27FC236}">
                <a16:creationId xmlns:a16="http://schemas.microsoft.com/office/drawing/2014/main" id="{C3248738-C286-4353-91A2-83730FF7B5F2}"/>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4233992" y="4527078"/>
            <a:ext cx="996050" cy="1443006"/>
          </a:xfrm>
          <a:prstGeom prst="rect">
            <a:avLst/>
          </a:prstGeom>
        </p:spPr>
      </p:pic>
      <p:pic>
        <p:nvPicPr>
          <p:cNvPr id="7" name="图片 6">
            <a:extLst>
              <a:ext uri="{FF2B5EF4-FFF2-40B4-BE49-F238E27FC236}">
                <a16:creationId xmlns:a16="http://schemas.microsoft.com/office/drawing/2014/main" id="{014782DF-CA74-402D-B840-35BCC6DBE728}"/>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5352622" y="3025091"/>
            <a:ext cx="996050" cy="1156317"/>
          </a:xfrm>
          <a:prstGeom prst="rect">
            <a:avLst/>
          </a:prstGeom>
        </p:spPr>
      </p:pic>
      <p:pic>
        <p:nvPicPr>
          <p:cNvPr id="9" name="图片 8">
            <a:extLst>
              <a:ext uri="{FF2B5EF4-FFF2-40B4-BE49-F238E27FC236}">
                <a16:creationId xmlns:a16="http://schemas.microsoft.com/office/drawing/2014/main" id="{591AAFD9-6176-487C-862B-F89A4972C77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5897887" y="1005724"/>
            <a:ext cx="1552674" cy="1200851"/>
          </a:xfrm>
          <a:prstGeom prst="rect">
            <a:avLst/>
          </a:prstGeom>
        </p:spPr>
      </p:pic>
      <p:pic>
        <p:nvPicPr>
          <p:cNvPr id="12" name="图片 11">
            <a:extLst>
              <a:ext uri="{FF2B5EF4-FFF2-40B4-BE49-F238E27FC236}">
                <a16:creationId xmlns:a16="http://schemas.microsoft.com/office/drawing/2014/main" id="{8F20BB61-3552-4416-8C06-1625DB9754A5}"/>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10219976" y="5318337"/>
            <a:ext cx="1088315" cy="894338"/>
          </a:xfrm>
          <a:prstGeom prst="rect">
            <a:avLst/>
          </a:prstGeom>
        </p:spPr>
      </p:pic>
      <p:pic>
        <p:nvPicPr>
          <p:cNvPr id="14" name="图片 13">
            <a:extLst>
              <a:ext uri="{FF2B5EF4-FFF2-40B4-BE49-F238E27FC236}">
                <a16:creationId xmlns:a16="http://schemas.microsoft.com/office/drawing/2014/main" id="{1027F8DE-4F03-426F-BB78-79BDE75D5E17}"/>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rot="12953690">
            <a:off x="295123" y="5513234"/>
            <a:ext cx="1509340" cy="1200851"/>
          </a:xfrm>
          <a:prstGeom prst="rect">
            <a:avLst/>
          </a:prstGeom>
        </p:spPr>
      </p:pic>
      <p:pic>
        <p:nvPicPr>
          <p:cNvPr id="16" name="图片 15">
            <a:extLst>
              <a:ext uri="{FF2B5EF4-FFF2-40B4-BE49-F238E27FC236}">
                <a16:creationId xmlns:a16="http://schemas.microsoft.com/office/drawing/2014/main" id="{67115519-9B9B-4F8B-BE52-4C2981D46EF7}"/>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3122800" y="538894"/>
            <a:ext cx="777774" cy="768138"/>
          </a:xfrm>
          <a:prstGeom prst="rect">
            <a:avLst/>
          </a:prstGeom>
        </p:spPr>
      </p:pic>
      <p:pic>
        <p:nvPicPr>
          <p:cNvPr id="18" name="图片 17">
            <a:extLst>
              <a:ext uri="{FF2B5EF4-FFF2-40B4-BE49-F238E27FC236}">
                <a16:creationId xmlns:a16="http://schemas.microsoft.com/office/drawing/2014/main" id="{C27C3187-8686-4E59-835C-8510588E1C9D}"/>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10978147" y="271952"/>
            <a:ext cx="805793" cy="843537"/>
          </a:xfrm>
          <a:prstGeom prst="rect">
            <a:avLst/>
          </a:prstGeom>
        </p:spPr>
      </p:pic>
      <p:pic>
        <p:nvPicPr>
          <p:cNvPr id="4" name="图片 3">
            <a:extLst>
              <a:ext uri="{FF2B5EF4-FFF2-40B4-BE49-F238E27FC236}">
                <a16:creationId xmlns:a16="http://schemas.microsoft.com/office/drawing/2014/main" id="{F3825251-026E-010F-C4F8-C94AE08F6A41}"/>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407567" y="952370"/>
            <a:ext cx="4232425" cy="4232425"/>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theme/theme1.xml><?xml version="1.0" encoding="utf-8"?>
<a:theme xmlns:a="http://schemas.openxmlformats.org/drawingml/2006/main" name="pikbest">
  <a:themeElements>
    <a:clrScheme name="Simple Light">
      <a:dk1>
        <a:srgbClr val="000000"/>
      </a:dk1>
      <a:lt1>
        <a:srgbClr val="FFFFFF"/>
      </a:lt1>
      <a:dk2>
        <a:srgbClr val="778495"/>
      </a:dk2>
      <a:lt2>
        <a:srgbClr val="F0F0F0"/>
      </a:lt2>
      <a:accent1>
        <a:srgbClr val="00C189"/>
      </a:accent1>
      <a:accent2>
        <a:srgbClr val="C0D954"/>
      </a:accent2>
      <a:accent3>
        <a:srgbClr val="4291FB"/>
      </a:accent3>
      <a:accent4>
        <a:srgbClr val="FF3C24"/>
      </a:accent4>
      <a:accent5>
        <a:srgbClr val="FB748D"/>
      </a:accent5>
      <a:accent6>
        <a:srgbClr val="FFA840"/>
      </a:accent6>
      <a:hlink>
        <a:srgbClr val="4472C4"/>
      </a:hlink>
      <a:folHlink>
        <a:srgbClr val="BFBFB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Simple Light">
    <a:dk1>
      <a:srgbClr val="000000"/>
    </a:dk1>
    <a:lt1>
      <a:srgbClr val="FFFFFF"/>
    </a:lt1>
    <a:dk2>
      <a:srgbClr val="778495"/>
    </a:dk2>
    <a:lt2>
      <a:srgbClr val="F0F0F0"/>
    </a:lt2>
    <a:accent1>
      <a:srgbClr val="00C189"/>
    </a:accent1>
    <a:accent2>
      <a:srgbClr val="C0D954"/>
    </a:accent2>
    <a:accent3>
      <a:srgbClr val="4291FB"/>
    </a:accent3>
    <a:accent4>
      <a:srgbClr val="FF3C24"/>
    </a:accent4>
    <a:accent5>
      <a:srgbClr val="FB748D"/>
    </a:accent5>
    <a:accent6>
      <a:srgbClr val="FFA840"/>
    </a:accent6>
    <a:hlink>
      <a:srgbClr val="4472C4"/>
    </a:hlink>
    <a:folHlink>
      <a:srgbClr val="BFBFBF"/>
    </a:folHlink>
  </a:clrScheme>
</a:themeOverride>
</file>

<file path=ppt/theme/themeOverride10.xml><?xml version="1.0" encoding="utf-8"?>
<a:themeOverride xmlns:a="http://schemas.openxmlformats.org/drawingml/2006/main">
  <a:clrScheme name="Simple Light">
    <a:dk1>
      <a:srgbClr val="000000"/>
    </a:dk1>
    <a:lt1>
      <a:srgbClr val="FFFFFF"/>
    </a:lt1>
    <a:dk2>
      <a:srgbClr val="778495"/>
    </a:dk2>
    <a:lt2>
      <a:srgbClr val="F0F0F0"/>
    </a:lt2>
    <a:accent1>
      <a:srgbClr val="00C189"/>
    </a:accent1>
    <a:accent2>
      <a:srgbClr val="C0D954"/>
    </a:accent2>
    <a:accent3>
      <a:srgbClr val="4291FB"/>
    </a:accent3>
    <a:accent4>
      <a:srgbClr val="FF3C24"/>
    </a:accent4>
    <a:accent5>
      <a:srgbClr val="FB748D"/>
    </a:accent5>
    <a:accent6>
      <a:srgbClr val="FFA840"/>
    </a:accent6>
    <a:hlink>
      <a:srgbClr val="4472C4"/>
    </a:hlink>
    <a:folHlink>
      <a:srgbClr val="BFBFBF"/>
    </a:folHlink>
  </a:clrScheme>
</a:themeOverride>
</file>

<file path=ppt/theme/themeOverride11.xml><?xml version="1.0" encoding="utf-8"?>
<a:themeOverride xmlns:a="http://schemas.openxmlformats.org/drawingml/2006/main">
  <a:clrScheme name="Simple Light">
    <a:dk1>
      <a:srgbClr val="000000"/>
    </a:dk1>
    <a:lt1>
      <a:srgbClr val="FFFFFF"/>
    </a:lt1>
    <a:dk2>
      <a:srgbClr val="778495"/>
    </a:dk2>
    <a:lt2>
      <a:srgbClr val="F0F0F0"/>
    </a:lt2>
    <a:accent1>
      <a:srgbClr val="00C189"/>
    </a:accent1>
    <a:accent2>
      <a:srgbClr val="C0D954"/>
    </a:accent2>
    <a:accent3>
      <a:srgbClr val="4291FB"/>
    </a:accent3>
    <a:accent4>
      <a:srgbClr val="FF3C24"/>
    </a:accent4>
    <a:accent5>
      <a:srgbClr val="FB748D"/>
    </a:accent5>
    <a:accent6>
      <a:srgbClr val="FFA840"/>
    </a:accent6>
    <a:hlink>
      <a:srgbClr val="4472C4"/>
    </a:hlink>
    <a:folHlink>
      <a:srgbClr val="BFBFBF"/>
    </a:folHlink>
  </a:clrScheme>
</a:themeOverride>
</file>

<file path=ppt/theme/themeOverride12.xml><?xml version="1.0" encoding="utf-8"?>
<a:themeOverride xmlns:a="http://schemas.openxmlformats.org/drawingml/2006/main">
  <a:clrScheme name="Simple Light">
    <a:dk1>
      <a:srgbClr val="000000"/>
    </a:dk1>
    <a:lt1>
      <a:srgbClr val="FFFFFF"/>
    </a:lt1>
    <a:dk2>
      <a:srgbClr val="778495"/>
    </a:dk2>
    <a:lt2>
      <a:srgbClr val="F0F0F0"/>
    </a:lt2>
    <a:accent1>
      <a:srgbClr val="00C189"/>
    </a:accent1>
    <a:accent2>
      <a:srgbClr val="C0D954"/>
    </a:accent2>
    <a:accent3>
      <a:srgbClr val="4291FB"/>
    </a:accent3>
    <a:accent4>
      <a:srgbClr val="FF3C24"/>
    </a:accent4>
    <a:accent5>
      <a:srgbClr val="FB748D"/>
    </a:accent5>
    <a:accent6>
      <a:srgbClr val="FFA840"/>
    </a:accent6>
    <a:hlink>
      <a:srgbClr val="4472C4"/>
    </a:hlink>
    <a:folHlink>
      <a:srgbClr val="BFBFBF"/>
    </a:folHlink>
  </a:clrScheme>
</a:themeOverride>
</file>

<file path=ppt/theme/themeOverride13.xml><?xml version="1.0" encoding="utf-8"?>
<a:themeOverride xmlns:a="http://schemas.openxmlformats.org/drawingml/2006/main">
  <a:clrScheme name="Simple Light">
    <a:dk1>
      <a:srgbClr val="000000"/>
    </a:dk1>
    <a:lt1>
      <a:srgbClr val="FFFFFF"/>
    </a:lt1>
    <a:dk2>
      <a:srgbClr val="778495"/>
    </a:dk2>
    <a:lt2>
      <a:srgbClr val="F0F0F0"/>
    </a:lt2>
    <a:accent1>
      <a:srgbClr val="00C189"/>
    </a:accent1>
    <a:accent2>
      <a:srgbClr val="C0D954"/>
    </a:accent2>
    <a:accent3>
      <a:srgbClr val="4291FB"/>
    </a:accent3>
    <a:accent4>
      <a:srgbClr val="FF3C24"/>
    </a:accent4>
    <a:accent5>
      <a:srgbClr val="FB748D"/>
    </a:accent5>
    <a:accent6>
      <a:srgbClr val="FFA840"/>
    </a:accent6>
    <a:hlink>
      <a:srgbClr val="4472C4"/>
    </a:hlink>
    <a:folHlink>
      <a:srgbClr val="BFBFBF"/>
    </a:folHlink>
  </a:clrScheme>
</a:themeOverride>
</file>

<file path=ppt/theme/themeOverride14.xml><?xml version="1.0" encoding="utf-8"?>
<a:themeOverride xmlns:a="http://schemas.openxmlformats.org/drawingml/2006/main">
  <a:clrScheme name="Simple Light">
    <a:dk1>
      <a:srgbClr val="000000"/>
    </a:dk1>
    <a:lt1>
      <a:srgbClr val="FFFFFF"/>
    </a:lt1>
    <a:dk2>
      <a:srgbClr val="778495"/>
    </a:dk2>
    <a:lt2>
      <a:srgbClr val="F0F0F0"/>
    </a:lt2>
    <a:accent1>
      <a:srgbClr val="00C189"/>
    </a:accent1>
    <a:accent2>
      <a:srgbClr val="C0D954"/>
    </a:accent2>
    <a:accent3>
      <a:srgbClr val="4291FB"/>
    </a:accent3>
    <a:accent4>
      <a:srgbClr val="FF3C24"/>
    </a:accent4>
    <a:accent5>
      <a:srgbClr val="FB748D"/>
    </a:accent5>
    <a:accent6>
      <a:srgbClr val="FFA840"/>
    </a:accent6>
    <a:hlink>
      <a:srgbClr val="4472C4"/>
    </a:hlink>
    <a:folHlink>
      <a:srgbClr val="BFBFBF"/>
    </a:folHlink>
  </a:clrScheme>
</a:themeOverride>
</file>

<file path=ppt/theme/themeOverride15.xml><?xml version="1.0" encoding="utf-8"?>
<a:themeOverride xmlns:a="http://schemas.openxmlformats.org/drawingml/2006/main">
  <a:clrScheme name="Simple Light">
    <a:dk1>
      <a:srgbClr val="000000"/>
    </a:dk1>
    <a:lt1>
      <a:srgbClr val="FFFFFF"/>
    </a:lt1>
    <a:dk2>
      <a:srgbClr val="778495"/>
    </a:dk2>
    <a:lt2>
      <a:srgbClr val="F0F0F0"/>
    </a:lt2>
    <a:accent1>
      <a:srgbClr val="00C189"/>
    </a:accent1>
    <a:accent2>
      <a:srgbClr val="C0D954"/>
    </a:accent2>
    <a:accent3>
      <a:srgbClr val="4291FB"/>
    </a:accent3>
    <a:accent4>
      <a:srgbClr val="FF3C24"/>
    </a:accent4>
    <a:accent5>
      <a:srgbClr val="FB748D"/>
    </a:accent5>
    <a:accent6>
      <a:srgbClr val="FFA840"/>
    </a:accent6>
    <a:hlink>
      <a:srgbClr val="4472C4"/>
    </a:hlink>
    <a:folHlink>
      <a:srgbClr val="BFBFBF"/>
    </a:folHlink>
  </a:clrScheme>
</a:themeOverride>
</file>

<file path=ppt/theme/themeOverride16.xml><?xml version="1.0" encoding="utf-8"?>
<a:themeOverride xmlns:a="http://schemas.openxmlformats.org/drawingml/2006/main">
  <a:clrScheme name="Simple Light">
    <a:dk1>
      <a:srgbClr val="000000"/>
    </a:dk1>
    <a:lt1>
      <a:srgbClr val="FFFFFF"/>
    </a:lt1>
    <a:dk2>
      <a:srgbClr val="778495"/>
    </a:dk2>
    <a:lt2>
      <a:srgbClr val="F0F0F0"/>
    </a:lt2>
    <a:accent1>
      <a:srgbClr val="00C189"/>
    </a:accent1>
    <a:accent2>
      <a:srgbClr val="C0D954"/>
    </a:accent2>
    <a:accent3>
      <a:srgbClr val="4291FB"/>
    </a:accent3>
    <a:accent4>
      <a:srgbClr val="FF3C24"/>
    </a:accent4>
    <a:accent5>
      <a:srgbClr val="FB748D"/>
    </a:accent5>
    <a:accent6>
      <a:srgbClr val="FFA840"/>
    </a:accent6>
    <a:hlink>
      <a:srgbClr val="4472C4"/>
    </a:hlink>
    <a:folHlink>
      <a:srgbClr val="BFBFBF"/>
    </a:folHlink>
  </a:clrScheme>
</a:themeOverride>
</file>

<file path=ppt/theme/themeOverride17.xml><?xml version="1.0" encoding="utf-8"?>
<a:themeOverride xmlns:a="http://schemas.openxmlformats.org/drawingml/2006/main">
  <a:clrScheme name="Simple Light">
    <a:dk1>
      <a:srgbClr val="000000"/>
    </a:dk1>
    <a:lt1>
      <a:srgbClr val="FFFFFF"/>
    </a:lt1>
    <a:dk2>
      <a:srgbClr val="778495"/>
    </a:dk2>
    <a:lt2>
      <a:srgbClr val="F0F0F0"/>
    </a:lt2>
    <a:accent1>
      <a:srgbClr val="00C189"/>
    </a:accent1>
    <a:accent2>
      <a:srgbClr val="C0D954"/>
    </a:accent2>
    <a:accent3>
      <a:srgbClr val="4291FB"/>
    </a:accent3>
    <a:accent4>
      <a:srgbClr val="FF3C24"/>
    </a:accent4>
    <a:accent5>
      <a:srgbClr val="FB748D"/>
    </a:accent5>
    <a:accent6>
      <a:srgbClr val="FFA840"/>
    </a:accent6>
    <a:hlink>
      <a:srgbClr val="4472C4"/>
    </a:hlink>
    <a:folHlink>
      <a:srgbClr val="BFBFBF"/>
    </a:folHlink>
  </a:clrScheme>
</a:themeOverride>
</file>

<file path=ppt/theme/themeOverride2.xml><?xml version="1.0" encoding="utf-8"?>
<a:themeOverride xmlns:a="http://schemas.openxmlformats.org/drawingml/2006/main">
  <a:clrScheme name="Simple Light">
    <a:dk1>
      <a:srgbClr val="000000"/>
    </a:dk1>
    <a:lt1>
      <a:srgbClr val="FFFFFF"/>
    </a:lt1>
    <a:dk2>
      <a:srgbClr val="778495"/>
    </a:dk2>
    <a:lt2>
      <a:srgbClr val="F0F0F0"/>
    </a:lt2>
    <a:accent1>
      <a:srgbClr val="00C189"/>
    </a:accent1>
    <a:accent2>
      <a:srgbClr val="C0D954"/>
    </a:accent2>
    <a:accent3>
      <a:srgbClr val="4291FB"/>
    </a:accent3>
    <a:accent4>
      <a:srgbClr val="FF3C24"/>
    </a:accent4>
    <a:accent5>
      <a:srgbClr val="FB748D"/>
    </a:accent5>
    <a:accent6>
      <a:srgbClr val="FFA840"/>
    </a:accent6>
    <a:hlink>
      <a:srgbClr val="4472C4"/>
    </a:hlink>
    <a:folHlink>
      <a:srgbClr val="BFBFBF"/>
    </a:folHlink>
  </a:clrScheme>
</a:themeOverride>
</file>

<file path=ppt/theme/themeOverride3.xml><?xml version="1.0" encoding="utf-8"?>
<a:themeOverride xmlns:a="http://schemas.openxmlformats.org/drawingml/2006/main">
  <a:clrScheme name="Simple Light">
    <a:dk1>
      <a:srgbClr val="000000"/>
    </a:dk1>
    <a:lt1>
      <a:srgbClr val="FFFFFF"/>
    </a:lt1>
    <a:dk2>
      <a:srgbClr val="778495"/>
    </a:dk2>
    <a:lt2>
      <a:srgbClr val="F0F0F0"/>
    </a:lt2>
    <a:accent1>
      <a:srgbClr val="00C189"/>
    </a:accent1>
    <a:accent2>
      <a:srgbClr val="C0D954"/>
    </a:accent2>
    <a:accent3>
      <a:srgbClr val="4291FB"/>
    </a:accent3>
    <a:accent4>
      <a:srgbClr val="FF3C24"/>
    </a:accent4>
    <a:accent5>
      <a:srgbClr val="FB748D"/>
    </a:accent5>
    <a:accent6>
      <a:srgbClr val="FFA840"/>
    </a:accent6>
    <a:hlink>
      <a:srgbClr val="4472C4"/>
    </a:hlink>
    <a:folHlink>
      <a:srgbClr val="BFBFBF"/>
    </a:folHlink>
  </a:clrScheme>
</a:themeOverride>
</file>

<file path=ppt/theme/themeOverride4.xml><?xml version="1.0" encoding="utf-8"?>
<a:themeOverride xmlns:a="http://schemas.openxmlformats.org/drawingml/2006/main">
  <a:clrScheme name="Simple Light">
    <a:dk1>
      <a:srgbClr val="000000"/>
    </a:dk1>
    <a:lt1>
      <a:srgbClr val="FFFFFF"/>
    </a:lt1>
    <a:dk2>
      <a:srgbClr val="778495"/>
    </a:dk2>
    <a:lt2>
      <a:srgbClr val="F0F0F0"/>
    </a:lt2>
    <a:accent1>
      <a:srgbClr val="00C189"/>
    </a:accent1>
    <a:accent2>
      <a:srgbClr val="C0D954"/>
    </a:accent2>
    <a:accent3>
      <a:srgbClr val="4291FB"/>
    </a:accent3>
    <a:accent4>
      <a:srgbClr val="FF3C24"/>
    </a:accent4>
    <a:accent5>
      <a:srgbClr val="FB748D"/>
    </a:accent5>
    <a:accent6>
      <a:srgbClr val="FFA840"/>
    </a:accent6>
    <a:hlink>
      <a:srgbClr val="4472C4"/>
    </a:hlink>
    <a:folHlink>
      <a:srgbClr val="BFBFBF"/>
    </a:folHlink>
  </a:clrScheme>
</a:themeOverride>
</file>

<file path=ppt/theme/themeOverride5.xml><?xml version="1.0" encoding="utf-8"?>
<a:themeOverride xmlns:a="http://schemas.openxmlformats.org/drawingml/2006/main">
  <a:clrScheme name="Simple Light">
    <a:dk1>
      <a:srgbClr val="000000"/>
    </a:dk1>
    <a:lt1>
      <a:srgbClr val="FFFFFF"/>
    </a:lt1>
    <a:dk2>
      <a:srgbClr val="778495"/>
    </a:dk2>
    <a:lt2>
      <a:srgbClr val="F0F0F0"/>
    </a:lt2>
    <a:accent1>
      <a:srgbClr val="00C189"/>
    </a:accent1>
    <a:accent2>
      <a:srgbClr val="C0D954"/>
    </a:accent2>
    <a:accent3>
      <a:srgbClr val="4291FB"/>
    </a:accent3>
    <a:accent4>
      <a:srgbClr val="FF3C24"/>
    </a:accent4>
    <a:accent5>
      <a:srgbClr val="FB748D"/>
    </a:accent5>
    <a:accent6>
      <a:srgbClr val="FFA840"/>
    </a:accent6>
    <a:hlink>
      <a:srgbClr val="4472C4"/>
    </a:hlink>
    <a:folHlink>
      <a:srgbClr val="BFBFBF"/>
    </a:folHlink>
  </a:clrScheme>
</a:themeOverride>
</file>

<file path=ppt/theme/themeOverride6.xml><?xml version="1.0" encoding="utf-8"?>
<a:themeOverride xmlns:a="http://schemas.openxmlformats.org/drawingml/2006/main">
  <a:clrScheme name="Simple Light">
    <a:dk1>
      <a:srgbClr val="000000"/>
    </a:dk1>
    <a:lt1>
      <a:srgbClr val="FFFFFF"/>
    </a:lt1>
    <a:dk2>
      <a:srgbClr val="778495"/>
    </a:dk2>
    <a:lt2>
      <a:srgbClr val="F0F0F0"/>
    </a:lt2>
    <a:accent1>
      <a:srgbClr val="00C189"/>
    </a:accent1>
    <a:accent2>
      <a:srgbClr val="C0D954"/>
    </a:accent2>
    <a:accent3>
      <a:srgbClr val="4291FB"/>
    </a:accent3>
    <a:accent4>
      <a:srgbClr val="FF3C24"/>
    </a:accent4>
    <a:accent5>
      <a:srgbClr val="FB748D"/>
    </a:accent5>
    <a:accent6>
      <a:srgbClr val="FFA840"/>
    </a:accent6>
    <a:hlink>
      <a:srgbClr val="4472C4"/>
    </a:hlink>
    <a:folHlink>
      <a:srgbClr val="BFBFBF"/>
    </a:folHlink>
  </a:clrScheme>
</a:themeOverride>
</file>

<file path=ppt/theme/themeOverride7.xml><?xml version="1.0" encoding="utf-8"?>
<a:themeOverride xmlns:a="http://schemas.openxmlformats.org/drawingml/2006/main">
  <a:clrScheme name="Simple Light">
    <a:dk1>
      <a:srgbClr val="000000"/>
    </a:dk1>
    <a:lt1>
      <a:srgbClr val="FFFFFF"/>
    </a:lt1>
    <a:dk2>
      <a:srgbClr val="778495"/>
    </a:dk2>
    <a:lt2>
      <a:srgbClr val="F0F0F0"/>
    </a:lt2>
    <a:accent1>
      <a:srgbClr val="00C189"/>
    </a:accent1>
    <a:accent2>
      <a:srgbClr val="C0D954"/>
    </a:accent2>
    <a:accent3>
      <a:srgbClr val="4291FB"/>
    </a:accent3>
    <a:accent4>
      <a:srgbClr val="FF3C24"/>
    </a:accent4>
    <a:accent5>
      <a:srgbClr val="FB748D"/>
    </a:accent5>
    <a:accent6>
      <a:srgbClr val="FFA840"/>
    </a:accent6>
    <a:hlink>
      <a:srgbClr val="4472C4"/>
    </a:hlink>
    <a:folHlink>
      <a:srgbClr val="BFBFBF"/>
    </a:folHlink>
  </a:clrScheme>
</a:themeOverride>
</file>

<file path=ppt/theme/themeOverride8.xml><?xml version="1.0" encoding="utf-8"?>
<a:themeOverride xmlns:a="http://schemas.openxmlformats.org/drawingml/2006/main">
  <a:clrScheme name="Simple Light">
    <a:dk1>
      <a:srgbClr val="000000"/>
    </a:dk1>
    <a:lt1>
      <a:srgbClr val="FFFFFF"/>
    </a:lt1>
    <a:dk2>
      <a:srgbClr val="778495"/>
    </a:dk2>
    <a:lt2>
      <a:srgbClr val="F0F0F0"/>
    </a:lt2>
    <a:accent1>
      <a:srgbClr val="00C189"/>
    </a:accent1>
    <a:accent2>
      <a:srgbClr val="C0D954"/>
    </a:accent2>
    <a:accent3>
      <a:srgbClr val="4291FB"/>
    </a:accent3>
    <a:accent4>
      <a:srgbClr val="FF3C24"/>
    </a:accent4>
    <a:accent5>
      <a:srgbClr val="FB748D"/>
    </a:accent5>
    <a:accent6>
      <a:srgbClr val="FFA840"/>
    </a:accent6>
    <a:hlink>
      <a:srgbClr val="4472C4"/>
    </a:hlink>
    <a:folHlink>
      <a:srgbClr val="BFBFBF"/>
    </a:folHlink>
  </a:clrScheme>
</a:themeOverride>
</file>

<file path=ppt/theme/themeOverride9.xml><?xml version="1.0" encoding="utf-8"?>
<a:themeOverride xmlns:a="http://schemas.openxmlformats.org/drawingml/2006/main">
  <a:clrScheme name="Simple Light">
    <a:dk1>
      <a:srgbClr val="000000"/>
    </a:dk1>
    <a:lt1>
      <a:srgbClr val="FFFFFF"/>
    </a:lt1>
    <a:dk2>
      <a:srgbClr val="778495"/>
    </a:dk2>
    <a:lt2>
      <a:srgbClr val="F0F0F0"/>
    </a:lt2>
    <a:accent1>
      <a:srgbClr val="00C189"/>
    </a:accent1>
    <a:accent2>
      <a:srgbClr val="C0D954"/>
    </a:accent2>
    <a:accent3>
      <a:srgbClr val="4291FB"/>
    </a:accent3>
    <a:accent4>
      <a:srgbClr val="FF3C24"/>
    </a:accent4>
    <a:accent5>
      <a:srgbClr val="FB748D"/>
    </a:accent5>
    <a:accent6>
      <a:srgbClr val="FFA840"/>
    </a:accent6>
    <a:hlink>
      <a:srgbClr val="4472C4"/>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965</TotalTime>
  <Words>1577</Words>
  <Application>Microsoft Office PowerPoint</Application>
  <PresentationFormat>Widescreen</PresentationFormat>
  <Paragraphs>124</Paragraphs>
  <Slides>21</Slides>
  <Notes>21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21</vt:i4>
      </vt:variant>
    </vt:vector>
  </HeadingPairs>
  <TitlesOfParts>
    <vt:vector size="32" baseType="lpstr">
      <vt:lpstr>A62 Pngtree</vt:lpstr>
      <vt:lpstr>等线</vt:lpstr>
      <vt:lpstr>Lato</vt:lpstr>
      <vt:lpstr>Arial</vt:lpstr>
      <vt:lpstr>Times New Roman</vt:lpstr>
      <vt:lpstr>宋体</vt:lpstr>
      <vt:lpstr>思源黑体 Light</vt:lpstr>
      <vt:lpstr>.VnArial</vt:lpstr>
      <vt:lpstr>.VnTifani HeavyH</vt:lpstr>
      <vt:lpstr>思源黑体 Heavy</vt:lpstr>
      <vt:lpstr>pikbest</vt:lpstr>
      <vt:lpstr>CHÀO MỪNG CÁC EM ĐẾN VỚI TIẾT HỌC GDCD 9</vt:lpstr>
      <vt:lpstr>PowerPoint Presentation</vt:lpstr>
      <vt:lpstr>BẢO VỆ HÒA BÌNH </vt:lpstr>
      <vt:lpstr>PowerPoint Presentation</vt:lpstr>
      <vt:lpstr>PowerPoint Presentation</vt:lpstr>
      <vt:lpstr>Add your text</vt:lpstr>
      <vt:lpstr>Ngày của giáo viên</vt:lpstr>
      <vt:lpstr>Ngày giáo viên Việt Nam</vt:lpstr>
      <vt:lpstr>7h 35m 47s</vt:lpstr>
      <vt:lpstr>PowerPoint Presentation</vt:lpstr>
      <vt:lpstr>Ngày lễ hội giáo viên Việt Nam</vt:lpstr>
      <vt:lpstr>PowerPoint Presentation</vt:lpstr>
      <vt:lpstr>Ngày lễ hội giáo viên Việt Nam</vt:lpstr>
      <vt:lpstr>PowerPoint Presentation</vt:lpstr>
      <vt:lpstr>Chương trình giáo viên Việt Nam</vt:lpstr>
      <vt:lpstr>Mục lục</vt:lpstr>
      <vt:lpstr>Nói hay lắm</vt:lpstr>
      <vt:lpstr>PowerPoint Presentation</vt:lpstr>
      <vt:lpstr>PowerPoint Presentation</vt:lpstr>
      <vt:lpstr>Mục lục</vt:lpstr>
      <vt:lpstr>Cảm ơn.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Thuyết Trình Chủ đề:….</dc:title>
  <dc:creator>PC</dc:creator>
  <cp:lastModifiedBy>PC</cp:lastModifiedBy>
  <cp:revision>5</cp:revision>
  <dcterms:created xsi:type="dcterms:W3CDTF">2021-09-09T03:58:44Z</dcterms:created>
  <dcterms:modified xsi:type="dcterms:W3CDTF">2022-10-03T01:54:16Z</dcterms:modified>
</cp:coreProperties>
</file>