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61" r:id="rId5"/>
    <p:sldId id="263" r:id="rId6"/>
    <p:sldId id="264" r:id="rId7"/>
    <p:sldId id="267" r:id="rId8"/>
    <p:sldId id="268" r:id="rId9"/>
    <p:sldId id="265" r:id="rId10"/>
    <p:sldId id="266" r:id="rId11"/>
    <p:sldId id="262" r:id="rId12"/>
    <p:sldId id="269" r:id="rId1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BE31B-1879-4B33-8B6B-61A28F81DBE3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F5F6-D2C8-4178-85A2-F0ACFF81C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DDFBE3-0A3F-45A9-BDA8-1B07709CB9B9}" type="slidenum">
              <a:rPr 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1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6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90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0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EA51-D454-4E87-AF5D-1F1EBBB4548A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C8BE-B252-4FF1-8D41-1399D6DEB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2" descr="C:\Users\USER\Desktop\củi lử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2" y="1801416"/>
            <a:ext cx="1749028" cy="187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13" descr="C:\Users\USER\Desktop\bep-hong-ngoa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672" y="1801416"/>
            <a:ext cx="18621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1926751" y="0"/>
            <a:ext cx="5359874" cy="139954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5" y="1685925"/>
            <a:ext cx="3314700" cy="2486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026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7476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50318" y="3971895"/>
            <a:ext cx="1148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0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862" y="2947987"/>
            <a:ext cx="1328737" cy="495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0425" y="2924175"/>
            <a:ext cx="1419225" cy="495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957" y="2922646"/>
            <a:ext cx="2038350" cy="481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62575" y="2438400"/>
            <a:ext cx="20383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5400000">
            <a:off x="5981700" y="1069181"/>
            <a:ext cx="933450" cy="1728788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435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6949" y="3771900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007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4842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246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2175" y="2655094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599" y="3186112"/>
            <a:ext cx="50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19650" y="3148012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960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812" y="3017021"/>
            <a:ext cx="146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3774" y="2883671"/>
            <a:ext cx="138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ĐIỀU KHIỂN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7838" y="2916075"/>
            <a:ext cx="21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 NHIỆT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NGOẠI</a:t>
            </a:r>
          </a:p>
        </p:txBody>
      </p: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7400925" y="2543175"/>
            <a:ext cx="6000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0987" y="2362020"/>
            <a:ext cx="101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700" y="1745412"/>
            <a:ext cx="952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NỒI NẤU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6561" y="138893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9125" y="466996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38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5646" y="749193"/>
            <a:ext cx="7207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mâm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nồi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9525" marR="123825" indent="-171450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ngoại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561" y="205568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3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4474" y="142875"/>
            <a:ext cx="14997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BÀI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647700"/>
            <a:ext cx="66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52959"/>
              </p:ext>
            </p:extLst>
          </p:nvPr>
        </p:nvGraphicFramePr>
        <p:xfrm>
          <a:off x="285749" y="1457385"/>
          <a:ext cx="8029575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bếp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chỉnh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nhiệt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chế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nấu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bếp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 </a:t>
                      </a:r>
                      <a:endParaRPr lang="en-US" sz="1800" dirty="0"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nồi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bền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phận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chức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năng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bao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kín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bảo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vệ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bộ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phận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bên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bếp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nằm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phía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thân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mặt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năng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cung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cấp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nhiệt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bếp</a:t>
                      </a:r>
                      <a:endParaRPr lang="en-US" sz="1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50" y="197167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50" y="261937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3514725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850" y="3988832"/>
            <a:ext cx="171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1650" y="827312"/>
            <a:ext cx="6229350" cy="7127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30-31-BÀI 13: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BẾP HỒNG NGOẠI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678" name="AutoShape 46"/>
          <p:cNvSpPr>
            <a:spLocks noChangeArrowheads="1"/>
          </p:cNvSpPr>
          <p:nvPr/>
        </p:nvSpPr>
        <p:spPr bwMode="ltGray">
          <a:xfrm rot="5400000">
            <a:off x="-673894" y="1105697"/>
            <a:ext cx="3617913" cy="3578225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69679" name="AutoShape 47"/>
          <p:cNvSpPr>
            <a:spLocks noChangeArrowheads="1"/>
          </p:cNvSpPr>
          <p:nvPr/>
        </p:nvSpPr>
        <p:spPr bwMode="ltGray">
          <a:xfrm rot="5400000" flipH="1">
            <a:off x="-369888" y="1431925"/>
            <a:ext cx="3024188" cy="294798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4104" name="AutoShape 50"/>
          <p:cNvSpPr>
            <a:spLocks noChangeArrowheads="1"/>
          </p:cNvSpPr>
          <p:nvPr/>
        </p:nvSpPr>
        <p:spPr bwMode="gray">
          <a:xfrm>
            <a:off x="2838450" y="2962344"/>
            <a:ext cx="3751660" cy="53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– NGUYÊN LÝ LÀM VIỆC</a:t>
            </a:r>
          </a:p>
        </p:txBody>
      </p:sp>
      <p:sp>
        <p:nvSpPr>
          <p:cNvPr id="4106" name="AutoShape 52"/>
          <p:cNvSpPr>
            <a:spLocks noChangeArrowheads="1"/>
          </p:cNvSpPr>
          <p:nvPr/>
        </p:nvSpPr>
        <p:spPr bwMode="gray">
          <a:xfrm>
            <a:off x="2876552" y="1952166"/>
            <a:ext cx="3327797" cy="533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– CẤU TẠO</a:t>
            </a:r>
          </a:p>
        </p:txBody>
      </p:sp>
      <p:grpSp>
        <p:nvGrpSpPr>
          <p:cNvPr id="4107" name="Group 53"/>
          <p:cNvGrpSpPr>
            <a:grpSpLocks/>
          </p:cNvGrpSpPr>
          <p:nvPr/>
        </p:nvGrpSpPr>
        <p:grpSpPr bwMode="auto">
          <a:xfrm>
            <a:off x="2638425" y="1964458"/>
            <a:ext cx="401638" cy="519361"/>
            <a:chOff x="2078" y="1444"/>
            <a:chExt cx="1615" cy="2091"/>
          </a:xfrm>
        </p:grpSpPr>
        <p:sp>
          <p:nvSpPr>
            <p:cNvPr id="6160" name="Oval 54"/>
            <p:cNvSpPr>
              <a:spLocks noChangeArrowheads="1"/>
            </p:cNvSpPr>
            <p:nvPr/>
          </p:nvSpPr>
          <p:spPr bwMode="gray">
            <a:xfrm>
              <a:off x="2078" y="1678"/>
              <a:ext cx="1615" cy="161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1" name="Oval 55"/>
            <p:cNvSpPr>
              <a:spLocks noChangeArrowheads="1"/>
            </p:cNvSpPr>
            <p:nvPr/>
          </p:nvSpPr>
          <p:spPr bwMode="gray">
            <a:xfrm>
              <a:off x="2167" y="1768"/>
              <a:ext cx="1430" cy="143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88" name="Oval 56"/>
            <p:cNvSpPr>
              <a:spLocks noChangeArrowheads="1"/>
            </p:cNvSpPr>
            <p:nvPr/>
          </p:nvSpPr>
          <p:spPr bwMode="gray">
            <a:xfrm>
              <a:off x="2257" y="1444"/>
              <a:ext cx="1045" cy="20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63" name="Oval 57"/>
            <p:cNvSpPr>
              <a:spLocks noChangeArrowheads="1"/>
            </p:cNvSpPr>
            <p:nvPr/>
          </p:nvSpPr>
          <p:spPr bwMode="gray">
            <a:xfrm>
              <a:off x="2257" y="1638"/>
              <a:ext cx="1045" cy="1699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690" name="Oval 58"/>
            <p:cNvSpPr>
              <a:spLocks noChangeArrowheads="1"/>
            </p:cNvSpPr>
            <p:nvPr/>
          </p:nvSpPr>
          <p:spPr bwMode="gray">
            <a:xfrm>
              <a:off x="2333" y="1444"/>
              <a:ext cx="1098" cy="209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65" name="Oval 59"/>
            <p:cNvSpPr>
              <a:spLocks noChangeArrowheads="1"/>
            </p:cNvSpPr>
            <p:nvPr/>
          </p:nvSpPr>
          <p:spPr bwMode="gray">
            <a:xfrm>
              <a:off x="2340" y="1638"/>
              <a:ext cx="1092" cy="169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109" name="Group 67"/>
          <p:cNvGrpSpPr>
            <a:grpSpLocks/>
          </p:cNvGrpSpPr>
          <p:nvPr/>
        </p:nvGrpSpPr>
        <p:grpSpPr bwMode="auto">
          <a:xfrm>
            <a:off x="2609852" y="2973907"/>
            <a:ext cx="398463" cy="519359"/>
            <a:chOff x="2078" y="1432"/>
            <a:chExt cx="1615" cy="2111"/>
          </a:xfrm>
        </p:grpSpPr>
        <p:sp>
          <p:nvSpPr>
            <p:cNvPr id="6154" name="Oval 68"/>
            <p:cNvSpPr>
              <a:spLocks noChangeArrowheads="1"/>
            </p:cNvSpPr>
            <p:nvPr/>
          </p:nvSpPr>
          <p:spPr bwMode="gray">
            <a:xfrm>
              <a:off x="2078" y="1677"/>
              <a:ext cx="1615" cy="16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55" name="Oval 69"/>
            <p:cNvSpPr>
              <a:spLocks noChangeArrowheads="1"/>
            </p:cNvSpPr>
            <p:nvPr/>
          </p:nvSpPr>
          <p:spPr bwMode="gray">
            <a:xfrm>
              <a:off x="2168" y="1774"/>
              <a:ext cx="1435" cy="1426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702" name="Oval 70"/>
            <p:cNvSpPr>
              <a:spLocks noChangeArrowheads="1"/>
            </p:cNvSpPr>
            <p:nvPr/>
          </p:nvSpPr>
          <p:spPr bwMode="gray">
            <a:xfrm>
              <a:off x="2252" y="1432"/>
              <a:ext cx="1053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57" name="Oval 71"/>
            <p:cNvSpPr>
              <a:spLocks noChangeArrowheads="1"/>
            </p:cNvSpPr>
            <p:nvPr/>
          </p:nvSpPr>
          <p:spPr bwMode="gray">
            <a:xfrm>
              <a:off x="2252" y="1627"/>
              <a:ext cx="1053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704" name="Oval 72"/>
            <p:cNvSpPr>
              <a:spLocks noChangeArrowheads="1"/>
            </p:cNvSpPr>
            <p:nvPr/>
          </p:nvSpPr>
          <p:spPr bwMode="gray">
            <a:xfrm>
              <a:off x="2335" y="1432"/>
              <a:ext cx="1100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6159" name="Oval 73"/>
            <p:cNvSpPr>
              <a:spLocks noChangeArrowheads="1"/>
            </p:cNvSpPr>
            <p:nvPr/>
          </p:nvSpPr>
          <p:spPr bwMode="gray">
            <a:xfrm>
              <a:off x="2335" y="1627"/>
              <a:ext cx="1100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AutoShape 50"/>
          <p:cNvSpPr>
            <a:spLocks noChangeArrowheads="1"/>
          </p:cNvSpPr>
          <p:nvPr/>
        </p:nvSpPr>
        <p:spPr bwMode="gray">
          <a:xfrm>
            <a:off x="2524118" y="3933899"/>
            <a:ext cx="3990983" cy="53022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– LỰA CHỌN VÀ SỬ DỤNG</a:t>
            </a:r>
          </a:p>
        </p:txBody>
      </p: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2295520" y="3945462"/>
            <a:ext cx="398463" cy="519359"/>
            <a:chOff x="2078" y="1432"/>
            <a:chExt cx="1615" cy="2111"/>
          </a:xfrm>
        </p:grpSpPr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2078" y="1677"/>
              <a:ext cx="1615" cy="16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Oval 69"/>
            <p:cNvSpPr>
              <a:spLocks noChangeArrowheads="1"/>
            </p:cNvSpPr>
            <p:nvPr/>
          </p:nvSpPr>
          <p:spPr bwMode="gray">
            <a:xfrm>
              <a:off x="2168" y="1774"/>
              <a:ext cx="1435" cy="1426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70"/>
            <p:cNvSpPr>
              <a:spLocks noChangeArrowheads="1"/>
            </p:cNvSpPr>
            <p:nvPr/>
          </p:nvSpPr>
          <p:spPr bwMode="gray">
            <a:xfrm>
              <a:off x="2252" y="1432"/>
              <a:ext cx="1053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6" name="Oval 71"/>
            <p:cNvSpPr>
              <a:spLocks noChangeArrowheads="1"/>
            </p:cNvSpPr>
            <p:nvPr/>
          </p:nvSpPr>
          <p:spPr bwMode="gray">
            <a:xfrm>
              <a:off x="2252" y="1627"/>
              <a:ext cx="1053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val 72"/>
            <p:cNvSpPr>
              <a:spLocks noChangeArrowheads="1"/>
            </p:cNvSpPr>
            <p:nvPr/>
          </p:nvSpPr>
          <p:spPr bwMode="gray">
            <a:xfrm>
              <a:off x="2335" y="1432"/>
              <a:ext cx="1100" cy="211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800"/>
            </a:p>
          </p:txBody>
        </p:sp>
        <p:sp>
          <p:nvSpPr>
            <p:cNvPr id="28" name="Oval 73"/>
            <p:cNvSpPr>
              <a:spLocks noChangeArrowheads="1"/>
            </p:cNvSpPr>
            <p:nvPr/>
          </p:nvSpPr>
          <p:spPr bwMode="gray">
            <a:xfrm>
              <a:off x="2335" y="1627"/>
              <a:ext cx="1100" cy="1715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accent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  <a:defRPr/>
              </a:pPr>
              <a:endParaRPr lang="en-US" sz="135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8522455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6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14" descr="image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33" y="2434701"/>
            <a:ext cx="3889408" cy="218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6132" y="94888"/>
            <a:ext cx="144366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8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I. CẤU TẠO</a:t>
            </a:r>
            <a:endParaRPr lang="en-US" sz="1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37679" y="2602349"/>
            <a:ext cx="1720121" cy="1560746"/>
            <a:chOff x="2713220" y="2730848"/>
            <a:chExt cx="2293495" cy="208099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222885" y="3327817"/>
              <a:ext cx="1783830" cy="14840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2713220" y="2730848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72034" y="1594965"/>
            <a:ext cx="573374" cy="1013283"/>
            <a:chOff x="4477066" y="2198060"/>
            <a:chExt cx="764498" cy="135104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962844" y="2556413"/>
              <a:ext cx="0" cy="992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4477066" y="2198060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2349" y="1647760"/>
            <a:ext cx="2471110" cy="1445610"/>
            <a:chOff x="6546229" y="2476869"/>
            <a:chExt cx="3294813" cy="192748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546229" y="2935312"/>
              <a:ext cx="2578309" cy="14690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076544" y="2476869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20768" y="4395286"/>
            <a:ext cx="2370077" cy="458443"/>
            <a:chOff x="8259580" y="5072501"/>
            <a:chExt cx="3160103" cy="61125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59580" y="5378130"/>
              <a:ext cx="23984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0655185" y="5072501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1490" y="2192287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7800" y="1232262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3458" y="1719121"/>
            <a:ext cx="166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84936" y="3965839"/>
            <a:ext cx="1668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6099" y="4712504"/>
            <a:ext cx="328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13.1.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5838" y="472925"/>
            <a:ext cx="679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13.1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(2), (3), (4)</a:t>
            </a:r>
          </a:p>
        </p:txBody>
      </p:sp>
    </p:spTree>
    <p:extLst>
      <p:ext uri="{BB962C8B-B14F-4D97-AF65-F5344CB8AC3E}">
        <p14:creationId xmlns:p14="http://schemas.microsoft.com/office/powerpoint/2010/main" val="416793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14" descr="image1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629" y="1200751"/>
            <a:ext cx="3530445" cy="182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2874" y="3580825"/>
            <a:ext cx="5120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- Mâm nhiệt hồng ngoại</a:t>
            </a:r>
            <a:r>
              <a:rPr lang="vi-VN" sz="1600" i="1" dirty="0">
                <a:solidFill>
                  <a:srgbClr val="000000"/>
                </a:solidFill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bếp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319118" y="161065"/>
            <a:ext cx="1585883" cy="435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000" b="1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I. CẤU TẠO</a:t>
            </a:r>
            <a:endParaRPr lang="en-US" sz="20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9118" y="564479"/>
            <a:ext cx="349326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525" indent="-171450" algn="just">
              <a:lnSpc>
                <a:spcPct val="120000"/>
              </a:lnSpc>
            </a:pP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</a:rPr>
              <a:t>B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ếp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hồng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ngoại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gồm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438" y="1015316"/>
            <a:ext cx="4473085" cy="65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285750" algn="just">
              <a:lnSpc>
                <a:spcPct val="120000"/>
              </a:lnSpc>
              <a:buFontTx/>
              <a:buChar char="-"/>
            </a:pPr>
            <a:r>
              <a:rPr lang="vi-VN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bếp: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nồi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nấu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kính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bền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874" y="1926395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525" indent="-171450" algn="just">
              <a:lnSpc>
                <a:spcPct val="120000"/>
              </a:lnSpc>
            </a:pP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Bảng đi</a:t>
            </a:r>
            <a:r>
              <a:rPr lang="en-US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ều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kh</a:t>
            </a:r>
            <a:r>
              <a:rPr lang="en-US" sz="16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iể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điều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chỉnh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nhiệt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chế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nấu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256" y="2732164"/>
            <a:ext cx="5332373" cy="657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indent="-171450" algn="just">
              <a:lnSpc>
                <a:spcPct val="120000"/>
              </a:lnSpc>
            </a:pP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16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Thân bếp</a:t>
            </a:r>
            <a:r>
              <a:rPr lang="vi-VN" sz="16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kín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phận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bếp</a:t>
            </a:r>
            <a:r>
              <a:rPr lang="en-US" sz="16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878753" y="338885"/>
            <a:ext cx="573374" cy="1013283"/>
            <a:chOff x="4477066" y="2198060"/>
            <a:chExt cx="764498" cy="135104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962844" y="2556413"/>
              <a:ext cx="0" cy="99269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477066" y="2198060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85381" y="148981"/>
            <a:ext cx="2307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061856" y="1646127"/>
            <a:ext cx="1137687" cy="932127"/>
            <a:chOff x="2713220" y="2730848"/>
            <a:chExt cx="2293495" cy="2080995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3222885" y="3327817"/>
              <a:ext cx="1783830" cy="148402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13220" y="2730848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49523" y="881265"/>
            <a:ext cx="16665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19641" y="902390"/>
            <a:ext cx="1441419" cy="832122"/>
            <a:chOff x="6546229" y="2476869"/>
            <a:chExt cx="3294813" cy="1927480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6546229" y="2935312"/>
              <a:ext cx="2578309" cy="14690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9076544" y="2476869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rot="1817095">
            <a:off x="6944983" y="3167824"/>
            <a:ext cx="1521186" cy="458443"/>
            <a:chOff x="8259580" y="5072501"/>
            <a:chExt cx="3160103" cy="61125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259580" y="5378130"/>
              <a:ext cx="239842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10655185" y="5072501"/>
              <a:ext cx="764498" cy="61125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92110" y="3873212"/>
            <a:ext cx="1668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86134" y="213362"/>
            <a:ext cx="166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00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8" grpId="0"/>
      <p:bldP spid="9" grpId="0"/>
      <p:bldP spid="14" grpId="0"/>
      <p:bldP spid="18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95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657225" y="952500"/>
            <a:ext cx="4410075" cy="218122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4049" y="1419225"/>
            <a:ext cx="2238375" cy="2590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nay. Ở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49" y="1057275"/>
            <a:ext cx="399449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81" y="378104"/>
            <a:ext cx="4148138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419" y="2035454"/>
            <a:ext cx="5324475" cy="2688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0294" y="0"/>
            <a:ext cx="4429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99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199"/>
            <a:ext cx="7886700" cy="49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3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66676"/>
            <a:ext cx="78867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5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6862" y="2947987"/>
            <a:ext cx="1328737" cy="49530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0425" y="2924175"/>
            <a:ext cx="1419225" cy="495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4957" y="2922646"/>
            <a:ext cx="2038350" cy="4810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62575" y="2438400"/>
            <a:ext cx="2038350" cy="228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lay 7"/>
          <p:cNvSpPr/>
          <p:nvPr/>
        </p:nvSpPr>
        <p:spPr>
          <a:xfrm rot="5400000">
            <a:off x="5981700" y="1069181"/>
            <a:ext cx="933450" cy="1728788"/>
          </a:xfrm>
          <a:prstGeom prst="flowChartDelay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435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66949" y="3771900"/>
            <a:ext cx="559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200775" y="2667000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44842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9246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972175" y="2655094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599" y="3186112"/>
            <a:ext cx="5048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19650" y="3148012"/>
            <a:ext cx="5429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696075" y="2666999"/>
            <a:ext cx="9525" cy="26670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547812" y="3017021"/>
            <a:ext cx="1462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NGUỒN ĐIỆN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3774" y="2883671"/>
            <a:ext cx="138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PHẬN ĐIỀU KHIỂN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7838" y="2916075"/>
            <a:ext cx="2188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 NHIỆT </a:t>
            </a:r>
          </a:p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NGOẠI</a:t>
            </a:r>
          </a:p>
        </p:txBody>
      </p:sp>
      <p:cxnSp>
        <p:nvCxnSpPr>
          <p:cNvPr id="25" name="Straight Connector 24"/>
          <p:cNvCxnSpPr>
            <a:stCxn id="7" idx="3"/>
          </p:cNvCxnSpPr>
          <p:nvPr/>
        </p:nvCxnSpPr>
        <p:spPr>
          <a:xfrm flipV="1">
            <a:off x="7400925" y="2543175"/>
            <a:ext cx="600075" cy="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00987" y="2362020"/>
            <a:ext cx="1014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700" y="1745412"/>
            <a:ext cx="9525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NỒI NẤU</a:t>
            </a:r>
          </a:p>
        </p:txBody>
      </p:sp>
      <p:sp>
        <p:nvSpPr>
          <p:cNvPr id="28" name="Oval 27"/>
          <p:cNvSpPr/>
          <p:nvPr/>
        </p:nvSpPr>
        <p:spPr>
          <a:xfrm>
            <a:off x="1952625" y="2988446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3786187" y="2959871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5991225" y="2970989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/>
          <p:cNvSpPr/>
          <p:nvPr/>
        </p:nvSpPr>
        <p:spPr>
          <a:xfrm>
            <a:off x="6129338" y="2438399"/>
            <a:ext cx="504825" cy="25241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6153150" y="1766753"/>
            <a:ext cx="504825" cy="407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6561" y="138893"/>
            <a:ext cx="4699748" cy="328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71450">
              <a:lnSpc>
                <a:spcPct val="120000"/>
              </a:lnSpc>
            </a:pP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II. NGUYÊN LÝ HOẠT ĐỘNG CỦA BẾP HỒNG NGOẠI</a:t>
            </a:r>
            <a:endParaRPr lang="en-US" sz="11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9125" y="466996"/>
            <a:ext cx="738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06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609</Words>
  <Application>Microsoft Office PowerPoint</Application>
  <PresentationFormat>On-screen Show (16:9)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Tiết 30-31-BÀI 13:  BẾP HỒNG NGOẠI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 dung</dc:creator>
  <cp:lastModifiedBy>Ngoc Tran</cp:lastModifiedBy>
  <cp:revision>67</cp:revision>
  <dcterms:created xsi:type="dcterms:W3CDTF">2021-09-01T03:32:19Z</dcterms:created>
  <dcterms:modified xsi:type="dcterms:W3CDTF">2022-04-05T15:19:48Z</dcterms:modified>
</cp:coreProperties>
</file>