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9"/>
  </p:notesMasterIdLst>
  <p:sldIdLst>
    <p:sldId id="256" r:id="rId4"/>
    <p:sldId id="405" r:id="rId5"/>
    <p:sldId id="386" r:id="rId6"/>
    <p:sldId id="403" r:id="rId7"/>
    <p:sldId id="404" r:id="rId8"/>
    <p:sldId id="309" r:id="rId10"/>
    <p:sldId id="272" r:id="rId11"/>
    <p:sldId id="336" r:id="rId12"/>
    <p:sldId id="271" r:id="rId13"/>
    <p:sldId id="391" r:id="rId14"/>
    <p:sldId id="392" r:id="rId15"/>
    <p:sldId id="381" r:id="rId16"/>
    <p:sldId id="399" r:id="rId17"/>
    <p:sldId id="339" r:id="rId18"/>
    <p:sldId id="338" r:id="rId19"/>
    <p:sldId id="320" r:id="rId20"/>
    <p:sldId id="329" r:id="rId21"/>
    <p:sldId id="370" r:id="rId22"/>
    <p:sldId id="371" r:id="rId23"/>
    <p:sldId id="326" r:id="rId24"/>
    <p:sldId id="374" r:id="rId25"/>
    <p:sldId id="393" r:id="rId26"/>
    <p:sldId id="396" r:id="rId27"/>
    <p:sldId id="394" r:id="rId28"/>
    <p:sldId id="395" r:id="rId29"/>
    <p:sldId id="359" r:id="rId30"/>
    <p:sldId id="378" r:id="rId31"/>
    <p:sldId id="400" r:id="rId32"/>
    <p:sldId id="406" r:id="rId33"/>
    <p:sldId id="277" r:id="rId34"/>
    <p:sldId id="397" r:id="rId35"/>
    <p:sldId id="377" r:id="rId36"/>
    <p:sldId id="307" r:id="rId37"/>
    <p:sldId id="308" r:id="rId38"/>
    <p:sldId id="383" r:id="rId39"/>
    <p:sldId id="347" r:id="rId40"/>
    <p:sldId id="348" r:id="rId41"/>
    <p:sldId id="349" r:id="rId42"/>
    <p:sldId id="351" r:id="rId43"/>
    <p:sldId id="350" r:id="rId44"/>
    <p:sldId id="401" r:id="rId45"/>
    <p:sldId id="407" r:id="rId46"/>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99"/>
    <a:srgbClr val="006600"/>
    <a:srgbClr val="00CC00"/>
    <a:srgbClr val="FF0000"/>
    <a:srgbClr val="FFFF00"/>
    <a:srgbClr val="FF00FF"/>
    <a:srgbClr val="FF33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830"/>
    <p:restoredTop sz="94660"/>
  </p:normalViewPr>
  <p:slideViewPr>
    <p:cSldViewPr showGuides="1">
      <p:cViewPr varScale="1">
        <p:scale>
          <a:sx n="86" d="100"/>
          <a:sy n="86" d="100"/>
        </p:scale>
        <p:origin x="1656" y="96"/>
      </p:cViewPr>
      <p:guideLst>
        <p:guide orient="horz" pos="2160"/>
        <p:guide pos="2880"/>
      </p:guideLst>
    </p:cSldViewPr>
  </p:slideViewPr>
  <p:notesTextViewPr>
    <p:cViewPr>
      <p:scale>
        <a:sx n="100" d="100"/>
        <a:sy n="100" d="100"/>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ACF88AA-C8C7-4F6F-A77C-F5EF05125F0E}"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n-US"/>
        </a:p>
      </dgm:t>
    </dgm:pt>
    <dgm:pt modelId="{3A3AC133-E46F-4434-BEB4-A3F57D6C0D90}">
      <dgm:prSet phldrT="[Text]" custT="1"/>
      <dgm:spPr/>
      <dgm:t>
        <a:bodyPr/>
        <a:lstStyle/>
        <a:p>
          <a:r>
            <a:rPr lang="en-US" sz="3200" b="1" dirty="0" smtClean="0">
              <a:solidFill>
                <a:srgbClr val="FF3300"/>
              </a:solidFill>
              <a:latin typeface="Times New Roman" panose="02020603050405020304" pitchFamily="18" charset="0"/>
              <a:cs typeface="Times New Roman" panose="02020603050405020304" pitchFamily="18" charset="0"/>
            </a:rPr>
            <a:t>TỰ LẬP</a:t>
          </a:r>
          <a:endParaRPr lang="en-US" sz="3200" dirty="0">
            <a:latin typeface="Times New Roman" panose="02020603050405020304" pitchFamily="18" charset="0"/>
            <a:cs typeface="Times New Roman" panose="02020603050405020304" pitchFamily="18" charset="0"/>
          </a:endParaRPr>
        </a:p>
      </dgm:t>
    </dgm:pt>
    <dgm:pt modelId="{B1DFF6E8-D1F4-4CAA-9ECE-15DBAD531374}" cxnId="{BD2FB2DC-78F1-47D6-AEE3-63F6A62AEA9F}" type="parTrans">
      <dgm:prSet/>
      <dgm:spPr/>
      <dgm:t>
        <a:bodyPr/>
        <a:lstStyle/>
        <a:p>
          <a:endParaRPr lang="en-US" sz="3200">
            <a:latin typeface="Times New Roman" panose="02020603050405020304" pitchFamily="18" charset="0"/>
            <a:cs typeface="Times New Roman" panose="02020603050405020304" pitchFamily="18" charset="0"/>
          </a:endParaRPr>
        </a:p>
      </dgm:t>
    </dgm:pt>
    <dgm:pt modelId="{06F6E623-8918-4556-9FCB-67F8ADF081CD}" cxnId="{BD2FB2DC-78F1-47D6-AEE3-63F6A62AEA9F}" type="sibTrans">
      <dgm:prSet/>
      <dgm:spPr/>
      <dgm:t>
        <a:bodyPr/>
        <a:lstStyle/>
        <a:p>
          <a:endParaRPr lang="en-US" sz="3200">
            <a:latin typeface="Times New Roman" panose="02020603050405020304" pitchFamily="18" charset="0"/>
            <a:cs typeface="Times New Roman" panose="02020603050405020304" pitchFamily="18" charset="0"/>
          </a:endParaRPr>
        </a:p>
      </dgm:t>
    </dgm:pt>
    <dgm:pt modelId="{45F1ABA5-64CC-4A9E-BCD3-A51E8E9312A6}">
      <dgm:prSet phldrT="[Text]" custT="1"/>
      <dgm:spPr/>
      <dgm:t>
        <a:bodyPr/>
        <a:lstStyle/>
        <a:p>
          <a:r>
            <a:rPr lang="en-US" sz="2800" b="1" dirty="0" smtClean="0">
              <a:solidFill>
                <a:schemeClr val="accent2">
                  <a:lumMod val="75000"/>
                </a:schemeClr>
              </a:solidFill>
              <a:latin typeface="Times New Roman" panose="02020603050405020304" pitchFamily="18" charset="0"/>
              <a:cs typeface="Times New Roman" panose="02020603050405020304" pitchFamily="18" charset="0"/>
            </a:rPr>
            <a:t>KHÁI NIỆM</a:t>
          </a:r>
          <a:endParaRPr lang="en-US" sz="2800" dirty="0">
            <a:latin typeface="Times New Roman" panose="02020603050405020304" pitchFamily="18" charset="0"/>
            <a:cs typeface="Times New Roman" panose="02020603050405020304" pitchFamily="18" charset="0"/>
          </a:endParaRPr>
        </a:p>
      </dgm:t>
    </dgm:pt>
    <dgm:pt modelId="{DB470E13-9F92-4E48-806A-99069C456347}" cxnId="{C60184AB-8225-482A-AD9E-122C4D2F2B08}" type="parTrans">
      <dgm:prSet/>
      <dgm:spPr/>
      <dgm:t>
        <a:bodyPr/>
        <a:lstStyle/>
        <a:p>
          <a:endParaRPr lang="en-US" sz="3200">
            <a:latin typeface="Times New Roman" panose="02020603050405020304" pitchFamily="18" charset="0"/>
            <a:cs typeface="Times New Roman" panose="02020603050405020304" pitchFamily="18" charset="0"/>
          </a:endParaRPr>
        </a:p>
      </dgm:t>
    </dgm:pt>
    <dgm:pt modelId="{99A0B358-F2A1-4455-A1A9-BCACD6F7843C}" cxnId="{C60184AB-8225-482A-AD9E-122C4D2F2B08}" type="sibTrans">
      <dgm:prSet/>
      <dgm:spPr/>
      <dgm:t>
        <a:bodyPr/>
        <a:lstStyle/>
        <a:p>
          <a:endParaRPr lang="en-US" sz="3200">
            <a:latin typeface="Times New Roman" panose="02020603050405020304" pitchFamily="18" charset="0"/>
            <a:cs typeface="Times New Roman" panose="02020603050405020304" pitchFamily="18" charset="0"/>
          </a:endParaRPr>
        </a:p>
      </dgm:t>
    </dgm:pt>
    <dgm:pt modelId="{8304CBF2-C540-42E4-B2B6-186A5346B326}">
      <dgm:prSet phldrT="[Text]" custT="1"/>
      <dgm:spPr/>
      <dgm:t>
        <a:bodyPr/>
        <a:lstStyle/>
        <a:p>
          <a:r>
            <a:rPr lang="en-US" sz="2800" b="1" dirty="0" smtClean="0">
              <a:solidFill>
                <a:srgbClr val="000099"/>
              </a:solidFill>
              <a:latin typeface="Times New Roman" panose="02020603050405020304" pitchFamily="18" charset="0"/>
              <a:cs typeface="Times New Roman" panose="02020603050405020304" pitchFamily="18" charset="0"/>
            </a:rPr>
            <a:t>BIỂU HIỆN</a:t>
          </a:r>
          <a:endParaRPr lang="en-US" sz="2800" b="1" dirty="0">
            <a:solidFill>
              <a:srgbClr val="000099"/>
            </a:solidFill>
            <a:latin typeface="Times New Roman" panose="02020603050405020304" pitchFamily="18" charset="0"/>
            <a:cs typeface="Times New Roman" panose="02020603050405020304" pitchFamily="18" charset="0"/>
          </a:endParaRPr>
        </a:p>
      </dgm:t>
    </dgm:pt>
    <dgm:pt modelId="{FD15B618-338F-440B-AAC4-01955DFAF706}" cxnId="{A967A8FA-BA09-4717-9AF1-AE6BD7603FC3}" type="parTrans">
      <dgm:prSet/>
      <dgm:spPr/>
      <dgm:t>
        <a:bodyPr/>
        <a:lstStyle/>
        <a:p>
          <a:endParaRPr lang="en-US" sz="3200">
            <a:latin typeface="Times New Roman" panose="02020603050405020304" pitchFamily="18" charset="0"/>
            <a:cs typeface="Times New Roman" panose="02020603050405020304" pitchFamily="18" charset="0"/>
          </a:endParaRPr>
        </a:p>
      </dgm:t>
    </dgm:pt>
    <dgm:pt modelId="{6FCB933F-F144-4D61-A5B5-DAEA6DF166F1}" cxnId="{A967A8FA-BA09-4717-9AF1-AE6BD7603FC3}" type="sibTrans">
      <dgm:prSet/>
      <dgm:spPr/>
      <dgm:t>
        <a:bodyPr/>
        <a:lstStyle/>
        <a:p>
          <a:endParaRPr lang="en-US" sz="3200">
            <a:latin typeface="Times New Roman" panose="02020603050405020304" pitchFamily="18" charset="0"/>
            <a:cs typeface="Times New Roman" panose="02020603050405020304" pitchFamily="18" charset="0"/>
          </a:endParaRPr>
        </a:p>
      </dgm:t>
    </dgm:pt>
    <dgm:pt modelId="{1C44DB66-3927-4561-9452-96D01E84BC20}">
      <dgm:prSet phldrT="[Text]" custT="1"/>
      <dgm:spPr/>
      <dgm:t>
        <a:bodyPr/>
        <a:lstStyle/>
        <a:p>
          <a:r>
            <a:rPr lang="en-US" sz="2800" b="1" dirty="0" smtClean="0">
              <a:solidFill>
                <a:srgbClr val="000099"/>
              </a:solidFill>
              <a:latin typeface="Times New Roman" panose="02020603050405020304" pitchFamily="18" charset="0"/>
              <a:cs typeface="Times New Roman" panose="02020603050405020304" pitchFamily="18" charset="0"/>
            </a:rPr>
            <a:t>Ý NGHĨA</a:t>
          </a:r>
          <a:endParaRPr lang="en-US" sz="2800" b="1" dirty="0">
            <a:solidFill>
              <a:srgbClr val="000099"/>
            </a:solidFill>
            <a:latin typeface="Times New Roman" panose="02020603050405020304" pitchFamily="18" charset="0"/>
            <a:cs typeface="Times New Roman" panose="02020603050405020304" pitchFamily="18" charset="0"/>
          </a:endParaRPr>
        </a:p>
      </dgm:t>
    </dgm:pt>
    <dgm:pt modelId="{3F033151-B796-4D97-9139-6E841EAC3C8B}" cxnId="{966D24DC-A942-4902-936D-27128C9237DB}" type="parTrans">
      <dgm:prSet/>
      <dgm:spPr/>
      <dgm:t>
        <a:bodyPr/>
        <a:lstStyle/>
        <a:p>
          <a:endParaRPr lang="en-US" sz="3200">
            <a:latin typeface="Times New Roman" panose="02020603050405020304" pitchFamily="18" charset="0"/>
            <a:cs typeface="Times New Roman" panose="02020603050405020304" pitchFamily="18" charset="0"/>
          </a:endParaRPr>
        </a:p>
      </dgm:t>
    </dgm:pt>
    <dgm:pt modelId="{9D5B42E6-1D7B-410C-9765-D6227F8AB6B3}" cxnId="{966D24DC-A942-4902-936D-27128C9237DB}" type="sibTrans">
      <dgm:prSet/>
      <dgm:spPr/>
      <dgm:t>
        <a:bodyPr/>
        <a:lstStyle/>
        <a:p>
          <a:endParaRPr lang="en-US" sz="3200">
            <a:latin typeface="Times New Roman" panose="02020603050405020304" pitchFamily="18" charset="0"/>
            <a:cs typeface="Times New Roman" panose="02020603050405020304" pitchFamily="18" charset="0"/>
          </a:endParaRPr>
        </a:p>
      </dgm:t>
    </dgm:pt>
    <dgm:pt modelId="{7DBF046F-83C4-43C8-AA90-1348D9A15286}">
      <dgm:prSet phldrT="[Text]" custT="1"/>
      <dgm:spPr/>
      <dgm:t>
        <a:bodyPr/>
        <a:lstStyle/>
        <a:p>
          <a:r>
            <a:rPr lang="en-US" sz="2800" b="1" dirty="0" smtClean="0">
              <a:solidFill>
                <a:schemeClr val="accent2">
                  <a:lumMod val="75000"/>
                </a:schemeClr>
              </a:solidFill>
              <a:latin typeface="Times New Roman" panose="02020603050405020304" pitchFamily="18" charset="0"/>
              <a:cs typeface="Times New Roman" panose="02020603050405020304" pitchFamily="18" charset="0"/>
            </a:rPr>
            <a:t>TRÁCH NHIỆM CỦA HỌC SINH</a:t>
          </a:r>
          <a:endParaRPr lang="en-US" sz="2800" dirty="0">
            <a:latin typeface="Times New Roman" panose="02020603050405020304" pitchFamily="18" charset="0"/>
            <a:cs typeface="Times New Roman" panose="02020603050405020304" pitchFamily="18" charset="0"/>
          </a:endParaRPr>
        </a:p>
      </dgm:t>
    </dgm:pt>
    <dgm:pt modelId="{8E537B6D-4AB5-4851-B334-F5AC2C701701}" cxnId="{0E732E21-AA88-46E5-99ED-9316A434EB71}" type="parTrans">
      <dgm:prSet/>
      <dgm:spPr/>
      <dgm:t>
        <a:bodyPr/>
        <a:lstStyle/>
        <a:p>
          <a:endParaRPr lang="en-US" sz="3200">
            <a:latin typeface="Times New Roman" panose="02020603050405020304" pitchFamily="18" charset="0"/>
            <a:cs typeface="Times New Roman" panose="02020603050405020304" pitchFamily="18" charset="0"/>
          </a:endParaRPr>
        </a:p>
      </dgm:t>
    </dgm:pt>
    <dgm:pt modelId="{D38F1714-76DA-4056-8483-4E4420FD75EF}" cxnId="{0E732E21-AA88-46E5-99ED-9316A434EB71}" type="sibTrans">
      <dgm:prSet/>
      <dgm:spPr/>
      <dgm:t>
        <a:bodyPr/>
        <a:lstStyle/>
        <a:p>
          <a:endParaRPr lang="en-US" sz="3200">
            <a:latin typeface="Times New Roman" panose="02020603050405020304" pitchFamily="18" charset="0"/>
            <a:cs typeface="Times New Roman" panose="02020603050405020304" pitchFamily="18" charset="0"/>
          </a:endParaRPr>
        </a:p>
      </dgm:t>
    </dgm:pt>
    <dgm:pt modelId="{450FE935-20C1-4006-A14B-410D8011FF41}" type="pres">
      <dgm:prSet presAssocID="{AACF88AA-C8C7-4F6F-A77C-F5EF05125F0E}" presName="hierChild1" presStyleCnt="0">
        <dgm:presLayoutVars>
          <dgm:chPref val="1"/>
          <dgm:dir/>
          <dgm:animOne val="branch"/>
          <dgm:animLvl val="lvl"/>
          <dgm:resizeHandles/>
        </dgm:presLayoutVars>
      </dgm:prSet>
      <dgm:spPr/>
      <dgm:t>
        <a:bodyPr/>
        <a:lstStyle/>
        <a:p>
          <a:endParaRPr lang="en-US"/>
        </a:p>
      </dgm:t>
    </dgm:pt>
    <dgm:pt modelId="{4B44463D-5FA4-41CB-B2BB-4E6AD403B5FE}" type="pres">
      <dgm:prSet presAssocID="{3A3AC133-E46F-4434-BEB4-A3F57D6C0D90}" presName="hierRoot1" presStyleCnt="0"/>
      <dgm:spPr/>
    </dgm:pt>
    <dgm:pt modelId="{EC4821CD-8B2F-48F7-8B61-BCFC5A1BCB1C}" type="pres">
      <dgm:prSet presAssocID="{3A3AC133-E46F-4434-BEB4-A3F57D6C0D90}" presName="composite" presStyleCnt="0"/>
      <dgm:spPr/>
    </dgm:pt>
    <dgm:pt modelId="{50A16E02-EBFA-4DC8-BBFE-663B80F03768}" type="pres">
      <dgm:prSet presAssocID="{3A3AC133-E46F-4434-BEB4-A3F57D6C0D90}" presName="background" presStyleLbl="node0" presStyleIdx="0" presStyleCnt="1"/>
      <dgm:spPr>
        <a:solidFill>
          <a:srgbClr val="00B0F0"/>
        </a:solidFill>
      </dgm:spPr>
      <dgm:t>
        <a:bodyPr/>
        <a:lstStyle/>
        <a:p>
          <a:endParaRPr lang="en-US"/>
        </a:p>
      </dgm:t>
    </dgm:pt>
    <dgm:pt modelId="{2BA02ABC-BA15-4504-BFC3-E9B1AFD83FF8}" type="pres">
      <dgm:prSet presAssocID="{3A3AC133-E46F-4434-BEB4-A3F57D6C0D90}" presName="text" presStyleLbl="fgAcc0" presStyleIdx="0" presStyleCnt="1" custScaleX="248890" custScaleY="163367" custLinFactNeighborX="-871" custLinFactNeighborY="-97971">
        <dgm:presLayoutVars>
          <dgm:chPref val="3"/>
        </dgm:presLayoutVars>
      </dgm:prSet>
      <dgm:spPr/>
      <dgm:t>
        <a:bodyPr/>
        <a:lstStyle/>
        <a:p>
          <a:endParaRPr lang="en-US"/>
        </a:p>
      </dgm:t>
    </dgm:pt>
    <dgm:pt modelId="{D3AF2B42-0BC5-42E5-8EE1-86754E26C515}" type="pres">
      <dgm:prSet presAssocID="{3A3AC133-E46F-4434-BEB4-A3F57D6C0D90}" presName="hierChild2" presStyleCnt="0"/>
      <dgm:spPr/>
    </dgm:pt>
    <dgm:pt modelId="{9E60F9C9-55EB-42F7-8FFA-EF0473B6912C}" type="pres">
      <dgm:prSet presAssocID="{DB470E13-9F92-4E48-806A-99069C456347}" presName="Name10" presStyleLbl="parChTrans1D2" presStyleIdx="0" presStyleCnt="4"/>
      <dgm:spPr/>
      <dgm:t>
        <a:bodyPr/>
        <a:lstStyle/>
        <a:p>
          <a:endParaRPr lang="en-US"/>
        </a:p>
      </dgm:t>
    </dgm:pt>
    <dgm:pt modelId="{D2285467-D941-4157-A586-0D8A1D61AFA3}" type="pres">
      <dgm:prSet presAssocID="{45F1ABA5-64CC-4A9E-BCD3-A51E8E9312A6}" presName="hierRoot2" presStyleCnt="0"/>
      <dgm:spPr/>
    </dgm:pt>
    <dgm:pt modelId="{000D756E-0465-4D9A-91EF-9111C3822B1C}" type="pres">
      <dgm:prSet presAssocID="{45F1ABA5-64CC-4A9E-BCD3-A51E8E9312A6}" presName="composite2" presStyleCnt="0"/>
      <dgm:spPr/>
    </dgm:pt>
    <dgm:pt modelId="{954A3F29-A91C-44C4-9726-6146C86D676A}" type="pres">
      <dgm:prSet presAssocID="{45F1ABA5-64CC-4A9E-BCD3-A51E8E9312A6}" presName="background2" presStyleLbl="node2" presStyleIdx="0" presStyleCnt="4"/>
      <dgm:spPr>
        <a:solidFill>
          <a:srgbClr val="C00000"/>
        </a:solidFill>
      </dgm:spPr>
    </dgm:pt>
    <dgm:pt modelId="{49058F90-D6BE-4D9D-A5B9-63DA70B6C3C9}" type="pres">
      <dgm:prSet presAssocID="{45F1ABA5-64CC-4A9E-BCD3-A51E8E9312A6}" presName="text2" presStyleLbl="fgAcc2" presStyleIdx="0" presStyleCnt="4" custScaleX="95406" custScaleY="309388">
        <dgm:presLayoutVars>
          <dgm:chPref val="3"/>
        </dgm:presLayoutVars>
      </dgm:prSet>
      <dgm:spPr/>
      <dgm:t>
        <a:bodyPr/>
        <a:lstStyle/>
        <a:p>
          <a:endParaRPr lang="en-US"/>
        </a:p>
      </dgm:t>
    </dgm:pt>
    <dgm:pt modelId="{825B049A-2B1C-4356-9FBE-FBF6FAA01B1D}" type="pres">
      <dgm:prSet presAssocID="{45F1ABA5-64CC-4A9E-BCD3-A51E8E9312A6}" presName="hierChild3" presStyleCnt="0"/>
      <dgm:spPr/>
    </dgm:pt>
    <dgm:pt modelId="{265AB954-2AA9-407E-B385-149C0B07C311}" type="pres">
      <dgm:prSet presAssocID="{FD15B618-338F-440B-AAC4-01955DFAF706}" presName="Name10" presStyleLbl="parChTrans1D2" presStyleIdx="1" presStyleCnt="4"/>
      <dgm:spPr/>
      <dgm:t>
        <a:bodyPr/>
        <a:lstStyle/>
        <a:p>
          <a:endParaRPr lang="en-US"/>
        </a:p>
      </dgm:t>
    </dgm:pt>
    <dgm:pt modelId="{79EF9236-027A-4C38-94E4-0AA78D31AA5C}" type="pres">
      <dgm:prSet presAssocID="{8304CBF2-C540-42E4-B2B6-186A5346B326}" presName="hierRoot2" presStyleCnt="0"/>
      <dgm:spPr/>
    </dgm:pt>
    <dgm:pt modelId="{14715172-859D-450A-BAD2-8B60C4F94692}" type="pres">
      <dgm:prSet presAssocID="{8304CBF2-C540-42E4-B2B6-186A5346B326}" presName="composite2" presStyleCnt="0"/>
      <dgm:spPr/>
    </dgm:pt>
    <dgm:pt modelId="{B79B89D7-03D0-47A4-8BDB-E1B256F04124}" type="pres">
      <dgm:prSet presAssocID="{8304CBF2-C540-42E4-B2B6-186A5346B326}" presName="background2" presStyleLbl="node2" presStyleIdx="1" presStyleCnt="4"/>
      <dgm:spPr>
        <a:solidFill>
          <a:srgbClr val="FFFF00"/>
        </a:solidFill>
      </dgm:spPr>
    </dgm:pt>
    <dgm:pt modelId="{388755BE-54C4-42F8-B217-580F8E303B9C}" type="pres">
      <dgm:prSet presAssocID="{8304CBF2-C540-42E4-B2B6-186A5346B326}" presName="text2" presStyleLbl="fgAcc2" presStyleIdx="1" presStyleCnt="4" custScaleX="109468" custScaleY="309388" custLinFactNeighborX="2361" custLinFactNeighborY="919">
        <dgm:presLayoutVars>
          <dgm:chPref val="3"/>
        </dgm:presLayoutVars>
      </dgm:prSet>
      <dgm:spPr/>
      <dgm:t>
        <a:bodyPr/>
        <a:lstStyle/>
        <a:p>
          <a:endParaRPr lang="en-US"/>
        </a:p>
      </dgm:t>
    </dgm:pt>
    <dgm:pt modelId="{AB4A222F-5F17-4108-AF2B-4AEBD4DF9A2F}" type="pres">
      <dgm:prSet presAssocID="{8304CBF2-C540-42E4-B2B6-186A5346B326}" presName="hierChild3" presStyleCnt="0"/>
      <dgm:spPr/>
    </dgm:pt>
    <dgm:pt modelId="{AE85D1DD-C554-4E19-A00F-6C247C412437}" type="pres">
      <dgm:prSet presAssocID="{3F033151-B796-4D97-9139-6E841EAC3C8B}" presName="Name10" presStyleLbl="parChTrans1D2" presStyleIdx="2" presStyleCnt="4"/>
      <dgm:spPr/>
      <dgm:t>
        <a:bodyPr/>
        <a:lstStyle/>
        <a:p>
          <a:endParaRPr lang="en-US"/>
        </a:p>
      </dgm:t>
    </dgm:pt>
    <dgm:pt modelId="{A65B14CF-377C-47DF-A1DB-2CC85B33C7EF}" type="pres">
      <dgm:prSet presAssocID="{1C44DB66-3927-4561-9452-96D01E84BC20}" presName="hierRoot2" presStyleCnt="0"/>
      <dgm:spPr/>
    </dgm:pt>
    <dgm:pt modelId="{0CE82214-E249-45B3-A9B6-18E98A2CC224}" type="pres">
      <dgm:prSet presAssocID="{1C44DB66-3927-4561-9452-96D01E84BC20}" presName="composite2" presStyleCnt="0"/>
      <dgm:spPr/>
    </dgm:pt>
    <dgm:pt modelId="{D8DAD90F-B684-40B7-9B33-C0BD255F66AA}" type="pres">
      <dgm:prSet presAssocID="{1C44DB66-3927-4561-9452-96D01E84BC20}" presName="background2" presStyleLbl="node2" presStyleIdx="2" presStyleCnt="4"/>
      <dgm:spPr>
        <a:solidFill>
          <a:srgbClr val="00B050"/>
        </a:solidFill>
      </dgm:spPr>
    </dgm:pt>
    <dgm:pt modelId="{5F0884C8-22F0-48B8-91F0-CDDB4CB0C8DA}" type="pres">
      <dgm:prSet presAssocID="{1C44DB66-3927-4561-9452-96D01E84BC20}" presName="text2" presStyleLbl="fgAcc2" presStyleIdx="2" presStyleCnt="4" custScaleX="108927" custScaleY="309388" custLinFactNeighborX="-1633" custLinFactNeighborY="-2666">
        <dgm:presLayoutVars>
          <dgm:chPref val="3"/>
        </dgm:presLayoutVars>
      </dgm:prSet>
      <dgm:spPr/>
      <dgm:t>
        <a:bodyPr/>
        <a:lstStyle/>
        <a:p>
          <a:endParaRPr lang="en-US"/>
        </a:p>
      </dgm:t>
    </dgm:pt>
    <dgm:pt modelId="{412ABF9F-1FAF-4CE5-9A45-D066B3C99469}" type="pres">
      <dgm:prSet presAssocID="{1C44DB66-3927-4561-9452-96D01E84BC20}" presName="hierChild3" presStyleCnt="0"/>
      <dgm:spPr/>
    </dgm:pt>
    <dgm:pt modelId="{41A5904C-D077-4604-8B5F-DFF2337A2B19}" type="pres">
      <dgm:prSet presAssocID="{8E537B6D-4AB5-4851-B334-F5AC2C701701}" presName="Name10" presStyleLbl="parChTrans1D2" presStyleIdx="3" presStyleCnt="4"/>
      <dgm:spPr/>
      <dgm:t>
        <a:bodyPr/>
        <a:lstStyle/>
        <a:p>
          <a:endParaRPr lang="en-US"/>
        </a:p>
      </dgm:t>
    </dgm:pt>
    <dgm:pt modelId="{8191573C-D545-4EA7-9177-D3D3E7B5966C}" type="pres">
      <dgm:prSet presAssocID="{7DBF046F-83C4-43C8-AA90-1348D9A15286}" presName="hierRoot2" presStyleCnt="0"/>
      <dgm:spPr/>
    </dgm:pt>
    <dgm:pt modelId="{25B4A07D-B993-40B9-B990-45DBBFB44D5F}" type="pres">
      <dgm:prSet presAssocID="{7DBF046F-83C4-43C8-AA90-1348D9A15286}" presName="composite2" presStyleCnt="0"/>
      <dgm:spPr/>
    </dgm:pt>
    <dgm:pt modelId="{420B4CA8-9F7D-4201-AA80-672C41E0A41E}" type="pres">
      <dgm:prSet presAssocID="{7DBF046F-83C4-43C8-AA90-1348D9A15286}" presName="background2" presStyleLbl="node2" presStyleIdx="3" presStyleCnt="4"/>
      <dgm:spPr/>
    </dgm:pt>
    <dgm:pt modelId="{C9F830BB-D103-4011-A362-D02CED161C6D}" type="pres">
      <dgm:prSet presAssocID="{7DBF046F-83C4-43C8-AA90-1348D9A15286}" presName="text2" presStyleLbl="fgAcc2" presStyleIdx="3" presStyleCnt="4" custScaleX="118038" custScaleY="309388">
        <dgm:presLayoutVars>
          <dgm:chPref val="3"/>
        </dgm:presLayoutVars>
      </dgm:prSet>
      <dgm:spPr/>
      <dgm:t>
        <a:bodyPr/>
        <a:lstStyle/>
        <a:p>
          <a:endParaRPr lang="en-US"/>
        </a:p>
      </dgm:t>
    </dgm:pt>
    <dgm:pt modelId="{B78B92B5-A3E3-4412-986F-57C84F1C8293}" type="pres">
      <dgm:prSet presAssocID="{7DBF046F-83C4-43C8-AA90-1348D9A15286}" presName="hierChild3" presStyleCnt="0"/>
      <dgm:spPr/>
    </dgm:pt>
  </dgm:ptLst>
  <dgm:cxnLst>
    <dgm:cxn modelId="{966D24DC-A942-4902-936D-27128C9237DB}" srcId="{3A3AC133-E46F-4434-BEB4-A3F57D6C0D90}" destId="{1C44DB66-3927-4561-9452-96D01E84BC20}" srcOrd="2" destOrd="0" parTransId="{3F033151-B796-4D97-9139-6E841EAC3C8B}" sibTransId="{9D5B42E6-1D7B-410C-9765-D6227F8AB6B3}"/>
    <dgm:cxn modelId="{DB5B9F03-CA60-4894-BF2C-C72192FDC592}" type="presOf" srcId="{8E537B6D-4AB5-4851-B334-F5AC2C701701}" destId="{41A5904C-D077-4604-8B5F-DFF2337A2B19}" srcOrd="0" destOrd="0" presId="urn:microsoft.com/office/officeart/2005/8/layout/hierarchy1"/>
    <dgm:cxn modelId="{1AD83EE1-C582-40F4-8CBE-967021A45E94}" type="presOf" srcId="{DB470E13-9F92-4E48-806A-99069C456347}" destId="{9E60F9C9-55EB-42F7-8FFA-EF0473B6912C}" srcOrd="0" destOrd="0" presId="urn:microsoft.com/office/officeart/2005/8/layout/hierarchy1"/>
    <dgm:cxn modelId="{EB4EFF1E-08BC-494A-9A75-BDE0C5F5F718}" type="presOf" srcId="{8304CBF2-C540-42E4-B2B6-186A5346B326}" destId="{388755BE-54C4-42F8-B217-580F8E303B9C}" srcOrd="0" destOrd="0" presId="urn:microsoft.com/office/officeart/2005/8/layout/hierarchy1"/>
    <dgm:cxn modelId="{C60184AB-8225-482A-AD9E-122C4D2F2B08}" srcId="{3A3AC133-E46F-4434-BEB4-A3F57D6C0D90}" destId="{45F1ABA5-64CC-4A9E-BCD3-A51E8E9312A6}" srcOrd="0" destOrd="0" parTransId="{DB470E13-9F92-4E48-806A-99069C456347}" sibTransId="{99A0B358-F2A1-4455-A1A9-BCACD6F7843C}"/>
    <dgm:cxn modelId="{0C64927C-B4D0-486C-AB6E-805B9616306E}" type="presOf" srcId="{AACF88AA-C8C7-4F6F-A77C-F5EF05125F0E}" destId="{450FE935-20C1-4006-A14B-410D8011FF41}" srcOrd="0" destOrd="0" presId="urn:microsoft.com/office/officeart/2005/8/layout/hierarchy1"/>
    <dgm:cxn modelId="{1229E287-4D2F-4AE4-A7C6-96125D88CEF8}" type="presOf" srcId="{3F033151-B796-4D97-9139-6E841EAC3C8B}" destId="{AE85D1DD-C554-4E19-A00F-6C247C412437}" srcOrd="0" destOrd="0" presId="urn:microsoft.com/office/officeart/2005/8/layout/hierarchy1"/>
    <dgm:cxn modelId="{6867112D-C044-4753-AD1B-F6F6E57AAA52}" type="presOf" srcId="{3A3AC133-E46F-4434-BEB4-A3F57D6C0D90}" destId="{2BA02ABC-BA15-4504-BFC3-E9B1AFD83FF8}" srcOrd="0" destOrd="0" presId="urn:microsoft.com/office/officeart/2005/8/layout/hierarchy1"/>
    <dgm:cxn modelId="{BD2FB2DC-78F1-47D6-AEE3-63F6A62AEA9F}" srcId="{AACF88AA-C8C7-4F6F-A77C-F5EF05125F0E}" destId="{3A3AC133-E46F-4434-BEB4-A3F57D6C0D90}" srcOrd="0" destOrd="0" parTransId="{B1DFF6E8-D1F4-4CAA-9ECE-15DBAD531374}" sibTransId="{06F6E623-8918-4556-9FCB-67F8ADF081CD}"/>
    <dgm:cxn modelId="{2B4DE93C-CAB5-41AA-B5B1-F2BD2B1BF715}" type="presOf" srcId="{FD15B618-338F-440B-AAC4-01955DFAF706}" destId="{265AB954-2AA9-407E-B385-149C0B07C311}" srcOrd="0" destOrd="0" presId="urn:microsoft.com/office/officeart/2005/8/layout/hierarchy1"/>
    <dgm:cxn modelId="{5A6B7D78-B73C-4344-AC08-DED2DF38A8E6}" type="presOf" srcId="{7DBF046F-83C4-43C8-AA90-1348D9A15286}" destId="{C9F830BB-D103-4011-A362-D02CED161C6D}" srcOrd="0" destOrd="0" presId="urn:microsoft.com/office/officeart/2005/8/layout/hierarchy1"/>
    <dgm:cxn modelId="{0E732E21-AA88-46E5-99ED-9316A434EB71}" srcId="{3A3AC133-E46F-4434-BEB4-A3F57D6C0D90}" destId="{7DBF046F-83C4-43C8-AA90-1348D9A15286}" srcOrd="3" destOrd="0" parTransId="{8E537B6D-4AB5-4851-B334-F5AC2C701701}" sibTransId="{D38F1714-76DA-4056-8483-4E4420FD75EF}"/>
    <dgm:cxn modelId="{F310F2CD-96F8-400B-8B01-E4BAFF25B8EA}" type="presOf" srcId="{1C44DB66-3927-4561-9452-96D01E84BC20}" destId="{5F0884C8-22F0-48B8-91F0-CDDB4CB0C8DA}" srcOrd="0" destOrd="0" presId="urn:microsoft.com/office/officeart/2005/8/layout/hierarchy1"/>
    <dgm:cxn modelId="{A967A8FA-BA09-4717-9AF1-AE6BD7603FC3}" srcId="{3A3AC133-E46F-4434-BEB4-A3F57D6C0D90}" destId="{8304CBF2-C540-42E4-B2B6-186A5346B326}" srcOrd="1" destOrd="0" parTransId="{FD15B618-338F-440B-AAC4-01955DFAF706}" sibTransId="{6FCB933F-F144-4D61-A5B5-DAEA6DF166F1}"/>
    <dgm:cxn modelId="{21E32BF1-72CD-452E-B38D-152F73240B2F}" type="presOf" srcId="{45F1ABA5-64CC-4A9E-BCD3-A51E8E9312A6}" destId="{49058F90-D6BE-4D9D-A5B9-63DA70B6C3C9}" srcOrd="0" destOrd="0" presId="urn:microsoft.com/office/officeart/2005/8/layout/hierarchy1"/>
    <dgm:cxn modelId="{8F050C15-8894-469E-8D24-39D29858E5F1}" type="presParOf" srcId="{450FE935-20C1-4006-A14B-410D8011FF41}" destId="{4B44463D-5FA4-41CB-B2BB-4E6AD403B5FE}" srcOrd="0" destOrd="0" presId="urn:microsoft.com/office/officeart/2005/8/layout/hierarchy1"/>
    <dgm:cxn modelId="{C3076405-B1E4-43EC-8B87-F4927442867E}" type="presParOf" srcId="{4B44463D-5FA4-41CB-B2BB-4E6AD403B5FE}" destId="{EC4821CD-8B2F-48F7-8B61-BCFC5A1BCB1C}" srcOrd="0" destOrd="0" presId="urn:microsoft.com/office/officeart/2005/8/layout/hierarchy1"/>
    <dgm:cxn modelId="{9BE7152D-A29C-4F28-8A5E-CD2A45A5A4D7}" type="presParOf" srcId="{EC4821CD-8B2F-48F7-8B61-BCFC5A1BCB1C}" destId="{50A16E02-EBFA-4DC8-BBFE-663B80F03768}" srcOrd="0" destOrd="0" presId="urn:microsoft.com/office/officeart/2005/8/layout/hierarchy1"/>
    <dgm:cxn modelId="{E3969E22-4386-463C-BC26-482F7EBD3C05}" type="presParOf" srcId="{EC4821CD-8B2F-48F7-8B61-BCFC5A1BCB1C}" destId="{2BA02ABC-BA15-4504-BFC3-E9B1AFD83FF8}" srcOrd="1" destOrd="0" presId="urn:microsoft.com/office/officeart/2005/8/layout/hierarchy1"/>
    <dgm:cxn modelId="{EA498E0B-6A90-4248-A066-E12EA0068FCC}" type="presParOf" srcId="{4B44463D-5FA4-41CB-B2BB-4E6AD403B5FE}" destId="{D3AF2B42-0BC5-42E5-8EE1-86754E26C515}" srcOrd="1" destOrd="0" presId="urn:microsoft.com/office/officeart/2005/8/layout/hierarchy1"/>
    <dgm:cxn modelId="{9D27EE34-37E1-49B1-BAAB-0472306213DB}" type="presParOf" srcId="{D3AF2B42-0BC5-42E5-8EE1-86754E26C515}" destId="{9E60F9C9-55EB-42F7-8FFA-EF0473B6912C}" srcOrd="0" destOrd="0" presId="urn:microsoft.com/office/officeart/2005/8/layout/hierarchy1"/>
    <dgm:cxn modelId="{6375F18F-96D1-4F96-A8F9-9F0CC55E6C46}" type="presParOf" srcId="{D3AF2B42-0BC5-42E5-8EE1-86754E26C515}" destId="{D2285467-D941-4157-A586-0D8A1D61AFA3}" srcOrd="1" destOrd="0" presId="urn:microsoft.com/office/officeart/2005/8/layout/hierarchy1"/>
    <dgm:cxn modelId="{6FA1AF7C-225B-48F4-ABBA-02149E8A7815}" type="presParOf" srcId="{D2285467-D941-4157-A586-0D8A1D61AFA3}" destId="{000D756E-0465-4D9A-91EF-9111C3822B1C}" srcOrd="0" destOrd="0" presId="urn:microsoft.com/office/officeart/2005/8/layout/hierarchy1"/>
    <dgm:cxn modelId="{921457E5-2B74-4296-AB03-EF5A692BEF6A}" type="presParOf" srcId="{000D756E-0465-4D9A-91EF-9111C3822B1C}" destId="{954A3F29-A91C-44C4-9726-6146C86D676A}" srcOrd="0" destOrd="0" presId="urn:microsoft.com/office/officeart/2005/8/layout/hierarchy1"/>
    <dgm:cxn modelId="{21B86FF7-14AC-4178-A318-CDA4F860CA45}" type="presParOf" srcId="{000D756E-0465-4D9A-91EF-9111C3822B1C}" destId="{49058F90-D6BE-4D9D-A5B9-63DA70B6C3C9}" srcOrd="1" destOrd="0" presId="urn:microsoft.com/office/officeart/2005/8/layout/hierarchy1"/>
    <dgm:cxn modelId="{A09AA9E2-1038-4126-9B18-63393EB62BB0}" type="presParOf" srcId="{D2285467-D941-4157-A586-0D8A1D61AFA3}" destId="{825B049A-2B1C-4356-9FBE-FBF6FAA01B1D}" srcOrd="1" destOrd="0" presId="urn:microsoft.com/office/officeart/2005/8/layout/hierarchy1"/>
    <dgm:cxn modelId="{E37992F4-6394-47AC-8332-8ABE03D303C5}" type="presParOf" srcId="{D3AF2B42-0BC5-42E5-8EE1-86754E26C515}" destId="{265AB954-2AA9-407E-B385-149C0B07C311}" srcOrd="2" destOrd="0" presId="urn:microsoft.com/office/officeart/2005/8/layout/hierarchy1"/>
    <dgm:cxn modelId="{DD085042-231F-488E-A56C-3E6D9CCD45B6}" type="presParOf" srcId="{D3AF2B42-0BC5-42E5-8EE1-86754E26C515}" destId="{79EF9236-027A-4C38-94E4-0AA78D31AA5C}" srcOrd="3" destOrd="0" presId="urn:microsoft.com/office/officeart/2005/8/layout/hierarchy1"/>
    <dgm:cxn modelId="{20EF83F5-D7E3-44CD-84FA-746036A11D7D}" type="presParOf" srcId="{79EF9236-027A-4C38-94E4-0AA78D31AA5C}" destId="{14715172-859D-450A-BAD2-8B60C4F94692}" srcOrd="0" destOrd="0" presId="urn:microsoft.com/office/officeart/2005/8/layout/hierarchy1"/>
    <dgm:cxn modelId="{DB250B9D-FD9C-4DC8-B5A6-67BF1E8B90C1}" type="presParOf" srcId="{14715172-859D-450A-BAD2-8B60C4F94692}" destId="{B79B89D7-03D0-47A4-8BDB-E1B256F04124}" srcOrd="0" destOrd="0" presId="urn:microsoft.com/office/officeart/2005/8/layout/hierarchy1"/>
    <dgm:cxn modelId="{07CFD008-86C2-4E32-BF14-B060AAED5D07}" type="presParOf" srcId="{14715172-859D-450A-BAD2-8B60C4F94692}" destId="{388755BE-54C4-42F8-B217-580F8E303B9C}" srcOrd="1" destOrd="0" presId="urn:microsoft.com/office/officeart/2005/8/layout/hierarchy1"/>
    <dgm:cxn modelId="{C26CB19B-080D-4C17-B597-587700436F5F}" type="presParOf" srcId="{79EF9236-027A-4C38-94E4-0AA78D31AA5C}" destId="{AB4A222F-5F17-4108-AF2B-4AEBD4DF9A2F}" srcOrd="1" destOrd="0" presId="urn:microsoft.com/office/officeart/2005/8/layout/hierarchy1"/>
    <dgm:cxn modelId="{0F57E16B-4CAF-4877-A580-0B02CA92B213}" type="presParOf" srcId="{D3AF2B42-0BC5-42E5-8EE1-86754E26C515}" destId="{AE85D1DD-C554-4E19-A00F-6C247C412437}" srcOrd="4" destOrd="0" presId="urn:microsoft.com/office/officeart/2005/8/layout/hierarchy1"/>
    <dgm:cxn modelId="{D0CF1756-9DC6-4E5F-ADAD-85BC5F322474}" type="presParOf" srcId="{D3AF2B42-0BC5-42E5-8EE1-86754E26C515}" destId="{A65B14CF-377C-47DF-A1DB-2CC85B33C7EF}" srcOrd="5" destOrd="0" presId="urn:microsoft.com/office/officeart/2005/8/layout/hierarchy1"/>
    <dgm:cxn modelId="{2DF68BFC-4FBE-4EE8-9EBE-7789F9061C5D}" type="presParOf" srcId="{A65B14CF-377C-47DF-A1DB-2CC85B33C7EF}" destId="{0CE82214-E249-45B3-A9B6-18E98A2CC224}" srcOrd="0" destOrd="0" presId="urn:microsoft.com/office/officeart/2005/8/layout/hierarchy1"/>
    <dgm:cxn modelId="{601BEC40-0A81-4303-9870-D163042B21ED}" type="presParOf" srcId="{0CE82214-E249-45B3-A9B6-18E98A2CC224}" destId="{D8DAD90F-B684-40B7-9B33-C0BD255F66AA}" srcOrd="0" destOrd="0" presId="urn:microsoft.com/office/officeart/2005/8/layout/hierarchy1"/>
    <dgm:cxn modelId="{36CD5536-3CB7-4825-9A58-8B75F4A0B7CC}" type="presParOf" srcId="{0CE82214-E249-45B3-A9B6-18E98A2CC224}" destId="{5F0884C8-22F0-48B8-91F0-CDDB4CB0C8DA}" srcOrd="1" destOrd="0" presId="urn:microsoft.com/office/officeart/2005/8/layout/hierarchy1"/>
    <dgm:cxn modelId="{A415C109-7E96-4A19-A8CF-9F6482315366}" type="presParOf" srcId="{A65B14CF-377C-47DF-A1DB-2CC85B33C7EF}" destId="{412ABF9F-1FAF-4CE5-9A45-D066B3C99469}" srcOrd="1" destOrd="0" presId="urn:microsoft.com/office/officeart/2005/8/layout/hierarchy1"/>
    <dgm:cxn modelId="{8D74C9F7-E2D4-4A11-A6D5-F5904A2B15C8}" type="presParOf" srcId="{D3AF2B42-0BC5-42E5-8EE1-86754E26C515}" destId="{41A5904C-D077-4604-8B5F-DFF2337A2B19}" srcOrd="6" destOrd="0" presId="urn:microsoft.com/office/officeart/2005/8/layout/hierarchy1"/>
    <dgm:cxn modelId="{2ED839EA-20EB-4A03-A68B-74DCF1E3A8B6}" type="presParOf" srcId="{D3AF2B42-0BC5-42E5-8EE1-86754E26C515}" destId="{8191573C-D545-4EA7-9177-D3D3E7B5966C}" srcOrd="7" destOrd="0" presId="urn:microsoft.com/office/officeart/2005/8/layout/hierarchy1"/>
    <dgm:cxn modelId="{43BC65A5-740C-4DEC-B8CF-0EE6CCBF4D98}" type="presParOf" srcId="{8191573C-D545-4EA7-9177-D3D3E7B5966C}" destId="{25B4A07D-B993-40B9-B990-45DBBFB44D5F}" srcOrd="0" destOrd="0" presId="urn:microsoft.com/office/officeart/2005/8/layout/hierarchy1"/>
    <dgm:cxn modelId="{F908B9D1-E918-4A55-890F-248AD4CA4861}" type="presParOf" srcId="{25B4A07D-B993-40B9-B990-45DBBFB44D5F}" destId="{420B4CA8-9F7D-4201-AA80-672C41E0A41E}" srcOrd="0" destOrd="0" presId="urn:microsoft.com/office/officeart/2005/8/layout/hierarchy1"/>
    <dgm:cxn modelId="{0112A766-CD7D-42E6-B733-D928A25DAAA7}" type="presParOf" srcId="{25B4A07D-B993-40B9-B990-45DBBFB44D5F}" destId="{C9F830BB-D103-4011-A362-D02CED161C6D}" srcOrd="1" destOrd="0" presId="urn:microsoft.com/office/officeart/2005/8/layout/hierarchy1"/>
    <dgm:cxn modelId="{9F746D8D-8EBC-4E12-AD47-402B57122334}" type="presParOf" srcId="{8191573C-D545-4EA7-9177-D3D3E7B5966C}" destId="{B78B92B5-A3E3-4412-986F-57C84F1C8293}" srcOrd="1" destOrd="0" presId="urn:microsoft.com/office/officeart/2005/8/layout/hierarchy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9130862" cy="6842234"/>
        <a:chOff x="0" y="0"/>
        <a:chExt cx="9130862" cy="6842234"/>
      </a:xfrm>
    </dsp:grpSpPr>
    <dsp:sp modelId="{9E60F9C9-55EB-42F7-8FFA-EF0473B6912C}">
      <dsp:nvSpPr>
        <dsp:cNvPr id="5" name="Freeform 4"/>
        <dsp:cNvSpPr/>
      </dsp:nvSpPr>
      <dsp:spPr bwMode="white">
        <a:xfrm>
          <a:off x="854700" y="1669561"/>
          <a:ext cx="3595586" cy="1086871"/>
        </a:xfrm>
        <a:custGeom>
          <a:avLst/>
          <a:gdLst/>
          <a:ahLst/>
          <a:cxnLst/>
          <a:pathLst>
            <a:path w="5662" h="1712">
              <a:moveTo>
                <a:pt x="5662" y="0"/>
              </a:moveTo>
              <a:lnTo>
                <a:pt x="5662" y="1345"/>
              </a:lnTo>
              <a:lnTo>
                <a:pt x="0" y="1345"/>
              </a:lnTo>
              <a:lnTo>
                <a:pt x="0" y="1712"/>
              </a:lnTo>
            </a:path>
          </a:pathLst>
        </a:custGeom>
      </dsp:spPr>
      <dsp:style>
        <a:lnRef idx="2">
          <a:schemeClr val="accent4"/>
        </a:lnRef>
        <a:fillRef idx="0">
          <a:schemeClr val="accent2">
            <a:tint val="90000"/>
          </a:schemeClr>
        </a:fillRef>
        <a:effectRef idx="0">
          <a:scrgbClr r="0" g="0" b="0"/>
        </a:effectRef>
        <a:fontRef idx="minor"/>
      </dsp:style>
      <dsp:txXfrm>
        <a:off x="854700" y="1669561"/>
        <a:ext cx="3595586" cy="1086871"/>
      </dsp:txXfrm>
    </dsp:sp>
    <dsp:sp modelId="{265AB954-2AA9-407E-B385-149C0B07C311}">
      <dsp:nvSpPr>
        <dsp:cNvPr id="8" name="Freeform 7"/>
        <dsp:cNvSpPr/>
      </dsp:nvSpPr>
      <dsp:spPr bwMode="white">
        <a:xfrm>
          <a:off x="3130536" y="1669561"/>
          <a:ext cx="1319750" cy="1097327"/>
        </a:xfrm>
        <a:custGeom>
          <a:avLst/>
          <a:gdLst/>
          <a:ahLst/>
          <a:cxnLst/>
          <a:pathLst>
            <a:path w="2078" h="1728">
              <a:moveTo>
                <a:pt x="2078" y="0"/>
              </a:moveTo>
              <a:lnTo>
                <a:pt x="2078" y="1361"/>
              </a:lnTo>
              <a:lnTo>
                <a:pt x="0" y="1361"/>
              </a:lnTo>
              <a:lnTo>
                <a:pt x="0" y="1728"/>
              </a:lnTo>
            </a:path>
          </a:pathLst>
        </a:custGeom>
      </dsp:spPr>
      <dsp:style>
        <a:lnRef idx="2">
          <a:schemeClr val="accent4"/>
        </a:lnRef>
        <a:fillRef idx="0">
          <a:schemeClr val="accent2">
            <a:tint val="90000"/>
          </a:schemeClr>
        </a:fillRef>
        <a:effectRef idx="0">
          <a:scrgbClr r="0" g="0" b="0"/>
        </a:effectRef>
        <a:fontRef idx="minor"/>
      </dsp:style>
      <dsp:txXfrm>
        <a:off x="3130536" y="1669561"/>
        <a:ext cx="1319750" cy="1097327"/>
      </dsp:txXfrm>
    </dsp:sp>
    <dsp:sp modelId="{AE85D1DD-C554-4E19-A00F-6C247C412437}">
      <dsp:nvSpPr>
        <dsp:cNvPr id="11" name="Freeform 10"/>
        <dsp:cNvSpPr/>
      </dsp:nvSpPr>
      <dsp:spPr bwMode="white">
        <a:xfrm>
          <a:off x="4450286" y="1669561"/>
          <a:ext cx="963351" cy="1056539"/>
        </a:xfrm>
        <a:custGeom>
          <a:avLst/>
          <a:gdLst/>
          <a:ahLst/>
          <a:cxnLst/>
          <a:pathLst>
            <a:path w="1517" h="1664">
              <a:moveTo>
                <a:pt x="0" y="0"/>
              </a:moveTo>
              <a:lnTo>
                <a:pt x="0" y="1297"/>
              </a:lnTo>
              <a:lnTo>
                <a:pt x="1517" y="1297"/>
              </a:lnTo>
              <a:lnTo>
                <a:pt x="1517" y="1664"/>
              </a:lnTo>
            </a:path>
          </a:pathLst>
        </a:custGeom>
      </dsp:spPr>
      <dsp:style>
        <a:lnRef idx="2">
          <a:schemeClr val="accent4"/>
        </a:lnRef>
        <a:fillRef idx="0">
          <a:schemeClr val="accent2">
            <a:tint val="90000"/>
          </a:schemeClr>
        </a:fillRef>
        <a:effectRef idx="0">
          <a:scrgbClr r="0" g="0" b="0"/>
        </a:effectRef>
        <a:fontRef idx="minor"/>
      </dsp:style>
      <dsp:txXfrm>
        <a:off x="4450286" y="1669561"/>
        <a:ext cx="963351" cy="1056539"/>
      </dsp:txXfrm>
    </dsp:sp>
    <dsp:sp modelId="{41A5904C-D077-4604-8B5F-DFF2337A2B19}">
      <dsp:nvSpPr>
        <dsp:cNvPr id="14" name="Freeform 13"/>
        <dsp:cNvSpPr/>
      </dsp:nvSpPr>
      <dsp:spPr bwMode="white">
        <a:xfrm>
          <a:off x="4450286" y="1669561"/>
          <a:ext cx="3424047" cy="1086871"/>
        </a:xfrm>
        <a:custGeom>
          <a:avLst/>
          <a:gdLst/>
          <a:ahLst/>
          <a:cxnLst/>
          <a:pathLst>
            <a:path w="5392" h="1712">
              <a:moveTo>
                <a:pt x="0" y="0"/>
              </a:moveTo>
              <a:lnTo>
                <a:pt x="0" y="1345"/>
              </a:lnTo>
              <a:lnTo>
                <a:pt x="5392" y="1345"/>
              </a:lnTo>
              <a:lnTo>
                <a:pt x="5392" y="1712"/>
              </a:lnTo>
            </a:path>
          </a:pathLst>
        </a:custGeom>
      </dsp:spPr>
      <dsp:style>
        <a:lnRef idx="2">
          <a:schemeClr val="accent4"/>
        </a:lnRef>
        <a:fillRef idx="0">
          <a:schemeClr val="accent2">
            <a:tint val="90000"/>
          </a:schemeClr>
        </a:fillRef>
        <a:effectRef idx="0">
          <a:scrgbClr r="0" g="0" b="0"/>
        </a:effectRef>
        <a:fontRef idx="minor"/>
      </dsp:style>
      <dsp:txXfrm>
        <a:off x="4450286" y="1669561"/>
        <a:ext cx="3424047" cy="1086871"/>
      </dsp:txXfrm>
    </dsp:sp>
    <dsp:sp modelId="{50A16E02-EBFA-4DC8-BBFE-663B80F03768}">
      <dsp:nvSpPr>
        <dsp:cNvPr id="3" name="Rounded Rectangle 2"/>
        <dsp:cNvSpPr/>
      </dsp:nvSpPr>
      <dsp:spPr bwMode="white">
        <a:xfrm>
          <a:off x="2220590" y="-189125"/>
          <a:ext cx="4459391" cy="1858686"/>
        </a:xfrm>
        <a:prstGeom prst="roundRect">
          <a:avLst>
            <a:gd name="adj" fmla="val 10000"/>
          </a:avLst>
        </a:prstGeom>
        <a:solidFill>
          <a:srgbClr val="00B0F0"/>
        </a:solidFill>
      </dsp:spPr>
      <dsp:style>
        <a:lnRef idx="2">
          <a:schemeClr val="lt1"/>
        </a:lnRef>
        <a:fillRef idx="1">
          <a:schemeClr val="accent2"/>
        </a:fillRef>
        <a:effectRef idx="0">
          <a:scrgbClr r="0" g="0" b="0"/>
        </a:effectRef>
        <a:fontRef idx="minor">
          <a:schemeClr val="lt1"/>
        </a:fontRef>
      </dsp:style>
      <dsp:txXfrm>
        <a:off x="2220590" y="-189125"/>
        <a:ext cx="4459391" cy="1858686"/>
      </dsp:txXfrm>
    </dsp:sp>
    <dsp:sp modelId="{2BA02ABC-BA15-4504-BFC3-E9B1AFD83FF8}">
      <dsp:nvSpPr>
        <dsp:cNvPr id="4" name="Rounded Rectangle 3"/>
        <dsp:cNvSpPr/>
      </dsp:nvSpPr>
      <dsp:spPr bwMode="white">
        <a:xfrm>
          <a:off x="2419669" y="0"/>
          <a:ext cx="4459391" cy="1858686"/>
        </a:xfrm>
        <a:prstGeom prst="roundRect">
          <a:avLst>
            <a:gd name="adj" fmla="val 10000"/>
          </a:avLst>
        </a:prstGeom>
      </dsp:spPr>
      <dsp:style>
        <a:lnRef idx="2">
          <a:schemeClr val="accent2"/>
        </a:lnRef>
        <a:fillRef idx="1">
          <a:schemeClr val="lt1">
            <a:alpha val="90000"/>
          </a:schemeClr>
        </a:fillRef>
        <a:effectRef idx="0">
          <a:scrgbClr r="0" g="0" b="0"/>
        </a:effectRef>
        <a:fontRef idx="minor"/>
      </dsp:style>
      <dsp:txBody>
        <a:bodyPr lIns="121920" tIns="121920" rIns="121920" bIns="1219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3200" b="1" dirty="0" smtClean="0">
              <a:solidFill>
                <a:srgbClr val="FF3300"/>
              </a:solidFill>
              <a:latin typeface="Times New Roman" panose="02020603050405020304" pitchFamily="18" charset="0"/>
              <a:cs typeface="Times New Roman" panose="02020603050405020304" pitchFamily="18" charset="0"/>
            </a:rPr>
            <a:t>TỰ LẬP</a:t>
          </a:r>
          <a:endParaRPr lang="en-US" sz="3200" dirty="0">
            <a:solidFill>
              <a:schemeClr val="dk1"/>
            </a:solidFill>
            <a:latin typeface="Times New Roman" panose="02020603050405020304" pitchFamily="18" charset="0"/>
            <a:cs typeface="Times New Roman" panose="02020603050405020304" pitchFamily="18" charset="0"/>
          </a:endParaRPr>
        </a:p>
      </dsp:txBody>
      <dsp:txXfrm>
        <a:off x="2419669" y="0"/>
        <a:ext cx="4459391" cy="1858686"/>
      </dsp:txXfrm>
    </dsp:sp>
    <dsp:sp modelId="{954A3F29-A91C-44C4-9726-6146C86D676A}">
      <dsp:nvSpPr>
        <dsp:cNvPr id="6" name="Rounded Rectangle 5"/>
        <dsp:cNvSpPr/>
      </dsp:nvSpPr>
      <dsp:spPr bwMode="white">
        <a:xfrm>
          <a:off x="0" y="2756432"/>
          <a:ext cx="1709400" cy="3520021"/>
        </a:xfrm>
        <a:prstGeom prst="roundRect">
          <a:avLst>
            <a:gd name="adj" fmla="val 10000"/>
          </a:avLst>
        </a:prstGeom>
        <a:solidFill>
          <a:srgbClr val="C00000"/>
        </a:solidFill>
      </dsp:spPr>
      <dsp:style>
        <a:lnRef idx="2">
          <a:schemeClr val="lt1"/>
        </a:lnRef>
        <a:fillRef idx="1">
          <a:schemeClr val="accent4">
            <a:hueOff val="0"/>
            <a:satOff val="0"/>
            <a:lumOff val="0"/>
            <a:alpha val="100000"/>
          </a:schemeClr>
        </a:fillRef>
        <a:effectRef idx="0">
          <a:scrgbClr r="0" g="0" b="0"/>
        </a:effectRef>
        <a:fontRef idx="minor">
          <a:schemeClr val="lt1"/>
        </a:fontRef>
      </dsp:style>
      <dsp:txXfrm>
        <a:off x="0" y="2756432"/>
        <a:ext cx="1709400" cy="3520021"/>
      </dsp:txXfrm>
    </dsp:sp>
    <dsp:sp modelId="{49058F90-D6BE-4D9D-A5B9-63DA70B6C3C9}">
      <dsp:nvSpPr>
        <dsp:cNvPr id="7" name="Rounded Rectangle 6"/>
        <dsp:cNvSpPr/>
      </dsp:nvSpPr>
      <dsp:spPr bwMode="white">
        <a:xfrm>
          <a:off x="199079" y="2945557"/>
          <a:ext cx="1709400" cy="3520021"/>
        </a:xfrm>
        <a:prstGeom prst="roundRect">
          <a:avLst>
            <a:gd name="adj" fmla="val 10000"/>
          </a:avLst>
        </a:prstGeom>
      </dsp:spPr>
      <dsp:style>
        <a:lnRef idx="2">
          <a:schemeClr val="accent4">
            <a:hueOff val="0"/>
            <a:satOff val="0"/>
            <a:lumOff val="0"/>
            <a:alpha val="100000"/>
          </a:schemeClr>
        </a:lnRef>
        <a:fillRef idx="1">
          <a:schemeClr val="lt1">
            <a:alpha val="90000"/>
          </a:schemeClr>
        </a:fillRef>
        <a:effectRef idx="0">
          <a:scrgbClr r="0" g="0" b="0"/>
        </a:effectRef>
        <a:fontRef idx="minor"/>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800" b="1" dirty="0" smtClean="0">
              <a:solidFill>
                <a:schemeClr val="accent2">
                  <a:lumMod val="75000"/>
                </a:schemeClr>
              </a:solidFill>
              <a:latin typeface="Times New Roman" panose="02020603050405020304" pitchFamily="18" charset="0"/>
              <a:cs typeface="Times New Roman" panose="02020603050405020304" pitchFamily="18" charset="0"/>
            </a:rPr>
            <a:t>KHÁI NIỆM</a:t>
          </a:r>
          <a:endParaRPr lang="en-US" sz="2800" dirty="0">
            <a:solidFill>
              <a:schemeClr val="dk1"/>
            </a:solidFill>
            <a:latin typeface="Times New Roman" panose="02020603050405020304" pitchFamily="18" charset="0"/>
            <a:cs typeface="Times New Roman" panose="02020603050405020304" pitchFamily="18" charset="0"/>
          </a:endParaRPr>
        </a:p>
      </dsp:txBody>
      <dsp:txXfrm>
        <a:off x="199079" y="2945557"/>
        <a:ext cx="1709400" cy="3520021"/>
      </dsp:txXfrm>
    </dsp:sp>
    <dsp:sp modelId="{B79B89D7-03D0-47A4-8BDB-E1B256F04124}">
      <dsp:nvSpPr>
        <dsp:cNvPr id="9" name="Rounded Rectangle 8"/>
        <dsp:cNvSpPr/>
      </dsp:nvSpPr>
      <dsp:spPr bwMode="white">
        <a:xfrm>
          <a:off x="2149861" y="2766888"/>
          <a:ext cx="1961351" cy="3520021"/>
        </a:xfrm>
        <a:prstGeom prst="roundRect">
          <a:avLst>
            <a:gd name="adj" fmla="val 10000"/>
          </a:avLst>
        </a:prstGeom>
        <a:solidFill>
          <a:srgbClr val="FFFF00"/>
        </a:solidFill>
      </dsp:spPr>
      <dsp:style>
        <a:lnRef idx="2">
          <a:schemeClr val="lt1"/>
        </a:lnRef>
        <a:fillRef idx="1">
          <a:schemeClr val="accent4">
            <a:hueOff val="0"/>
            <a:satOff val="0"/>
            <a:lumOff val="0"/>
            <a:alpha val="100000"/>
          </a:schemeClr>
        </a:fillRef>
        <a:effectRef idx="0">
          <a:scrgbClr r="0" g="0" b="0"/>
        </a:effectRef>
        <a:fontRef idx="minor">
          <a:schemeClr val="lt1"/>
        </a:fontRef>
      </dsp:style>
      <dsp:txXfrm>
        <a:off x="2149861" y="2766888"/>
        <a:ext cx="1961351" cy="3520021"/>
      </dsp:txXfrm>
    </dsp:sp>
    <dsp:sp modelId="{388755BE-54C4-42F8-B217-580F8E303B9C}">
      <dsp:nvSpPr>
        <dsp:cNvPr id="10" name="Rounded Rectangle 9"/>
        <dsp:cNvSpPr/>
      </dsp:nvSpPr>
      <dsp:spPr bwMode="white">
        <a:xfrm>
          <a:off x="2348940" y="2956013"/>
          <a:ext cx="1961351" cy="3520021"/>
        </a:xfrm>
        <a:prstGeom prst="roundRect">
          <a:avLst>
            <a:gd name="adj" fmla="val 10000"/>
          </a:avLst>
        </a:prstGeom>
      </dsp:spPr>
      <dsp:style>
        <a:lnRef idx="2">
          <a:schemeClr val="accent4">
            <a:hueOff val="0"/>
            <a:satOff val="0"/>
            <a:lumOff val="0"/>
            <a:alpha val="100000"/>
          </a:schemeClr>
        </a:lnRef>
        <a:fillRef idx="1">
          <a:schemeClr val="lt1">
            <a:alpha val="90000"/>
          </a:schemeClr>
        </a:fillRef>
        <a:effectRef idx="0">
          <a:scrgbClr r="0" g="0" b="0"/>
        </a:effectRef>
        <a:fontRef idx="minor"/>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800" b="1" dirty="0" smtClean="0">
              <a:solidFill>
                <a:srgbClr val="000099"/>
              </a:solidFill>
              <a:latin typeface="Times New Roman" panose="02020603050405020304" pitchFamily="18" charset="0"/>
              <a:cs typeface="Times New Roman" panose="02020603050405020304" pitchFamily="18" charset="0"/>
            </a:rPr>
            <a:t>BIỂU HIỆN</a:t>
          </a:r>
          <a:endParaRPr lang="en-US" sz="2800" b="1" dirty="0">
            <a:solidFill>
              <a:srgbClr val="000099"/>
            </a:solidFill>
            <a:latin typeface="Times New Roman" panose="02020603050405020304" pitchFamily="18" charset="0"/>
            <a:cs typeface="Times New Roman" panose="02020603050405020304" pitchFamily="18" charset="0"/>
          </a:endParaRPr>
        </a:p>
      </dsp:txBody>
      <dsp:txXfrm>
        <a:off x="2348940" y="2956013"/>
        <a:ext cx="1961351" cy="3520021"/>
      </dsp:txXfrm>
    </dsp:sp>
    <dsp:sp modelId="{D8DAD90F-B684-40B7-9B33-C0BD255F66AA}">
      <dsp:nvSpPr>
        <dsp:cNvPr id="12" name="Rounded Rectangle 11"/>
        <dsp:cNvSpPr/>
      </dsp:nvSpPr>
      <dsp:spPr bwMode="white">
        <a:xfrm>
          <a:off x="4437808" y="2726100"/>
          <a:ext cx="1951657" cy="3520021"/>
        </a:xfrm>
        <a:prstGeom prst="roundRect">
          <a:avLst>
            <a:gd name="adj" fmla="val 10000"/>
          </a:avLst>
        </a:prstGeom>
        <a:solidFill>
          <a:srgbClr val="00B050"/>
        </a:solidFill>
      </dsp:spPr>
      <dsp:style>
        <a:lnRef idx="2">
          <a:schemeClr val="lt1"/>
        </a:lnRef>
        <a:fillRef idx="1">
          <a:schemeClr val="accent4">
            <a:hueOff val="0"/>
            <a:satOff val="0"/>
            <a:lumOff val="0"/>
            <a:alpha val="100000"/>
          </a:schemeClr>
        </a:fillRef>
        <a:effectRef idx="0">
          <a:scrgbClr r="0" g="0" b="0"/>
        </a:effectRef>
        <a:fontRef idx="minor">
          <a:schemeClr val="lt1"/>
        </a:fontRef>
      </dsp:style>
      <dsp:txXfrm>
        <a:off x="4437808" y="2726100"/>
        <a:ext cx="1951657" cy="3520021"/>
      </dsp:txXfrm>
    </dsp:sp>
    <dsp:sp modelId="{5F0884C8-22F0-48B8-91F0-CDDB4CB0C8DA}">
      <dsp:nvSpPr>
        <dsp:cNvPr id="13" name="Rounded Rectangle 12"/>
        <dsp:cNvSpPr/>
      </dsp:nvSpPr>
      <dsp:spPr bwMode="white">
        <a:xfrm>
          <a:off x="4636887" y="2915225"/>
          <a:ext cx="1951657" cy="3520021"/>
        </a:xfrm>
        <a:prstGeom prst="roundRect">
          <a:avLst>
            <a:gd name="adj" fmla="val 10000"/>
          </a:avLst>
        </a:prstGeom>
      </dsp:spPr>
      <dsp:style>
        <a:lnRef idx="2">
          <a:schemeClr val="accent4">
            <a:hueOff val="0"/>
            <a:satOff val="0"/>
            <a:lumOff val="0"/>
            <a:alpha val="100000"/>
          </a:schemeClr>
        </a:lnRef>
        <a:fillRef idx="1">
          <a:schemeClr val="lt1">
            <a:alpha val="90000"/>
          </a:schemeClr>
        </a:fillRef>
        <a:effectRef idx="0">
          <a:scrgbClr r="0" g="0" b="0"/>
        </a:effectRef>
        <a:fontRef idx="minor"/>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800" b="1" dirty="0" smtClean="0">
              <a:solidFill>
                <a:srgbClr val="000099"/>
              </a:solidFill>
              <a:latin typeface="Times New Roman" panose="02020603050405020304" pitchFamily="18" charset="0"/>
              <a:cs typeface="Times New Roman" panose="02020603050405020304" pitchFamily="18" charset="0"/>
            </a:rPr>
            <a:t>Ý NGHĨA</a:t>
          </a:r>
          <a:endParaRPr lang="en-US" sz="2800" b="1" dirty="0">
            <a:solidFill>
              <a:srgbClr val="000099"/>
            </a:solidFill>
            <a:latin typeface="Times New Roman" panose="02020603050405020304" pitchFamily="18" charset="0"/>
            <a:cs typeface="Times New Roman" panose="02020603050405020304" pitchFamily="18" charset="0"/>
          </a:endParaRPr>
        </a:p>
      </dsp:txBody>
      <dsp:txXfrm>
        <a:off x="4636887" y="2915225"/>
        <a:ext cx="1951657" cy="3520021"/>
      </dsp:txXfrm>
    </dsp:sp>
    <dsp:sp modelId="{420B4CA8-9F7D-4201-AA80-672C41E0A41E}">
      <dsp:nvSpPr>
        <dsp:cNvPr id="15" name="Rounded Rectangle 14"/>
        <dsp:cNvSpPr/>
      </dsp:nvSpPr>
      <dsp:spPr bwMode="white">
        <a:xfrm>
          <a:off x="6816883" y="2756432"/>
          <a:ext cx="2114900" cy="3520021"/>
        </a:xfrm>
        <a:prstGeom prst="roundRect">
          <a:avLst>
            <a:gd name="adj" fmla="val 10000"/>
          </a:avLst>
        </a:prstGeom>
      </dsp:spPr>
      <dsp:style>
        <a:lnRef idx="2">
          <a:schemeClr val="lt1"/>
        </a:lnRef>
        <a:fillRef idx="1">
          <a:schemeClr val="accent4">
            <a:hueOff val="0"/>
            <a:satOff val="0"/>
            <a:lumOff val="0"/>
            <a:alpha val="100000"/>
          </a:schemeClr>
        </a:fillRef>
        <a:effectRef idx="0">
          <a:scrgbClr r="0" g="0" b="0"/>
        </a:effectRef>
        <a:fontRef idx="minor">
          <a:schemeClr val="lt1"/>
        </a:fontRef>
      </dsp:style>
      <dsp:txXfrm>
        <a:off x="6816883" y="2756432"/>
        <a:ext cx="2114900" cy="3520021"/>
      </dsp:txXfrm>
    </dsp:sp>
    <dsp:sp modelId="{C9F830BB-D103-4011-A362-D02CED161C6D}">
      <dsp:nvSpPr>
        <dsp:cNvPr id="16" name="Rounded Rectangle 15"/>
        <dsp:cNvSpPr/>
      </dsp:nvSpPr>
      <dsp:spPr bwMode="white">
        <a:xfrm>
          <a:off x="7015962" y="2945557"/>
          <a:ext cx="2114900" cy="3520021"/>
        </a:xfrm>
        <a:prstGeom prst="roundRect">
          <a:avLst>
            <a:gd name="adj" fmla="val 10000"/>
          </a:avLst>
        </a:prstGeom>
      </dsp:spPr>
      <dsp:style>
        <a:lnRef idx="2">
          <a:schemeClr val="accent4">
            <a:hueOff val="0"/>
            <a:satOff val="0"/>
            <a:lumOff val="0"/>
            <a:alpha val="100000"/>
          </a:schemeClr>
        </a:lnRef>
        <a:fillRef idx="1">
          <a:schemeClr val="lt1">
            <a:alpha val="90000"/>
          </a:schemeClr>
        </a:fillRef>
        <a:effectRef idx="0">
          <a:scrgbClr r="0" g="0" b="0"/>
        </a:effectRef>
        <a:fontRef idx="minor"/>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800" b="1" dirty="0" smtClean="0">
              <a:solidFill>
                <a:schemeClr val="accent2">
                  <a:lumMod val="75000"/>
                </a:schemeClr>
              </a:solidFill>
              <a:latin typeface="Times New Roman" panose="02020603050405020304" pitchFamily="18" charset="0"/>
              <a:cs typeface="Times New Roman" panose="02020603050405020304" pitchFamily="18" charset="0"/>
            </a:rPr>
            <a:t>TRÁCH NHIỆM CỦA HỌC SINH</a:t>
          </a:r>
          <a:endParaRPr lang="en-US" sz="2800" dirty="0">
            <a:solidFill>
              <a:schemeClr val="dk1"/>
            </a:solidFill>
            <a:latin typeface="Times New Roman" panose="02020603050405020304" pitchFamily="18" charset="0"/>
            <a:cs typeface="Times New Roman" panose="02020603050405020304" pitchFamily="18" charset="0"/>
          </a:endParaRPr>
        </a:p>
      </dsp:txBody>
      <dsp:txXfrm>
        <a:off x="7015962" y="2945557"/>
        <a:ext cx="2114900" cy="352002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119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spcBef>
                <a:spcPct val="0"/>
              </a:spcBef>
              <a:buFontTx/>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119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spcBef>
                <a:spcPct val="0"/>
              </a:spcBef>
              <a:buFontTx/>
              <a:buNone/>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6" name="Rectangle 4"/>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2119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Fifth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2119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spcBef>
                <a:spcPct val="0"/>
              </a:spcBef>
              <a:buFontTx/>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119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spcBef>
                <a:spcPct val="0"/>
              </a:spcBef>
              <a:buFontTx/>
              <a:buNone/>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680E4BCF-8C62-4FC0-8EC2-AE67D8F769A0}" type="slidenum">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buFontTx/>
            </a:pPr>
            <a:fld id="{9A0DB2DC-4C9A-4742-B13C-FB6460FD3503}" type="slidenum">
              <a:rPr lang="en-US" altLang="en-US" sz="1200" dirty="0"/>
            </a:fld>
            <a:endParaRPr lang="en-US" altLang="en-US" sz="1200" dirty="0"/>
          </a:p>
        </p:txBody>
      </p:sp>
      <p:sp>
        <p:nvSpPr>
          <p:cNvPr id="9218" name="Rectangle 2"/>
          <p:cNvSpPr>
            <a:spLocks noRot="1" noTextEdit="1"/>
          </p:cNvSpPr>
          <p:nvPr>
            <p:ph type="sldImg"/>
          </p:nvPr>
        </p:nvSpPr>
        <p:spPr>
          <a:ln/>
        </p:spPr>
      </p:sp>
      <p:sp>
        <p:nvSpPr>
          <p:cNvPr id="9219" name="Rectangle 3"/>
          <p:cNvSpPr>
            <a:spLocks noGrp="1"/>
          </p:cNvSpPr>
          <p:nvPr>
            <p:ph type="body"/>
          </p:nvPr>
        </p:nvSpPr>
        <p:spPr>
          <a:ln/>
        </p:spPr>
        <p:txBody>
          <a:bodyPr wrap="square" lIns="91440" tIns="45720" rIns="91440" bIns="45720" anchor="t" anchorCtr="0"/>
          <a:p>
            <a:pPr lvl="0"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smtClean="0"/>
              <a:t>Click to edit Master title style</a:t>
            </a:r>
            <a:endParaRPr lang="en-US" strike="noStrike"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en-US" strike="noStrike" noProof="1" smtClean="0"/>
              <a:t>Click to edit Master subtitle style</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8C414B55-D695-4CF9-B2B8-013FDED06184}"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8C414B55-D695-4CF9-B2B8-013FDED06184}"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8C414B55-D695-4CF9-B2B8-013FDED06184}"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8C414B55-D695-4CF9-B2B8-013FDED06184}"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smtClean="0"/>
              <a:t>Click to edit Master title style</a:t>
            </a:r>
            <a:endParaRPr lang="en-US" strike="noStrike"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en-US" strike="noStrike" noProof="1" smtClean="0"/>
              <a:t>Click to edit Master subtitle style</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8C269DE-BFBA-4D98-B4A7-CADA6A18807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8C269DE-BFBA-4D98-B4A7-CADA6A18807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smtClean="0"/>
              <a:t>Click to edit Master text styles</a:t>
            </a:r>
            <a:endParaRPr lang="en-US" strike="noStrike" noProof="1"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8C269DE-BFBA-4D98-B4A7-CADA6A18807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8C269DE-BFBA-4D98-B4A7-CADA6A18807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endParaRPr lang="en-US" strike="noStrike" noProof="1"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endParaRPr lang="en-US" strike="noStrike" noProof="1"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8C269DE-BFBA-4D98-B4A7-CADA6A18807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8C269DE-BFBA-4D98-B4A7-CADA6A18807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8C269DE-BFBA-4D98-B4A7-CADA6A18807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8C414B55-D695-4CF9-B2B8-013FDED06184}"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8C269DE-BFBA-4D98-B4A7-CADA6A18807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smtClean="0"/>
              <a:t>Click to edit Master title style</a:t>
            </a:r>
            <a:endParaRPr lang="en-US" strike="noStrike" noProof="1"/>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8C269DE-BFBA-4D98-B4A7-CADA6A18807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8C269DE-BFBA-4D98-B4A7-CADA6A18807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8C269DE-BFBA-4D98-B4A7-CADA6A18807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smtClean="0"/>
              <a:t>Click to edit Master text styles</a:t>
            </a:r>
            <a:endParaRPr lang="en-US" strike="noStrike" noProof="1"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8C414B55-D695-4CF9-B2B8-013FDED06184}"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8C414B55-D695-4CF9-B2B8-013FDED06184}"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endParaRPr lang="en-US" strike="noStrike" noProof="1"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endParaRPr lang="en-US" strike="noStrike" noProof="1"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8C414B55-D695-4CF9-B2B8-013FDED06184}"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8C414B55-D695-4CF9-B2B8-013FDED06184}"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8C414B55-D695-4CF9-B2B8-013FDED06184}"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8C414B55-D695-4CF9-B2B8-013FDED06184}"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smtClean="0"/>
              <a:t>Click to edit Master title style</a:t>
            </a:r>
            <a:endParaRPr lang="en-US" strike="noStrike" noProof="1"/>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8C414B55-D695-4CF9-B2B8-013FDED06184}"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nchorCtr="0"/>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506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spcBef>
                <a:spcPct val="0"/>
              </a:spcBef>
              <a:buFontTx/>
              <a:buNone/>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506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spcBef>
                <a:spcPct val="0"/>
              </a:spcBef>
              <a:buFontTx/>
              <a:buNone/>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506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spcBef>
                <a:spcPct val="0"/>
              </a:spcBef>
              <a:buFontTx/>
              <a:buNone/>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8C414B55-D695-4CF9-B2B8-013FDED06184}"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Bar dir="vert"/>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2050"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2051" name="Rectangle 3"/>
          <p:cNvSpPr>
            <a:spLocks noGrp="1"/>
          </p:cNvSpPr>
          <p:nvPr>
            <p:ph type="body"/>
          </p:nvPr>
        </p:nvSpPr>
        <p:spPr>
          <a:xfrm>
            <a:off x="457200" y="1600200"/>
            <a:ext cx="8229600" cy="4525963"/>
          </a:xfrm>
          <a:prstGeom prst="rect">
            <a:avLst/>
          </a:prstGeom>
          <a:noFill/>
          <a:ln w="9525">
            <a:noFill/>
          </a:ln>
        </p:spPr>
        <p:txBody>
          <a:bodyPr anchor="t" anchorCtr="0"/>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34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spcBef>
                <a:spcPct val="0"/>
              </a:spcBef>
              <a:buFontTx/>
              <a:buNone/>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4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spcBef>
                <a:spcPct val="0"/>
              </a:spcBef>
              <a:buFontTx/>
              <a:buNone/>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4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spcBef>
                <a:spcPct val="0"/>
              </a:spcBef>
              <a:buFontTx/>
              <a:buNone/>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18C269DE-BFBA-4D98-B4A7-CADA6A18807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randomBar dir="vert"/>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hemeOverride" Target="../theme/themeOverride1.xml"/><Relationship Id="rId2" Type="http://schemas.openxmlformats.org/officeDocument/2006/relationships/image" Target="../media/image2.GIF"/><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GIF"/></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hemeOverride" Target="../theme/themeOverride6.xml"/><Relationship Id="rId2" Type="http://schemas.openxmlformats.org/officeDocument/2006/relationships/image" Target="../media/image8.GIF"/><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7.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hemeOverride" Target="../theme/themeOverride8.xml"/><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6.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xml"/><Relationship Id="rId1" Type="http://schemas.openxmlformats.org/officeDocument/2006/relationships/image" Target="../media/image20.jpe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image" Target="../media/image25.jpeg"/><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27.jpeg"/><Relationship Id="rId1" Type="http://schemas.openxmlformats.org/officeDocument/2006/relationships/image" Target="../media/image26.jpe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hemeOverride" Target="../theme/themeOverride9.xml"/><Relationship Id="rId1" Type="http://schemas.openxmlformats.org/officeDocument/2006/relationships/image" Target="../media/image1.jpeg"/></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hemeOverride" Target="../theme/themeOverride10.xml"/><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3.png"/><Relationship Id="rId2" Type="http://schemas.microsoft.com/office/2007/relationships/media" Target="file:///E:\thi%20GV%20GIOI%202012\tiet%20day\lop%208-%20bai%2010-%20tu%20lap\ki%20niem%20bac%20ho%20ra%20di%20tim%20dg%20cuu%20nuoc.wmv" TargetMode="External"/><Relationship Id="rId1" Type="http://schemas.openxmlformats.org/officeDocument/2006/relationships/video" Target="file:///E:\thi%20GV%20GIOI%202012\tiet%20day\lop%208-%20bai%2010-%20tu%20lap\ki%20niem%20bac%20ho%20ra%20di%20tim%20dg%20cuu%20nuoc.wmv"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11.xml"/><Relationship Id="rId1" Type="http://schemas.openxmlformats.org/officeDocument/2006/relationships/image" Target="../media/image1.jpeg"/></Relationships>
</file>

<file path=ppt/slides/_rels/slide31.xml.rels><?xml version="1.0" encoding="UTF-8" standalone="yes"?>
<Relationships xmlns="http://schemas.openxmlformats.org/package/2006/relationships"><Relationship Id="rId9" Type="http://schemas.openxmlformats.org/officeDocument/2006/relationships/image" Target="../media/image44.png"/><Relationship Id="rId8" Type="http://schemas.openxmlformats.org/officeDocument/2006/relationships/image" Target="../media/image43.png"/><Relationship Id="rId7" Type="http://schemas.openxmlformats.org/officeDocument/2006/relationships/image" Target="../media/image42.png"/><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3" Type="http://schemas.openxmlformats.org/officeDocument/2006/relationships/image" Target="../media/image38.png"/><Relationship Id="rId29" Type="http://schemas.openxmlformats.org/officeDocument/2006/relationships/slideLayout" Target="../slideLayouts/slideLayout7.xml"/><Relationship Id="rId28" Type="http://schemas.openxmlformats.org/officeDocument/2006/relationships/image" Target="../media/image63.png"/><Relationship Id="rId27" Type="http://schemas.openxmlformats.org/officeDocument/2006/relationships/image" Target="../media/image62.png"/><Relationship Id="rId26" Type="http://schemas.openxmlformats.org/officeDocument/2006/relationships/image" Target="../media/image61.png"/><Relationship Id="rId25" Type="http://schemas.openxmlformats.org/officeDocument/2006/relationships/image" Target="../media/image60.png"/><Relationship Id="rId24" Type="http://schemas.openxmlformats.org/officeDocument/2006/relationships/image" Target="../media/image59.png"/><Relationship Id="rId23" Type="http://schemas.openxmlformats.org/officeDocument/2006/relationships/image" Target="../media/image58.png"/><Relationship Id="rId22" Type="http://schemas.openxmlformats.org/officeDocument/2006/relationships/image" Target="../media/image57.png"/><Relationship Id="rId21" Type="http://schemas.openxmlformats.org/officeDocument/2006/relationships/image" Target="../media/image56.png"/><Relationship Id="rId20" Type="http://schemas.openxmlformats.org/officeDocument/2006/relationships/image" Target="../media/image55.png"/><Relationship Id="rId2" Type="http://schemas.openxmlformats.org/officeDocument/2006/relationships/image" Target="../media/image37.png"/><Relationship Id="rId19" Type="http://schemas.openxmlformats.org/officeDocument/2006/relationships/image" Target="../media/image54.png"/><Relationship Id="rId18" Type="http://schemas.openxmlformats.org/officeDocument/2006/relationships/image" Target="../media/image53.png"/><Relationship Id="rId17" Type="http://schemas.openxmlformats.org/officeDocument/2006/relationships/image" Target="../media/image52.png"/><Relationship Id="rId16" Type="http://schemas.openxmlformats.org/officeDocument/2006/relationships/image" Target="../media/image51.png"/><Relationship Id="rId15" Type="http://schemas.openxmlformats.org/officeDocument/2006/relationships/image" Target="../media/image50.png"/><Relationship Id="rId14" Type="http://schemas.openxmlformats.org/officeDocument/2006/relationships/image" Target="../media/image49.png"/><Relationship Id="rId13" Type="http://schemas.openxmlformats.org/officeDocument/2006/relationships/image" Target="../media/image48.png"/><Relationship Id="rId12" Type="http://schemas.openxmlformats.org/officeDocument/2006/relationships/image" Target="../media/image47.png"/><Relationship Id="rId11" Type="http://schemas.openxmlformats.org/officeDocument/2006/relationships/image" Target="../media/image46.png"/><Relationship Id="rId10" Type="http://schemas.openxmlformats.org/officeDocument/2006/relationships/image" Target="../media/image45.png"/><Relationship Id="rId1" Type="http://schemas.openxmlformats.org/officeDocument/2006/relationships/image" Target="../media/image36.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64.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2.xml"/><Relationship Id="rId1"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3.xml"/><Relationship Id="rId1" Type="http://schemas.openxmlformats.org/officeDocument/2006/relationships/image" Target="../media/image1.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4.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5.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6.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7.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8.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9.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2.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3.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4.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5.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053" name="Text Box 5"/>
          <p:cNvSpPr txBox="1"/>
          <p:nvPr/>
        </p:nvSpPr>
        <p:spPr>
          <a:xfrm>
            <a:off x="1638300" y="815975"/>
            <a:ext cx="6324600" cy="584200"/>
          </a:xfrm>
          <a:prstGeom prst="rect">
            <a:avLst/>
          </a:prstGeom>
          <a:noFill/>
          <a:ln w="9525">
            <a:noFill/>
          </a:ln>
        </p:spPr>
        <p:txBody>
          <a:bodyPr anchor="t" anchorCtr="0">
            <a:spAutoFit/>
          </a:bodyPr>
          <a:p>
            <a:pPr algn="ctr">
              <a:spcBef>
                <a:spcPct val="50000"/>
              </a:spcBef>
            </a:pPr>
            <a:r>
              <a:rPr lang="en-US" altLang="en-US" b="1" dirty="0">
                <a:solidFill>
                  <a:srgbClr val="0000FF"/>
                </a:solidFill>
                <a:latin typeface="Times New Roman" panose="02020603050405020304" pitchFamily="18" charset="0"/>
              </a:rPr>
              <a:t>TIẾT 11 - BÀI 10:</a:t>
            </a:r>
            <a:endParaRPr lang="en-US" altLang="en-US" b="1" dirty="0">
              <a:solidFill>
                <a:srgbClr val="0000FF"/>
              </a:solidFill>
              <a:latin typeface="Times New Roman" panose="02020603050405020304" pitchFamily="18" charset="0"/>
              <a:ea typeface="Times New Roman" panose="02020603050405020304" pitchFamily="18" charset="0"/>
            </a:endParaRPr>
          </a:p>
        </p:txBody>
      </p:sp>
      <p:sp>
        <p:nvSpPr>
          <p:cNvPr id="4099" name="WordArt 6"/>
          <p:cNvSpPr>
            <a:spLocks noTextEdit="1"/>
          </p:cNvSpPr>
          <p:nvPr/>
        </p:nvSpPr>
        <p:spPr>
          <a:xfrm>
            <a:off x="2895600" y="2209800"/>
            <a:ext cx="3810000" cy="1295400"/>
          </a:xfrm>
          <a:prstGeom prst="rect">
            <a:avLst/>
          </a:prstGeom>
        </p:spPr>
        <p:txBody>
          <a:bodyPr wrap="none" fromWordArt="1">
            <a:prstTxWarp prst="textPlain">
              <a:avLst>
                <a:gd name="adj" fmla="val 50000"/>
              </a:avLst>
            </a:prstTxWarp>
            <a:normAutofit/>
          </a:bodyPr>
          <a:p>
            <a:pPr algn="ctr" eaLnBrk="0" hangingPunct="0"/>
            <a:r>
              <a:rPr lang="en-US" sz="3600" b="1">
                <a:ln w="9525" cap="flat" cmpd="sng">
                  <a:solidFill>
                    <a:srgbClr val="FF0000"/>
                  </a:solidFill>
                  <a:prstDash val="solid"/>
                  <a:round/>
                  <a:headEnd type="none" w="med" len="med"/>
                  <a:tailEnd type="none" w="med" len="med"/>
                </a:ln>
                <a:solidFill>
                  <a:srgbClr val="0000FF"/>
                </a:solidFill>
                <a:latin typeface="Times New Roman" panose="02020603050405020304" pitchFamily="18" charset="0"/>
                <a:ea typeface="Times New Roman" panose="02020603050405020304" pitchFamily="18" charset="0"/>
              </a:rPr>
              <a:t>TỰ LẬP</a:t>
            </a:r>
            <a:endParaRPr lang="en-US" sz="3600" b="1">
              <a:ln w="9525" cap="flat" cmpd="sng">
                <a:solidFill>
                  <a:srgbClr val="FF0000"/>
                </a:solidFill>
                <a:prstDash val="solid"/>
                <a:round/>
                <a:headEnd type="none" w="med" len="med"/>
                <a:tailEnd type="none" w="med" len="med"/>
              </a:ln>
              <a:solidFill>
                <a:srgbClr val="0000FF"/>
              </a:solidFill>
              <a:latin typeface="Times New Roman" panose="02020603050405020304" pitchFamily="18" charset="0"/>
              <a:ea typeface="Times New Roman" panose="02020603050405020304" pitchFamily="18" charset="0"/>
            </a:endParaRPr>
          </a:p>
        </p:txBody>
      </p:sp>
      <p:pic>
        <p:nvPicPr>
          <p:cNvPr id="4100" name="Picture 8" descr="Ghi bai1"/>
          <p:cNvPicPr>
            <a:picLocks noChangeAspect="1"/>
          </p:cNvPicPr>
          <p:nvPr/>
        </p:nvPicPr>
        <p:blipFill>
          <a:blip r:embed="rId2"/>
          <a:stretch>
            <a:fillRect/>
          </a:stretch>
        </p:blipFill>
        <p:spPr>
          <a:xfrm>
            <a:off x="7454900" y="5791200"/>
            <a:ext cx="1689100" cy="1066800"/>
          </a:xfrm>
          <a:prstGeom prst="rect">
            <a:avLst/>
          </a:prstGeom>
          <a:noFill/>
          <a:ln w="9525">
            <a:noFill/>
          </a:ln>
        </p:spPr>
      </p:pic>
    </p:spTree>
  </p:cSld>
  <p:clrMapOvr>
    <a:overrideClrMapping bg1="lt1" tx1="dk1" bg2="lt2" tx2="dk2" accent1="accent1" accent2="accent2" accent3="accent3" accent4="accent4" accent5="accent5" accent6="accent6" hlink="hlink" folHlink="folHlink"/>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blinds(horizontal)">
                                      <p:cBhvr>
                                        <p:cTn id="7" dur="500"/>
                                        <p:tgtEl>
                                          <p:spTgt spid="205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diamond(in)">
                                      <p:cBhvr>
                                        <p:cTn id="12"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5586" name="Rectangle 2"/>
          <p:cNvSpPr/>
          <p:nvPr/>
        </p:nvSpPr>
        <p:spPr>
          <a:xfrm>
            <a:off x="533400" y="1052513"/>
            <a:ext cx="7924800" cy="1066800"/>
          </a:xfrm>
          <a:prstGeom prst="rect">
            <a:avLst/>
          </a:prstGeom>
          <a:noFill/>
          <a:ln w="9525">
            <a:noFill/>
          </a:ln>
        </p:spPr>
        <p:txBody>
          <a:bodyPr anchor="t" anchorCtr="0">
            <a:spAutoFit/>
          </a:bodyPr>
          <a:p>
            <a:pPr algn="just">
              <a:spcBef>
                <a:spcPct val="50000"/>
              </a:spcBef>
              <a:buFont typeface="Wingdings" panose="05000000000000000000" pitchFamily="2" charset="2"/>
            </a:pPr>
            <a:r>
              <a:rPr lang="en-US" altLang="en-US" b="1" u="sng" dirty="0">
                <a:solidFill>
                  <a:srgbClr val="FF0000"/>
                </a:solidFill>
                <a:latin typeface="Times New Roman" panose="02020603050405020304" pitchFamily="18" charset="0"/>
              </a:rPr>
              <a:t>Câu 4:</a:t>
            </a:r>
            <a:r>
              <a:rPr lang="en-US" altLang="en-US" b="1" dirty="0">
                <a:latin typeface="Times New Roman" panose="02020603050405020304" pitchFamily="18" charset="0"/>
              </a:rPr>
              <a:t> </a:t>
            </a:r>
            <a:r>
              <a:rPr lang="en-US" altLang="en-US" b="1" dirty="0">
                <a:solidFill>
                  <a:schemeClr val="accent2"/>
                </a:solidFill>
                <a:latin typeface="Times New Roman" panose="02020603050405020304" pitchFamily="18" charset="0"/>
              </a:rPr>
              <a:t>Qua câu chuyện trên em rút ra b</a:t>
            </a:r>
            <a:r>
              <a:rPr lang="en-US" altLang="en-US" b="1" dirty="0">
                <a:solidFill>
                  <a:schemeClr val="accent2"/>
                </a:solidFill>
                <a:latin typeface="Times New Roman" panose="02020603050405020304" pitchFamily="18" charset="0"/>
                <a:ea typeface="Times New Roman" panose="02020603050405020304" pitchFamily="18" charset="0"/>
              </a:rPr>
              <a:t>à</a:t>
            </a:r>
            <a:r>
              <a:rPr lang="en-US" altLang="en-US" b="1" dirty="0">
                <a:solidFill>
                  <a:schemeClr val="accent2"/>
                </a:solidFill>
                <a:latin typeface="Times New Roman" panose="02020603050405020304" pitchFamily="18" charset="0"/>
              </a:rPr>
              <a:t>i học gì cho bản thân?</a:t>
            </a:r>
            <a:endParaRPr lang="en-US" altLang="en-US" b="1" dirty="0">
              <a:solidFill>
                <a:schemeClr val="accent2"/>
              </a:solidFill>
              <a:latin typeface="Times New Roman" panose="02020603050405020304" pitchFamily="18" charset="0"/>
              <a:ea typeface="Times New Roman" panose="02020603050405020304" pitchFamily="18" charset="0"/>
            </a:endParaRPr>
          </a:p>
        </p:txBody>
      </p:sp>
      <p:sp>
        <p:nvSpPr>
          <p:cNvPr id="195587" name="Text Box 3"/>
          <p:cNvSpPr txBox="1"/>
          <p:nvPr/>
        </p:nvSpPr>
        <p:spPr>
          <a:xfrm>
            <a:off x="2133600" y="258763"/>
            <a:ext cx="4419600" cy="588962"/>
          </a:xfrm>
          <a:prstGeom prst="rect">
            <a:avLst/>
          </a:prstGeom>
          <a:solidFill>
            <a:srgbClr val="FFFF00"/>
          </a:solidFill>
          <a:ln w="9525" cap="flat" cmpd="sng">
            <a:solidFill>
              <a:schemeClr val="tx1"/>
            </a:solidFill>
            <a:prstDash val="solid"/>
            <a:miter/>
            <a:headEnd type="none" w="med" len="med"/>
            <a:tailEnd type="none" w="med" len="med"/>
          </a:ln>
        </p:spPr>
        <p:txBody>
          <a:bodyPr anchor="t" anchorCtr="0">
            <a:spAutoFit/>
          </a:bodyPr>
          <a:p>
            <a:pPr algn="ctr">
              <a:spcBef>
                <a:spcPct val="50000"/>
              </a:spcBef>
            </a:pPr>
            <a:r>
              <a:rPr lang="en-US" altLang="en-US" b="1" dirty="0">
                <a:solidFill>
                  <a:srgbClr val="0000FF"/>
                </a:solidFill>
                <a:latin typeface="Times New Roman" panose="02020603050405020304" pitchFamily="18" charset="0"/>
              </a:rPr>
              <a:t>KHAI THÁC TRUYỆN</a:t>
            </a:r>
            <a:endParaRPr lang="en-US" altLang="en-US" b="1" dirty="0">
              <a:solidFill>
                <a:srgbClr val="0000FF"/>
              </a:solidFill>
              <a:latin typeface="Times New Roman" panose="02020603050405020304" pitchFamily="18" charset="0"/>
              <a:ea typeface="Times New Roman" panose="02020603050405020304" pitchFamily="18" charset="0"/>
            </a:endParaRPr>
          </a:p>
        </p:txBody>
      </p:sp>
      <p:sp>
        <p:nvSpPr>
          <p:cNvPr id="195588" name="Text Box 4"/>
          <p:cNvSpPr txBox="1"/>
          <p:nvPr/>
        </p:nvSpPr>
        <p:spPr>
          <a:xfrm>
            <a:off x="457200" y="2590800"/>
            <a:ext cx="8077200" cy="3108325"/>
          </a:xfrm>
          <a:prstGeom prst="rect">
            <a:avLst/>
          </a:prstGeom>
          <a:noFill/>
          <a:ln w="9525">
            <a:noFill/>
          </a:ln>
        </p:spPr>
        <p:txBody>
          <a:bodyPr anchor="t" anchorCtr="0">
            <a:spAutoFit/>
          </a:bodyPr>
          <a:p>
            <a:pPr algn="ctr">
              <a:buFont typeface="Wingdings" panose="05000000000000000000" pitchFamily="2" charset="2"/>
            </a:pPr>
            <a:r>
              <a:rPr lang="en-US" b="1" dirty="0">
                <a:latin typeface="Times New Roman" panose="02020603050405020304" pitchFamily="18" charset="0"/>
                <a:sym typeface="Wingdings" panose="05000000000000000000" pitchFamily="2" charset="2"/>
              </a:rPr>
              <a:t> </a:t>
            </a:r>
            <a:r>
              <a:rPr lang="en-US" sz="3600" b="1" u="sng" dirty="0">
                <a:solidFill>
                  <a:srgbClr val="FF00FF"/>
                </a:solidFill>
                <a:latin typeface="Times New Roman" panose="02020603050405020304" pitchFamily="18" charset="0"/>
                <a:sym typeface="Wingdings" panose="05000000000000000000" pitchFamily="2" charset="2"/>
              </a:rPr>
              <a:t>BẢN THÂN</a:t>
            </a:r>
            <a:endParaRPr lang="en-US" b="1" dirty="0">
              <a:latin typeface="Times New Roman" panose="02020603050405020304" pitchFamily="18" charset="0"/>
              <a:sym typeface="Wingdings" panose="05000000000000000000" pitchFamily="2" charset="2"/>
            </a:endParaRPr>
          </a:p>
          <a:p>
            <a:pPr algn="just">
              <a:buFont typeface="Wingdings" panose="05000000000000000000" pitchFamily="2" charset="2"/>
              <a:buChar char="§"/>
            </a:pPr>
            <a:r>
              <a:rPr lang="en-US" b="1" dirty="0">
                <a:solidFill>
                  <a:schemeClr val="accent2"/>
                </a:solidFill>
                <a:latin typeface="Times New Roman" panose="02020603050405020304" pitchFamily="18" charset="0"/>
                <a:sym typeface="Wingdings" panose="05000000000000000000" pitchFamily="2" charset="2"/>
              </a:rPr>
              <a:t>Không trông chờ, dựa dẫm người khác</a:t>
            </a:r>
            <a:endParaRPr lang="en-US" b="1" dirty="0">
              <a:solidFill>
                <a:schemeClr val="accent2"/>
              </a:solidFill>
              <a:latin typeface="Times New Roman" panose="02020603050405020304" pitchFamily="18" charset="0"/>
              <a:sym typeface="Wingdings" panose="05000000000000000000" pitchFamily="2" charset="2"/>
            </a:endParaRPr>
          </a:p>
          <a:p>
            <a:pPr algn="just">
              <a:buFont typeface="Wingdings" panose="05000000000000000000" pitchFamily="2" charset="2"/>
              <a:buChar char="§"/>
            </a:pPr>
            <a:r>
              <a:rPr lang="en-US" b="1" dirty="0">
                <a:solidFill>
                  <a:schemeClr val="accent2"/>
                </a:solidFill>
                <a:latin typeface="Times New Roman" panose="02020603050405020304" pitchFamily="18" charset="0"/>
              </a:rPr>
              <a:t>Phải quyết tâm không ngại khó khăn.</a:t>
            </a:r>
            <a:endParaRPr lang="en-US" b="1" dirty="0">
              <a:solidFill>
                <a:schemeClr val="accent2"/>
              </a:solidFill>
              <a:latin typeface="Times New Roman" panose="02020603050405020304" pitchFamily="18" charset="0"/>
            </a:endParaRPr>
          </a:p>
          <a:p>
            <a:pPr algn="just">
              <a:buFont typeface="Wingdings" panose="05000000000000000000" pitchFamily="2" charset="2"/>
              <a:buChar char="§"/>
            </a:pPr>
            <a:r>
              <a:rPr lang="en-US" b="1" dirty="0">
                <a:solidFill>
                  <a:schemeClr val="accent2"/>
                </a:solidFill>
                <a:latin typeface="Times New Roman" panose="02020603050405020304" pitchFamily="18" charset="0"/>
              </a:rPr>
              <a:t>Có ý chí v</a:t>
            </a:r>
            <a:r>
              <a:rPr lang="en-US" b="1" dirty="0">
                <a:solidFill>
                  <a:schemeClr val="accent2"/>
                </a:solidFill>
                <a:latin typeface="Times New Roman" panose="02020603050405020304" pitchFamily="18" charset="0"/>
                <a:ea typeface="Times New Roman" panose="02020603050405020304" pitchFamily="18" charset="0"/>
              </a:rPr>
              <a:t>à</a:t>
            </a:r>
            <a:r>
              <a:rPr lang="en-US" b="1" dirty="0">
                <a:solidFill>
                  <a:schemeClr val="accent2"/>
                </a:solidFill>
                <a:latin typeface="Times New Roman" panose="02020603050405020304" pitchFamily="18" charset="0"/>
              </a:rPr>
              <a:t> nghị lực vươn lên v</a:t>
            </a:r>
            <a:r>
              <a:rPr lang="en-US" b="1" dirty="0">
                <a:solidFill>
                  <a:schemeClr val="accent2"/>
                </a:solidFill>
                <a:latin typeface="Times New Roman" panose="02020603050405020304" pitchFamily="18" charset="0"/>
                <a:ea typeface="Times New Roman" panose="02020603050405020304" pitchFamily="18" charset="0"/>
              </a:rPr>
              <a:t>à</a:t>
            </a:r>
            <a:r>
              <a:rPr lang="en-US" b="1" dirty="0">
                <a:solidFill>
                  <a:schemeClr val="accent2"/>
                </a:solidFill>
                <a:latin typeface="Times New Roman" panose="02020603050405020304" pitchFamily="18" charset="0"/>
              </a:rPr>
              <a:t> tự lập  trong học tập v</a:t>
            </a:r>
            <a:r>
              <a:rPr lang="en-US" b="1" dirty="0">
                <a:solidFill>
                  <a:schemeClr val="accent2"/>
                </a:solidFill>
                <a:latin typeface="Times New Roman" panose="02020603050405020304" pitchFamily="18" charset="0"/>
                <a:ea typeface="Times New Roman" panose="02020603050405020304" pitchFamily="18" charset="0"/>
              </a:rPr>
              <a:t>à</a:t>
            </a:r>
            <a:r>
              <a:rPr lang="en-US" b="1" dirty="0">
                <a:solidFill>
                  <a:schemeClr val="accent2"/>
                </a:solidFill>
                <a:latin typeface="Times New Roman" panose="02020603050405020304" pitchFamily="18" charset="0"/>
              </a:rPr>
              <a:t> trong cuộc sống</a:t>
            </a:r>
            <a:endParaRPr lang="en-US" b="1" dirty="0">
              <a:solidFill>
                <a:schemeClr val="accent2"/>
              </a:solidFill>
              <a:latin typeface="Times New Roman" panose="02020603050405020304" pitchFamily="18" charset="0"/>
            </a:endParaRPr>
          </a:p>
          <a:p>
            <a:pPr algn="ctr">
              <a:buFont typeface="Wingdings" panose="05000000000000000000" pitchFamily="2" charset="2"/>
              <a:buChar char="ü"/>
            </a:pPr>
            <a:endParaRPr lang="en-US" b="1" dirty="0">
              <a:solidFill>
                <a:schemeClr val="accent2"/>
              </a:solidFill>
              <a:latin typeface="Times New Roman" panose="02020603050405020304" pitchFamily="18" charset="0"/>
              <a:ea typeface="Times New Roman" panose="02020603050405020304" pitchFamily="18" charset="0"/>
              <a:sym typeface="Wingdings" panose="05000000000000000000" pitchFamily="2" charset="2"/>
            </a:endParaRPr>
          </a:p>
        </p:txBody>
      </p:sp>
      <p:sp>
        <p:nvSpPr>
          <p:cNvPr id="5" name="Text Box 7"/>
          <p:cNvSpPr txBox="1"/>
          <p:nvPr/>
        </p:nvSpPr>
        <p:spPr>
          <a:xfrm>
            <a:off x="369888" y="5348288"/>
            <a:ext cx="7848600" cy="701675"/>
          </a:xfrm>
          <a:prstGeom prst="rect">
            <a:avLst/>
          </a:prstGeom>
          <a:noFill/>
          <a:ln w="9525">
            <a:noFill/>
          </a:ln>
        </p:spPr>
        <p:txBody>
          <a:bodyPr anchor="t" anchorCtr="0">
            <a:spAutoFit/>
          </a:bodyPr>
          <a:p>
            <a:pPr algn="ctr">
              <a:spcBef>
                <a:spcPct val="50000"/>
              </a:spcBef>
              <a:buFont typeface="Wingdings" panose="05000000000000000000" pitchFamily="2" charset="2"/>
            </a:pPr>
            <a:r>
              <a:rPr lang="en-US" altLang="en-US" sz="4000" b="1" dirty="0">
                <a:solidFill>
                  <a:srgbClr val="FF3300"/>
                </a:solidFill>
                <a:latin typeface="Times New Roman" panose="02020603050405020304" pitchFamily="18" charset="0"/>
              </a:rPr>
              <a:t>Tự lập l</a:t>
            </a:r>
            <a:r>
              <a:rPr lang="en-US" altLang="en-US" sz="4000" b="1" dirty="0">
                <a:solidFill>
                  <a:srgbClr val="FF3300"/>
                </a:solidFill>
                <a:latin typeface="Times New Roman" panose="02020603050405020304" pitchFamily="18" charset="0"/>
                <a:ea typeface="Times New Roman" panose="02020603050405020304" pitchFamily="18" charset="0"/>
              </a:rPr>
              <a:t>à</a:t>
            </a:r>
            <a:r>
              <a:rPr lang="en-US" altLang="en-US" sz="4000" b="1" dirty="0">
                <a:solidFill>
                  <a:srgbClr val="FF3300"/>
                </a:solidFill>
                <a:latin typeface="Times New Roman" panose="02020603050405020304" pitchFamily="18" charset="0"/>
              </a:rPr>
              <a:t> gì?</a:t>
            </a:r>
            <a:endParaRPr lang="en-US" altLang="en-US" sz="4000" b="1" dirty="0">
              <a:solidFill>
                <a:srgbClr val="FF3300"/>
              </a:solidFill>
              <a:latin typeface="Times New Roman" panose="02020603050405020304" pitchFamily="18" charset="0"/>
              <a:ea typeface="Times New Roman" panose="02020603050405020304" pitchFamily="18"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5587"/>
                                        </p:tgtEl>
                                        <p:attrNameLst>
                                          <p:attrName>style.visibility</p:attrName>
                                        </p:attrNameLst>
                                      </p:cBhvr>
                                      <p:to>
                                        <p:strVal val="visible"/>
                                      </p:to>
                                    </p:set>
                                    <p:animEffect transition="in" filter="blinds(horizontal)">
                                      <p:cBhvr>
                                        <p:cTn id="7" dur="500"/>
                                        <p:tgtEl>
                                          <p:spTgt spid="19558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5586"/>
                                        </p:tgtEl>
                                        <p:attrNameLst>
                                          <p:attrName>style.visibility</p:attrName>
                                        </p:attrNameLst>
                                      </p:cBhvr>
                                      <p:to>
                                        <p:strVal val="visible"/>
                                      </p:to>
                                    </p:set>
                                    <p:animEffect transition="in" filter="blinds(horizontal)">
                                      <p:cBhvr>
                                        <p:cTn id="12" dur="500"/>
                                        <p:tgtEl>
                                          <p:spTgt spid="19558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5588"/>
                                        </p:tgtEl>
                                        <p:attrNameLst>
                                          <p:attrName>style.visibility</p:attrName>
                                        </p:attrNameLst>
                                      </p:cBhvr>
                                      <p:to>
                                        <p:strVal val="visible"/>
                                      </p:to>
                                    </p:set>
                                    <p:animEffect transition="in" filter="blinds(horizontal)">
                                      <p:cBhvr>
                                        <p:cTn id="17" dur="500"/>
                                        <p:tgtEl>
                                          <p:spTgt spid="19558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6" grpId="0"/>
      <p:bldP spid="195587" grpId="0" animBg="1"/>
      <p:bldP spid="195588"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Text Box 2"/>
          <p:cNvSpPr txBox="1"/>
          <p:nvPr/>
        </p:nvSpPr>
        <p:spPr>
          <a:xfrm>
            <a:off x="1524000" y="381000"/>
            <a:ext cx="1447800" cy="347663"/>
          </a:xfrm>
          <a:prstGeom prst="rect">
            <a:avLst/>
          </a:prstGeom>
          <a:noFill/>
          <a:ln w="9525">
            <a:noFill/>
          </a:ln>
        </p:spPr>
        <p:txBody>
          <a:bodyPr anchor="t" anchorCtr="0">
            <a:spAutoFit/>
          </a:bodyPr>
          <a:p>
            <a:pPr>
              <a:lnSpc>
                <a:spcPct val="70000"/>
              </a:lnSpc>
              <a:spcBef>
                <a:spcPct val="50000"/>
              </a:spcBef>
            </a:pPr>
            <a:r>
              <a:rPr lang="en-US" altLang="en-US" sz="2400" b="1" u="sng" dirty="0">
                <a:solidFill>
                  <a:srgbClr val="0000FF"/>
                </a:solidFill>
                <a:latin typeface="Arial" panose="020B0604020202020204" pitchFamily="34" charset="0"/>
              </a:rPr>
              <a:t>BÀI 10</a:t>
            </a:r>
            <a:endParaRPr lang="en-US" altLang="en-US" sz="2400" b="1" u="sng" dirty="0">
              <a:solidFill>
                <a:srgbClr val="0000FF"/>
              </a:solidFill>
              <a:latin typeface="Arial" panose="020B0604020202020204" pitchFamily="34" charset="0"/>
            </a:endParaRPr>
          </a:p>
        </p:txBody>
      </p:sp>
      <p:sp>
        <p:nvSpPr>
          <p:cNvPr id="15362" name="WordArt 3"/>
          <p:cNvSpPr>
            <a:spLocks noTextEdit="1"/>
          </p:cNvSpPr>
          <p:nvPr/>
        </p:nvSpPr>
        <p:spPr>
          <a:xfrm>
            <a:off x="3276600" y="76200"/>
            <a:ext cx="3352800" cy="914400"/>
          </a:xfrm>
          <a:prstGeom prst="rect">
            <a:avLst/>
          </a:prstGeom>
        </p:spPr>
        <p:txBody>
          <a:bodyPr wrap="none" fromWordArt="1">
            <a:prstTxWarp prst="textPlain">
              <a:avLst>
                <a:gd name="adj" fmla="val 50000"/>
              </a:avLst>
            </a:prstTxWarp>
            <a:normAutofit/>
          </a:bodyPr>
          <a:p>
            <a:pPr algn="ctr" eaLnBrk="0" hangingPunct="0"/>
            <a:r>
              <a:rPr lang="en-US" sz="3600" b="1">
                <a:ln w="9525" cap="flat" cmpd="sng">
                  <a:solidFill>
                    <a:srgbClr val="FF0000"/>
                  </a:solidFill>
                  <a:prstDash val="solid"/>
                  <a:round/>
                  <a:headEnd type="none" w="med" len="med"/>
                  <a:tailEnd type="none" w="med" len="med"/>
                </a:ln>
                <a:solidFill>
                  <a:srgbClr val="0000FF"/>
                </a:solidFill>
                <a:latin typeface="Times New Roman" panose="02020603050405020304" pitchFamily="18" charset="0"/>
                <a:ea typeface="Times New Roman" panose="02020603050405020304" pitchFamily="18" charset="0"/>
              </a:rPr>
              <a:t>TỰ LẬP</a:t>
            </a:r>
            <a:endParaRPr lang="en-US" sz="3600" b="1">
              <a:ln w="9525" cap="flat" cmpd="sng">
                <a:solidFill>
                  <a:srgbClr val="FF0000"/>
                </a:solidFill>
                <a:prstDash val="solid"/>
                <a:round/>
                <a:headEnd type="none" w="med" len="med"/>
                <a:tailEnd type="none" w="med" len="med"/>
              </a:ln>
              <a:solidFill>
                <a:srgbClr val="0000FF"/>
              </a:solidFill>
              <a:latin typeface="Times New Roman" panose="02020603050405020304" pitchFamily="18" charset="0"/>
              <a:ea typeface="Times New Roman" panose="02020603050405020304" pitchFamily="18" charset="0"/>
            </a:endParaRPr>
          </a:p>
        </p:txBody>
      </p:sp>
      <p:sp>
        <p:nvSpPr>
          <p:cNvPr id="15363" name="Text Box 5"/>
          <p:cNvSpPr txBox="1"/>
          <p:nvPr/>
        </p:nvSpPr>
        <p:spPr>
          <a:xfrm>
            <a:off x="533400" y="1401763"/>
            <a:ext cx="7162800" cy="2062162"/>
          </a:xfrm>
          <a:prstGeom prst="rect">
            <a:avLst/>
          </a:prstGeom>
          <a:noFill/>
          <a:ln w="9525">
            <a:noFill/>
          </a:ln>
        </p:spPr>
        <p:txBody>
          <a:bodyPr anchor="t" anchorCtr="0">
            <a:spAutoFit/>
          </a:bodyPr>
          <a:p>
            <a:pPr>
              <a:spcBef>
                <a:spcPct val="50000"/>
              </a:spcBef>
            </a:pPr>
            <a:r>
              <a:rPr lang="en-US" altLang="en-US" b="1" u="sng" dirty="0">
                <a:solidFill>
                  <a:srgbClr val="FF3300"/>
                </a:solidFill>
                <a:latin typeface="Times New Roman" panose="02020603050405020304" pitchFamily="18" charset="0"/>
              </a:rPr>
              <a:t>II. NỘI DUNG BÀI HỌC</a:t>
            </a:r>
            <a:endParaRPr lang="en-US" altLang="en-US" b="1" u="sng" dirty="0">
              <a:solidFill>
                <a:srgbClr val="FF3300"/>
              </a:solidFill>
              <a:latin typeface="Times New Roman" panose="02020603050405020304" pitchFamily="18" charset="0"/>
            </a:endParaRPr>
          </a:p>
          <a:p>
            <a:pPr>
              <a:spcBef>
                <a:spcPct val="50000"/>
              </a:spcBef>
            </a:pPr>
            <a:r>
              <a:rPr lang="en-US" altLang="en-US" b="1" dirty="0">
                <a:solidFill>
                  <a:srgbClr val="FF3300"/>
                </a:solidFill>
                <a:latin typeface="Times New Roman" panose="02020603050405020304" pitchFamily="18" charset="0"/>
              </a:rPr>
              <a:t>1. Thế n</a:t>
            </a:r>
            <a:r>
              <a:rPr lang="en-US" altLang="en-US" b="1" dirty="0">
                <a:solidFill>
                  <a:srgbClr val="FF3300"/>
                </a:solidFill>
                <a:latin typeface="Times New Roman" panose="02020603050405020304" pitchFamily="18" charset="0"/>
                <a:ea typeface="Times New Roman" panose="02020603050405020304" pitchFamily="18" charset="0"/>
              </a:rPr>
              <a:t>à</a:t>
            </a:r>
            <a:r>
              <a:rPr lang="en-US" altLang="en-US" b="1" dirty="0">
                <a:solidFill>
                  <a:srgbClr val="FF3300"/>
                </a:solidFill>
                <a:latin typeface="Times New Roman" panose="02020603050405020304" pitchFamily="18" charset="0"/>
              </a:rPr>
              <a:t>o l</a:t>
            </a:r>
            <a:r>
              <a:rPr lang="en-US" altLang="en-US" b="1" dirty="0">
                <a:solidFill>
                  <a:srgbClr val="FF3300"/>
                </a:solidFill>
                <a:latin typeface="Times New Roman" panose="02020603050405020304" pitchFamily="18" charset="0"/>
                <a:ea typeface="Times New Roman" panose="02020603050405020304" pitchFamily="18" charset="0"/>
              </a:rPr>
              <a:t>à</a:t>
            </a:r>
            <a:r>
              <a:rPr lang="en-US" altLang="en-US" b="1" dirty="0">
                <a:solidFill>
                  <a:srgbClr val="FF3300"/>
                </a:solidFill>
                <a:latin typeface="Times New Roman" panose="02020603050405020304" pitchFamily="18" charset="0"/>
              </a:rPr>
              <a:t> tự lập?</a:t>
            </a:r>
            <a:endParaRPr lang="en-US" altLang="en-US" b="1" dirty="0">
              <a:solidFill>
                <a:srgbClr val="FF3300"/>
              </a:solidFill>
              <a:latin typeface="Times New Roman" panose="02020603050405020304" pitchFamily="18" charset="0"/>
            </a:endParaRPr>
          </a:p>
          <a:p>
            <a:pPr>
              <a:spcBef>
                <a:spcPct val="50000"/>
              </a:spcBef>
            </a:pPr>
            <a:endParaRPr lang="en-US" altLang="en-US" b="1" u="sng" dirty="0">
              <a:solidFill>
                <a:srgbClr val="FF3300"/>
              </a:solidFill>
              <a:latin typeface="Arial" panose="020B0604020202020204" pitchFamily="34" charset="0"/>
            </a:endParaRPr>
          </a:p>
        </p:txBody>
      </p:sp>
      <p:sp>
        <p:nvSpPr>
          <p:cNvPr id="196614" name="Text Box 6"/>
          <p:cNvSpPr txBox="1"/>
          <p:nvPr/>
        </p:nvSpPr>
        <p:spPr>
          <a:xfrm>
            <a:off x="533400" y="2971800"/>
            <a:ext cx="7766050" cy="2616200"/>
          </a:xfrm>
          <a:prstGeom prst="rect">
            <a:avLst/>
          </a:prstGeom>
          <a:noFill/>
          <a:ln w="9525">
            <a:noFill/>
          </a:ln>
        </p:spPr>
        <p:txBody>
          <a:bodyPr anchor="t" anchorCtr="0">
            <a:spAutoFit/>
          </a:bodyPr>
          <a:p>
            <a:pPr marL="0" lvl="1" indent="0" algn="just" rtl="0" eaLnBrk="1" fontAlgn="base" hangingPunct="1">
              <a:spcBef>
                <a:spcPct val="20000"/>
              </a:spcBef>
              <a:spcAft>
                <a:spcPct val="0"/>
              </a:spcAft>
              <a:buFont typeface="Wingdings" panose="05000000000000000000" pitchFamily="2" charset="2"/>
              <a:buNone/>
            </a:pPr>
            <a:r>
              <a:rPr lang="en-US" altLang="en-US" sz="3600" b="1" dirty="0">
                <a:solidFill>
                  <a:srgbClr val="000099"/>
                </a:solidFill>
                <a:latin typeface="Times New Roman" panose="02020603050405020304" pitchFamily="18" charset="0"/>
              </a:rPr>
              <a:t>	Tự l</a:t>
            </a:r>
            <a:r>
              <a:rPr lang="en-US" altLang="en-US" sz="3600" b="1" dirty="0">
                <a:solidFill>
                  <a:srgbClr val="000099"/>
                </a:solidFill>
                <a:latin typeface="Times New Roman" panose="02020603050405020304" pitchFamily="18" charset="0"/>
                <a:ea typeface="Times New Roman" panose="02020603050405020304" pitchFamily="18" charset="0"/>
              </a:rPr>
              <a:t>à</a:t>
            </a:r>
            <a:r>
              <a:rPr lang="en-US" altLang="en-US" sz="3600" b="1" dirty="0">
                <a:solidFill>
                  <a:srgbClr val="000099"/>
                </a:solidFill>
                <a:latin typeface="Times New Roman" panose="02020603050405020304" pitchFamily="18" charset="0"/>
              </a:rPr>
              <a:t>m lấy, tự giải quyết công việc của mình, tự lo liệu, tạo dựng cho cuộc sống của mình; không trông chờ, dựa dẫm, phụ thuộc v</a:t>
            </a:r>
            <a:r>
              <a:rPr lang="en-US" altLang="en-US" sz="3600" b="1" dirty="0">
                <a:solidFill>
                  <a:srgbClr val="000099"/>
                </a:solidFill>
                <a:latin typeface="Times New Roman" panose="02020603050405020304" pitchFamily="18" charset="0"/>
                <a:ea typeface="Times New Roman" panose="02020603050405020304" pitchFamily="18" charset="0"/>
              </a:rPr>
              <a:t>à</a:t>
            </a:r>
            <a:r>
              <a:rPr lang="en-US" altLang="en-US" sz="3600" b="1" dirty="0">
                <a:solidFill>
                  <a:srgbClr val="000099"/>
                </a:solidFill>
                <a:latin typeface="Times New Roman" panose="02020603050405020304" pitchFamily="18" charset="0"/>
              </a:rPr>
              <a:t>o người khác.</a:t>
            </a:r>
            <a:endParaRPr lang="en-US" altLang="en-US" sz="3600" b="1" dirty="0">
              <a:solidFill>
                <a:srgbClr val="000099"/>
              </a:solidFill>
              <a:latin typeface="Times New Roman" panose="02020603050405020304" pitchFamily="18" charset="0"/>
            </a:endParaRPr>
          </a:p>
          <a:p>
            <a:pPr marL="342900" indent="-342900"/>
            <a:endParaRPr lang="en-US" altLang="en-US" sz="2000" b="1" dirty="0">
              <a:latin typeface="Arial" panose="020B0604020202020204" pitchFamily="34" charset="0"/>
            </a:endParaRPr>
          </a:p>
        </p:txBody>
      </p:sp>
      <p:pic>
        <p:nvPicPr>
          <p:cNvPr id="15365" name="Picture 8" descr="Ghi bai1"/>
          <p:cNvPicPr>
            <a:picLocks noChangeAspect="1"/>
          </p:cNvPicPr>
          <p:nvPr/>
        </p:nvPicPr>
        <p:blipFill>
          <a:blip r:embed="rId1"/>
          <a:stretch>
            <a:fillRect/>
          </a:stretch>
        </p:blipFill>
        <p:spPr>
          <a:xfrm>
            <a:off x="7454900" y="5791200"/>
            <a:ext cx="1689100" cy="1066800"/>
          </a:xfrm>
          <a:prstGeom prst="rect">
            <a:avLst/>
          </a:prstGeom>
          <a:noFill/>
          <a:ln w="9525">
            <a:noFill/>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96614"/>
                                        </p:tgtEl>
                                        <p:attrNameLst>
                                          <p:attrName>style.visibility</p:attrName>
                                        </p:attrNameLst>
                                      </p:cBhvr>
                                      <p:to>
                                        <p:strVal val="visible"/>
                                      </p:to>
                                    </p:set>
                                    <p:animEffect transition="in" filter="slide(fromBottom)">
                                      <p:cBhvr>
                                        <p:cTn id="7" dur="2000"/>
                                        <p:tgtEl>
                                          <p:spTgt spid="196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79202" name="Text Box 2"/>
          <p:cNvSpPr txBox="1"/>
          <p:nvPr/>
        </p:nvSpPr>
        <p:spPr>
          <a:xfrm>
            <a:off x="838200" y="547688"/>
            <a:ext cx="7315200" cy="823912"/>
          </a:xfrm>
          <a:prstGeom prst="rect">
            <a:avLst/>
          </a:prstGeom>
          <a:noFill/>
          <a:ln w="9525">
            <a:noFill/>
          </a:ln>
        </p:spPr>
        <p:txBody>
          <a:bodyPr anchor="t" anchorCtr="0">
            <a:spAutoFit/>
          </a:bodyPr>
          <a:p>
            <a:pPr algn="ctr">
              <a:spcBef>
                <a:spcPct val="50000"/>
              </a:spcBef>
            </a:pPr>
            <a:r>
              <a:rPr lang="en-US" altLang="en-US" sz="4800" b="1" dirty="0">
                <a:solidFill>
                  <a:srgbClr val="FF3300"/>
                </a:solidFill>
                <a:latin typeface="Times New Roman" panose="02020603050405020304" pitchFamily="18" charset="0"/>
              </a:rPr>
              <a:t>“ Nhanh mắt, nhanh tay”</a:t>
            </a:r>
            <a:endParaRPr lang="en-US" altLang="en-US" sz="4800" b="1" dirty="0">
              <a:solidFill>
                <a:srgbClr val="FF3300"/>
              </a:solidFill>
              <a:latin typeface="Times New Roman" panose="02020603050405020304" pitchFamily="18" charset="0"/>
            </a:endParaRPr>
          </a:p>
        </p:txBody>
      </p:sp>
      <p:sp>
        <p:nvSpPr>
          <p:cNvPr id="16387" name="Text Box 3"/>
          <p:cNvSpPr txBox="1"/>
          <p:nvPr/>
        </p:nvSpPr>
        <p:spPr>
          <a:xfrm>
            <a:off x="762000" y="1447800"/>
            <a:ext cx="7391400" cy="579438"/>
          </a:xfrm>
          <a:prstGeom prst="rect">
            <a:avLst/>
          </a:prstGeom>
          <a:noFill/>
          <a:ln w="9525">
            <a:noFill/>
          </a:ln>
        </p:spPr>
        <p:txBody>
          <a:bodyPr anchor="t" anchorCtr="0">
            <a:spAutoFit/>
          </a:bodyPr>
          <a:p>
            <a:pPr>
              <a:spcBef>
                <a:spcPct val="50000"/>
              </a:spcBef>
              <a:buFont typeface="Wingdings" panose="05000000000000000000" pitchFamily="2" charset="2"/>
            </a:pPr>
            <a:endParaRPr lang="en-US" altLang="en-US" dirty="0">
              <a:latin typeface="Arial" panose="020B0604020202020204" pitchFamily="34" charset="0"/>
            </a:endParaRPr>
          </a:p>
        </p:txBody>
      </p:sp>
      <p:sp>
        <p:nvSpPr>
          <p:cNvPr id="179204" name="Text Box 4"/>
          <p:cNvSpPr txBox="1"/>
          <p:nvPr/>
        </p:nvSpPr>
        <p:spPr>
          <a:xfrm>
            <a:off x="457200" y="1371600"/>
            <a:ext cx="8347075" cy="5508625"/>
          </a:xfrm>
          <a:prstGeom prst="rect">
            <a:avLst/>
          </a:prstGeom>
          <a:noFill/>
          <a:ln w="9525">
            <a:noFill/>
          </a:ln>
        </p:spPr>
        <p:txBody>
          <a:bodyPr anchor="t" anchorCtr="0">
            <a:spAutoFit/>
          </a:bodyPr>
          <a:p>
            <a:pPr>
              <a:spcBef>
                <a:spcPct val="50000"/>
              </a:spcBef>
            </a:pPr>
            <a:r>
              <a:rPr lang="en-US" altLang="en-US" b="1" u="sng" dirty="0">
                <a:solidFill>
                  <a:srgbClr val="0000FF"/>
                </a:solidFill>
                <a:latin typeface="Times New Roman" panose="02020603050405020304" pitchFamily="18" charset="0"/>
              </a:rPr>
              <a:t>Đội 1</a:t>
            </a:r>
            <a:r>
              <a:rPr lang="en-US" altLang="en-US" b="1" dirty="0">
                <a:solidFill>
                  <a:srgbClr val="0000FF"/>
                </a:solidFill>
                <a:latin typeface="Times New Roman" panose="02020603050405020304" pitchFamily="18" charset="0"/>
              </a:rPr>
              <a:t>: Tìm những việc thể hiện tính tự lập trong học tập?</a:t>
            </a:r>
            <a:endParaRPr lang="en-US" altLang="en-US" b="1" dirty="0">
              <a:solidFill>
                <a:srgbClr val="0000FF"/>
              </a:solidFill>
              <a:latin typeface="Times New Roman" panose="02020603050405020304" pitchFamily="18" charset="0"/>
            </a:endParaRPr>
          </a:p>
          <a:p>
            <a:pPr>
              <a:spcBef>
                <a:spcPct val="50000"/>
              </a:spcBef>
            </a:pPr>
            <a:r>
              <a:rPr lang="en-US" altLang="en-US" b="1" u="sng" dirty="0">
                <a:solidFill>
                  <a:srgbClr val="0000FF"/>
                </a:solidFill>
                <a:latin typeface="Times New Roman" panose="02020603050405020304" pitchFamily="18" charset="0"/>
              </a:rPr>
              <a:t>Đội 2</a:t>
            </a:r>
            <a:r>
              <a:rPr lang="en-US" altLang="en-US" b="1" dirty="0">
                <a:solidFill>
                  <a:srgbClr val="0000FF"/>
                </a:solidFill>
                <a:latin typeface="Times New Roman" panose="02020603050405020304" pitchFamily="18" charset="0"/>
              </a:rPr>
              <a:t>: Tìm những việc thể hiện tính tự lập trong lao động?</a:t>
            </a:r>
            <a:endParaRPr lang="en-US" altLang="en-US" b="1" dirty="0">
              <a:solidFill>
                <a:srgbClr val="0000FF"/>
              </a:solidFill>
              <a:latin typeface="Times New Roman" panose="02020603050405020304" pitchFamily="18" charset="0"/>
            </a:endParaRPr>
          </a:p>
          <a:p>
            <a:pPr>
              <a:spcBef>
                <a:spcPct val="50000"/>
              </a:spcBef>
            </a:pPr>
            <a:r>
              <a:rPr lang="en-US" altLang="en-US" b="1" u="sng" dirty="0">
                <a:solidFill>
                  <a:srgbClr val="0000FF"/>
                </a:solidFill>
                <a:latin typeface="Times New Roman" panose="02020603050405020304" pitchFamily="18" charset="0"/>
              </a:rPr>
              <a:t>Đội 3</a:t>
            </a:r>
            <a:r>
              <a:rPr lang="en-US" altLang="en-US" b="1" dirty="0">
                <a:solidFill>
                  <a:srgbClr val="0000FF"/>
                </a:solidFill>
                <a:latin typeface="Times New Roman" panose="02020603050405020304" pitchFamily="18" charset="0"/>
              </a:rPr>
              <a:t>: Tìm những việc thể hiện tính tự lập trong cuộc sống hằng ng</a:t>
            </a:r>
            <a:r>
              <a:rPr lang="en-US" altLang="en-US" b="1" dirty="0">
                <a:solidFill>
                  <a:srgbClr val="0000FF"/>
                </a:solidFill>
                <a:latin typeface="Times New Roman" panose="02020603050405020304" pitchFamily="18" charset="0"/>
                <a:ea typeface="Times New Roman" panose="02020603050405020304" pitchFamily="18" charset="0"/>
              </a:rPr>
              <a:t>à</a:t>
            </a:r>
            <a:r>
              <a:rPr lang="en-US" altLang="en-US" b="1" dirty="0">
                <a:solidFill>
                  <a:srgbClr val="0000FF"/>
                </a:solidFill>
                <a:latin typeface="Times New Roman" panose="02020603050405020304" pitchFamily="18" charset="0"/>
              </a:rPr>
              <a:t>y?</a:t>
            </a:r>
            <a:endParaRPr lang="en-US" altLang="en-US" b="1" dirty="0">
              <a:solidFill>
                <a:srgbClr val="0000FF"/>
              </a:solidFill>
              <a:latin typeface="Times New Roman" panose="02020603050405020304" pitchFamily="18" charset="0"/>
            </a:endParaRPr>
          </a:p>
          <a:p>
            <a:pPr>
              <a:spcBef>
                <a:spcPct val="50000"/>
              </a:spcBef>
            </a:pPr>
            <a:r>
              <a:rPr lang="en-US" altLang="en-US" b="1" u="sng" dirty="0">
                <a:solidFill>
                  <a:srgbClr val="0000FF"/>
                </a:solidFill>
                <a:latin typeface="Times New Roman" panose="02020603050405020304" pitchFamily="18" charset="0"/>
              </a:rPr>
              <a:t>Đội 4</a:t>
            </a:r>
            <a:r>
              <a:rPr lang="en-US" altLang="en-US" b="1" dirty="0">
                <a:solidFill>
                  <a:srgbClr val="0000FF"/>
                </a:solidFill>
                <a:latin typeface="Times New Roman" panose="02020603050405020304" pitchFamily="18" charset="0"/>
              </a:rPr>
              <a:t>: Tìm những biểu hiện trái với tính tự lập?</a:t>
            </a:r>
            <a:endParaRPr lang="en-US" altLang="en-US" b="1" dirty="0">
              <a:solidFill>
                <a:srgbClr val="0000FF"/>
              </a:solidFill>
              <a:latin typeface="Times New Roman" panose="02020603050405020304" pitchFamily="18" charset="0"/>
            </a:endParaRPr>
          </a:p>
          <a:p>
            <a:pPr>
              <a:spcBef>
                <a:spcPct val="50000"/>
              </a:spcBef>
            </a:pPr>
            <a:endParaRPr lang="en-US" altLang="en-US" b="1" dirty="0">
              <a:solidFill>
                <a:srgbClr val="0000FF"/>
              </a:solidFill>
              <a:latin typeface="Times New Roman" panose="02020603050405020304" pitchFamily="18" charset="0"/>
              <a:ea typeface="Times New Roman" panose="02020603050405020304" pitchFamily="18" charset="0"/>
            </a:endParaRPr>
          </a:p>
        </p:txBody>
      </p:sp>
      <p:sp>
        <p:nvSpPr>
          <p:cNvPr id="16389" name="Rectangle 8"/>
          <p:cNvSpPr/>
          <p:nvPr/>
        </p:nvSpPr>
        <p:spPr>
          <a:xfrm>
            <a:off x="3505200" y="0"/>
            <a:ext cx="1676400" cy="584200"/>
          </a:xfrm>
          <a:prstGeom prst="rect">
            <a:avLst/>
          </a:prstGeom>
          <a:noFill/>
          <a:ln w="9525">
            <a:noFill/>
          </a:ln>
        </p:spPr>
        <p:txBody>
          <a:bodyPr wrap="none" anchor="t" anchorCtr="0">
            <a:spAutoFit/>
          </a:bodyPr>
          <a:p>
            <a:pPr>
              <a:spcBef>
                <a:spcPct val="50000"/>
              </a:spcBef>
              <a:buFont typeface="Wingdings" panose="05000000000000000000" pitchFamily="2" charset="2"/>
            </a:pPr>
            <a:r>
              <a:rPr lang="en-US" altLang="en-US" b="1" dirty="0">
                <a:solidFill>
                  <a:srgbClr val="FF0000"/>
                </a:solidFill>
                <a:latin typeface="Times New Roman" panose="02020603050405020304" pitchFamily="18" charset="0"/>
              </a:rPr>
              <a:t>Cuộc thi</a:t>
            </a:r>
            <a:endParaRPr lang="en-US" altLang="en-US" b="1" dirty="0">
              <a:solidFill>
                <a:srgbClr val="FF0000"/>
              </a:solidFill>
              <a:latin typeface="Times New Roman" panose="02020603050405020304" pitchFamily="18" charset="0"/>
              <a:ea typeface="Times New Roman" panose="02020603050405020304" pitchFamily="18" charset="0"/>
            </a:endParaRPr>
          </a:p>
        </p:txBody>
      </p:sp>
      <p:pic>
        <p:nvPicPr>
          <p:cNvPr id="7" name="Picture 6" descr="Digit 180"/>
          <p:cNvPicPr>
            <a:picLocks noChangeAspect="1"/>
          </p:cNvPicPr>
          <p:nvPr/>
        </p:nvPicPr>
        <p:blipFill>
          <a:blip r:embed="rId2"/>
          <a:stretch>
            <a:fillRect/>
          </a:stretch>
        </p:blipFill>
        <p:spPr>
          <a:xfrm>
            <a:off x="6400800" y="5715000"/>
            <a:ext cx="2265363" cy="990600"/>
          </a:xfrm>
          <a:prstGeom prst="rect">
            <a:avLst/>
          </a:prstGeom>
          <a:noFill/>
          <a:ln w="9525">
            <a:noFill/>
          </a:ln>
        </p:spPr>
      </p:pic>
    </p:spTree>
  </p:cSld>
  <p:clrMapOvr>
    <a:overrideClrMapping bg1="lt1" tx1="dk1" bg2="lt2" tx2="dk2" accent1="accent1" accent2="accent2" accent3="accent3" accent4="accent4" accent5="accent5" accent6="accent6" hlink="hlink" folHlink="folHlink"/>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9202"/>
                                        </p:tgtEl>
                                        <p:attrNameLst>
                                          <p:attrName>style.visibility</p:attrName>
                                        </p:attrNameLst>
                                      </p:cBhvr>
                                      <p:to>
                                        <p:strVal val="visible"/>
                                      </p:to>
                                    </p:set>
                                    <p:animEffect transition="in" filter="box(in)">
                                      <p:cBhvr>
                                        <p:cTn id="7" dur="500"/>
                                        <p:tgtEl>
                                          <p:spTgt spid="17920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9204"/>
                                        </p:tgtEl>
                                        <p:attrNameLst>
                                          <p:attrName>style.visibility</p:attrName>
                                        </p:attrNameLst>
                                      </p:cBhvr>
                                      <p:to>
                                        <p:strVal val="visible"/>
                                      </p:to>
                                    </p:set>
                                    <p:anim calcmode="lin" valueType="num">
                                      <p:cBhvr additive="base">
                                        <p:cTn id="12" dur="1000" fill="hold"/>
                                        <p:tgtEl>
                                          <p:spTgt spid="179204"/>
                                        </p:tgtEl>
                                        <p:attrNameLst>
                                          <p:attrName>ppt_x</p:attrName>
                                        </p:attrNameLst>
                                      </p:cBhvr>
                                      <p:tavLst>
                                        <p:tav tm="0">
                                          <p:val>
                                            <p:strVal val="#ppt_x"/>
                                          </p:val>
                                        </p:tav>
                                        <p:tav tm="100000">
                                          <p:val>
                                            <p:strVal val="#ppt_x"/>
                                          </p:val>
                                        </p:tav>
                                      </p:tavLst>
                                    </p:anim>
                                    <p:anim calcmode="lin" valueType="num">
                                      <p:cBhvr additive="base">
                                        <p:cTn id="13" dur="1000" fill="hold"/>
                                        <p:tgtEl>
                                          <p:spTgt spid="17920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000000"/>
                                          </p:val>
                                        </p:tav>
                                        <p:tav tm="100000">
                                          <p:val>
                                            <p:strVal val="#ppt_w"/>
                                          </p:val>
                                        </p:tav>
                                      </p:tavLst>
                                    </p:anim>
                                    <p:anim calcmode="lin" valueType="num">
                                      <p:cBhvr>
                                        <p:cTn id="19" dur="500" fill="hold"/>
                                        <p:tgtEl>
                                          <p:spTgt spid="7"/>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p:bldP spid="17920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Text Box 4"/>
          <p:cNvSpPr txBox="1"/>
          <p:nvPr/>
        </p:nvSpPr>
        <p:spPr>
          <a:xfrm>
            <a:off x="1981200" y="1752600"/>
            <a:ext cx="5029200" cy="366713"/>
          </a:xfrm>
          <a:prstGeom prst="rect">
            <a:avLst/>
          </a:prstGeom>
          <a:noFill/>
          <a:ln w="9525">
            <a:noFill/>
          </a:ln>
        </p:spPr>
        <p:txBody>
          <a:bodyPr anchor="t" anchorCtr="0">
            <a:spAutoFit/>
          </a:bodyPr>
          <a:p>
            <a:pPr>
              <a:spcBef>
                <a:spcPct val="50000"/>
              </a:spcBef>
            </a:pPr>
            <a:r>
              <a:rPr lang="en-US" altLang="en-US" sz="1800" dirty="0">
                <a:latin typeface="Times New Roman" panose="02020603050405020304" pitchFamily="18" charset="0"/>
              </a:rPr>
              <a:t>TIẾT 7    BÀI 6    BIẾT ƠN</a:t>
            </a:r>
            <a:endParaRPr lang="en-US" altLang="en-US" sz="1800" dirty="0">
              <a:latin typeface="Times New Roman" panose="02020603050405020304" pitchFamily="18" charset="0"/>
            </a:endParaRPr>
          </a:p>
        </p:txBody>
      </p:sp>
      <p:pic>
        <p:nvPicPr>
          <p:cNvPr id="17410" name="Picture 2"/>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7411" name="Text Box 7"/>
          <p:cNvSpPr txBox="1"/>
          <p:nvPr/>
        </p:nvSpPr>
        <p:spPr>
          <a:xfrm>
            <a:off x="990600" y="457200"/>
            <a:ext cx="1524000" cy="519113"/>
          </a:xfrm>
          <a:prstGeom prst="rect">
            <a:avLst/>
          </a:prstGeom>
          <a:noFill/>
          <a:ln w="9525">
            <a:noFill/>
          </a:ln>
        </p:spPr>
        <p:txBody>
          <a:bodyPr anchor="t" anchorCtr="0">
            <a:spAutoFit/>
          </a:bodyPr>
          <a:p>
            <a:pPr>
              <a:spcBef>
                <a:spcPct val="50000"/>
              </a:spcBef>
            </a:pPr>
            <a:endParaRPr lang="vi-VN" altLang="en-US" sz="2800" dirty="0">
              <a:latin typeface="Tiffany-Heavy" pitchFamily="2" charset="0"/>
            </a:endParaRPr>
          </a:p>
        </p:txBody>
      </p:sp>
      <p:sp>
        <p:nvSpPr>
          <p:cNvPr id="19466" name="Text Box 10"/>
          <p:cNvSpPr txBox="1"/>
          <p:nvPr/>
        </p:nvSpPr>
        <p:spPr>
          <a:xfrm>
            <a:off x="185738" y="288925"/>
            <a:ext cx="8839200" cy="1587500"/>
          </a:xfrm>
          <a:prstGeom prst="rect">
            <a:avLst/>
          </a:prstGeom>
          <a:noFill/>
          <a:ln w="9525">
            <a:noFill/>
          </a:ln>
        </p:spPr>
        <p:txBody>
          <a:bodyPr anchor="t" anchorCtr="0">
            <a:spAutoFit/>
          </a:bodyPr>
          <a:p>
            <a:pPr algn="ctr">
              <a:spcBef>
                <a:spcPct val="50000"/>
              </a:spcBef>
            </a:pPr>
            <a:r>
              <a:rPr lang="en-US" altLang="en-US" sz="2800" b="1" dirty="0">
                <a:solidFill>
                  <a:srgbClr val="0000FF"/>
                </a:solidFill>
                <a:latin typeface="Times New Roman" panose="02020603050405020304" pitchFamily="18" charset="0"/>
              </a:rPr>
              <a:t>   </a:t>
            </a:r>
            <a:r>
              <a:rPr lang="en-US" altLang="en-US" sz="2800" b="1" dirty="0">
                <a:solidFill>
                  <a:srgbClr val="FF0000"/>
                </a:solidFill>
                <a:latin typeface="Times New Roman" panose="02020603050405020304" pitchFamily="18" charset="0"/>
              </a:rPr>
              <a:t>Những việc làm thể hiện tính tự lập trong học tập, lao động và công việc hằng ngày.</a:t>
            </a:r>
            <a:endParaRPr lang="en-US" altLang="en-US" sz="2800" b="1" dirty="0">
              <a:solidFill>
                <a:srgbClr val="FF0000"/>
              </a:solidFill>
              <a:latin typeface="Times New Roman" panose="02020603050405020304" pitchFamily="18" charset="0"/>
            </a:endParaRPr>
          </a:p>
          <a:p>
            <a:pPr algn="ctr">
              <a:spcBef>
                <a:spcPct val="50000"/>
              </a:spcBef>
            </a:pPr>
            <a:endParaRPr lang="en-US" altLang="en-US" sz="2800" b="1" dirty="0">
              <a:latin typeface="Times New Roman" panose="02020603050405020304" pitchFamily="18" charset="0"/>
            </a:endParaRPr>
          </a:p>
        </p:txBody>
      </p:sp>
      <p:graphicFrame>
        <p:nvGraphicFramePr>
          <p:cNvPr id="14342" name="Group 6"/>
          <p:cNvGraphicFramePr>
            <a:graphicFrameLocks noGrp="1"/>
          </p:cNvGraphicFramePr>
          <p:nvPr/>
        </p:nvGraphicFramePr>
        <p:xfrm>
          <a:off x="228600" y="1397000"/>
          <a:ext cx="8610600" cy="5080000"/>
        </p:xfrm>
        <a:graphic>
          <a:graphicData uri="http://schemas.openxmlformats.org/drawingml/2006/table">
            <a:tbl>
              <a:tblPr/>
              <a:tblGrid>
                <a:gridCol w="2870200"/>
                <a:gridCol w="2870200"/>
                <a:gridCol w="2870200"/>
              </a:tblGrid>
              <a:tr h="1189038">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err="1" smtClean="0">
                          <a:ln>
                            <a:noFill/>
                          </a:ln>
                          <a:solidFill>
                            <a:srgbClr val="006600"/>
                          </a:solidFill>
                          <a:effectLst/>
                          <a:latin typeface="Times New Roman" panose="02020603050405020304" pitchFamily="18" charset="0"/>
                        </a:rPr>
                        <a:t>Học</a:t>
                      </a:r>
                      <a:r>
                        <a:rPr kumimoji="0" lang="en-US" sz="2800" b="1" i="0" u="none" strike="noStrike" cap="none" normalizeH="0" baseline="0" dirty="0" smtClean="0">
                          <a:ln>
                            <a:noFill/>
                          </a:ln>
                          <a:solidFill>
                            <a:srgbClr val="006600"/>
                          </a:solidFill>
                          <a:effectLst/>
                          <a:latin typeface="Times New Roman" panose="02020603050405020304" pitchFamily="18" charset="0"/>
                        </a:rPr>
                        <a:t> </a:t>
                      </a:r>
                      <a:r>
                        <a:rPr kumimoji="0" lang="en-US" sz="2800" b="1" i="0" u="none" strike="noStrike" cap="none" normalizeH="0" baseline="0" dirty="0" err="1" smtClean="0">
                          <a:ln>
                            <a:noFill/>
                          </a:ln>
                          <a:solidFill>
                            <a:srgbClr val="006600"/>
                          </a:solidFill>
                          <a:effectLst/>
                          <a:latin typeface="Times New Roman" panose="02020603050405020304" pitchFamily="18" charset="0"/>
                        </a:rPr>
                        <a:t>tập</a:t>
                      </a:r>
                      <a:endParaRPr kumimoji="0" lang="en-US" sz="2800" b="1" i="0" u="none" strike="noStrike" cap="none" normalizeH="0" baseline="0" dirty="0" smtClean="0">
                        <a:ln>
                          <a:noFill/>
                        </a:ln>
                        <a:solidFill>
                          <a:srgbClr val="006600"/>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smtClean="0">
                          <a:ln>
                            <a:noFill/>
                          </a:ln>
                          <a:solidFill>
                            <a:srgbClr val="006600"/>
                          </a:solidFill>
                          <a:effectLst/>
                          <a:latin typeface="Times New Roman" panose="02020603050405020304" pitchFamily="18" charset="0"/>
                        </a:rPr>
                        <a:t>Lao </a:t>
                      </a:r>
                      <a:r>
                        <a:rPr kumimoji="0" lang="en-US" sz="2800" b="1" i="0" u="none" strike="noStrike" cap="none" normalizeH="0" baseline="0" dirty="0" err="1" smtClean="0">
                          <a:ln>
                            <a:noFill/>
                          </a:ln>
                          <a:solidFill>
                            <a:srgbClr val="006600"/>
                          </a:solidFill>
                          <a:effectLst/>
                          <a:latin typeface="Times New Roman" panose="02020603050405020304" pitchFamily="18" charset="0"/>
                        </a:rPr>
                        <a:t>động</a:t>
                      </a:r>
                      <a:endParaRPr kumimoji="0" lang="en-US" sz="2800" b="1" i="0" u="none" strike="noStrike" cap="none" normalizeH="0" baseline="0" dirty="0" smtClean="0">
                        <a:ln>
                          <a:noFill/>
                        </a:ln>
                        <a:solidFill>
                          <a:srgbClr val="00660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err="1" smtClean="0">
                          <a:ln>
                            <a:noFill/>
                          </a:ln>
                          <a:solidFill>
                            <a:srgbClr val="006600"/>
                          </a:solidFill>
                          <a:effectLst/>
                          <a:latin typeface="Times New Roman" panose="02020603050405020304" pitchFamily="18" charset="0"/>
                        </a:rPr>
                        <a:t>Công</a:t>
                      </a:r>
                      <a:r>
                        <a:rPr kumimoji="0" lang="en-US" sz="2800" b="1" i="0" u="none" strike="noStrike" cap="none" normalizeH="0" baseline="0" dirty="0" smtClean="0">
                          <a:ln>
                            <a:noFill/>
                          </a:ln>
                          <a:solidFill>
                            <a:srgbClr val="006600"/>
                          </a:solidFill>
                          <a:effectLst/>
                          <a:latin typeface="Times New Roman" panose="02020603050405020304" pitchFamily="18" charset="0"/>
                        </a:rPr>
                        <a:t> </a:t>
                      </a:r>
                      <a:r>
                        <a:rPr kumimoji="0" lang="en-US" sz="2800" b="1" i="0" u="none" strike="noStrike" cap="none" normalizeH="0" baseline="0" dirty="0" err="1" smtClean="0">
                          <a:ln>
                            <a:noFill/>
                          </a:ln>
                          <a:solidFill>
                            <a:srgbClr val="006600"/>
                          </a:solidFill>
                          <a:effectLst/>
                          <a:latin typeface="Times New Roman" panose="02020603050405020304" pitchFamily="18" charset="0"/>
                        </a:rPr>
                        <a:t>việc</a:t>
                      </a:r>
                      <a:r>
                        <a:rPr kumimoji="0" lang="en-US" sz="2800" b="1" i="0" u="none" strike="noStrike" cap="none" normalizeH="0" baseline="0" dirty="0" smtClean="0">
                          <a:ln>
                            <a:noFill/>
                          </a:ln>
                          <a:solidFill>
                            <a:srgbClr val="006600"/>
                          </a:solidFill>
                          <a:effectLst/>
                          <a:latin typeface="Times New Roman" panose="02020603050405020304" pitchFamily="18" charset="0"/>
                        </a:rPr>
                        <a:t> </a:t>
                      </a:r>
                      <a:endParaRPr kumimoji="0" lang="en-US" sz="2800" b="1" i="0" u="none" strike="noStrike" cap="none" normalizeH="0" baseline="0" dirty="0" smtClean="0">
                        <a:ln>
                          <a:noFill/>
                        </a:ln>
                        <a:solidFill>
                          <a:srgbClr val="006600"/>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err="1" smtClean="0">
                          <a:ln>
                            <a:noFill/>
                          </a:ln>
                          <a:solidFill>
                            <a:srgbClr val="006600"/>
                          </a:solidFill>
                          <a:effectLst/>
                          <a:latin typeface="Times New Roman" panose="02020603050405020304" pitchFamily="18" charset="0"/>
                        </a:rPr>
                        <a:t>hàng</a:t>
                      </a:r>
                      <a:r>
                        <a:rPr kumimoji="0" lang="en-US" sz="2800" b="1" i="0" u="none" strike="noStrike" cap="none" normalizeH="0" baseline="0" dirty="0" smtClean="0">
                          <a:ln>
                            <a:noFill/>
                          </a:ln>
                          <a:solidFill>
                            <a:srgbClr val="006600"/>
                          </a:solidFill>
                          <a:effectLst/>
                          <a:latin typeface="Times New Roman" panose="02020603050405020304" pitchFamily="18" charset="0"/>
                        </a:rPr>
                        <a:t> </a:t>
                      </a:r>
                      <a:r>
                        <a:rPr kumimoji="0" lang="en-US" sz="2800" b="1" i="0" u="none" strike="noStrike" cap="none" normalizeH="0" baseline="0" dirty="0" err="1" smtClean="0">
                          <a:ln>
                            <a:noFill/>
                          </a:ln>
                          <a:solidFill>
                            <a:srgbClr val="006600"/>
                          </a:solidFill>
                          <a:effectLst/>
                          <a:latin typeface="Times New Roman" panose="02020603050405020304" pitchFamily="18" charset="0"/>
                        </a:rPr>
                        <a:t>ngày</a:t>
                      </a:r>
                      <a:endParaRPr kumimoji="0" lang="en-US" sz="2800" b="1" i="0" u="none" strike="noStrike" cap="none" normalizeH="0" baseline="0" dirty="0" smtClean="0">
                        <a:ln>
                          <a:noFill/>
                        </a:ln>
                        <a:solidFill>
                          <a:srgbClr val="00660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90962">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400" b="0" i="0" u="none" strike="noStrike" cap="none" normalizeH="0" baseline="0" smtClean="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400" b="0" i="0" u="none" strike="noStrike" cap="none" normalizeH="0" baseline="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400" b="0" i="0" u="none" strike="noStrike" cap="none" normalizeH="0" baseline="0" dirty="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356" name="Text Box 20"/>
          <p:cNvSpPr txBox="1"/>
          <p:nvPr/>
        </p:nvSpPr>
        <p:spPr>
          <a:xfrm>
            <a:off x="228600" y="2667000"/>
            <a:ext cx="2971800" cy="3416300"/>
          </a:xfrm>
          <a:prstGeom prst="rect">
            <a:avLst/>
          </a:prstGeom>
          <a:noFill/>
          <a:ln w="9525">
            <a:noFill/>
          </a:ln>
        </p:spPr>
        <p:txBody>
          <a:bodyPr anchor="t" anchorCtr="0">
            <a:spAutoFit/>
          </a:bodyPr>
          <a:p>
            <a:r>
              <a:rPr lang="en-US" altLang="en-US" sz="1800" dirty="0">
                <a:latin typeface="Times New Roman" panose="02020603050405020304" pitchFamily="18" charset="0"/>
              </a:rPr>
              <a:t>- </a:t>
            </a:r>
            <a:r>
              <a:rPr lang="en-US" altLang="en-US" sz="2400" b="1" dirty="0">
                <a:solidFill>
                  <a:srgbClr val="000099"/>
                </a:solidFill>
                <a:latin typeface="Times New Roman" panose="02020603050405020304" pitchFamily="18" charset="0"/>
              </a:rPr>
              <a:t>Tự mình đi xe đạp đến lớp.</a:t>
            </a:r>
            <a:endParaRPr lang="en-US" altLang="en-US" sz="2400" b="1" dirty="0">
              <a:solidFill>
                <a:srgbClr val="000099"/>
              </a:solidFill>
              <a:latin typeface="Times New Roman" panose="02020603050405020304" pitchFamily="18" charset="0"/>
            </a:endParaRPr>
          </a:p>
          <a:p>
            <a:r>
              <a:rPr lang="en-US" altLang="en-US" sz="2400" b="1" dirty="0">
                <a:solidFill>
                  <a:srgbClr val="000099"/>
                </a:solidFill>
                <a:latin typeface="Times New Roman" panose="02020603050405020304" pitchFamily="18" charset="0"/>
              </a:rPr>
              <a:t>- Tự học bài và làm bài tập.</a:t>
            </a:r>
            <a:endParaRPr lang="en-US" altLang="en-US" sz="2400" b="1" dirty="0">
              <a:solidFill>
                <a:srgbClr val="000099"/>
              </a:solidFill>
              <a:latin typeface="Times New Roman" panose="02020603050405020304" pitchFamily="18" charset="0"/>
            </a:endParaRPr>
          </a:p>
          <a:p>
            <a:r>
              <a:rPr lang="en-US" altLang="en-US" sz="2400" b="1" dirty="0">
                <a:solidFill>
                  <a:srgbClr val="000099"/>
                </a:solidFill>
                <a:latin typeface="Times New Roman" panose="02020603050405020304" pitchFamily="18" charset="0"/>
              </a:rPr>
              <a:t>- Tự chuẩn bị đồ dùng học tập trước khi đến lớp.</a:t>
            </a:r>
            <a:endParaRPr lang="en-US" altLang="en-US" sz="2400" b="1" dirty="0">
              <a:solidFill>
                <a:srgbClr val="000099"/>
              </a:solidFill>
              <a:latin typeface="Times New Roman" panose="02020603050405020304" pitchFamily="18" charset="0"/>
            </a:endParaRPr>
          </a:p>
          <a:p>
            <a:r>
              <a:rPr lang="en-US" altLang="en-US" sz="2400" b="1" dirty="0">
                <a:solidFill>
                  <a:srgbClr val="000099"/>
                </a:solidFill>
                <a:latin typeface="Times New Roman" panose="02020603050405020304" pitchFamily="18" charset="0"/>
              </a:rPr>
              <a:t>-Tự giác giơ tay phát biểu xây dựng bài…</a:t>
            </a:r>
            <a:endParaRPr lang="en-US" altLang="en-US" sz="2400" b="1" dirty="0">
              <a:solidFill>
                <a:srgbClr val="000099"/>
              </a:solidFill>
              <a:latin typeface="Times New Roman" panose="02020603050405020304" pitchFamily="18" charset="0"/>
            </a:endParaRPr>
          </a:p>
        </p:txBody>
      </p:sp>
      <p:sp>
        <p:nvSpPr>
          <p:cNvPr id="14357" name="Text Box 21"/>
          <p:cNvSpPr txBox="1"/>
          <p:nvPr/>
        </p:nvSpPr>
        <p:spPr>
          <a:xfrm>
            <a:off x="3048000" y="2628900"/>
            <a:ext cx="3124200" cy="3786188"/>
          </a:xfrm>
          <a:prstGeom prst="rect">
            <a:avLst/>
          </a:prstGeom>
          <a:noFill/>
          <a:ln w="9525">
            <a:noFill/>
          </a:ln>
        </p:spPr>
        <p:txBody>
          <a:bodyPr anchor="t" anchorCtr="0">
            <a:spAutoFit/>
          </a:bodyPr>
          <a:p>
            <a:r>
              <a:rPr lang="en-US" altLang="en-US" sz="2400" dirty="0">
                <a:latin typeface="Times New Roman" panose="02020603050405020304" pitchFamily="18" charset="0"/>
              </a:rPr>
              <a:t>- </a:t>
            </a:r>
            <a:r>
              <a:rPr lang="en-US" altLang="en-US" sz="2400" b="1" dirty="0">
                <a:solidFill>
                  <a:srgbClr val="000099"/>
                </a:solidFill>
                <a:latin typeface="Times New Roman" panose="02020603050405020304" pitchFamily="18" charset="0"/>
              </a:rPr>
              <a:t>Trực nhật lớp.</a:t>
            </a:r>
            <a:endParaRPr lang="en-US" altLang="en-US" sz="2400" b="1" dirty="0">
              <a:solidFill>
                <a:srgbClr val="000099"/>
              </a:solidFill>
              <a:latin typeface="Times New Roman" panose="02020603050405020304" pitchFamily="18" charset="0"/>
            </a:endParaRPr>
          </a:p>
          <a:p>
            <a:r>
              <a:rPr lang="en-US" altLang="en-US" sz="2400" b="1" dirty="0">
                <a:solidFill>
                  <a:srgbClr val="000099"/>
                </a:solidFill>
                <a:latin typeface="Times New Roman" panose="02020603050405020304" pitchFamily="18" charset="0"/>
              </a:rPr>
              <a:t>- Hoàn thành tốt công việc lao động trường giao.</a:t>
            </a:r>
            <a:endParaRPr lang="en-US" altLang="en-US" sz="2400" b="1" dirty="0">
              <a:solidFill>
                <a:srgbClr val="000099"/>
              </a:solidFill>
              <a:latin typeface="Times New Roman" panose="02020603050405020304" pitchFamily="18" charset="0"/>
            </a:endParaRPr>
          </a:p>
          <a:p>
            <a:r>
              <a:rPr lang="en-US" altLang="en-US" sz="2400" b="1" dirty="0">
                <a:solidFill>
                  <a:srgbClr val="000099"/>
                </a:solidFill>
                <a:latin typeface="Times New Roman" panose="02020603050405020304" pitchFamily="18" charset="0"/>
              </a:rPr>
              <a:t>- Chăm sóc bồn hoa, cây xanh.</a:t>
            </a:r>
            <a:endParaRPr lang="en-US" altLang="en-US" sz="2400" b="1" dirty="0">
              <a:solidFill>
                <a:srgbClr val="000099"/>
              </a:solidFill>
              <a:latin typeface="Times New Roman" panose="02020603050405020304" pitchFamily="18" charset="0"/>
            </a:endParaRPr>
          </a:p>
          <a:p>
            <a:r>
              <a:rPr lang="en-US" altLang="en-US" sz="2400" b="1" dirty="0">
                <a:solidFill>
                  <a:srgbClr val="000099"/>
                </a:solidFill>
                <a:latin typeface="Times New Roman" panose="02020603050405020304" pitchFamily="18" charset="0"/>
              </a:rPr>
              <a:t>- Giữ gìn vệ sinh trường lớp sạch sẽ.</a:t>
            </a:r>
            <a:endParaRPr lang="en-US" altLang="en-US" sz="2400" b="1" dirty="0">
              <a:solidFill>
                <a:srgbClr val="000099"/>
              </a:solidFill>
              <a:latin typeface="Times New Roman" panose="02020603050405020304" pitchFamily="18" charset="0"/>
            </a:endParaRPr>
          </a:p>
          <a:p>
            <a:r>
              <a:rPr lang="en-US" altLang="en-US" sz="2400" b="1" dirty="0">
                <a:solidFill>
                  <a:srgbClr val="000099"/>
                </a:solidFill>
                <a:latin typeface="Times New Roman" panose="02020603050405020304" pitchFamily="18" charset="0"/>
              </a:rPr>
              <a:t>- Nỗ lực vươn lên xóa đói giảm nghèo…</a:t>
            </a:r>
            <a:endParaRPr lang="en-US" altLang="en-US" sz="2400" b="1" dirty="0">
              <a:solidFill>
                <a:srgbClr val="000099"/>
              </a:solidFill>
              <a:latin typeface="Times New Roman" panose="02020603050405020304" pitchFamily="18" charset="0"/>
            </a:endParaRPr>
          </a:p>
        </p:txBody>
      </p:sp>
      <p:sp>
        <p:nvSpPr>
          <p:cNvPr id="14358" name="Rectangle 22"/>
          <p:cNvSpPr/>
          <p:nvPr/>
        </p:nvSpPr>
        <p:spPr>
          <a:xfrm>
            <a:off x="6096000" y="2647950"/>
            <a:ext cx="2667000" cy="3046413"/>
          </a:xfrm>
          <a:prstGeom prst="rect">
            <a:avLst/>
          </a:prstGeom>
          <a:noFill/>
          <a:ln w="9525">
            <a:noFill/>
          </a:ln>
        </p:spPr>
        <p:txBody>
          <a:bodyPr anchor="t" anchorCtr="0">
            <a:spAutoFit/>
          </a:bodyPr>
          <a:p>
            <a:r>
              <a:rPr lang="en-US" altLang="en-US" sz="1800" b="1" dirty="0">
                <a:solidFill>
                  <a:srgbClr val="000099"/>
                </a:solidFill>
                <a:latin typeface="Times New Roman" panose="02020603050405020304" pitchFamily="18" charset="0"/>
              </a:rPr>
              <a:t>- </a:t>
            </a:r>
            <a:r>
              <a:rPr lang="en-US" altLang="en-US" sz="2400" b="1" dirty="0">
                <a:solidFill>
                  <a:srgbClr val="000099"/>
                </a:solidFill>
                <a:latin typeface="Times New Roman" panose="02020603050405020304" pitchFamily="18" charset="0"/>
              </a:rPr>
              <a:t>Chấp hành tốt nội qui hs.</a:t>
            </a:r>
            <a:endParaRPr lang="en-US" altLang="en-US" sz="2400" b="1" dirty="0">
              <a:solidFill>
                <a:srgbClr val="000099"/>
              </a:solidFill>
              <a:latin typeface="Times New Roman" panose="02020603050405020304" pitchFamily="18" charset="0"/>
            </a:endParaRPr>
          </a:p>
          <a:p>
            <a:r>
              <a:rPr lang="en-US" altLang="en-US" sz="2400" b="1" dirty="0">
                <a:solidFill>
                  <a:srgbClr val="000099"/>
                </a:solidFill>
                <a:latin typeface="Times New Roman" panose="02020603050405020304" pitchFamily="18" charset="0"/>
              </a:rPr>
              <a:t>- Thực hiện tốt luật an toàn giao thông.</a:t>
            </a:r>
            <a:endParaRPr lang="en-US" altLang="en-US" sz="2400" b="1" dirty="0">
              <a:solidFill>
                <a:srgbClr val="000099"/>
              </a:solidFill>
              <a:latin typeface="Times New Roman" panose="02020603050405020304" pitchFamily="18" charset="0"/>
            </a:endParaRPr>
          </a:p>
          <a:p>
            <a:r>
              <a:rPr lang="en-US" altLang="en-US" sz="2400" b="1" dirty="0">
                <a:solidFill>
                  <a:srgbClr val="000099"/>
                </a:solidFill>
                <a:latin typeface="Times New Roman" panose="02020603050405020304" pitchFamily="18" charset="0"/>
              </a:rPr>
              <a:t>- Tự mình hoàn thành nhiệm vụ được phân công…</a:t>
            </a:r>
            <a:endParaRPr lang="en-US" altLang="en-US" sz="2400" b="1" dirty="0">
              <a:solidFill>
                <a:srgbClr val="000099"/>
              </a:solidFill>
              <a:latin typeface="Times New Roman" panose="02020603050405020304" pitchFamily="18"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466">
                                            <p:txEl>
                                              <p:charRg st="0" end="87"/>
                                            </p:txEl>
                                          </p:spTgt>
                                        </p:tgtEl>
                                        <p:attrNameLst>
                                          <p:attrName>style.visibility</p:attrName>
                                        </p:attrNameLst>
                                      </p:cBhvr>
                                      <p:to>
                                        <p:strVal val="visible"/>
                                      </p:to>
                                    </p:set>
                                    <p:animEffect transition="in" filter="box(in)">
                                      <p:cBhvr>
                                        <p:cTn id="7" dur="500"/>
                                        <p:tgtEl>
                                          <p:spTgt spid="19466">
                                            <p:txEl>
                                              <p:charRg st="0" end="87"/>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4342"/>
                                        </p:tgtEl>
                                        <p:attrNameLst>
                                          <p:attrName>style.visibility</p:attrName>
                                        </p:attrNameLst>
                                      </p:cBhvr>
                                      <p:to>
                                        <p:strVal val="visible"/>
                                      </p:to>
                                    </p:set>
                                    <p:animEffect transition="in" filter="box(in)">
                                      <p:cBhvr>
                                        <p:cTn id="12" dur="500"/>
                                        <p:tgtEl>
                                          <p:spTgt spid="1434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356"/>
                                        </p:tgtEl>
                                        <p:attrNameLst>
                                          <p:attrName>style.visibility</p:attrName>
                                        </p:attrNameLst>
                                      </p:cBhvr>
                                      <p:to>
                                        <p:strVal val="visible"/>
                                      </p:to>
                                    </p:set>
                                    <p:anim calcmode="lin" valueType="num">
                                      <p:cBhvr additive="base">
                                        <p:cTn id="17" dur="500" fill="hold"/>
                                        <p:tgtEl>
                                          <p:spTgt spid="14356"/>
                                        </p:tgtEl>
                                        <p:attrNameLst>
                                          <p:attrName>ppt_x</p:attrName>
                                        </p:attrNameLst>
                                      </p:cBhvr>
                                      <p:tavLst>
                                        <p:tav tm="0">
                                          <p:val>
                                            <p:strVal val="#ppt_x"/>
                                          </p:val>
                                        </p:tav>
                                        <p:tav tm="100000">
                                          <p:val>
                                            <p:strVal val="#ppt_x"/>
                                          </p:val>
                                        </p:tav>
                                      </p:tavLst>
                                    </p:anim>
                                    <p:anim calcmode="lin" valueType="num">
                                      <p:cBhvr additive="base">
                                        <p:cTn id="18" dur="500" fill="hold"/>
                                        <p:tgtEl>
                                          <p:spTgt spid="1435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357"/>
                                        </p:tgtEl>
                                        <p:attrNameLst>
                                          <p:attrName>style.visibility</p:attrName>
                                        </p:attrNameLst>
                                      </p:cBhvr>
                                      <p:to>
                                        <p:strVal val="visible"/>
                                      </p:to>
                                    </p:set>
                                    <p:anim calcmode="lin" valueType="num">
                                      <p:cBhvr additive="base">
                                        <p:cTn id="23" dur="500" fill="hold"/>
                                        <p:tgtEl>
                                          <p:spTgt spid="14357"/>
                                        </p:tgtEl>
                                        <p:attrNameLst>
                                          <p:attrName>ppt_x</p:attrName>
                                        </p:attrNameLst>
                                      </p:cBhvr>
                                      <p:tavLst>
                                        <p:tav tm="0">
                                          <p:val>
                                            <p:strVal val="#ppt_x"/>
                                          </p:val>
                                        </p:tav>
                                        <p:tav tm="100000">
                                          <p:val>
                                            <p:strVal val="#ppt_x"/>
                                          </p:val>
                                        </p:tav>
                                      </p:tavLst>
                                    </p:anim>
                                    <p:anim calcmode="lin" valueType="num">
                                      <p:cBhvr additive="base">
                                        <p:cTn id="24" dur="500" fill="hold"/>
                                        <p:tgtEl>
                                          <p:spTgt spid="1435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358"/>
                                        </p:tgtEl>
                                        <p:attrNameLst>
                                          <p:attrName>style.visibility</p:attrName>
                                        </p:attrNameLst>
                                      </p:cBhvr>
                                      <p:to>
                                        <p:strVal val="visible"/>
                                      </p:to>
                                    </p:set>
                                    <p:anim calcmode="lin" valueType="num">
                                      <p:cBhvr additive="base">
                                        <p:cTn id="29" dur="500" fill="hold"/>
                                        <p:tgtEl>
                                          <p:spTgt spid="14358"/>
                                        </p:tgtEl>
                                        <p:attrNameLst>
                                          <p:attrName>ppt_x</p:attrName>
                                        </p:attrNameLst>
                                      </p:cBhvr>
                                      <p:tavLst>
                                        <p:tav tm="0">
                                          <p:val>
                                            <p:strVal val="#ppt_x"/>
                                          </p:val>
                                        </p:tav>
                                        <p:tav tm="100000">
                                          <p:val>
                                            <p:strVal val="#ppt_x"/>
                                          </p:val>
                                        </p:tav>
                                      </p:tavLst>
                                    </p:anim>
                                    <p:anim calcmode="lin" valueType="num">
                                      <p:cBhvr additive="base">
                                        <p:cTn id="30" dur="500" fill="hold"/>
                                        <p:tgtEl>
                                          <p:spTgt spid="143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6" grpId="0"/>
      <p:bldP spid="14357" grpId="0"/>
      <p:bldP spid="143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3" name="Picture 6" descr="C:\Users\Administrator\Desktop\bang-kep-1554081801790.jpg"/>
          <p:cNvPicPr>
            <a:picLocks noChangeAspect="1"/>
          </p:cNvPicPr>
          <p:nvPr/>
        </p:nvPicPr>
        <p:blipFill>
          <a:blip r:embed="rId1"/>
          <a:stretch>
            <a:fillRect/>
          </a:stretch>
        </p:blipFill>
        <p:spPr>
          <a:xfrm>
            <a:off x="4876800" y="33338"/>
            <a:ext cx="4267200" cy="6824662"/>
          </a:xfrm>
          <a:prstGeom prst="rect">
            <a:avLst/>
          </a:prstGeom>
          <a:noFill/>
          <a:ln w="9525">
            <a:noFill/>
          </a:ln>
        </p:spPr>
      </p:pic>
      <p:pic>
        <p:nvPicPr>
          <p:cNvPr id="18434" name="Picture 7" descr="C:\Users\Administrator\Desktop\img_20200218091132.jpg"/>
          <p:cNvPicPr>
            <a:picLocks noChangeAspect="1"/>
          </p:cNvPicPr>
          <p:nvPr/>
        </p:nvPicPr>
        <p:blipFill>
          <a:blip r:embed="rId2"/>
          <a:stretch>
            <a:fillRect/>
          </a:stretch>
        </p:blipFill>
        <p:spPr>
          <a:xfrm>
            <a:off x="6350" y="38100"/>
            <a:ext cx="4870450" cy="6823075"/>
          </a:xfrm>
          <a:prstGeom prst="rect">
            <a:avLst/>
          </a:prstGeom>
          <a:noFill/>
          <a:ln w="9525">
            <a:noFill/>
          </a:ln>
        </p:spPr>
      </p:pic>
    </p:spTree>
  </p:cSld>
  <p:clrMapOvr>
    <a:masterClrMapping/>
  </p:clrMapOvr>
  <p:transition>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Picture 11" descr="ngan-nap"/>
          <p:cNvPicPr>
            <a:picLocks noChangeAspect="1"/>
          </p:cNvPicPr>
          <p:nvPr/>
        </p:nvPicPr>
        <p:blipFill>
          <a:blip r:embed="rId1"/>
          <a:stretch>
            <a:fillRect/>
          </a:stretch>
        </p:blipFill>
        <p:spPr>
          <a:xfrm>
            <a:off x="4572000" y="0"/>
            <a:ext cx="4572000" cy="3554413"/>
          </a:xfrm>
          <a:prstGeom prst="rect">
            <a:avLst/>
          </a:prstGeom>
          <a:noFill/>
          <a:ln w="9525">
            <a:noFill/>
          </a:ln>
        </p:spPr>
      </p:pic>
      <p:pic>
        <p:nvPicPr>
          <p:cNvPr id="19458" name="Picture 10" descr="ngan nap"/>
          <p:cNvPicPr>
            <a:picLocks noChangeAspect="1"/>
          </p:cNvPicPr>
          <p:nvPr/>
        </p:nvPicPr>
        <p:blipFill>
          <a:blip r:embed="rId2"/>
          <a:stretch>
            <a:fillRect/>
          </a:stretch>
        </p:blipFill>
        <p:spPr>
          <a:xfrm>
            <a:off x="0" y="3657600"/>
            <a:ext cx="4724400" cy="3200400"/>
          </a:xfrm>
          <a:prstGeom prst="rect">
            <a:avLst/>
          </a:prstGeom>
          <a:noFill/>
          <a:ln w="9525">
            <a:noFill/>
          </a:ln>
        </p:spPr>
      </p:pic>
      <p:pic>
        <p:nvPicPr>
          <p:cNvPr id="19459" name="Picture 6" descr="C:\Users\Administrator\Desktop\979.jpg"/>
          <p:cNvPicPr>
            <a:picLocks noChangeAspect="1"/>
          </p:cNvPicPr>
          <p:nvPr/>
        </p:nvPicPr>
        <p:blipFill>
          <a:blip r:embed="rId3"/>
          <a:stretch>
            <a:fillRect/>
          </a:stretch>
        </p:blipFill>
        <p:spPr>
          <a:xfrm>
            <a:off x="4572000" y="3657600"/>
            <a:ext cx="4572000" cy="3133725"/>
          </a:xfrm>
          <a:prstGeom prst="rect">
            <a:avLst/>
          </a:prstGeom>
          <a:noFill/>
          <a:ln w="9525">
            <a:noFill/>
          </a:ln>
        </p:spPr>
      </p:pic>
      <p:pic>
        <p:nvPicPr>
          <p:cNvPr id="19460" name="Picture 7" descr="C:\Users\Administrator\Desktop\unnamed.jpg"/>
          <p:cNvPicPr>
            <a:picLocks noChangeAspect="1"/>
          </p:cNvPicPr>
          <p:nvPr/>
        </p:nvPicPr>
        <p:blipFill>
          <a:blip r:embed="rId4"/>
          <a:stretch>
            <a:fillRect/>
          </a:stretch>
        </p:blipFill>
        <p:spPr>
          <a:xfrm>
            <a:off x="-11112" y="0"/>
            <a:ext cx="4583112" cy="3554413"/>
          </a:xfrm>
          <a:prstGeom prst="rect">
            <a:avLst/>
          </a:prstGeom>
          <a:noFill/>
          <a:ln w="9525">
            <a:noFill/>
          </a:ln>
        </p:spPr>
      </p:pic>
    </p:spTree>
  </p:cSld>
  <p:clrMapOvr>
    <a:masterClrMapping/>
  </p:clrMapOvr>
  <p:transition>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87044" name="Text Box 4"/>
          <p:cNvSpPr txBox="1"/>
          <p:nvPr/>
        </p:nvSpPr>
        <p:spPr>
          <a:xfrm>
            <a:off x="1295400" y="838200"/>
            <a:ext cx="6248400" cy="762000"/>
          </a:xfrm>
          <a:prstGeom prst="rect">
            <a:avLst/>
          </a:prstGeom>
          <a:noFill/>
          <a:ln w="9525">
            <a:noFill/>
          </a:ln>
        </p:spPr>
        <p:txBody>
          <a:bodyPr anchor="t" anchorCtr="0">
            <a:spAutoFit/>
          </a:bodyPr>
          <a:p>
            <a:pPr algn="ctr">
              <a:spcBef>
                <a:spcPct val="50000"/>
              </a:spcBef>
            </a:pPr>
            <a:r>
              <a:rPr lang="en-US" altLang="en-US" sz="4400" b="1" dirty="0">
                <a:solidFill>
                  <a:srgbClr val="FF3300"/>
                </a:solidFill>
                <a:latin typeface="Times New Roman" panose="02020603050405020304" pitchFamily="18" charset="0"/>
              </a:rPr>
              <a:t>Điểm khác biệt</a:t>
            </a:r>
            <a:endParaRPr lang="en-US" altLang="en-US" sz="4400" b="1" dirty="0">
              <a:solidFill>
                <a:srgbClr val="FF3300"/>
              </a:solidFill>
              <a:latin typeface="Times New Roman" panose="02020603050405020304" pitchFamily="18" charset="0"/>
              <a:ea typeface="Times New Roman" panose="02020603050405020304" pitchFamily="18" charset="0"/>
            </a:endParaRPr>
          </a:p>
        </p:txBody>
      </p:sp>
      <p:sp>
        <p:nvSpPr>
          <p:cNvPr id="87046" name="Text Box 6"/>
          <p:cNvSpPr txBox="1"/>
          <p:nvPr/>
        </p:nvSpPr>
        <p:spPr>
          <a:xfrm>
            <a:off x="304800" y="2133600"/>
            <a:ext cx="3276600" cy="708025"/>
          </a:xfrm>
          <a:prstGeom prst="rect">
            <a:avLst/>
          </a:prstGeom>
          <a:solidFill>
            <a:srgbClr val="FFFF00"/>
          </a:solidFill>
          <a:ln w="9525" cap="flat" cmpd="sng">
            <a:solidFill>
              <a:srgbClr val="FF00FF"/>
            </a:solidFill>
            <a:prstDash val="solid"/>
            <a:miter/>
            <a:headEnd type="none" w="med" len="med"/>
            <a:tailEnd type="none" w="med" len="med"/>
          </a:ln>
        </p:spPr>
        <p:txBody>
          <a:bodyPr anchor="t" anchorCtr="0">
            <a:spAutoFit/>
          </a:bodyPr>
          <a:p>
            <a:pPr algn="ctr">
              <a:spcBef>
                <a:spcPct val="50000"/>
              </a:spcBef>
            </a:pPr>
            <a:r>
              <a:rPr lang="en-US" altLang="en-US" sz="4000" b="1" dirty="0">
                <a:solidFill>
                  <a:srgbClr val="0000FF"/>
                </a:solidFill>
                <a:latin typeface="Times New Roman" panose="02020603050405020304" pitchFamily="18" charset="0"/>
              </a:rPr>
              <a:t>Người tự lập</a:t>
            </a:r>
            <a:endParaRPr lang="en-US" altLang="en-US" sz="4000" b="1" dirty="0">
              <a:solidFill>
                <a:srgbClr val="0000FF"/>
              </a:solidFill>
              <a:latin typeface="Times New Roman" panose="02020603050405020304" pitchFamily="18" charset="0"/>
              <a:ea typeface="Times New Roman" panose="02020603050405020304" pitchFamily="18" charset="0"/>
            </a:endParaRPr>
          </a:p>
        </p:txBody>
      </p:sp>
      <p:sp>
        <p:nvSpPr>
          <p:cNvPr id="87047" name="Text Box 7"/>
          <p:cNvSpPr txBox="1"/>
          <p:nvPr/>
        </p:nvSpPr>
        <p:spPr>
          <a:xfrm>
            <a:off x="5257800" y="2057400"/>
            <a:ext cx="3581400" cy="1320800"/>
          </a:xfrm>
          <a:prstGeom prst="rect">
            <a:avLst/>
          </a:prstGeom>
          <a:solidFill>
            <a:srgbClr val="FFFF00"/>
          </a:solidFill>
          <a:ln w="9525" cap="flat" cmpd="sng">
            <a:solidFill>
              <a:schemeClr val="tx1"/>
            </a:solidFill>
            <a:prstDash val="solid"/>
            <a:miter/>
            <a:headEnd type="none" w="med" len="med"/>
            <a:tailEnd type="none" w="med" len="med"/>
          </a:ln>
        </p:spPr>
        <p:txBody>
          <a:bodyPr anchor="t" anchorCtr="0">
            <a:spAutoFit/>
          </a:bodyPr>
          <a:p>
            <a:pPr algn="ctr">
              <a:spcBef>
                <a:spcPct val="50000"/>
              </a:spcBef>
            </a:pPr>
            <a:r>
              <a:rPr lang="en-US" altLang="en-US" sz="4000" b="1" dirty="0">
                <a:solidFill>
                  <a:srgbClr val="0000FF"/>
                </a:solidFill>
                <a:latin typeface="Times New Roman" panose="02020603050405020304" pitchFamily="18" charset="0"/>
              </a:rPr>
              <a:t>Người không tự lập</a:t>
            </a:r>
            <a:endParaRPr lang="en-US" altLang="en-US" sz="4000" b="1" dirty="0">
              <a:solidFill>
                <a:srgbClr val="0000FF"/>
              </a:solidFill>
              <a:latin typeface="Times New Roman" panose="02020603050405020304" pitchFamily="18" charset="0"/>
              <a:ea typeface="Times New Roman" panose="02020603050405020304" pitchFamily="18" charset="0"/>
            </a:endParaRPr>
          </a:p>
        </p:txBody>
      </p:sp>
      <p:sp>
        <p:nvSpPr>
          <p:cNvPr id="87048" name="Text Box 8"/>
          <p:cNvSpPr txBox="1"/>
          <p:nvPr/>
        </p:nvSpPr>
        <p:spPr>
          <a:xfrm>
            <a:off x="3810000" y="1905000"/>
            <a:ext cx="1143000" cy="1708150"/>
          </a:xfrm>
          <a:prstGeom prst="rect">
            <a:avLst/>
          </a:prstGeom>
          <a:noFill/>
          <a:ln w="9525">
            <a:noFill/>
          </a:ln>
        </p:spPr>
        <p:txBody>
          <a:bodyPr anchor="t" anchorCtr="0">
            <a:spAutoFit/>
          </a:bodyPr>
          <a:p>
            <a:pPr algn="ctr">
              <a:spcBef>
                <a:spcPct val="50000"/>
              </a:spcBef>
              <a:buFont typeface="Wingdings" panose="05000000000000000000" pitchFamily="2" charset="2"/>
            </a:pPr>
            <a:r>
              <a:rPr lang="en-US" altLang="en-US" sz="10600" b="1" dirty="0">
                <a:solidFill>
                  <a:srgbClr val="FF3300"/>
                </a:solidFill>
                <a:latin typeface="Arial" panose="020B0604020202020204" pitchFamily="34" charset="0"/>
              </a:rPr>
              <a:t>?</a:t>
            </a:r>
            <a:endParaRPr lang="en-US" altLang="en-US" sz="10600" b="1" dirty="0">
              <a:solidFill>
                <a:srgbClr val="FF3300"/>
              </a:solidFill>
              <a:latin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7044"/>
                                        </p:tgtEl>
                                        <p:attrNameLst>
                                          <p:attrName>style.visibility</p:attrName>
                                        </p:attrNameLst>
                                      </p:cBhvr>
                                      <p:to>
                                        <p:strVal val="visible"/>
                                      </p:to>
                                    </p:set>
                                    <p:animEffect transition="in" filter="box(in)">
                                      <p:cBhvr>
                                        <p:cTn id="7" dur="500"/>
                                        <p:tgtEl>
                                          <p:spTgt spid="8704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7046"/>
                                        </p:tgtEl>
                                        <p:attrNameLst>
                                          <p:attrName>style.visibility</p:attrName>
                                        </p:attrNameLst>
                                      </p:cBhvr>
                                      <p:to>
                                        <p:strVal val="visible"/>
                                      </p:to>
                                    </p:set>
                                    <p:animEffect transition="in" filter="box(in)">
                                      <p:cBhvr>
                                        <p:cTn id="12" dur="500"/>
                                        <p:tgtEl>
                                          <p:spTgt spid="8704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7047"/>
                                        </p:tgtEl>
                                        <p:attrNameLst>
                                          <p:attrName>style.visibility</p:attrName>
                                        </p:attrNameLst>
                                      </p:cBhvr>
                                      <p:to>
                                        <p:strVal val="visible"/>
                                      </p:to>
                                    </p:set>
                                    <p:animEffect transition="in" filter="box(in)">
                                      <p:cBhvr>
                                        <p:cTn id="17" dur="500"/>
                                        <p:tgtEl>
                                          <p:spTgt spid="8704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7048"/>
                                        </p:tgtEl>
                                        <p:attrNameLst>
                                          <p:attrName>style.visibility</p:attrName>
                                        </p:attrNameLst>
                                      </p:cBhvr>
                                      <p:to>
                                        <p:strVal val="visible"/>
                                      </p:to>
                                    </p:set>
                                    <p:anim calcmode="lin" valueType="num">
                                      <p:cBhvr additive="base">
                                        <p:cTn id="22" dur="500" fill="hold"/>
                                        <p:tgtEl>
                                          <p:spTgt spid="87048"/>
                                        </p:tgtEl>
                                        <p:attrNameLst>
                                          <p:attrName>ppt_x</p:attrName>
                                        </p:attrNameLst>
                                      </p:cBhvr>
                                      <p:tavLst>
                                        <p:tav tm="0">
                                          <p:val>
                                            <p:strVal val="#ppt_x"/>
                                          </p:val>
                                        </p:tav>
                                        <p:tav tm="100000">
                                          <p:val>
                                            <p:strVal val="#ppt_x"/>
                                          </p:val>
                                        </p:tav>
                                      </p:tavLst>
                                    </p:anim>
                                    <p:anim calcmode="lin" valueType="num">
                                      <p:cBhvr additive="base">
                                        <p:cTn id="23" dur="500" fill="hold"/>
                                        <p:tgtEl>
                                          <p:spTgt spid="870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p:bldP spid="87046" grpId="0" animBg="1"/>
      <p:bldP spid="87047" grpId="0" animBg="1"/>
      <p:bldP spid="870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04450" name="Text Box 2"/>
          <p:cNvSpPr txBox="1"/>
          <p:nvPr/>
        </p:nvSpPr>
        <p:spPr>
          <a:xfrm>
            <a:off x="304800" y="1371600"/>
            <a:ext cx="4191000" cy="4486275"/>
          </a:xfrm>
          <a:prstGeom prst="rect">
            <a:avLst/>
          </a:prstGeom>
          <a:noFill/>
          <a:ln w="9525">
            <a:noFill/>
          </a:ln>
        </p:spPr>
        <p:txBody>
          <a:bodyPr anchor="t" anchorCtr="0">
            <a:spAutoFit/>
          </a:bodyPr>
          <a:p>
            <a:pPr>
              <a:buFont typeface="Wingdings" panose="05000000000000000000" pitchFamily="2" charset="2"/>
            </a:pPr>
            <a:r>
              <a:rPr lang="en-US" altLang="en-US" sz="3600" b="1" dirty="0">
                <a:solidFill>
                  <a:srgbClr val="0000FF"/>
                </a:solidFill>
                <a:latin typeface="VNI-Times" pitchFamily="2" charset="0"/>
              </a:rPr>
              <a:t>- </a:t>
            </a:r>
            <a:r>
              <a:rPr lang="en-US" altLang="en-US" sz="3600" b="1" dirty="0">
                <a:solidFill>
                  <a:srgbClr val="0000FF"/>
                </a:solidFill>
                <a:latin typeface="Times New Roman" panose="02020603050405020304" pitchFamily="18" charset="0"/>
              </a:rPr>
              <a:t>Tự tin, bản lĩnh</a:t>
            </a:r>
            <a:endParaRPr lang="en-US" altLang="en-US" sz="3600" b="1" dirty="0">
              <a:solidFill>
                <a:srgbClr val="0000FF"/>
              </a:solidFill>
              <a:latin typeface="Times New Roman" panose="02020603050405020304" pitchFamily="18" charset="0"/>
            </a:endParaRPr>
          </a:p>
          <a:p>
            <a:pPr>
              <a:buFont typeface="Wingdings" panose="05000000000000000000" pitchFamily="2" charset="2"/>
            </a:pPr>
            <a:r>
              <a:rPr lang="en-US" altLang="en-US" sz="3600" b="1" dirty="0">
                <a:solidFill>
                  <a:srgbClr val="0000FF"/>
                </a:solidFill>
                <a:latin typeface="Times New Roman" panose="02020603050405020304" pitchFamily="18" charset="0"/>
              </a:rPr>
              <a:t>- Đương đầu khó khăn, thử thách.</a:t>
            </a:r>
            <a:endParaRPr lang="en-US" altLang="en-US" sz="3600" b="1" dirty="0">
              <a:solidFill>
                <a:srgbClr val="0000FF"/>
              </a:solidFill>
              <a:latin typeface="Times New Roman" panose="02020603050405020304" pitchFamily="18" charset="0"/>
            </a:endParaRPr>
          </a:p>
          <a:p>
            <a:pPr>
              <a:buChar char="-"/>
            </a:pPr>
            <a:r>
              <a:rPr lang="en-US" altLang="en-US" sz="3600" b="1" dirty="0">
                <a:solidFill>
                  <a:srgbClr val="0000FF"/>
                </a:solidFill>
                <a:latin typeface="Times New Roman" panose="02020603050405020304" pitchFamily="18" charset="0"/>
              </a:rPr>
              <a:t>Ý chí, nỗ lực vươn lên.</a:t>
            </a:r>
            <a:endParaRPr lang="en-US" altLang="en-US" sz="3600" b="1" dirty="0">
              <a:solidFill>
                <a:srgbClr val="0000FF"/>
              </a:solidFill>
              <a:latin typeface="Times New Roman" panose="02020603050405020304" pitchFamily="18" charset="0"/>
            </a:endParaRPr>
          </a:p>
          <a:p>
            <a:endParaRPr lang="en-US" altLang="en-US" sz="3600" b="1" dirty="0">
              <a:solidFill>
                <a:srgbClr val="0000FF"/>
              </a:solidFill>
              <a:latin typeface="Times New Roman" panose="02020603050405020304" pitchFamily="18" charset="0"/>
            </a:endParaRPr>
          </a:p>
          <a:p>
            <a:pPr>
              <a:buFont typeface="Wingdings" panose="05000000000000000000" pitchFamily="2" charset="2"/>
              <a:buChar char="Ø"/>
            </a:pPr>
            <a:r>
              <a:rPr lang="en-US" altLang="en-US" sz="3600" b="1" dirty="0">
                <a:solidFill>
                  <a:srgbClr val="FF0000"/>
                </a:solidFill>
                <a:latin typeface="Times New Roman" panose="02020603050405020304" pitchFamily="18" charset="0"/>
              </a:rPr>
              <a:t> Thành công được mọi người quí trọng</a:t>
            </a:r>
            <a:endParaRPr lang="en-US" altLang="en-US" sz="3600" b="1" dirty="0">
              <a:solidFill>
                <a:srgbClr val="FF0000"/>
              </a:solidFill>
              <a:latin typeface="Times New Roman" panose="02020603050405020304" pitchFamily="18" charset="0"/>
            </a:endParaRPr>
          </a:p>
        </p:txBody>
      </p:sp>
      <p:sp>
        <p:nvSpPr>
          <p:cNvPr id="104451" name="Text Box 3"/>
          <p:cNvSpPr txBox="1"/>
          <p:nvPr/>
        </p:nvSpPr>
        <p:spPr>
          <a:xfrm>
            <a:off x="1447800" y="685800"/>
            <a:ext cx="1600200" cy="650875"/>
          </a:xfrm>
          <a:prstGeom prst="rect">
            <a:avLst/>
          </a:prstGeom>
          <a:solidFill>
            <a:srgbClr val="FFFF00"/>
          </a:solidFill>
          <a:ln w="9525" cap="flat" cmpd="sng">
            <a:solidFill>
              <a:schemeClr val="tx1"/>
            </a:solidFill>
            <a:prstDash val="solid"/>
            <a:miter/>
            <a:headEnd type="none" w="med" len="med"/>
            <a:tailEnd type="none" w="med" len="med"/>
          </a:ln>
        </p:spPr>
        <p:txBody>
          <a:bodyPr anchor="t" anchorCtr="0">
            <a:spAutoFit/>
          </a:bodyPr>
          <a:p>
            <a:pPr algn="ctr">
              <a:spcBef>
                <a:spcPct val="50000"/>
              </a:spcBef>
            </a:pPr>
            <a:r>
              <a:rPr lang="en-US" altLang="en-US" sz="3600" b="1" dirty="0">
                <a:solidFill>
                  <a:srgbClr val="FF3300"/>
                </a:solidFill>
                <a:latin typeface="Times New Roman" panose="02020603050405020304" pitchFamily="18" charset="0"/>
              </a:rPr>
              <a:t>Tự lập</a:t>
            </a:r>
            <a:endParaRPr lang="en-US" altLang="en-US" sz="3600" b="1" dirty="0">
              <a:solidFill>
                <a:srgbClr val="FF3300"/>
              </a:solidFill>
              <a:latin typeface="Times New Roman" panose="02020603050405020304" pitchFamily="18" charset="0"/>
              <a:ea typeface="Times New Roman" panose="02020603050405020304" pitchFamily="18" charset="0"/>
            </a:endParaRPr>
          </a:p>
        </p:txBody>
      </p:sp>
      <p:sp>
        <p:nvSpPr>
          <p:cNvPr id="21508" name="Line 4"/>
          <p:cNvSpPr/>
          <p:nvPr/>
        </p:nvSpPr>
        <p:spPr>
          <a:xfrm>
            <a:off x="4572000" y="457200"/>
            <a:ext cx="0" cy="5410200"/>
          </a:xfrm>
          <a:prstGeom prst="line">
            <a:avLst/>
          </a:prstGeom>
          <a:ln w="9525" cap="flat" cmpd="sng">
            <a:solidFill>
              <a:schemeClr val="tx1"/>
            </a:solidFill>
            <a:prstDash val="solid"/>
            <a:round/>
            <a:headEnd type="none" w="med" len="med"/>
            <a:tailEnd type="none" w="med" len="med"/>
          </a:ln>
        </p:spPr>
      </p:sp>
      <p:sp>
        <p:nvSpPr>
          <p:cNvPr id="104453" name="Rectangle 5"/>
          <p:cNvSpPr/>
          <p:nvPr/>
        </p:nvSpPr>
        <p:spPr>
          <a:xfrm>
            <a:off x="4868863" y="1371600"/>
            <a:ext cx="4046537" cy="4486275"/>
          </a:xfrm>
          <a:prstGeom prst="rect">
            <a:avLst/>
          </a:prstGeom>
          <a:noFill/>
          <a:ln w="9525">
            <a:noFill/>
          </a:ln>
        </p:spPr>
        <p:txBody>
          <a:bodyPr anchor="ctr" anchorCtr="0">
            <a:spAutoFit/>
          </a:bodyPr>
          <a:p>
            <a:r>
              <a:rPr lang="en-US" altLang="en-US" sz="3600" b="1" dirty="0">
                <a:solidFill>
                  <a:srgbClr val="0000FF"/>
                </a:solidFill>
                <a:latin typeface="VNI-Times" pitchFamily="2" charset="0"/>
              </a:rPr>
              <a:t>- </a:t>
            </a:r>
            <a:r>
              <a:rPr lang="en-US" altLang="en-US" sz="3600" b="1" dirty="0">
                <a:solidFill>
                  <a:srgbClr val="0000FF"/>
                </a:solidFill>
                <a:latin typeface="Times New Roman" panose="02020603050405020304" pitchFamily="18" charset="0"/>
              </a:rPr>
              <a:t>Nhút nhát, không bản lĩnh.</a:t>
            </a:r>
            <a:endParaRPr lang="en-US" altLang="en-US" sz="3600" b="1" dirty="0">
              <a:solidFill>
                <a:srgbClr val="0000FF"/>
              </a:solidFill>
              <a:latin typeface="Times New Roman" panose="02020603050405020304" pitchFamily="18" charset="0"/>
            </a:endParaRPr>
          </a:p>
          <a:p>
            <a:r>
              <a:rPr lang="en-US" altLang="en-US" sz="3600" b="1" dirty="0">
                <a:solidFill>
                  <a:srgbClr val="0000FF"/>
                </a:solidFill>
                <a:latin typeface="Times New Roman" panose="02020603050405020304" pitchFamily="18" charset="0"/>
              </a:rPr>
              <a:t>- Lo sợ, ngại khó.</a:t>
            </a:r>
            <a:endParaRPr lang="en-US" altLang="en-US" sz="3600" b="1" dirty="0">
              <a:solidFill>
                <a:srgbClr val="0000FF"/>
              </a:solidFill>
              <a:latin typeface="VNI-Juni" pitchFamily="2" charset="0"/>
            </a:endParaRPr>
          </a:p>
          <a:p>
            <a:r>
              <a:rPr lang="en-US" altLang="en-US" sz="3600" b="1" dirty="0">
                <a:solidFill>
                  <a:srgbClr val="0000FF"/>
                </a:solidFill>
                <a:latin typeface="Times New Roman" panose="02020603050405020304" pitchFamily="18" charset="0"/>
              </a:rPr>
              <a:t>- Ỷ lại, dựa dẫm.</a:t>
            </a:r>
            <a:r>
              <a:rPr lang="en-US" altLang="en-US" sz="3600" b="1" dirty="0">
                <a:solidFill>
                  <a:srgbClr val="0000FF"/>
                </a:solidFill>
                <a:latin typeface="VNI-Juni" pitchFamily="2" charset="0"/>
              </a:rPr>
              <a:t> </a:t>
            </a:r>
            <a:endParaRPr lang="en-US" altLang="en-US" sz="3600" b="1" dirty="0">
              <a:solidFill>
                <a:srgbClr val="0000FF"/>
              </a:solidFill>
              <a:latin typeface="VNI-Juni" pitchFamily="2" charset="0"/>
            </a:endParaRPr>
          </a:p>
          <a:p>
            <a:r>
              <a:rPr lang="en-US" altLang="en-US" sz="3600" b="1" dirty="0">
                <a:solidFill>
                  <a:srgbClr val="0000FF"/>
                </a:solidFill>
                <a:latin typeface="Times New Roman" panose="02020603050405020304" pitchFamily="18" charset="0"/>
              </a:rPr>
              <a:t>- Phụ thuộc vào người khác.</a:t>
            </a:r>
            <a:endParaRPr lang="en-US" altLang="en-US" sz="3600" b="1" dirty="0">
              <a:solidFill>
                <a:srgbClr val="0000FF"/>
              </a:solidFill>
              <a:latin typeface="Times New Roman" panose="02020603050405020304" pitchFamily="18" charset="0"/>
            </a:endParaRPr>
          </a:p>
          <a:p>
            <a:pPr>
              <a:buFont typeface="Wingdings" panose="05000000000000000000" pitchFamily="2" charset="2"/>
              <a:buChar char="Ø"/>
            </a:pPr>
            <a:r>
              <a:rPr lang="en-US" altLang="en-US" sz="3600" b="1" dirty="0">
                <a:solidFill>
                  <a:srgbClr val="FF0000"/>
                </a:solidFill>
                <a:latin typeface="Times New Roman" panose="02020603050405020304" pitchFamily="18" charset="0"/>
                <a:sym typeface="Wingdings" panose="05000000000000000000" pitchFamily="2" charset="2"/>
              </a:rPr>
              <a:t> Thất bại, bị xem thường.</a:t>
            </a:r>
            <a:endParaRPr lang="en-US" altLang="en-US" sz="3600" b="1" dirty="0">
              <a:solidFill>
                <a:srgbClr val="FF0000"/>
              </a:solidFill>
              <a:latin typeface="Times New Roman" panose="02020603050405020304" pitchFamily="18" charset="0"/>
              <a:sym typeface="Wingdings" panose="05000000000000000000" pitchFamily="2" charset="2"/>
            </a:endParaRPr>
          </a:p>
        </p:txBody>
      </p:sp>
      <p:sp>
        <p:nvSpPr>
          <p:cNvPr id="104454" name="Text Box 6"/>
          <p:cNvSpPr txBox="1"/>
          <p:nvPr/>
        </p:nvSpPr>
        <p:spPr>
          <a:xfrm>
            <a:off x="5334000" y="685800"/>
            <a:ext cx="3048000" cy="650875"/>
          </a:xfrm>
          <a:prstGeom prst="rect">
            <a:avLst/>
          </a:prstGeom>
          <a:solidFill>
            <a:srgbClr val="FFFF00"/>
          </a:solidFill>
          <a:ln w="9525" cap="flat" cmpd="sng">
            <a:solidFill>
              <a:schemeClr val="tx1"/>
            </a:solidFill>
            <a:prstDash val="solid"/>
            <a:miter/>
            <a:headEnd type="none" w="med" len="med"/>
            <a:tailEnd type="none" w="med" len="med"/>
          </a:ln>
        </p:spPr>
        <p:txBody>
          <a:bodyPr anchor="t" anchorCtr="0">
            <a:spAutoFit/>
          </a:bodyPr>
          <a:p>
            <a:pPr algn="ctr">
              <a:spcBef>
                <a:spcPct val="50000"/>
              </a:spcBef>
            </a:pPr>
            <a:r>
              <a:rPr lang="en-US" altLang="en-US" sz="3600" b="1" dirty="0">
                <a:solidFill>
                  <a:srgbClr val="FF3300"/>
                </a:solidFill>
                <a:latin typeface="Times New Roman" panose="02020603050405020304" pitchFamily="18" charset="0"/>
              </a:rPr>
              <a:t>Không tự lập</a:t>
            </a:r>
            <a:endParaRPr lang="en-US" altLang="en-US" sz="3600" b="1" dirty="0">
              <a:solidFill>
                <a:srgbClr val="FF3300"/>
              </a:solidFill>
              <a:latin typeface="Times New Roman" panose="02020603050405020304" pitchFamily="18" charset="0"/>
              <a:ea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4451"/>
                                        </p:tgtEl>
                                        <p:attrNameLst>
                                          <p:attrName>style.visibility</p:attrName>
                                        </p:attrNameLst>
                                      </p:cBhvr>
                                      <p:to>
                                        <p:strVal val="visible"/>
                                      </p:to>
                                    </p:set>
                                    <p:animEffect transition="in" filter="box(in)">
                                      <p:cBhvr>
                                        <p:cTn id="7" dur="500"/>
                                        <p:tgtEl>
                                          <p:spTgt spid="10445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4454"/>
                                        </p:tgtEl>
                                        <p:attrNameLst>
                                          <p:attrName>style.visibility</p:attrName>
                                        </p:attrNameLst>
                                      </p:cBhvr>
                                      <p:to>
                                        <p:strVal val="visible"/>
                                      </p:to>
                                    </p:set>
                                    <p:animEffect transition="in" filter="box(in)">
                                      <p:cBhvr>
                                        <p:cTn id="12" dur="500"/>
                                        <p:tgtEl>
                                          <p:spTgt spid="10445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04450"/>
                                        </p:tgtEl>
                                        <p:attrNameLst>
                                          <p:attrName>style.visibility</p:attrName>
                                        </p:attrNameLst>
                                      </p:cBhvr>
                                      <p:to>
                                        <p:strVal val="visible"/>
                                      </p:to>
                                    </p:set>
                                    <p:animEffect transition="in" filter="slide(fromBottom)">
                                      <p:cBhvr>
                                        <p:cTn id="17" dur="500"/>
                                        <p:tgtEl>
                                          <p:spTgt spid="10445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4453"/>
                                        </p:tgtEl>
                                        <p:attrNameLst>
                                          <p:attrName>style.visibility</p:attrName>
                                        </p:attrNameLst>
                                      </p:cBhvr>
                                      <p:to>
                                        <p:strVal val="visible"/>
                                      </p:to>
                                    </p:set>
                                    <p:animEffect transition="in" filter="checkerboard(across)">
                                      <p:cBhvr>
                                        <p:cTn id="22" dur="500"/>
                                        <p:tgtEl>
                                          <p:spTgt spid="104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p:bldP spid="104451" grpId="0" animBg="1"/>
      <p:bldP spid="104453" grpId="0"/>
      <p:bldP spid="10445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5890" name="Picture 2" descr="Ha mieng cho sung"/>
          <p:cNvPicPr>
            <a:picLocks noChangeAspect="1"/>
          </p:cNvPicPr>
          <p:nvPr/>
        </p:nvPicPr>
        <p:blipFill>
          <a:blip r:embed="rId1"/>
          <a:stretch>
            <a:fillRect/>
          </a:stretch>
        </p:blipFill>
        <p:spPr>
          <a:xfrm>
            <a:off x="0" y="0"/>
            <a:ext cx="5281613" cy="6858000"/>
          </a:xfrm>
          <a:prstGeom prst="rect">
            <a:avLst/>
          </a:prstGeom>
          <a:noFill/>
          <a:ln w="9525">
            <a:noFill/>
          </a:ln>
        </p:spPr>
      </p:pic>
      <p:sp>
        <p:nvSpPr>
          <p:cNvPr id="165891" name="Text Box 3"/>
          <p:cNvSpPr txBox="1"/>
          <p:nvPr/>
        </p:nvSpPr>
        <p:spPr>
          <a:xfrm>
            <a:off x="5943600" y="3048000"/>
            <a:ext cx="2286000" cy="2530475"/>
          </a:xfrm>
          <a:prstGeom prst="rect">
            <a:avLst/>
          </a:prstGeom>
          <a:noFill/>
          <a:ln w="9525">
            <a:noFill/>
          </a:ln>
        </p:spPr>
        <p:txBody>
          <a:bodyPr anchor="t" anchorCtr="0">
            <a:spAutoFit/>
          </a:bodyPr>
          <a:p>
            <a:pPr algn="ctr">
              <a:spcBef>
                <a:spcPct val="50000"/>
              </a:spcBef>
              <a:buFont typeface="Wingdings" panose="05000000000000000000" pitchFamily="2" charset="2"/>
            </a:pPr>
            <a:r>
              <a:rPr lang="en-US" altLang="en-US" sz="4000" b="1" dirty="0">
                <a:solidFill>
                  <a:srgbClr val="0000FF"/>
                </a:solidFill>
                <a:latin typeface="Times New Roman" panose="02020603050405020304" pitchFamily="18" charset="0"/>
              </a:rPr>
              <a:t>“Há miệng chờ sung”</a:t>
            </a:r>
            <a:endParaRPr lang="en-US" altLang="en-US" sz="4000" b="1" dirty="0">
              <a:solidFill>
                <a:srgbClr val="0000FF"/>
              </a:solidFill>
              <a:latin typeface="Times New Roman" panose="02020603050405020304" pitchFamily="18" charset="0"/>
              <a:ea typeface="Times New Roman" panose="02020603050405020304" pitchFamily="18" charset="0"/>
            </a:endParaRPr>
          </a:p>
        </p:txBody>
      </p:sp>
      <p:sp>
        <p:nvSpPr>
          <p:cNvPr id="165892" name="Text Box 4"/>
          <p:cNvSpPr txBox="1"/>
          <p:nvPr/>
        </p:nvSpPr>
        <p:spPr>
          <a:xfrm>
            <a:off x="4191000" y="1689100"/>
            <a:ext cx="4953000" cy="1190625"/>
          </a:xfrm>
          <a:prstGeom prst="rect">
            <a:avLst/>
          </a:prstGeom>
          <a:noFill/>
          <a:ln w="9525">
            <a:noFill/>
          </a:ln>
        </p:spPr>
        <p:txBody>
          <a:bodyPr anchor="t" anchorCtr="0">
            <a:spAutoFit/>
          </a:bodyPr>
          <a:p>
            <a:pPr algn="ctr">
              <a:spcBef>
                <a:spcPct val="50000"/>
              </a:spcBef>
            </a:pPr>
            <a:r>
              <a:rPr lang="en-US" altLang="en-US" sz="3600" b="1" dirty="0">
                <a:solidFill>
                  <a:srgbClr val="FF3300"/>
                </a:solidFill>
                <a:latin typeface="Times New Roman" panose="02020603050405020304" pitchFamily="18" charset="0"/>
              </a:rPr>
              <a:t>Biểu hiện của người </a:t>
            </a:r>
            <a:r>
              <a:rPr lang="en-US" altLang="en-US" sz="3600" b="1" u="sng" dirty="0">
                <a:solidFill>
                  <a:srgbClr val="FF3300"/>
                </a:solidFill>
                <a:latin typeface="Times New Roman" panose="02020603050405020304" pitchFamily="18" charset="0"/>
              </a:rPr>
              <a:t>không có tính tự lập</a:t>
            </a:r>
            <a:r>
              <a:rPr lang="en-US" altLang="en-US" sz="3600" b="1" dirty="0">
                <a:solidFill>
                  <a:srgbClr val="FF3300"/>
                </a:solidFill>
                <a:latin typeface="Times New Roman" panose="02020603050405020304" pitchFamily="18" charset="0"/>
              </a:rPr>
              <a:t>:</a:t>
            </a:r>
            <a:endParaRPr lang="en-US" altLang="en-US" sz="3600" b="1" dirty="0">
              <a:solidFill>
                <a:srgbClr val="FF3300"/>
              </a:solidFill>
              <a:latin typeface="Times New Roman" panose="02020603050405020304" pitchFamily="18" charset="0"/>
              <a:ea typeface="Times New Roman" panose="02020603050405020304" pitchFamily="18"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5892"/>
                                        </p:tgtEl>
                                        <p:attrNameLst>
                                          <p:attrName>style.visibility</p:attrName>
                                        </p:attrNameLst>
                                      </p:cBhvr>
                                      <p:to>
                                        <p:strVal val="visible"/>
                                      </p:to>
                                    </p:set>
                                    <p:animEffect transition="in" filter="box(in)">
                                      <p:cBhvr>
                                        <p:cTn id="7" dur="500"/>
                                        <p:tgtEl>
                                          <p:spTgt spid="16589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65890"/>
                                        </p:tgtEl>
                                        <p:attrNameLst>
                                          <p:attrName>style.visibility</p:attrName>
                                        </p:attrNameLst>
                                      </p:cBhvr>
                                      <p:to>
                                        <p:strVal val="visible"/>
                                      </p:to>
                                    </p:set>
                                    <p:animEffect transition="in" filter="box(in)">
                                      <p:cBhvr>
                                        <p:cTn id="12" dur="500"/>
                                        <p:tgtEl>
                                          <p:spTgt spid="16589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5891"/>
                                        </p:tgtEl>
                                        <p:attrNameLst>
                                          <p:attrName>style.visibility</p:attrName>
                                        </p:attrNameLst>
                                      </p:cBhvr>
                                      <p:to>
                                        <p:strVal val="visible"/>
                                      </p:to>
                                    </p:set>
                                    <p:animEffect transition="in" filter="box(in)">
                                      <p:cBhvr>
                                        <p:cTn id="17" dur="500"/>
                                        <p:tgtEl>
                                          <p:spTgt spid="165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p:bldP spid="16589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3" name="Picture 2" descr="quay cop"/>
          <p:cNvPicPr>
            <a:picLocks noChangeAspect="1"/>
          </p:cNvPicPr>
          <p:nvPr/>
        </p:nvPicPr>
        <p:blipFill>
          <a:blip r:embed="rId1"/>
          <a:stretch>
            <a:fillRect/>
          </a:stretch>
        </p:blipFill>
        <p:spPr>
          <a:xfrm>
            <a:off x="4854575" y="3962400"/>
            <a:ext cx="4213225" cy="2670175"/>
          </a:xfrm>
          <a:prstGeom prst="rect">
            <a:avLst/>
          </a:prstGeom>
          <a:noFill/>
          <a:ln w="9525">
            <a:noFill/>
          </a:ln>
        </p:spPr>
      </p:pic>
      <p:pic>
        <p:nvPicPr>
          <p:cNvPr id="23554" name="Picture 3" descr="cướp dt"/>
          <p:cNvPicPr>
            <a:picLocks noChangeAspect="1"/>
          </p:cNvPicPr>
          <p:nvPr/>
        </p:nvPicPr>
        <p:blipFill>
          <a:blip r:embed="rId2"/>
          <a:stretch>
            <a:fillRect/>
          </a:stretch>
        </p:blipFill>
        <p:spPr>
          <a:xfrm>
            <a:off x="457200" y="0"/>
            <a:ext cx="8686800" cy="3810000"/>
          </a:xfrm>
          <a:prstGeom prst="rect">
            <a:avLst/>
          </a:prstGeom>
          <a:noFill/>
          <a:ln w="9525">
            <a:noFill/>
          </a:ln>
        </p:spPr>
      </p:pic>
      <p:pic>
        <p:nvPicPr>
          <p:cNvPr id="23555" name="Picture 5" descr="be net"/>
          <p:cNvPicPr>
            <a:picLocks noChangeAspect="1"/>
          </p:cNvPicPr>
          <p:nvPr/>
        </p:nvPicPr>
        <p:blipFill>
          <a:blip r:embed="rId3"/>
          <a:stretch>
            <a:fillRect/>
          </a:stretch>
        </p:blipFill>
        <p:spPr>
          <a:xfrm>
            <a:off x="609600" y="3886200"/>
            <a:ext cx="3810000" cy="2857500"/>
          </a:xfrm>
          <a:prstGeom prst="rect">
            <a:avLst/>
          </a:prstGeom>
          <a:noFill/>
          <a:ln w="9525">
            <a:noFill/>
          </a:ln>
        </p:spPr>
      </p:pic>
      <p:sp>
        <p:nvSpPr>
          <p:cNvPr id="23556" name="Oval 6"/>
          <p:cNvSpPr/>
          <p:nvPr/>
        </p:nvSpPr>
        <p:spPr>
          <a:xfrm>
            <a:off x="7772400" y="2895600"/>
            <a:ext cx="838200" cy="838200"/>
          </a:xfrm>
          <a:prstGeom prst="ellipse">
            <a:avLst/>
          </a:prstGeom>
          <a:solidFill>
            <a:srgbClr val="FFFF00"/>
          </a:solidFill>
          <a:ln w="9525" cap="flat" cmpd="sng">
            <a:solidFill>
              <a:schemeClr val="tx1"/>
            </a:solidFill>
            <a:prstDash val="solid"/>
            <a:round/>
            <a:headEnd type="none" w="med" len="med"/>
            <a:tailEnd type="none" w="med" len="med"/>
          </a:ln>
        </p:spPr>
        <p:txBody>
          <a:bodyPr wrap="none" anchor="ctr" anchorCtr="0"/>
          <a:p>
            <a:pPr algn="ctr"/>
            <a:r>
              <a:rPr lang="en-US" altLang="en-US" sz="3600" b="1" dirty="0">
                <a:latin typeface="Arial" panose="020B0604020202020204" pitchFamily="34" charset="0"/>
              </a:rPr>
              <a:t>1</a:t>
            </a:r>
            <a:endParaRPr lang="en-US" altLang="en-US" sz="3600" b="1" dirty="0">
              <a:latin typeface="Arial" panose="020B0604020202020204" pitchFamily="34" charset="0"/>
            </a:endParaRPr>
          </a:p>
        </p:txBody>
      </p:sp>
      <p:sp>
        <p:nvSpPr>
          <p:cNvPr id="23557" name="Oval 7"/>
          <p:cNvSpPr/>
          <p:nvPr/>
        </p:nvSpPr>
        <p:spPr>
          <a:xfrm>
            <a:off x="3292475" y="5905500"/>
            <a:ext cx="838200" cy="838200"/>
          </a:xfrm>
          <a:prstGeom prst="ellipse">
            <a:avLst/>
          </a:prstGeom>
          <a:solidFill>
            <a:srgbClr val="FFFF00"/>
          </a:solidFill>
          <a:ln w="9525" cap="flat" cmpd="sng">
            <a:solidFill>
              <a:schemeClr val="tx1"/>
            </a:solidFill>
            <a:prstDash val="solid"/>
            <a:round/>
            <a:headEnd type="none" w="med" len="med"/>
            <a:tailEnd type="none" w="med" len="med"/>
          </a:ln>
        </p:spPr>
        <p:txBody>
          <a:bodyPr wrap="none" anchor="ctr" anchorCtr="0"/>
          <a:p>
            <a:pPr algn="ctr"/>
            <a:r>
              <a:rPr lang="en-US" altLang="en-US" sz="3600" b="1" dirty="0">
                <a:latin typeface="Arial" panose="020B0604020202020204" pitchFamily="34" charset="0"/>
              </a:rPr>
              <a:t>2</a:t>
            </a:r>
            <a:endParaRPr lang="en-US" altLang="en-US" sz="3600" b="1" dirty="0">
              <a:latin typeface="Arial" panose="020B0604020202020204" pitchFamily="34" charset="0"/>
            </a:endParaRPr>
          </a:p>
        </p:txBody>
      </p:sp>
      <p:sp>
        <p:nvSpPr>
          <p:cNvPr id="23558" name="Oval 9"/>
          <p:cNvSpPr/>
          <p:nvPr/>
        </p:nvSpPr>
        <p:spPr>
          <a:xfrm>
            <a:off x="8001000" y="5818188"/>
            <a:ext cx="838200" cy="838200"/>
          </a:xfrm>
          <a:prstGeom prst="ellipse">
            <a:avLst/>
          </a:prstGeom>
          <a:solidFill>
            <a:srgbClr val="FFFF00"/>
          </a:solidFill>
          <a:ln w="9525" cap="flat" cmpd="sng">
            <a:solidFill>
              <a:schemeClr val="tx1"/>
            </a:solidFill>
            <a:prstDash val="solid"/>
            <a:round/>
            <a:headEnd type="none" w="med" len="med"/>
            <a:tailEnd type="none" w="med" len="med"/>
          </a:ln>
        </p:spPr>
        <p:txBody>
          <a:bodyPr wrap="none" anchor="ctr" anchorCtr="0"/>
          <a:p>
            <a:pPr algn="ctr"/>
            <a:r>
              <a:rPr lang="en-US" altLang="en-US" sz="3600" b="1" dirty="0">
                <a:latin typeface="Arial" panose="020B0604020202020204" pitchFamily="34" charset="0"/>
              </a:rPr>
              <a:t>3</a:t>
            </a:r>
            <a:endParaRPr lang="en-US" altLang="en-US" sz="3600" b="1" dirty="0">
              <a:latin typeface="Arial" panose="020B0604020202020204" pitchFamily="34" charset="0"/>
            </a:endParaRPr>
          </a:p>
        </p:txBody>
      </p:sp>
    </p:spTree>
  </p:cSld>
  <p:clrMapOvr>
    <a:masterClrMapping/>
  </p:clrMapOvr>
  <p:transition>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Diagram 1"/>
          <p:cNvGraphicFramePr/>
          <p:nvPr/>
        </p:nvGraphicFramePr>
        <p:xfrm>
          <a:off x="13138" y="15766"/>
          <a:ext cx="9130862" cy="684223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graphicEl>
                                              <a:dgm id="{50A16E02-EBFA-4DC8-BBFE-663B80F03768}"/>
                                            </p:graphicEl>
                                          </p:spTgt>
                                        </p:tgtEl>
                                        <p:attrNameLst>
                                          <p:attrName>style.visibility</p:attrName>
                                        </p:attrNameLst>
                                      </p:cBhvr>
                                      <p:to>
                                        <p:strVal val="visible"/>
                                      </p:to>
                                    </p:set>
                                    <p:animEffect transition="in" filter="barn(outVertical)">
                                      <p:cBhvr>
                                        <p:cTn id="7" dur="500"/>
                                        <p:tgtEl>
                                          <p:spTgt spid="2">
                                            <p:graphicEl>
                                              <a:dgm id="{50A16E02-EBFA-4DC8-BBFE-663B80F03768}"/>
                                            </p:graphicEl>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
                                            <p:graphicEl>
                                              <a:dgm id="{2BA02ABC-BA15-4504-BFC3-E9B1AFD83FF8}"/>
                                            </p:graphicEl>
                                          </p:spTgt>
                                        </p:tgtEl>
                                        <p:attrNameLst>
                                          <p:attrName>style.visibility</p:attrName>
                                        </p:attrNameLst>
                                      </p:cBhvr>
                                      <p:to>
                                        <p:strVal val="visible"/>
                                      </p:to>
                                    </p:set>
                                    <p:animEffect transition="in" filter="barn(outVertical)">
                                      <p:cBhvr>
                                        <p:cTn id="10" dur="500"/>
                                        <p:tgtEl>
                                          <p:spTgt spid="2">
                                            <p:graphicEl>
                                              <a:dgm id="{2BA02ABC-BA15-4504-BFC3-E9B1AFD83FF8}"/>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2">
                                            <p:graphicEl>
                                              <a:dgm id="{9E60F9C9-55EB-42F7-8FFA-EF0473B6912C}"/>
                                            </p:graphicEl>
                                          </p:spTgt>
                                        </p:tgtEl>
                                        <p:attrNameLst>
                                          <p:attrName>style.visibility</p:attrName>
                                        </p:attrNameLst>
                                      </p:cBhvr>
                                      <p:to>
                                        <p:strVal val="visible"/>
                                      </p:to>
                                    </p:set>
                                    <p:animEffect transition="in" filter="barn(outVertical)">
                                      <p:cBhvr>
                                        <p:cTn id="15" dur="500"/>
                                        <p:tgtEl>
                                          <p:spTgt spid="2">
                                            <p:graphicEl>
                                              <a:dgm id="{9E60F9C9-55EB-42F7-8FFA-EF0473B6912C}"/>
                                            </p:graphicEl>
                                          </p:spTgt>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2">
                                            <p:graphicEl>
                                              <a:dgm id="{954A3F29-A91C-44C4-9726-6146C86D676A}"/>
                                            </p:graphicEl>
                                          </p:spTgt>
                                        </p:tgtEl>
                                        <p:attrNameLst>
                                          <p:attrName>style.visibility</p:attrName>
                                        </p:attrNameLst>
                                      </p:cBhvr>
                                      <p:to>
                                        <p:strVal val="visible"/>
                                      </p:to>
                                    </p:set>
                                    <p:animEffect transition="in" filter="barn(outVertical)">
                                      <p:cBhvr>
                                        <p:cTn id="18" dur="500"/>
                                        <p:tgtEl>
                                          <p:spTgt spid="2">
                                            <p:graphicEl>
                                              <a:dgm id="{954A3F29-A91C-44C4-9726-6146C86D676A}"/>
                                            </p:graphicEl>
                                          </p:spTgt>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2">
                                            <p:graphicEl>
                                              <a:dgm id="{49058F90-D6BE-4D9D-A5B9-63DA70B6C3C9}"/>
                                            </p:graphicEl>
                                          </p:spTgt>
                                        </p:tgtEl>
                                        <p:attrNameLst>
                                          <p:attrName>style.visibility</p:attrName>
                                        </p:attrNameLst>
                                      </p:cBhvr>
                                      <p:to>
                                        <p:strVal val="visible"/>
                                      </p:to>
                                    </p:set>
                                    <p:animEffect transition="in" filter="barn(outVertical)">
                                      <p:cBhvr>
                                        <p:cTn id="21" dur="500"/>
                                        <p:tgtEl>
                                          <p:spTgt spid="2">
                                            <p:graphicEl>
                                              <a:dgm id="{49058F90-D6BE-4D9D-A5B9-63DA70B6C3C9}"/>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grpId="0" nodeType="clickEffect">
                                  <p:stCondLst>
                                    <p:cond delay="0"/>
                                  </p:stCondLst>
                                  <p:childTnLst>
                                    <p:set>
                                      <p:cBhvr>
                                        <p:cTn id="25" dur="1" fill="hold">
                                          <p:stCondLst>
                                            <p:cond delay="0"/>
                                          </p:stCondLst>
                                        </p:cTn>
                                        <p:tgtEl>
                                          <p:spTgt spid="2">
                                            <p:graphicEl>
                                              <a:dgm id="{265AB954-2AA9-407E-B385-149C0B07C311}"/>
                                            </p:graphicEl>
                                          </p:spTgt>
                                        </p:tgtEl>
                                        <p:attrNameLst>
                                          <p:attrName>style.visibility</p:attrName>
                                        </p:attrNameLst>
                                      </p:cBhvr>
                                      <p:to>
                                        <p:strVal val="visible"/>
                                      </p:to>
                                    </p:set>
                                    <p:animEffect transition="in" filter="barn(outVertical)">
                                      <p:cBhvr>
                                        <p:cTn id="26" dur="500"/>
                                        <p:tgtEl>
                                          <p:spTgt spid="2">
                                            <p:graphicEl>
                                              <a:dgm id="{265AB954-2AA9-407E-B385-149C0B07C311}"/>
                                            </p:graphicEl>
                                          </p:spTgt>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
                                            <p:graphicEl>
                                              <a:dgm id="{B79B89D7-03D0-47A4-8BDB-E1B256F04124}"/>
                                            </p:graphicEl>
                                          </p:spTgt>
                                        </p:tgtEl>
                                        <p:attrNameLst>
                                          <p:attrName>style.visibility</p:attrName>
                                        </p:attrNameLst>
                                      </p:cBhvr>
                                      <p:to>
                                        <p:strVal val="visible"/>
                                      </p:to>
                                    </p:set>
                                    <p:animEffect transition="in" filter="barn(outVertical)">
                                      <p:cBhvr>
                                        <p:cTn id="29" dur="500"/>
                                        <p:tgtEl>
                                          <p:spTgt spid="2">
                                            <p:graphicEl>
                                              <a:dgm id="{B79B89D7-03D0-47A4-8BDB-E1B256F04124}"/>
                                            </p:graphicEl>
                                          </p:spTgt>
                                        </p:tgtEl>
                                      </p:cBhvr>
                                    </p:animEffect>
                                  </p:childTnLst>
                                </p:cTn>
                              </p:par>
                              <p:par>
                                <p:cTn id="30" presetID="16" presetClass="entr" presetSubtype="37" fill="hold" grpId="0" nodeType="withEffect">
                                  <p:stCondLst>
                                    <p:cond delay="0"/>
                                  </p:stCondLst>
                                  <p:childTnLst>
                                    <p:set>
                                      <p:cBhvr>
                                        <p:cTn id="31" dur="1" fill="hold">
                                          <p:stCondLst>
                                            <p:cond delay="0"/>
                                          </p:stCondLst>
                                        </p:cTn>
                                        <p:tgtEl>
                                          <p:spTgt spid="2">
                                            <p:graphicEl>
                                              <a:dgm id="{388755BE-54C4-42F8-B217-580F8E303B9C}"/>
                                            </p:graphicEl>
                                          </p:spTgt>
                                        </p:tgtEl>
                                        <p:attrNameLst>
                                          <p:attrName>style.visibility</p:attrName>
                                        </p:attrNameLst>
                                      </p:cBhvr>
                                      <p:to>
                                        <p:strVal val="visible"/>
                                      </p:to>
                                    </p:set>
                                    <p:animEffect transition="in" filter="barn(outVertical)">
                                      <p:cBhvr>
                                        <p:cTn id="32" dur="500"/>
                                        <p:tgtEl>
                                          <p:spTgt spid="2">
                                            <p:graphicEl>
                                              <a:dgm id="{388755BE-54C4-42F8-B217-580F8E303B9C}"/>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2">
                                            <p:graphicEl>
                                              <a:dgm id="{AE85D1DD-C554-4E19-A00F-6C247C412437}"/>
                                            </p:graphicEl>
                                          </p:spTgt>
                                        </p:tgtEl>
                                        <p:attrNameLst>
                                          <p:attrName>style.visibility</p:attrName>
                                        </p:attrNameLst>
                                      </p:cBhvr>
                                      <p:to>
                                        <p:strVal val="visible"/>
                                      </p:to>
                                    </p:set>
                                    <p:animEffect transition="in" filter="barn(outVertical)">
                                      <p:cBhvr>
                                        <p:cTn id="37" dur="500"/>
                                        <p:tgtEl>
                                          <p:spTgt spid="2">
                                            <p:graphicEl>
                                              <a:dgm id="{AE85D1DD-C554-4E19-A00F-6C247C412437}"/>
                                            </p:graphicEl>
                                          </p:spTgt>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2">
                                            <p:graphicEl>
                                              <a:dgm id="{D8DAD90F-B684-40B7-9B33-C0BD255F66AA}"/>
                                            </p:graphicEl>
                                          </p:spTgt>
                                        </p:tgtEl>
                                        <p:attrNameLst>
                                          <p:attrName>style.visibility</p:attrName>
                                        </p:attrNameLst>
                                      </p:cBhvr>
                                      <p:to>
                                        <p:strVal val="visible"/>
                                      </p:to>
                                    </p:set>
                                    <p:animEffect transition="in" filter="barn(outVertical)">
                                      <p:cBhvr>
                                        <p:cTn id="40" dur="500"/>
                                        <p:tgtEl>
                                          <p:spTgt spid="2">
                                            <p:graphicEl>
                                              <a:dgm id="{D8DAD90F-B684-40B7-9B33-C0BD255F66AA}"/>
                                            </p:graphicEl>
                                          </p:spTgt>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2">
                                            <p:graphicEl>
                                              <a:dgm id="{5F0884C8-22F0-48B8-91F0-CDDB4CB0C8DA}"/>
                                            </p:graphicEl>
                                          </p:spTgt>
                                        </p:tgtEl>
                                        <p:attrNameLst>
                                          <p:attrName>style.visibility</p:attrName>
                                        </p:attrNameLst>
                                      </p:cBhvr>
                                      <p:to>
                                        <p:strVal val="visible"/>
                                      </p:to>
                                    </p:set>
                                    <p:animEffect transition="in" filter="barn(outVertical)">
                                      <p:cBhvr>
                                        <p:cTn id="43" dur="500"/>
                                        <p:tgtEl>
                                          <p:spTgt spid="2">
                                            <p:graphicEl>
                                              <a:dgm id="{5F0884C8-22F0-48B8-91F0-CDDB4CB0C8DA}"/>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37" fill="hold" grpId="0" nodeType="clickEffect">
                                  <p:stCondLst>
                                    <p:cond delay="0"/>
                                  </p:stCondLst>
                                  <p:childTnLst>
                                    <p:set>
                                      <p:cBhvr>
                                        <p:cTn id="47" dur="1" fill="hold">
                                          <p:stCondLst>
                                            <p:cond delay="0"/>
                                          </p:stCondLst>
                                        </p:cTn>
                                        <p:tgtEl>
                                          <p:spTgt spid="2">
                                            <p:graphicEl>
                                              <a:dgm id="{41A5904C-D077-4604-8B5F-DFF2337A2B19}"/>
                                            </p:graphicEl>
                                          </p:spTgt>
                                        </p:tgtEl>
                                        <p:attrNameLst>
                                          <p:attrName>style.visibility</p:attrName>
                                        </p:attrNameLst>
                                      </p:cBhvr>
                                      <p:to>
                                        <p:strVal val="visible"/>
                                      </p:to>
                                    </p:set>
                                    <p:animEffect transition="in" filter="barn(outVertical)">
                                      <p:cBhvr>
                                        <p:cTn id="48" dur="500"/>
                                        <p:tgtEl>
                                          <p:spTgt spid="2">
                                            <p:graphicEl>
                                              <a:dgm id="{41A5904C-D077-4604-8B5F-DFF2337A2B19}"/>
                                            </p:graphicEl>
                                          </p:spTgt>
                                        </p:tgtEl>
                                      </p:cBhvr>
                                    </p:animEffect>
                                  </p:childTnLst>
                                </p:cTn>
                              </p:par>
                              <p:par>
                                <p:cTn id="49" presetID="16" presetClass="entr" presetSubtype="37" fill="hold" grpId="0" nodeType="withEffect">
                                  <p:stCondLst>
                                    <p:cond delay="0"/>
                                  </p:stCondLst>
                                  <p:childTnLst>
                                    <p:set>
                                      <p:cBhvr>
                                        <p:cTn id="50" dur="1" fill="hold">
                                          <p:stCondLst>
                                            <p:cond delay="0"/>
                                          </p:stCondLst>
                                        </p:cTn>
                                        <p:tgtEl>
                                          <p:spTgt spid="2">
                                            <p:graphicEl>
                                              <a:dgm id="{420B4CA8-9F7D-4201-AA80-672C41E0A41E}"/>
                                            </p:graphicEl>
                                          </p:spTgt>
                                        </p:tgtEl>
                                        <p:attrNameLst>
                                          <p:attrName>style.visibility</p:attrName>
                                        </p:attrNameLst>
                                      </p:cBhvr>
                                      <p:to>
                                        <p:strVal val="visible"/>
                                      </p:to>
                                    </p:set>
                                    <p:animEffect transition="in" filter="barn(outVertical)">
                                      <p:cBhvr>
                                        <p:cTn id="51" dur="500"/>
                                        <p:tgtEl>
                                          <p:spTgt spid="2">
                                            <p:graphicEl>
                                              <a:dgm id="{420B4CA8-9F7D-4201-AA80-672C41E0A41E}"/>
                                            </p:graphicEl>
                                          </p:spTgt>
                                        </p:tgtEl>
                                      </p:cBhvr>
                                    </p:animEffect>
                                  </p:childTnLst>
                                </p:cTn>
                              </p:par>
                              <p:par>
                                <p:cTn id="52" presetID="16" presetClass="entr" presetSubtype="37" fill="hold" grpId="0" nodeType="withEffect">
                                  <p:stCondLst>
                                    <p:cond delay="0"/>
                                  </p:stCondLst>
                                  <p:childTnLst>
                                    <p:set>
                                      <p:cBhvr>
                                        <p:cTn id="53" dur="1" fill="hold">
                                          <p:stCondLst>
                                            <p:cond delay="0"/>
                                          </p:stCondLst>
                                        </p:cTn>
                                        <p:tgtEl>
                                          <p:spTgt spid="2">
                                            <p:graphicEl>
                                              <a:dgm id="{C9F830BB-D103-4011-A362-D02CED161C6D}"/>
                                            </p:graphicEl>
                                          </p:spTgt>
                                        </p:tgtEl>
                                        <p:attrNameLst>
                                          <p:attrName>style.visibility</p:attrName>
                                        </p:attrNameLst>
                                      </p:cBhvr>
                                      <p:to>
                                        <p:strVal val="visible"/>
                                      </p:to>
                                    </p:set>
                                    <p:animEffect transition="in" filter="barn(outVertical)">
                                      <p:cBhvr>
                                        <p:cTn id="54" dur="500"/>
                                        <p:tgtEl>
                                          <p:spTgt spid="2">
                                            <p:graphicEl>
                                              <a:dgm id="{C9F830BB-D103-4011-A362-D02CED161C6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Text Box 2"/>
          <p:cNvSpPr txBox="1"/>
          <p:nvPr/>
        </p:nvSpPr>
        <p:spPr>
          <a:xfrm>
            <a:off x="1143000" y="533400"/>
            <a:ext cx="1676400" cy="347663"/>
          </a:xfrm>
          <a:prstGeom prst="rect">
            <a:avLst/>
          </a:prstGeom>
          <a:noFill/>
          <a:ln w="9525">
            <a:noFill/>
          </a:ln>
        </p:spPr>
        <p:txBody>
          <a:bodyPr anchor="t" anchorCtr="0">
            <a:spAutoFit/>
          </a:bodyPr>
          <a:p>
            <a:pPr>
              <a:lnSpc>
                <a:spcPct val="70000"/>
              </a:lnSpc>
              <a:spcBef>
                <a:spcPct val="50000"/>
              </a:spcBef>
            </a:pPr>
            <a:r>
              <a:rPr lang="en-US" altLang="en-US" sz="2400" b="1" u="sng" dirty="0">
                <a:solidFill>
                  <a:srgbClr val="0000FF"/>
                </a:solidFill>
                <a:latin typeface="Arial" panose="020B0604020202020204" pitchFamily="34" charset="0"/>
              </a:rPr>
              <a:t>BÀI 10:</a:t>
            </a:r>
            <a:endParaRPr lang="en-US" altLang="en-US" sz="2400" b="1" u="sng" dirty="0">
              <a:solidFill>
                <a:srgbClr val="0000FF"/>
              </a:solidFill>
              <a:latin typeface="Arial" panose="020B0604020202020204" pitchFamily="34" charset="0"/>
            </a:endParaRPr>
          </a:p>
        </p:txBody>
      </p:sp>
      <p:sp>
        <p:nvSpPr>
          <p:cNvPr id="24578" name="WordArt 3"/>
          <p:cNvSpPr>
            <a:spLocks noTextEdit="1"/>
          </p:cNvSpPr>
          <p:nvPr/>
        </p:nvSpPr>
        <p:spPr>
          <a:xfrm>
            <a:off x="3276600" y="228600"/>
            <a:ext cx="3352800" cy="762000"/>
          </a:xfrm>
          <a:prstGeom prst="rect">
            <a:avLst/>
          </a:prstGeom>
        </p:spPr>
        <p:txBody>
          <a:bodyPr wrap="none" fromWordArt="1">
            <a:prstTxWarp prst="textPlain">
              <a:avLst>
                <a:gd name="adj" fmla="val 50000"/>
              </a:avLst>
            </a:prstTxWarp>
            <a:normAutofit/>
          </a:bodyPr>
          <a:p>
            <a:pPr algn="ctr" eaLnBrk="0" hangingPunct="0"/>
            <a:r>
              <a:rPr lang="en-US" sz="3600" b="1">
                <a:ln w="9525" cap="flat" cmpd="sng">
                  <a:solidFill>
                    <a:srgbClr val="FF0000"/>
                  </a:solidFill>
                  <a:prstDash val="solid"/>
                  <a:round/>
                  <a:headEnd type="none" w="med" len="med"/>
                  <a:tailEnd type="none" w="med" len="med"/>
                </a:ln>
                <a:solidFill>
                  <a:srgbClr val="0000FF"/>
                </a:solidFill>
                <a:latin typeface="Times New Roman" panose="02020603050405020304" pitchFamily="18" charset="0"/>
                <a:ea typeface="Times New Roman" panose="02020603050405020304" pitchFamily="18" charset="0"/>
              </a:rPr>
              <a:t>TỰ LẬP</a:t>
            </a:r>
            <a:endParaRPr lang="en-US" sz="3600" b="1">
              <a:ln w="9525" cap="flat" cmpd="sng">
                <a:solidFill>
                  <a:srgbClr val="FF0000"/>
                </a:solidFill>
                <a:prstDash val="solid"/>
                <a:round/>
                <a:headEnd type="none" w="med" len="med"/>
                <a:tailEnd type="none" w="med" len="med"/>
              </a:ln>
              <a:solidFill>
                <a:srgbClr val="0000FF"/>
              </a:solidFill>
              <a:latin typeface="Times New Roman" panose="02020603050405020304" pitchFamily="18" charset="0"/>
              <a:ea typeface="Times New Roman" panose="02020603050405020304" pitchFamily="18" charset="0"/>
            </a:endParaRPr>
          </a:p>
        </p:txBody>
      </p:sp>
      <p:sp>
        <p:nvSpPr>
          <p:cNvPr id="97285" name="Text Box 5"/>
          <p:cNvSpPr txBox="1"/>
          <p:nvPr/>
        </p:nvSpPr>
        <p:spPr>
          <a:xfrm>
            <a:off x="304800" y="3236913"/>
            <a:ext cx="8305800" cy="2370137"/>
          </a:xfrm>
          <a:prstGeom prst="rect">
            <a:avLst/>
          </a:prstGeom>
          <a:noFill/>
          <a:ln w="9525">
            <a:noFill/>
          </a:ln>
        </p:spPr>
        <p:txBody>
          <a:bodyPr anchor="t" anchorCtr="0">
            <a:spAutoFit/>
          </a:bodyPr>
          <a:p>
            <a:pPr marL="342900" indent="-342900" algn="just">
              <a:spcBef>
                <a:spcPct val="50000"/>
              </a:spcBef>
              <a:buFont typeface="Wingdings" panose="05000000000000000000" pitchFamily="2" charset="2"/>
              <a:buChar char="v"/>
            </a:pPr>
            <a:r>
              <a:rPr lang="en-US" altLang="en-US" sz="3600" b="1" dirty="0">
                <a:solidFill>
                  <a:srgbClr val="000099"/>
                </a:solidFill>
                <a:latin typeface="Arial" panose="020B0604020202020204" pitchFamily="34" charset="0"/>
              </a:rPr>
              <a:t> </a:t>
            </a:r>
            <a:r>
              <a:rPr lang="en-US" altLang="en-US" b="1" dirty="0">
                <a:solidFill>
                  <a:srgbClr val="000099"/>
                </a:solidFill>
                <a:latin typeface="Times New Roman" panose="02020603050405020304" pitchFamily="18" charset="0"/>
              </a:rPr>
              <a:t>Tự tin, bản lĩnh, dám đương đầu với khó khăn, thử thách</a:t>
            </a:r>
            <a:endParaRPr lang="en-US" altLang="en-US" b="1" dirty="0">
              <a:solidFill>
                <a:srgbClr val="000099"/>
              </a:solidFill>
              <a:latin typeface="Times New Roman" panose="02020603050405020304" pitchFamily="18" charset="0"/>
            </a:endParaRPr>
          </a:p>
          <a:p>
            <a:pPr marL="342900" indent="-342900" algn="just">
              <a:spcBef>
                <a:spcPct val="50000"/>
              </a:spcBef>
              <a:buFont typeface="Wingdings" panose="05000000000000000000" pitchFamily="2" charset="2"/>
              <a:buChar char="v"/>
            </a:pPr>
            <a:r>
              <a:rPr lang="en-US" altLang="en-US" b="1" dirty="0">
                <a:solidFill>
                  <a:srgbClr val="000099"/>
                </a:solidFill>
                <a:latin typeface="Times New Roman" panose="02020603050405020304" pitchFamily="18" charset="0"/>
              </a:rPr>
              <a:t> Ý chí nỗ lực phấn đấu, vươn lên trong học tập, trong công việc v</a:t>
            </a:r>
            <a:r>
              <a:rPr lang="en-US" altLang="en-US" b="1" dirty="0">
                <a:solidFill>
                  <a:srgbClr val="000099"/>
                </a:solidFill>
                <a:latin typeface="Times New Roman" panose="02020603050405020304" pitchFamily="18" charset="0"/>
                <a:ea typeface="Times New Roman" panose="02020603050405020304" pitchFamily="18" charset="0"/>
              </a:rPr>
              <a:t>à</a:t>
            </a:r>
            <a:r>
              <a:rPr lang="en-US" altLang="en-US" b="1" dirty="0">
                <a:solidFill>
                  <a:srgbClr val="000099"/>
                </a:solidFill>
                <a:latin typeface="Times New Roman" panose="02020603050405020304" pitchFamily="18" charset="0"/>
              </a:rPr>
              <a:t> trong cuộc sống.</a:t>
            </a:r>
            <a:endParaRPr lang="en-US" altLang="en-US" b="1" dirty="0">
              <a:solidFill>
                <a:srgbClr val="000099"/>
              </a:solidFill>
              <a:latin typeface="Times New Roman" panose="02020603050405020304" pitchFamily="18" charset="0"/>
              <a:ea typeface="Times New Roman" panose="02020603050405020304" pitchFamily="18" charset="0"/>
            </a:endParaRPr>
          </a:p>
        </p:txBody>
      </p:sp>
      <p:sp>
        <p:nvSpPr>
          <p:cNvPr id="24580" name="Text Box 6"/>
          <p:cNvSpPr txBox="1"/>
          <p:nvPr/>
        </p:nvSpPr>
        <p:spPr>
          <a:xfrm>
            <a:off x="533400" y="990600"/>
            <a:ext cx="6629400" cy="2062163"/>
          </a:xfrm>
          <a:prstGeom prst="rect">
            <a:avLst/>
          </a:prstGeom>
          <a:noFill/>
          <a:ln w="9525">
            <a:noFill/>
          </a:ln>
        </p:spPr>
        <p:txBody>
          <a:bodyPr anchor="t" anchorCtr="0">
            <a:spAutoFit/>
          </a:bodyPr>
          <a:p>
            <a:pPr>
              <a:spcBef>
                <a:spcPct val="50000"/>
              </a:spcBef>
            </a:pPr>
            <a:r>
              <a:rPr lang="en-US" altLang="en-US" b="1" u="sng" dirty="0">
                <a:solidFill>
                  <a:srgbClr val="FF3300"/>
                </a:solidFill>
                <a:latin typeface="Times New Roman" panose="02020603050405020304" pitchFamily="18" charset="0"/>
              </a:rPr>
              <a:t>II. NỘI DUNG BÀI HỌC:</a:t>
            </a:r>
            <a:endParaRPr lang="en-US" altLang="en-US" b="1" u="sng" dirty="0">
              <a:solidFill>
                <a:srgbClr val="FF3300"/>
              </a:solidFill>
              <a:latin typeface="Times New Roman" panose="02020603050405020304" pitchFamily="18" charset="0"/>
            </a:endParaRPr>
          </a:p>
          <a:p>
            <a:pPr>
              <a:spcBef>
                <a:spcPct val="50000"/>
              </a:spcBef>
            </a:pPr>
            <a:r>
              <a:rPr lang="en-US" altLang="en-US" b="1" dirty="0">
                <a:solidFill>
                  <a:srgbClr val="FF3300"/>
                </a:solidFill>
                <a:latin typeface="Times New Roman" panose="02020603050405020304" pitchFamily="18" charset="0"/>
              </a:rPr>
              <a:t>1. Thế n</a:t>
            </a:r>
            <a:r>
              <a:rPr lang="en-US" altLang="en-US" b="1" dirty="0">
                <a:solidFill>
                  <a:srgbClr val="FF3300"/>
                </a:solidFill>
                <a:latin typeface="Times New Roman" panose="02020603050405020304" pitchFamily="18" charset="0"/>
                <a:ea typeface="Times New Roman" panose="02020603050405020304" pitchFamily="18" charset="0"/>
              </a:rPr>
              <a:t>à</a:t>
            </a:r>
            <a:r>
              <a:rPr lang="en-US" altLang="en-US" b="1" dirty="0">
                <a:solidFill>
                  <a:srgbClr val="FF3300"/>
                </a:solidFill>
                <a:latin typeface="Times New Roman" panose="02020603050405020304" pitchFamily="18" charset="0"/>
              </a:rPr>
              <a:t>o l</a:t>
            </a:r>
            <a:r>
              <a:rPr lang="en-US" altLang="en-US" b="1" dirty="0">
                <a:solidFill>
                  <a:srgbClr val="FF3300"/>
                </a:solidFill>
                <a:latin typeface="Times New Roman" panose="02020603050405020304" pitchFamily="18" charset="0"/>
                <a:ea typeface="Times New Roman" panose="02020603050405020304" pitchFamily="18" charset="0"/>
              </a:rPr>
              <a:t>à</a:t>
            </a:r>
            <a:r>
              <a:rPr lang="en-US" altLang="en-US" b="1" dirty="0">
                <a:solidFill>
                  <a:srgbClr val="FF3300"/>
                </a:solidFill>
                <a:latin typeface="Times New Roman" panose="02020603050405020304" pitchFamily="18" charset="0"/>
              </a:rPr>
              <a:t> tự lập?</a:t>
            </a:r>
            <a:endParaRPr lang="en-US" altLang="en-US" b="1" dirty="0">
              <a:solidFill>
                <a:srgbClr val="FF3300"/>
              </a:solidFill>
              <a:latin typeface="Times New Roman" panose="02020603050405020304" pitchFamily="18" charset="0"/>
            </a:endParaRPr>
          </a:p>
          <a:p>
            <a:pPr>
              <a:spcBef>
                <a:spcPct val="50000"/>
              </a:spcBef>
            </a:pPr>
            <a:r>
              <a:rPr lang="en-US" altLang="en-US" b="1" dirty="0">
                <a:solidFill>
                  <a:srgbClr val="FF3300"/>
                </a:solidFill>
                <a:latin typeface="Times New Roman" panose="02020603050405020304" pitchFamily="18" charset="0"/>
              </a:rPr>
              <a:t>2. Biểu hiện của tính tự lập.</a:t>
            </a:r>
            <a:endParaRPr lang="en-US" altLang="en-US" b="1" dirty="0">
              <a:solidFill>
                <a:srgbClr val="FF3300"/>
              </a:solidFill>
              <a:latin typeface="Times New Roman" panose="02020603050405020304" pitchFamily="18" charset="0"/>
              <a:ea typeface="Times New Roman" panose="02020603050405020304" pitchFamily="18"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7285"/>
                                        </p:tgtEl>
                                        <p:attrNameLst>
                                          <p:attrName>style.visibility</p:attrName>
                                        </p:attrNameLst>
                                      </p:cBhvr>
                                      <p:to>
                                        <p:strVal val="visible"/>
                                      </p:to>
                                    </p:set>
                                    <p:animEffect transition="in" filter="slide(fromBottom)">
                                      <p:cBhvr>
                                        <p:cTn id="7" dur="500"/>
                                        <p:tgtEl>
                                          <p:spTgt spid="97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1" name="Picture 2" descr="EJ023"/>
          <p:cNvPicPr>
            <a:picLocks noChangeAspect="1"/>
          </p:cNvPicPr>
          <p:nvPr/>
        </p:nvPicPr>
        <p:blipFill>
          <a:blip r:embed="rId1">
            <a:lum bright="12000"/>
          </a:blip>
          <a:srcRect l="10834" t="5556" r="5833" b="3333"/>
          <a:stretch>
            <a:fillRect/>
          </a:stretch>
        </p:blipFill>
        <p:spPr>
          <a:xfrm>
            <a:off x="0" y="0"/>
            <a:ext cx="9144000" cy="6858000"/>
          </a:xfrm>
          <a:prstGeom prst="rect">
            <a:avLst/>
          </a:prstGeom>
          <a:noFill/>
          <a:ln w="9525">
            <a:noFill/>
          </a:ln>
        </p:spPr>
      </p:pic>
      <p:sp>
        <p:nvSpPr>
          <p:cNvPr id="25602" name="WordArt 8"/>
          <p:cNvSpPr>
            <a:spLocks noTextEdit="1"/>
          </p:cNvSpPr>
          <p:nvPr/>
        </p:nvSpPr>
        <p:spPr>
          <a:xfrm>
            <a:off x="1524000" y="1504950"/>
            <a:ext cx="5867400" cy="1085850"/>
          </a:xfrm>
          <a:prstGeom prst="rect">
            <a:avLst/>
          </a:prstGeom>
        </p:spPr>
        <p:txBody>
          <a:bodyPr wrap="none" fromWordArt="1">
            <a:prstTxWarp prst="textPlain">
              <a:avLst>
                <a:gd name="adj" fmla="val 50000"/>
              </a:avLst>
            </a:prstTxWarp>
            <a:normAutofit/>
          </a:bodyPr>
          <a:p>
            <a:pPr algn="ctr"/>
            <a:r>
              <a:rPr lang="en-US" sz="4000" b="1">
                <a:ln w="9525" cap="flat" cmpd="sng">
                  <a:solidFill>
                    <a:srgbClr val="000000"/>
                  </a:solidFill>
                  <a:prstDash val="solid"/>
                  <a:round/>
                  <a:headEnd type="none" w="med" len="med"/>
                  <a:tailEnd type="none" w="med" len="med"/>
                </a:ln>
                <a:solidFill>
                  <a:srgbClr val="FF00FF"/>
                </a:solidFill>
                <a:latin typeface="Times New Roman" panose="02020603050405020304" pitchFamily="18" charset="0"/>
                <a:ea typeface="Times New Roman" panose="02020603050405020304" pitchFamily="18" charset="0"/>
              </a:rPr>
              <a:t>TẤM GƯƠNG TỰ LẬP</a:t>
            </a:r>
            <a:endParaRPr lang="en-US" sz="4000" b="1">
              <a:ln w="9525" cap="flat" cmpd="sng">
                <a:solidFill>
                  <a:srgbClr val="000000"/>
                </a:solidFill>
                <a:prstDash val="solid"/>
                <a:round/>
                <a:headEnd type="none" w="med" len="med"/>
                <a:tailEnd type="none" w="med" len="med"/>
              </a:ln>
              <a:solidFill>
                <a:srgbClr val="FF00FF"/>
              </a:solidFill>
              <a:latin typeface="Times New Roman" panose="02020603050405020304" pitchFamily="18" charset="0"/>
              <a:ea typeface="Times New Roman" panose="02020603050405020304" pitchFamily="18" charset="0"/>
            </a:endParaRPr>
          </a:p>
        </p:txBody>
      </p:sp>
      <p:sp>
        <p:nvSpPr>
          <p:cNvPr id="25603" name="Text Box 6"/>
          <p:cNvSpPr txBox="1"/>
          <p:nvPr/>
        </p:nvSpPr>
        <p:spPr>
          <a:xfrm>
            <a:off x="914400" y="2590800"/>
            <a:ext cx="6553200" cy="3387725"/>
          </a:xfrm>
          <a:prstGeom prst="rect">
            <a:avLst/>
          </a:prstGeom>
          <a:noFill/>
          <a:ln w="9525">
            <a:noFill/>
          </a:ln>
        </p:spPr>
        <p:txBody>
          <a:bodyPr anchor="t" anchorCtr="0">
            <a:spAutoFit/>
          </a:bodyPr>
          <a:p>
            <a:pPr algn="ctr">
              <a:spcBef>
                <a:spcPct val="50000"/>
              </a:spcBef>
            </a:pPr>
            <a:endParaRPr lang="en-US" altLang="en-US" sz="3600" b="1" dirty="0">
              <a:solidFill>
                <a:srgbClr val="0000FF"/>
              </a:solidFill>
              <a:latin typeface="Times New Roman" panose="02020603050405020304" pitchFamily="18" charset="0"/>
            </a:endParaRPr>
          </a:p>
          <a:p>
            <a:pPr algn="ctr">
              <a:spcBef>
                <a:spcPct val="50000"/>
              </a:spcBef>
            </a:pPr>
            <a:r>
              <a:rPr lang="en-US" altLang="en-US" sz="3600" b="1" dirty="0">
                <a:solidFill>
                  <a:srgbClr val="0000FF"/>
                </a:solidFill>
                <a:latin typeface="Times New Roman" panose="02020603050405020304" pitchFamily="18" charset="0"/>
              </a:rPr>
              <a:t>Em hãy kể một số tấm gương về tự lập trong cuộc sống h</a:t>
            </a:r>
            <a:r>
              <a:rPr lang="en-US" altLang="en-US" sz="3600" b="1" dirty="0">
                <a:solidFill>
                  <a:srgbClr val="0000FF"/>
                </a:solidFill>
                <a:latin typeface="Times New Roman" panose="02020603050405020304" pitchFamily="18" charset="0"/>
                <a:ea typeface="Times New Roman" panose="02020603050405020304" pitchFamily="18" charset="0"/>
              </a:rPr>
              <a:t>à</a:t>
            </a:r>
            <a:r>
              <a:rPr lang="en-US" altLang="en-US" sz="3600" b="1" dirty="0">
                <a:solidFill>
                  <a:srgbClr val="0000FF"/>
                </a:solidFill>
                <a:latin typeface="Times New Roman" panose="02020603050405020304" pitchFamily="18" charset="0"/>
              </a:rPr>
              <a:t>ng ng</a:t>
            </a:r>
            <a:r>
              <a:rPr lang="en-US" altLang="en-US" sz="3600" b="1" dirty="0">
                <a:solidFill>
                  <a:srgbClr val="0000FF"/>
                </a:solidFill>
                <a:latin typeface="Times New Roman" panose="02020603050405020304" pitchFamily="18" charset="0"/>
                <a:ea typeface="Times New Roman" panose="02020603050405020304" pitchFamily="18" charset="0"/>
              </a:rPr>
              <a:t>à</a:t>
            </a:r>
            <a:r>
              <a:rPr lang="en-US" altLang="en-US" sz="3600" b="1" dirty="0">
                <a:solidFill>
                  <a:srgbClr val="0000FF"/>
                </a:solidFill>
                <a:latin typeface="Times New Roman" panose="02020603050405020304" pitchFamily="18" charset="0"/>
              </a:rPr>
              <a:t>y m</a:t>
            </a:r>
            <a:r>
              <a:rPr lang="en-US" altLang="en-US" sz="3600" b="1" dirty="0">
                <a:solidFill>
                  <a:srgbClr val="0000FF"/>
                </a:solidFill>
                <a:latin typeface="Times New Roman" panose="02020603050405020304" pitchFamily="18" charset="0"/>
                <a:ea typeface="Times New Roman" panose="02020603050405020304" pitchFamily="18" charset="0"/>
              </a:rPr>
              <a:t>à</a:t>
            </a:r>
            <a:r>
              <a:rPr lang="en-US" altLang="en-US" sz="3600" b="1" dirty="0">
                <a:solidFill>
                  <a:srgbClr val="0000FF"/>
                </a:solidFill>
                <a:latin typeface="Times New Roman" panose="02020603050405020304" pitchFamily="18" charset="0"/>
              </a:rPr>
              <a:t> em biết</a:t>
            </a:r>
            <a:endParaRPr lang="en-US" altLang="en-US" sz="3600" b="1" dirty="0">
              <a:solidFill>
                <a:srgbClr val="0000FF"/>
              </a:solidFill>
              <a:latin typeface="Times New Roman" panose="02020603050405020304" pitchFamily="18" charset="0"/>
            </a:endParaRPr>
          </a:p>
          <a:p>
            <a:pPr algn="ctr">
              <a:spcBef>
                <a:spcPct val="50000"/>
              </a:spcBef>
            </a:pPr>
            <a:endParaRPr lang="en-US" altLang="en-US" sz="3600" b="1" dirty="0">
              <a:solidFill>
                <a:srgbClr val="0000FF"/>
              </a:solidFill>
              <a:latin typeface="Times New Roman" panose="02020603050405020304" pitchFamily="18" charset="0"/>
              <a:ea typeface="Times New Roman" panose="02020603050405020304" pitchFamily="18" charset="0"/>
            </a:endParaRPr>
          </a:p>
        </p:txBody>
      </p:sp>
    </p:spTree>
    <p:custDataLst>
      <p:tags r:id="rId2"/>
    </p:custDataLst>
  </p:cSld>
  <p:clrMapOvr>
    <a:masterClrMapping/>
  </p:clrMapOvr>
  <p:transition>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5" name="Picture 2" descr="ky 1"/>
          <p:cNvPicPr>
            <a:picLocks noChangeAspect="1"/>
          </p:cNvPicPr>
          <p:nvPr/>
        </p:nvPicPr>
        <p:blipFill>
          <a:blip r:embed="rId1"/>
          <a:stretch>
            <a:fillRect/>
          </a:stretch>
        </p:blipFill>
        <p:spPr>
          <a:xfrm>
            <a:off x="838200" y="228600"/>
            <a:ext cx="3505200" cy="2490788"/>
          </a:xfrm>
          <a:prstGeom prst="rect">
            <a:avLst/>
          </a:prstGeom>
          <a:noFill/>
          <a:ln w="9525">
            <a:noFill/>
          </a:ln>
        </p:spPr>
      </p:pic>
      <p:pic>
        <p:nvPicPr>
          <p:cNvPr id="26626" name="Picture 3" descr="ky"/>
          <p:cNvPicPr>
            <a:picLocks noChangeAspect="1"/>
          </p:cNvPicPr>
          <p:nvPr/>
        </p:nvPicPr>
        <p:blipFill>
          <a:blip r:embed="rId2"/>
          <a:stretch>
            <a:fillRect/>
          </a:stretch>
        </p:blipFill>
        <p:spPr>
          <a:xfrm>
            <a:off x="4953000" y="304800"/>
            <a:ext cx="3352800" cy="2503488"/>
          </a:xfrm>
          <a:prstGeom prst="rect">
            <a:avLst/>
          </a:prstGeom>
          <a:noFill/>
          <a:ln w="9525">
            <a:noFill/>
          </a:ln>
        </p:spPr>
      </p:pic>
      <p:sp>
        <p:nvSpPr>
          <p:cNvPr id="26627" name="Text Box 4"/>
          <p:cNvSpPr txBox="1"/>
          <p:nvPr/>
        </p:nvSpPr>
        <p:spPr>
          <a:xfrm>
            <a:off x="838200" y="6278563"/>
            <a:ext cx="7162800" cy="457200"/>
          </a:xfrm>
          <a:prstGeom prst="rect">
            <a:avLst/>
          </a:prstGeom>
          <a:noFill/>
          <a:ln w="9525">
            <a:noFill/>
          </a:ln>
        </p:spPr>
        <p:txBody>
          <a:bodyPr anchor="t" anchorCtr="0">
            <a:spAutoFit/>
          </a:bodyPr>
          <a:p>
            <a:pPr algn="ctr">
              <a:spcBef>
                <a:spcPct val="50000"/>
              </a:spcBef>
            </a:pPr>
            <a:r>
              <a:rPr lang="en-US" altLang="en-US" sz="2400" b="1" dirty="0">
                <a:solidFill>
                  <a:srgbClr val="0000FF"/>
                </a:solidFill>
                <a:latin typeface="Arial" panose="020B0604020202020204" pitchFamily="34" charset="0"/>
              </a:rPr>
              <a:t>Thầy giáo Nguyễn Ngọc Ký</a:t>
            </a:r>
            <a:endParaRPr lang="en-US" altLang="en-US" sz="2400" b="1" dirty="0">
              <a:solidFill>
                <a:srgbClr val="0000FF"/>
              </a:solidFill>
              <a:latin typeface="Arial" panose="020B0604020202020204" pitchFamily="34" charset="0"/>
            </a:endParaRPr>
          </a:p>
        </p:txBody>
      </p:sp>
      <p:pic>
        <p:nvPicPr>
          <p:cNvPr id="26628" name="Picture 5" descr="21509chui-thue3"/>
          <p:cNvPicPr>
            <a:picLocks noChangeAspect="1"/>
          </p:cNvPicPr>
          <p:nvPr/>
        </p:nvPicPr>
        <p:blipFill>
          <a:blip r:embed="rId3"/>
          <a:stretch>
            <a:fillRect/>
          </a:stretch>
        </p:blipFill>
        <p:spPr>
          <a:xfrm>
            <a:off x="2971800" y="3048000"/>
            <a:ext cx="2819400" cy="3189288"/>
          </a:xfrm>
          <a:prstGeom prst="rect">
            <a:avLst/>
          </a:prstGeom>
          <a:noFill/>
          <a:ln w="9525">
            <a:noFill/>
          </a:ln>
        </p:spPr>
      </p:pic>
      <p:pic>
        <p:nvPicPr>
          <p:cNvPr id="26629" name="Picture 6" descr="thayky2"/>
          <p:cNvPicPr>
            <a:picLocks noChangeAspect="1"/>
          </p:cNvPicPr>
          <p:nvPr/>
        </p:nvPicPr>
        <p:blipFill>
          <a:blip r:embed="rId4"/>
          <a:stretch>
            <a:fillRect/>
          </a:stretch>
        </p:blipFill>
        <p:spPr>
          <a:xfrm>
            <a:off x="304800" y="3048000"/>
            <a:ext cx="2438400" cy="3200400"/>
          </a:xfrm>
          <a:prstGeom prst="rect">
            <a:avLst/>
          </a:prstGeom>
          <a:noFill/>
          <a:ln w="9525">
            <a:noFill/>
          </a:ln>
        </p:spPr>
      </p:pic>
      <p:pic>
        <p:nvPicPr>
          <p:cNvPr id="26630" name="Picture 7" descr="thayky3"/>
          <p:cNvPicPr>
            <a:picLocks noChangeAspect="1"/>
          </p:cNvPicPr>
          <p:nvPr/>
        </p:nvPicPr>
        <p:blipFill>
          <a:blip r:embed="rId5"/>
          <a:stretch>
            <a:fillRect/>
          </a:stretch>
        </p:blipFill>
        <p:spPr>
          <a:xfrm>
            <a:off x="5943600" y="3048000"/>
            <a:ext cx="2971800" cy="3168650"/>
          </a:xfrm>
          <a:prstGeom prst="rect">
            <a:avLst/>
          </a:prstGeom>
          <a:noFill/>
          <a:ln w="9525">
            <a:noFill/>
          </a:ln>
        </p:spPr>
      </p:pic>
    </p:spTree>
  </p:cSld>
  <p:clrMapOvr>
    <a:masterClrMapping/>
  </p:clrMapOvr>
  <p:transition>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1730" name="Rectangle 2"/>
          <p:cNvSpPr>
            <a:spLocks noGrp="1"/>
          </p:cNvSpPr>
          <p:nvPr>
            <p:ph idx="1"/>
          </p:nvPr>
        </p:nvSpPr>
        <p:spPr>
          <a:xfrm>
            <a:off x="0" y="4668838"/>
            <a:ext cx="8991600" cy="1960562"/>
          </a:xfrm>
          <a:ln/>
        </p:spPr>
        <p:txBody>
          <a:bodyPr vert="horz" wrap="square" lIns="91440" tIns="45720" rIns="91440" bIns="45720" anchor="t" anchorCtr="0"/>
          <a:p>
            <a:pPr algn="just" eaLnBrk="1" hangingPunct="1">
              <a:lnSpc>
                <a:spcPct val="80000"/>
              </a:lnSpc>
              <a:buNone/>
            </a:pPr>
            <a:r>
              <a:rPr lang="en-US" altLang="en-US" sz="2800" dirty="0">
                <a:solidFill>
                  <a:srgbClr val="0000FF"/>
                </a:solidFill>
              </a:rPr>
              <a:t>	</a:t>
            </a:r>
            <a:r>
              <a:rPr lang="en-US" altLang="en-US" sz="2800" dirty="0">
                <a:solidFill>
                  <a:srgbClr val="0000FF"/>
                </a:solidFill>
                <a:latin typeface="Times New Roman" panose="02020603050405020304" pitchFamily="18" charset="0"/>
              </a:rPr>
              <a:t>Những vận động viên tham gia Đại hội thể dục thể thao d</a:t>
            </a:r>
            <a:r>
              <a:rPr lang="en-US" altLang="en-US" sz="2800" dirty="0">
                <a:solidFill>
                  <a:srgbClr val="0000FF"/>
                </a:solidFill>
                <a:latin typeface="Times New Roman" panose="02020603050405020304" pitchFamily="18" charset="0"/>
                <a:ea typeface="Times New Roman" panose="02020603050405020304" pitchFamily="18" charset="0"/>
              </a:rPr>
              <a:t>à</a:t>
            </a:r>
            <a:r>
              <a:rPr lang="en-US" altLang="en-US" sz="2800" dirty="0">
                <a:solidFill>
                  <a:srgbClr val="0000FF"/>
                </a:solidFill>
                <a:latin typeface="Times New Roman" panose="02020603050405020304" pitchFamily="18" charset="0"/>
              </a:rPr>
              <a:t>nh cho người khuyết tật, có người bị mù cả đôi mắt, có người bị mất đi một bộ phận trên cơ thể của mình, nhưng với tính tự lập họ đã vượt qua những trận đấu gay go đem vinh quang về cho nước nh</a:t>
            </a:r>
            <a:r>
              <a:rPr lang="en-US" altLang="en-US" sz="2800" dirty="0">
                <a:solidFill>
                  <a:srgbClr val="0000FF"/>
                </a:solidFill>
                <a:latin typeface="Times New Roman" panose="02020603050405020304" pitchFamily="18" charset="0"/>
                <a:ea typeface="Times New Roman" panose="02020603050405020304" pitchFamily="18" charset="0"/>
              </a:rPr>
              <a:t>à…</a:t>
            </a:r>
            <a:endParaRPr lang="en-US" altLang="en-US" sz="2800" dirty="0">
              <a:solidFill>
                <a:srgbClr val="0000FF"/>
              </a:solidFill>
              <a:latin typeface="Times New Roman" panose="02020603050405020304" pitchFamily="18" charset="0"/>
              <a:ea typeface="Times New Roman" panose="02020603050405020304" pitchFamily="18" charset="0"/>
            </a:endParaRPr>
          </a:p>
        </p:txBody>
      </p:sp>
      <p:pic>
        <p:nvPicPr>
          <p:cNvPr id="201731" name="Picture 3" descr="06L"/>
          <p:cNvPicPr>
            <a:picLocks noChangeAspect="1"/>
          </p:cNvPicPr>
          <p:nvPr/>
        </p:nvPicPr>
        <p:blipFill>
          <a:blip r:embed="rId1"/>
          <a:stretch>
            <a:fillRect/>
          </a:stretch>
        </p:blipFill>
        <p:spPr>
          <a:xfrm>
            <a:off x="228600" y="228600"/>
            <a:ext cx="4191000" cy="4267200"/>
          </a:xfrm>
          <a:prstGeom prst="rect">
            <a:avLst/>
          </a:prstGeom>
          <a:noFill/>
          <a:ln w="9525">
            <a:noFill/>
          </a:ln>
        </p:spPr>
      </p:pic>
      <p:pic>
        <p:nvPicPr>
          <p:cNvPr id="201732" name="Picture 4" descr="vietnam_40014120_14485sm"/>
          <p:cNvPicPr>
            <a:picLocks noChangeAspect="1"/>
          </p:cNvPicPr>
          <p:nvPr/>
        </p:nvPicPr>
        <p:blipFill>
          <a:blip r:embed="rId2"/>
          <a:stretch>
            <a:fillRect/>
          </a:stretch>
        </p:blipFill>
        <p:spPr>
          <a:xfrm>
            <a:off x="4876800" y="228600"/>
            <a:ext cx="3962400" cy="4267200"/>
          </a:xfrm>
          <a:prstGeom prst="rect">
            <a:avLst/>
          </a:prstGeom>
          <a:noFill/>
          <a:ln w="9525">
            <a:noFill/>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01732"/>
                                        </p:tgtEl>
                                        <p:attrNameLst>
                                          <p:attrName>style.visibility</p:attrName>
                                        </p:attrNameLst>
                                      </p:cBhvr>
                                      <p:to>
                                        <p:strVal val="visible"/>
                                      </p:to>
                                    </p:set>
                                    <p:animEffect transition="in" filter="wheel(4)">
                                      <p:cBhvr>
                                        <p:cTn id="7" dur="2000"/>
                                        <p:tgtEl>
                                          <p:spTgt spid="201732"/>
                                        </p:tgtEl>
                                      </p:cBhvr>
                                    </p:animEffect>
                                  </p:childTnLst>
                                </p:cTn>
                              </p:par>
                              <p:par>
                                <p:cTn id="8" presetID="21" presetClass="entr" presetSubtype="4" fill="hold" nodeType="withEffect">
                                  <p:stCondLst>
                                    <p:cond delay="0"/>
                                  </p:stCondLst>
                                  <p:childTnLst>
                                    <p:set>
                                      <p:cBhvr>
                                        <p:cTn id="9" dur="1" fill="hold">
                                          <p:stCondLst>
                                            <p:cond delay="0"/>
                                          </p:stCondLst>
                                        </p:cTn>
                                        <p:tgtEl>
                                          <p:spTgt spid="201731"/>
                                        </p:tgtEl>
                                        <p:attrNameLst>
                                          <p:attrName>style.visibility</p:attrName>
                                        </p:attrNameLst>
                                      </p:cBhvr>
                                      <p:to>
                                        <p:strVal val="visible"/>
                                      </p:to>
                                    </p:set>
                                    <p:animEffect transition="in" filter="wheel(4)">
                                      <p:cBhvr>
                                        <p:cTn id="10" dur="2000"/>
                                        <p:tgtEl>
                                          <p:spTgt spid="201731"/>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201730">
                                            <p:txEl>
                                              <p:charRg st="0" end="253"/>
                                            </p:txEl>
                                          </p:spTgt>
                                        </p:tgtEl>
                                        <p:attrNameLst>
                                          <p:attrName>style.visibility</p:attrName>
                                        </p:attrNameLst>
                                      </p:cBhvr>
                                      <p:to>
                                        <p:strVal val="visible"/>
                                      </p:to>
                                    </p:set>
                                    <p:animEffect transition="in" filter="slide(fromBottom)">
                                      <p:cBhvr>
                                        <p:cTn id="15" dur="500"/>
                                        <p:tgtEl>
                                          <p:spTgt spid="201730">
                                            <p:txEl>
                                              <p:charRg st="0" end="25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Rectangle 2"/>
          <p:cNvSpPr>
            <a:spLocks noGrp="1"/>
          </p:cNvSpPr>
          <p:nvPr>
            <p:ph type="title"/>
          </p:nvPr>
        </p:nvSpPr>
        <p:spPr>
          <a:ln/>
        </p:spPr>
        <p:txBody>
          <a:bodyPr vert="horz" wrap="square" lIns="91440" tIns="45720" rIns="91440" bIns="45720" anchor="ctr" anchorCtr="0"/>
          <a:p>
            <a:pPr eaLnBrk="1" hangingPunct="1"/>
            <a:endParaRPr lang="en-US" altLang="en-US" dirty="0"/>
          </a:p>
        </p:txBody>
      </p:sp>
      <p:sp>
        <p:nvSpPr>
          <p:cNvPr id="28674" name="Rectangle 3"/>
          <p:cNvSpPr>
            <a:spLocks noGrp="1"/>
          </p:cNvSpPr>
          <p:nvPr>
            <p:ph idx="1"/>
          </p:nvPr>
        </p:nvSpPr>
        <p:spPr>
          <a:ln/>
        </p:spPr>
        <p:txBody>
          <a:bodyPr vert="horz" wrap="square" lIns="91440" tIns="45720" rIns="91440" bIns="45720" anchor="t" anchorCtr="0"/>
          <a:p>
            <a:pPr eaLnBrk="1" hangingPunct="1"/>
            <a:endParaRPr lang="en-US" altLang="en-US" dirty="0"/>
          </a:p>
        </p:txBody>
      </p:sp>
      <p:pic>
        <p:nvPicPr>
          <p:cNvPr id="28675" name="Picture 4" descr="Image-09"/>
          <p:cNvPicPr>
            <a:picLocks noChangeAspect="1"/>
          </p:cNvPicPr>
          <p:nvPr/>
        </p:nvPicPr>
        <p:blipFill>
          <a:blip r:embed="rId1"/>
          <a:stretch>
            <a:fillRect/>
          </a:stretch>
        </p:blipFill>
        <p:spPr>
          <a:xfrm>
            <a:off x="0" y="0"/>
            <a:ext cx="4267200" cy="6096000"/>
          </a:xfrm>
          <a:prstGeom prst="rect">
            <a:avLst/>
          </a:prstGeom>
          <a:noFill/>
          <a:ln w="9525">
            <a:noFill/>
          </a:ln>
        </p:spPr>
      </p:pic>
      <p:pic>
        <p:nvPicPr>
          <p:cNvPr id="28676" name="Picture 5" descr="Image-11"/>
          <p:cNvPicPr>
            <a:picLocks noChangeAspect="1"/>
          </p:cNvPicPr>
          <p:nvPr/>
        </p:nvPicPr>
        <p:blipFill>
          <a:blip r:embed="rId2"/>
          <a:stretch>
            <a:fillRect/>
          </a:stretch>
        </p:blipFill>
        <p:spPr>
          <a:xfrm>
            <a:off x="4419600" y="0"/>
            <a:ext cx="4724400" cy="3333750"/>
          </a:xfrm>
          <a:prstGeom prst="rect">
            <a:avLst/>
          </a:prstGeom>
          <a:noFill/>
          <a:ln w="9525">
            <a:noFill/>
          </a:ln>
        </p:spPr>
      </p:pic>
      <p:pic>
        <p:nvPicPr>
          <p:cNvPr id="28677" name="Picture 6" descr="Image-10"/>
          <p:cNvPicPr>
            <a:picLocks noChangeAspect="1"/>
          </p:cNvPicPr>
          <p:nvPr/>
        </p:nvPicPr>
        <p:blipFill>
          <a:blip r:embed="rId3"/>
          <a:stretch>
            <a:fillRect/>
          </a:stretch>
        </p:blipFill>
        <p:spPr>
          <a:xfrm>
            <a:off x="4419600" y="3427413"/>
            <a:ext cx="4724400" cy="3430587"/>
          </a:xfrm>
          <a:prstGeom prst="rect">
            <a:avLst/>
          </a:prstGeom>
          <a:noFill/>
          <a:ln w="9525">
            <a:noFill/>
          </a:ln>
        </p:spPr>
      </p:pic>
      <p:sp>
        <p:nvSpPr>
          <p:cNvPr id="28678" name="Text Box 7"/>
          <p:cNvSpPr txBox="1"/>
          <p:nvPr/>
        </p:nvSpPr>
        <p:spPr>
          <a:xfrm>
            <a:off x="228600" y="6172200"/>
            <a:ext cx="4038600" cy="457200"/>
          </a:xfrm>
          <a:prstGeom prst="rect">
            <a:avLst/>
          </a:prstGeom>
          <a:noFill/>
          <a:ln w="9525">
            <a:noFill/>
          </a:ln>
        </p:spPr>
        <p:txBody>
          <a:bodyPr anchor="t" anchorCtr="0">
            <a:spAutoFit/>
          </a:bodyPr>
          <a:p>
            <a:pPr eaLnBrk="0" hangingPunct="0">
              <a:spcBef>
                <a:spcPct val="50000"/>
              </a:spcBef>
            </a:pPr>
            <a:r>
              <a:rPr lang="en-US" altLang="en-US" sz="2400" b="1" dirty="0">
                <a:solidFill>
                  <a:srgbClr val="0000FF"/>
                </a:solidFill>
                <a:latin typeface="Arial" panose="020B0604020202020204" pitchFamily="34" charset="0"/>
              </a:rPr>
              <a:t>Hai vợ chồng ông Hoàng</a:t>
            </a:r>
            <a:endParaRPr lang="en-US" altLang="en-US" sz="2400" b="1" dirty="0">
              <a:solidFill>
                <a:srgbClr val="0000FF"/>
              </a:solidFill>
              <a:latin typeface="Arial" panose="020B0604020202020204" pitchFamily="34" charset="0"/>
            </a:endParaRPr>
          </a:p>
        </p:txBody>
      </p:sp>
      <p:sp>
        <p:nvSpPr>
          <p:cNvPr id="28679" name="Oval 8"/>
          <p:cNvSpPr/>
          <p:nvPr/>
        </p:nvSpPr>
        <p:spPr>
          <a:xfrm>
            <a:off x="179388" y="5157788"/>
            <a:ext cx="503237" cy="503237"/>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nchorCtr="0"/>
          <a:p>
            <a:pPr algn="ctr"/>
            <a:r>
              <a:rPr lang="en-GB" altLang="en-US" sz="1800" b="1" dirty="0">
                <a:latin typeface="Arial" panose="020B0604020202020204" pitchFamily="34" charset="0"/>
              </a:rPr>
              <a:t>1</a:t>
            </a:r>
            <a:endParaRPr lang="en-GB" altLang="en-US" sz="1800" b="1" dirty="0">
              <a:latin typeface="Arial" panose="020B0604020202020204" pitchFamily="34" charset="0"/>
            </a:endParaRPr>
          </a:p>
        </p:txBody>
      </p:sp>
      <p:sp>
        <p:nvSpPr>
          <p:cNvPr id="28680" name="Oval 9"/>
          <p:cNvSpPr/>
          <p:nvPr/>
        </p:nvSpPr>
        <p:spPr>
          <a:xfrm>
            <a:off x="4572000" y="2636838"/>
            <a:ext cx="503238" cy="503237"/>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nchorCtr="0"/>
          <a:p>
            <a:pPr algn="ctr"/>
            <a:r>
              <a:rPr lang="en-GB" altLang="en-US" sz="1800" b="1" dirty="0">
                <a:latin typeface="Arial" panose="020B0604020202020204" pitchFamily="34" charset="0"/>
              </a:rPr>
              <a:t>2</a:t>
            </a:r>
            <a:endParaRPr lang="en-GB" altLang="en-US" sz="1800" b="1" dirty="0">
              <a:latin typeface="Arial" panose="020B0604020202020204" pitchFamily="34" charset="0"/>
            </a:endParaRPr>
          </a:p>
        </p:txBody>
      </p:sp>
      <p:sp>
        <p:nvSpPr>
          <p:cNvPr id="28681" name="Oval 10"/>
          <p:cNvSpPr/>
          <p:nvPr/>
        </p:nvSpPr>
        <p:spPr>
          <a:xfrm>
            <a:off x="4643438" y="6165850"/>
            <a:ext cx="503237" cy="503238"/>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nchorCtr="0"/>
          <a:p>
            <a:pPr algn="ctr"/>
            <a:r>
              <a:rPr lang="en-GB" altLang="en-US" sz="1800" b="1" dirty="0">
                <a:latin typeface="Arial" panose="020B0604020202020204" pitchFamily="34" charset="0"/>
              </a:rPr>
              <a:t>3</a:t>
            </a:r>
            <a:endParaRPr lang="en-GB" altLang="en-US" sz="1800" b="1" dirty="0">
              <a:latin typeface="Arial" panose="020B0604020202020204" pitchFamily="34" charset="0"/>
            </a:endParaRPr>
          </a:p>
        </p:txBody>
      </p:sp>
    </p:spTree>
  </p:cSld>
  <p:clrMapOvr>
    <a:masterClrMapping/>
  </p:clrMapOvr>
  <p:transition>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Rectangle 2"/>
          <p:cNvSpPr>
            <a:spLocks noGrp="1"/>
          </p:cNvSpPr>
          <p:nvPr>
            <p:ph type="title"/>
          </p:nvPr>
        </p:nvSpPr>
        <p:spPr>
          <a:ln/>
        </p:spPr>
        <p:txBody>
          <a:bodyPr vert="horz" wrap="square" lIns="91440" tIns="45720" rIns="91440" bIns="45720" anchor="ctr" anchorCtr="0"/>
          <a:p>
            <a:pPr eaLnBrk="1" hangingPunct="1"/>
            <a:endParaRPr lang="en-US" altLang="en-US" dirty="0"/>
          </a:p>
        </p:txBody>
      </p:sp>
      <p:sp>
        <p:nvSpPr>
          <p:cNvPr id="29698" name="Rectangle 3"/>
          <p:cNvSpPr>
            <a:spLocks noGrp="1"/>
          </p:cNvSpPr>
          <p:nvPr>
            <p:ph idx="1"/>
          </p:nvPr>
        </p:nvSpPr>
        <p:spPr>
          <a:ln/>
        </p:spPr>
        <p:txBody>
          <a:bodyPr vert="horz" wrap="square" lIns="91440" tIns="45720" rIns="91440" bIns="45720" anchor="t" anchorCtr="0"/>
          <a:p>
            <a:pPr eaLnBrk="1" hangingPunct="1"/>
            <a:endParaRPr lang="en-US" altLang="en-US" dirty="0"/>
          </a:p>
        </p:txBody>
      </p:sp>
      <p:pic>
        <p:nvPicPr>
          <p:cNvPr id="29699" name="Picture 4" descr="Image-14"/>
          <p:cNvPicPr>
            <a:picLocks noChangeAspect="1"/>
          </p:cNvPicPr>
          <p:nvPr/>
        </p:nvPicPr>
        <p:blipFill>
          <a:blip r:embed="rId1"/>
          <a:stretch>
            <a:fillRect/>
          </a:stretch>
        </p:blipFill>
        <p:spPr>
          <a:xfrm>
            <a:off x="4724400" y="0"/>
            <a:ext cx="4419600" cy="3276600"/>
          </a:xfrm>
          <a:prstGeom prst="rect">
            <a:avLst/>
          </a:prstGeom>
          <a:noFill/>
          <a:ln w="9525">
            <a:noFill/>
          </a:ln>
        </p:spPr>
      </p:pic>
      <p:pic>
        <p:nvPicPr>
          <p:cNvPr id="29700" name="Picture 5" descr="Re-exposure of Image-12"/>
          <p:cNvPicPr>
            <a:picLocks noChangeAspect="1"/>
          </p:cNvPicPr>
          <p:nvPr/>
        </p:nvPicPr>
        <p:blipFill>
          <a:blip r:embed="rId2"/>
          <a:stretch>
            <a:fillRect/>
          </a:stretch>
        </p:blipFill>
        <p:spPr>
          <a:xfrm>
            <a:off x="0" y="0"/>
            <a:ext cx="4724400" cy="6858000"/>
          </a:xfrm>
          <a:prstGeom prst="rect">
            <a:avLst/>
          </a:prstGeom>
          <a:noFill/>
          <a:ln w="9525">
            <a:noFill/>
          </a:ln>
        </p:spPr>
      </p:pic>
      <p:pic>
        <p:nvPicPr>
          <p:cNvPr id="29701" name="Picture 6" descr="Image-13"/>
          <p:cNvPicPr>
            <a:picLocks noChangeAspect="1"/>
          </p:cNvPicPr>
          <p:nvPr/>
        </p:nvPicPr>
        <p:blipFill>
          <a:blip r:embed="rId3"/>
          <a:stretch>
            <a:fillRect/>
          </a:stretch>
        </p:blipFill>
        <p:spPr>
          <a:xfrm>
            <a:off x="4724400" y="3276600"/>
            <a:ext cx="4419600" cy="3581400"/>
          </a:xfrm>
          <a:prstGeom prst="rect">
            <a:avLst/>
          </a:prstGeom>
          <a:noFill/>
          <a:ln w="9525">
            <a:noFill/>
          </a:ln>
        </p:spPr>
      </p:pic>
      <p:sp>
        <p:nvSpPr>
          <p:cNvPr id="29702" name="Text Box 7"/>
          <p:cNvSpPr txBox="1"/>
          <p:nvPr/>
        </p:nvSpPr>
        <p:spPr>
          <a:xfrm>
            <a:off x="1524000" y="5181600"/>
            <a:ext cx="3124200" cy="457200"/>
          </a:xfrm>
          <a:prstGeom prst="rect">
            <a:avLst/>
          </a:prstGeom>
          <a:noFill/>
          <a:ln w="9525">
            <a:noFill/>
          </a:ln>
        </p:spPr>
        <p:txBody>
          <a:bodyPr anchor="t" anchorCtr="0">
            <a:spAutoFit/>
          </a:bodyPr>
          <a:p>
            <a:pPr algn="ctr" eaLnBrk="0" hangingPunct="0">
              <a:spcBef>
                <a:spcPct val="50000"/>
              </a:spcBef>
            </a:pPr>
            <a:r>
              <a:rPr lang="en-US" altLang="en-US" sz="2400" b="1" dirty="0">
                <a:solidFill>
                  <a:srgbClr val="0000FF"/>
                </a:solidFill>
                <a:latin typeface="Arial" panose="020B0604020202020204" pitchFamily="34" charset="0"/>
              </a:rPr>
              <a:t>Nguyễn Minh Phú</a:t>
            </a:r>
            <a:endParaRPr lang="en-US" altLang="en-US" sz="2400" b="1" dirty="0">
              <a:solidFill>
                <a:srgbClr val="0000FF"/>
              </a:solidFill>
              <a:latin typeface="Arial" panose="020B0604020202020204" pitchFamily="34" charset="0"/>
            </a:endParaRPr>
          </a:p>
        </p:txBody>
      </p:sp>
      <p:sp>
        <p:nvSpPr>
          <p:cNvPr id="29703" name="Oval 8"/>
          <p:cNvSpPr/>
          <p:nvPr/>
        </p:nvSpPr>
        <p:spPr>
          <a:xfrm>
            <a:off x="3962400" y="6172200"/>
            <a:ext cx="503238" cy="503238"/>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nchorCtr="0"/>
          <a:p>
            <a:pPr algn="ctr"/>
            <a:r>
              <a:rPr lang="en-GB" altLang="en-US" sz="1800" b="1" dirty="0">
                <a:latin typeface="Arial" panose="020B0604020202020204" pitchFamily="34" charset="0"/>
              </a:rPr>
              <a:t>1</a:t>
            </a:r>
            <a:endParaRPr lang="en-GB" altLang="en-US" sz="1800" b="1" dirty="0">
              <a:latin typeface="Arial" panose="020B0604020202020204" pitchFamily="34" charset="0"/>
            </a:endParaRPr>
          </a:p>
        </p:txBody>
      </p:sp>
      <p:sp>
        <p:nvSpPr>
          <p:cNvPr id="29704" name="Oval 9"/>
          <p:cNvSpPr/>
          <p:nvPr/>
        </p:nvSpPr>
        <p:spPr>
          <a:xfrm>
            <a:off x="304800" y="152400"/>
            <a:ext cx="503238" cy="503238"/>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nchorCtr="0"/>
          <a:p>
            <a:pPr algn="ctr"/>
            <a:r>
              <a:rPr lang="en-GB" altLang="en-US" sz="1800" b="1" dirty="0">
                <a:latin typeface="Arial" panose="020B0604020202020204" pitchFamily="34" charset="0"/>
              </a:rPr>
              <a:t>2</a:t>
            </a:r>
            <a:endParaRPr lang="en-GB" altLang="en-US" sz="1800" b="1" dirty="0">
              <a:latin typeface="Arial" panose="020B0604020202020204" pitchFamily="34" charset="0"/>
            </a:endParaRPr>
          </a:p>
        </p:txBody>
      </p:sp>
      <p:sp>
        <p:nvSpPr>
          <p:cNvPr id="29705" name="Oval 10"/>
          <p:cNvSpPr/>
          <p:nvPr/>
        </p:nvSpPr>
        <p:spPr>
          <a:xfrm>
            <a:off x="8382000" y="228600"/>
            <a:ext cx="503238" cy="503238"/>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nchorCtr="0"/>
          <a:p>
            <a:pPr algn="ctr"/>
            <a:r>
              <a:rPr lang="en-GB" altLang="en-US" sz="1800" b="1" dirty="0">
                <a:latin typeface="Arial" panose="020B0604020202020204" pitchFamily="34" charset="0"/>
              </a:rPr>
              <a:t>3</a:t>
            </a:r>
            <a:endParaRPr lang="en-GB" altLang="en-US" sz="1800" b="1" dirty="0">
              <a:latin typeface="Arial" panose="020B0604020202020204" pitchFamily="34" charset="0"/>
            </a:endParaRPr>
          </a:p>
        </p:txBody>
      </p:sp>
      <p:sp>
        <p:nvSpPr>
          <p:cNvPr id="29706" name="Oval 11"/>
          <p:cNvSpPr/>
          <p:nvPr/>
        </p:nvSpPr>
        <p:spPr>
          <a:xfrm>
            <a:off x="8458200" y="6096000"/>
            <a:ext cx="503238" cy="503238"/>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nchorCtr="0"/>
          <a:p>
            <a:pPr algn="ctr"/>
            <a:r>
              <a:rPr lang="en-GB" altLang="en-US" sz="1800" b="1" dirty="0">
                <a:latin typeface="Arial" panose="020B0604020202020204" pitchFamily="34" charset="0"/>
              </a:rPr>
              <a:t>4</a:t>
            </a:r>
            <a:endParaRPr lang="en-GB" altLang="en-US" sz="1800" b="1" dirty="0">
              <a:latin typeface="Arial" panose="020B0604020202020204" pitchFamily="34" charset="0"/>
            </a:endParaRPr>
          </a:p>
        </p:txBody>
      </p:sp>
    </p:spTree>
  </p:cSld>
  <p:clrMapOvr>
    <a:masterClrMapping/>
  </p:clrMapOvr>
  <p:transition>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40290" name="Text Box 2"/>
          <p:cNvSpPr txBox="1"/>
          <p:nvPr/>
        </p:nvSpPr>
        <p:spPr>
          <a:xfrm>
            <a:off x="1295400" y="654050"/>
            <a:ext cx="1524000" cy="461963"/>
          </a:xfrm>
          <a:prstGeom prst="rect">
            <a:avLst/>
          </a:prstGeom>
          <a:noFill/>
          <a:ln w="9525">
            <a:noFill/>
          </a:ln>
        </p:spPr>
        <p:txBody>
          <a:bodyPr anchor="t" anchorCtr="0">
            <a:spAutoFit/>
          </a:bodyPr>
          <a:p>
            <a:pPr>
              <a:spcBef>
                <a:spcPct val="50000"/>
              </a:spcBef>
            </a:pPr>
            <a:r>
              <a:rPr lang="en-US" altLang="en-US" sz="2400" b="1" u="sng" dirty="0">
                <a:solidFill>
                  <a:srgbClr val="0000FF"/>
                </a:solidFill>
                <a:latin typeface="Arial" panose="020B0604020202020204" pitchFamily="34" charset="0"/>
              </a:rPr>
              <a:t>BÀI 10:</a:t>
            </a:r>
            <a:endParaRPr lang="en-US" altLang="en-US" sz="2400" b="1" u="sng" dirty="0">
              <a:solidFill>
                <a:srgbClr val="0000FF"/>
              </a:solidFill>
              <a:latin typeface="Arial" panose="020B0604020202020204" pitchFamily="34" charset="0"/>
            </a:endParaRPr>
          </a:p>
        </p:txBody>
      </p:sp>
      <p:sp>
        <p:nvSpPr>
          <p:cNvPr id="30723" name="WordArt 3"/>
          <p:cNvSpPr>
            <a:spLocks noTextEdit="1"/>
          </p:cNvSpPr>
          <p:nvPr/>
        </p:nvSpPr>
        <p:spPr>
          <a:xfrm>
            <a:off x="3276600" y="152400"/>
            <a:ext cx="3352800" cy="1295400"/>
          </a:xfrm>
          <a:prstGeom prst="rect">
            <a:avLst/>
          </a:prstGeom>
        </p:spPr>
        <p:txBody>
          <a:bodyPr wrap="none" fromWordArt="1">
            <a:prstTxWarp prst="textPlain">
              <a:avLst>
                <a:gd name="adj" fmla="val 50000"/>
              </a:avLst>
            </a:prstTxWarp>
            <a:normAutofit/>
          </a:bodyPr>
          <a:p>
            <a:pPr algn="ctr" eaLnBrk="0" hangingPunct="0"/>
            <a:r>
              <a:rPr lang="en-US" sz="3600" b="1">
                <a:ln w="9525" cap="flat" cmpd="sng">
                  <a:solidFill>
                    <a:srgbClr val="FF0000"/>
                  </a:solidFill>
                  <a:prstDash val="solid"/>
                  <a:round/>
                  <a:headEnd type="none" w="med" len="med"/>
                  <a:tailEnd type="none" w="med" len="med"/>
                </a:ln>
                <a:solidFill>
                  <a:srgbClr val="0000FF"/>
                </a:solidFill>
                <a:latin typeface="Times New Roman" panose="02020603050405020304" pitchFamily="18" charset="0"/>
                <a:ea typeface="Times New Roman" panose="02020603050405020304" pitchFamily="18" charset="0"/>
              </a:rPr>
              <a:t>TỰ LẬP</a:t>
            </a:r>
            <a:endParaRPr lang="en-US" sz="3600" b="1">
              <a:ln w="9525" cap="flat" cmpd="sng">
                <a:solidFill>
                  <a:srgbClr val="FF0000"/>
                </a:solidFill>
                <a:prstDash val="solid"/>
                <a:round/>
                <a:headEnd type="none" w="med" len="med"/>
                <a:tailEnd type="none" w="med" len="med"/>
              </a:ln>
              <a:solidFill>
                <a:srgbClr val="0000FF"/>
              </a:solidFill>
              <a:latin typeface="Times New Roman" panose="02020603050405020304" pitchFamily="18" charset="0"/>
              <a:ea typeface="Times New Roman" panose="02020603050405020304" pitchFamily="18" charset="0"/>
            </a:endParaRPr>
          </a:p>
        </p:txBody>
      </p:sp>
      <p:sp>
        <p:nvSpPr>
          <p:cNvPr id="140294" name="Text Box 6"/>
          <p:cNvSpPr txBox="1"/>
          <p:nvPr/>
        </p:nvSpPr>
        <p:spPr>
          <a:xfrm>
            <a:off x="762000" y="1447800"/>
            <a:ext cx="7353300" cy="3170238"/>
          </a:xfrm>
          <a:prstGeom prst="rect">
            <a:avLst/>
          </a:prstGeom>
          <a:noFill/>
          <a:ln w="9525">
            <a:noFill/>
          </a:ln>
        </p:spPr>
        <p:txBody>
          <a:bodyPr anchor="t" anchorCtr="0">
            <a:spAutoFit/>
          </a:bodyPr>
          <a:p>
            <a:pPr>
              <a:spcBef>
                <a:spcPct val="50000"/>
              </a:spcBef>
              <a:buNone/>
            </a:pPr>
            <a:r>
              <a:rPr lang="en-US" b="1" u="sng" dirty="0">
                <a:solidFill>
                  <a:srgbClr val="FF3300"/>
                </a:solidFill>
                <a:latin typeface="Times New Roman" panose="02020603050405020304" pitchFamily="18" charset="0"/>
              </a:rPr>
              <a:t>II. NỘI DUNG BÀI HỌC:</a:t>
            </a:r>
            <a:endParaRPr lang="en-US" b="1" u="sng" dirty="0">
              <a:solidFill>
                <a:srgbClr val="FF3300"/>
              </a:solidFill>
              <a:latin typeface="Times New Roman" panose="02020603050405020304" pitchFamily="18" charset="0"/>
            </a:endParaRPr>
          </a:p>
          <a:p>
            <a:pPr>
              <a:spcBef>
                <a:spcPct val="50000"/>
              </a:spcBef>
              <a:buAutoNum type="arabicPeriod"/>
            </a:pPr>
            <a:r>
              <a:rPr lang="en-US" sz="2800" b="1" dirty="0">
                <a:solidFill>
                  <a:srgbClr val="FF3300"/>
                </a:solidFill>
                <a:latin typeface="Times New Roman" panose="02020603050405020304" pitchFamily="18" charset="0"/>
              </a:rPr>
              <a:t>Thế n</a:t>
            </a:r>
            <a:r>
              <a:rPr lang="en-US" sz="2800" b="1" dirty="0">
                <a:solidFill>
                  <a:srgbClr val="FF3300"/>
                </a:solidFill>
                <a:latin typeface="Times New Roman" panose="02020603050405020304" pitchFamily="18" charset="0"/>
                <a:ea typeface="Times New Roman" panose="02020603050405020304" pitchFamily="18" charset="0"/>
              </a:rPr>
              <a:t>à</a:t>
            </a:r>
            <a:r>
              <a:rPr lang="en-US" sz="2800" b="1" dirty="0">
                <a:solidFill>
                  <a:srgbClr val="FF3300"/>
                </a:solidFill>
                <a:latin typeface="Times New Roman" panose="02020603050405020304" pitchFamily="18" charset="0"/>
              </a:rPr>
              <a:t>o l</a:t>
            </a:r>
            <a:r>
              <a:rPr lang="en-US" sz="2800" b="1" dirty="0">
                <a:solidFill>
                  <a:srgbClr val="FF3300"/>
                </a:solidFill>
                <a:latin typeface="Times New Roman" panose="02020603050405020304" pitchFamily="18" charset="0"/>
                <a:ea typeface="Times New Roman" panose="02020603050405020304" pitchFamily="18" charset="0"/>
              </a:rPr>
              <a:t>à</a:t>
            </a:r>
            <a:r>
              <a:rPr lang="en-US" sz="2800" b="1" dirty="0">
                <a:solidFill>
                  <a:srgbClr val="FF3300"/>
                </a:solidFill>
                <a:latin typeface="Times New Roman" panose="02020603050405020304" pitchFamily="18" charset="0"/>
              </a:rPr>
              <a:t> tự lập?</a:t>
            </a:r>
            <a:endParaRPr lang="en-US" sz="2800" b="1" dirty="0">
              <a:solidFill>
                <a:srgbClr val="FF3300"/>
              </a:solidFill>
              <a:latin typeface="Times New Roman" panose="02020603050405020304" pitchFamily="18" charset="0"/>
            </a:endParaRPr>
          </a:p>
          <a:p>
            <a:pPr>
              <a:spcBef>
                <a:spcPct val="50000"/>
              </a:spcBef>
              <a:buAutoNum type="arabicPeriod"/>
            </a:pPr>
            <a:r>
              <a:rPr lang="en-US" sz="2800" b="1" dirty="0">
                <a:solidFill>
                  <a:srgbClr val="FF3300"/>
                </a:solidFill>
                <a:latin typeface="Times New Roman" panose="02020603050405020304" pitchFamily="18" charset="0"/>
              </a:rPr>
              <a:t>Biểu hiện của tính tự lập.</a:t>
            </a:r>
            <a:endParaRPr lang="en-US" sz="2800" b="1" dirty="0">
              <a:solidFill>
                <a:srgbClr val="FF3300"/>
              </a:solidFill>
              <a:latin typeface="Times New Roman" panose="02020603050405020304" pitchFamily="18" charset="0"/>
            </a:endParaRPr>
          </a:p>
          <a:p>
            <a:pPr>
              <a:spcBef>
                <a:spcPct val="50000"/>
              </a:spcBef>
              <a:buAutoNum type="arabicPeriod"/>
            </a:pPr>
            <a:r>
              <a:rPr lang="en-US" sz="2800" b="1" dirty="0">
                <a:solidFill>
                  <a:srgbClr val="FF3300"/>
                </a:solidFill>
                <a:latin typeface="Times New Roman" panose="02020603050405020304" pitchFamily="18" charset="0"/>
              </a:rPr>
              <a:t>Ý nghĩa của tính tự lập.</a:t>
            </a:r>
            <a:endParaRPr lang="en-US" sz="2800" b="1" dirty="0">
              <a:solidFill>
                <a:srgbClr val="FF3300"/>
              </a:solidFill>
              <a:latin typeface="Times New Roman" panose="02020603050405020304" pitchFamily="18" charset="0"/>
            </a:endParaRPr>
          </a:p>
          <a:p>
            <a:pPr>
              <a:spcBef>
                <a:spcPct val="50000"/>
              </a:spcBef>
              <a:buAutoNum type="arabicPeriod"/>
            </a:pPr>
            <a:endParaRPr lang="en-US" sz="2800" b="1" dirty="0">
              <a:solidFill>
                <a:srgbClr val="FF3300"/>
              </a:solidFill>
              <a:latin typeface="Times New Roman" panose="02020603050405020304" pitchFamily="18" charset="0"/>
              <a:ea typeface="Times New Roman" panose="02020603050405020304" pitchFamily="18" charset="0"/>
            </a:endParaRPr>
          </a:p>
        </p:txBody>
      </p:sp>
      <p:sp>
        <p:nvSpPr>
          <p:cNvPr id="140296" name="Text Box 8"/>
          <p:cNvSpPr txBox="1"/>
          <p:nvPr/>
        </p:nvSpPr>
        <p:spPr>
          <a:xfrm>
            <a:off x="38100" y="3962400"/>
            <a:ext cx="8801100" cy="1082675"/>
          </a:xfrm>
          <a:prstGeom prst="rect">
            <a:avLst/>
          </a:prstGeom>
          <a:noFill/>
          <a:ln w="9525">
            <a:noFill/>
          </a:ln>
        </p:spPr>
        <p:txBody>
          <a:bodyPr anchor="t" anchorCtr="0">
            <a:spAutoFit/>
          </a:bodyPr>
          <a:p>
            <a:pPr marL="457200" indent="-457200">
              <a:lnSpc>
                <a:spcPct val="90000"/>
              </a:lnSpc>
              <a:spcBef>
                <a:spcPct val="50000"/>
              </a:spcBef>
              <a:buFont typeface="Wingdings" panose="05000000000000000000" pitchFamily="2" charset="2"/>
              <a:buChar char="§"/>
            </a:pPr>
            <a:r>
              <a:rPr lang="en-US" altLang="en-US" sz="2800" b="1" dirty="0">
                <a:solidFill>
                  <a:srgbClr val="000099"/>
                </a:solidFill>
                <a:latin typeface="Arial" panose="020B0604020202020204" pitchFamily="34" charset="0"/>
              </a:rPr>
              <a:t> </a:t>
            </a:r>
            <a:r>
              <a:rPr lang="en-US" altLang="en-US" sz="2800" b="1" dirty="0">
                <a:solidFill>
                  <a:srgbClr val="000099"/>
                </a:solidFill>
                <a:latin typeface="Times New Roman" panose="02020603050405020304" pitchFamily="18" charset="0"/>
              </a:rPr>
              <a:t>Giúp ta th</a:t>
            </a:r>
            <a:r>
              <a:rPr lang="en-US" altLang="en-US" sz="2800" b="1" dirty="0">
                <a:solidFill>
                  <a:srgbClr val="000099"/>
                </a:solidFill>
                <a:latin typeface="Times New Roman" panose="02020603050405020304" pitchFamily="18" charset="0"/>
                <a:ea typeface="Times New Roman" panose="02020603050405020304" pitchFamily="18" charset="0"/>
              </a:rPr>
              <a:t>à</a:t>
            </a:r>
            <a:r>
              <a:rPr lang="en-US" altLang="en-US" sz="2800" b="1" dirty="0">
                <a:solidFill>
                  <a:srgbClr val="000099"/>
                </a:solidFill>
                <a:latin typeface="Times New Roman" panose="02020603050405020304" pitchFamily="18" charset="0"/>
              </a:rPr>
              <a:t>nh công trong cuộc sống</a:t>
            </a:r>
            <a:endParaRPr lang="en-US" altLang="en-US" sz="2800" b="1" dirty="0">
              <a:solidFill>
                <a:srgbClr val="000099"/>
              </a:solidFill>
              <a:latin typeface="Times New Roman" panose="02020603050405020304" pitchFamily="18" charset="0"/>
            </a:endParaRPr>
          </a:p>
          <a:p>
            <a:pPr marL="457200" indent="-457200">
              <a:lnSpc>
                <a:spcPct val="90000"/>
              </a:lnSpc>
              <a:spcBef>
                <a:spcPct val="50000"/>
              </a:spcBef>
              <a:buFont typeface="Wingdings" panose="05000000000000000000" pitchFamily="2" charset="2"/>
              <a:buChar char="§"/>
            </a:pPr>
            <a:r>
              <a:rPr lang="en-US" altLang="en-US" sz="2800" b="1" dirty="0">
                <a:solidFill>
                  <a:srgbClr val="000099"/>
                </a:solidFill>
                <a:latin typeface="Times New Roman" panose="02020603050405020304" pitchFamily="18" charset="0"/>
              </a:rPr>
              <a:t> Nhận được sự kính trọng của mọi người</a:t>
            </a:r>
            <a:endParaRPr lang="en-US" altLang="en-US" sz="2800" b="1" dirty="0">
              <a:solidFill>
                <a:srgbClr val="000099"/>
              </a:solidFill>
              <a:latin typeface="Times New Roman" panose="02020603050405020304" pitchFamily="18" charset="0"/>
              <a:ea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0290"/>
                                        </p:tgtEl>
                                        <p:attrNameLst>
                                          <p:attrName>style.visibility</p:attrName>
                                        </p:attrNameLst>
                                      </p:cBhvr>
                                      <p:to>
                                        <p:strVal val="visible"/>
                                      </p:to>
                                    </p:set>
                                    <p:animEffect transition="in" filter="blinds(horizontal)">
                                      <p:cBhvr>
                                        <p:cTn id="7" dur="500"/>
                                        <p:tgtEl>
                                          <p:spTgt spid="140290"/>
                                        </p:tgtEl>
                                      </p:cBhvr>
                                    </p:animEffect>
                                  </p:childTnLst>
                                </p:cTn>
                              </p:par>
                              <p:par>
                                <p:cTn id="8" presetID="1" presetClass="entr" presetSubtype="0" fill="hold" nodeType="withEffect">
                                  <p:stCondLst>
                                    <p:cond delay="0"/>
                                  </p:stCondLst>
                                  <p:childTnLst>
                                    <p:set>
                                      <p:cBhvr>
                                        <p:cTn id="9" dur="1" fill="hold">
                                          <p:stCondLst>
                                            <p:cond delay="0"/>
                                          </p:stCondLst>
                                        </p:cTn>
                                        <p:tgtEl>
                                          <p:spTgt spid="30723"/>
                                        </p:tgtEl>
                                        <p:attrNameLst>
                                          <p:attrName>style.visibility</p:attrName>
                                        </p:attrNameLst>
                                      </p:cBhvr>
                                      <p:to>
                                        <p:strVal val="visible"/>
                                      </p:to>
                                    </p:set>
                                    <p:animEffect transition="in" filter="blinds(horizontal)">
                                      <p:cBhvr>
                                        <p:cTn id="10" dur="500"/>
                                        <p:tgtEl>
                                          <p:spTgt spid="3072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0294"/>
                                        </p:tgtEl>
                                        <p:attrNameLst>
                                          <p:attrName>style.visibility</p:attrName>
                                        </p:attrNameLst>
                                      </p:cBhvr>
                                      <p:to>
                                        <p:strVal val="visible"/>
                                      </p:to>
                                    </p:set>
                                    <p:animEffect transition="in" filter="blinds(horizontal)">
                                      <p:cBhvr>
                                        <p:cTn id="13" dur="500"/>
                                        <p:tgtEl>
                                          <p:spTgt spid="140294"/>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140296"/>
                                        </p:tgtEl>
                                        <p:attrNameLst>
                                          <p:attrName>style.visibility</p:attrName>
                                        </p:attrNameLst>
                                      </p:cBhvr>
                                      <p:to>
                                        <p:strVal val="visible"/>
                                      </p:to>
                                    </p:set>
                                    <p:animEffect transition="in" filter="wedge">
                                      <p:cBhvr>
                                        <p:cTn id="18" dur="2000"/>
                                        <p:tgtEl>
                                          <p:spTgt spid="140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p:bldP spid="140294" grpId="0"/>
      <p:bldP spid="14029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76131" name="Rectangle 3"/>
          <p:cNvSpPr/>
          <p:nvPr/>
        </p:nvSpPr>
        <p:spPr>
          <a:xfrm>
            <a:off x="1219200" y="762000"/>
            <a:ext cx="2654300" cy="650875"/>
          </a:xfrm>
          <a:prstGeom prst="rect">
            <a:avLst/>
          </a:prstGeom>
          <a:solidFill>
            <a:srgbClr val="FFFF00"/>
          </a:solidFill>
          <a:ln w="9525" cap="flat" cmpd="sng">
            <a:solidFill>
              <a:schemeClr val="tx1"/>
            </a:solidFill>
            <a:prstDash val="solid"/>
            <a:miter/>
            <a:headEnd type="none" w="med" len="med"/>
            <a:tailEnd type="none" w="med" len="med"/>
          </a:ln>
        </p:spPr>
        <p:txBody>
          <a:bodyPr wrap="none" anchor="t" anchorCtr="0">
            <a:spAutoFit/>
          </a:bodyPr>
          <a:p>
            <a:pPr>
              <a:spcBef>
                <a:spcPct val="50000"/>
              </a:spcBef>
              <a:buFont typeface="Wingdings" panose="05000000000000000000" pitchFamily="2" charset="2"/>
            </a:pPr>
            <a:r>
              <a:rPr lang="en-US" altLang="en-US" sz="3600" b="1" dirty="0">
                <a:solidFill>
                  <a:srgbClr val="0000FF"/>
                </a:solidFill>
                <a:latin typeface="Arial" panose="020B0604020202020204" pitchFamily="34" charset="0"/>
              </a:rPr>
              <a:t>Người giàu</a:t>
            </a:r>
            <a:endParaRPr lang="en-US" altLang="en-US" sz="3600" b="1" dirty="0">
              <a:solidFill>
                <a:srgbClr val="0000FF"/>
              </a:solidFill>
              <a:latin typeface="Arial" panose="020B0604020202020204" pitchFamily="34" charset="0"/>
            </a:endParaRPr>
          </a:p>
        </p:txBody>
      </p:sp>
      <p:sp>
        <p:nvSpPr>
          <p:cNvPr id="176132" name="Rectangle 4"/>
          <p:cNvSpPr/>
          <p:nvPr/>
        </p:nvSpPr>
        <p:spPr>
          <a:xfrm>
            <a:off x="5486400" y="838200"/>
            <a:ext cx="3086100" cy="650875"/>
          </a:xfrm>
          <a:prstGeom prst="rect">
            <a:avLst/>
          </a:prstGeom>
          <a:solidFill>
            <a:srgbClr val="FFFF00"/>
          </a:solidFill>
          <a:ln w="9525" cap="flat" cmpd="sng">
            <a:solidFill>
              <a:schemeClr val="tx1"/>
            </a:solidFill>
            <a:prstDash val="solid"/>
            <a:miter/>
            <a:headEnd type="none" w="med" len="med"/>
            <a:tailEnd type="none" w="med" len="med"/>
          </a:ln>
        </p:spPr>
        <p:txBody>
          <a:bodyPr wrap="none" anchor="t" anchorCtr="0">
            <a:spAutoFit/>
          </a:bodyPr>
          <a:p>
            <a:pPr>
              <a:spcBef>
                <a:spcPct val="50000"/>
              </a:spcBef>
              <a:buFont typeface="Wingdings" panose="05000000000000000000" pitchFamily="2" charset="2"/>
            </a:pPr>
            <a:r>
              <a:rPr lang="en-US" altLang="en-US" sz="3600" b="1" dirty="0">
                <a:solidFill>
                  <a:srgbClr val="0000FF"/>
                </a:solidFill>
                <a:latin typeface="Arial" panose="020B0604020202020204" pitchFamily="34" charset="0"/>
              </a:rPr>
              <a:t>Người nghèo</a:t>
            </a:r>
            <a:endParaRPr lang="en-US" altLang="en-US" sz="3600" b="1" dirty="0">
              <a:solidFill>
                <a:srgbClr val="0000FF"/>
              </a:solidFill>
              <a:latin typeface="Arial" panose="020B0604020202020204" pitchFamily="34" charset="0"/>
            </a:endParaRPr>
          </a:p>
        </p:txBody>
      </p:sp>
      <p:sp>
        <p:nvSpPr>
          <p:cNvPr id="176133" name="Rectangle 5"/>
          <p:cNvSpPr/>
          <p:nvPr/>
        </p:nvSpPr>
        <p:spPr>
          <a:xfrm>
            <a:off x="1219200" y="4953000"/>
            <a:ext cx="6337300" cy="771525"/>
          </a:xfrm>
          <a:prstGeom prst="rect">
            <a:avLst/>
          </a:prstGeom>
          <a:solidFill>
            <a:srgbClr val="FFFF00"/>
          </a:solidFill>
          <a:ln w="9525" cap="flat" cmpd="sng">
            <a:solidFill>
              <a:srgbClr val="FF3300"/>
            </a:solidFill>
            <a:prstDash val="solid"/>
            <a:miter/>
            <a:headEnd type="none" w="med" len="med"/>
            <a:tailEnd type="none" w="med" len="med"/>
          </a:ln>
        </p:spPr>
        <p:txBody>
          <a:bodyPr wrap="none" anchor="t" anchorCtr="0">
            <a:spAutoFit/>
          </a:bodyPr>
          <a:p>
            <a:pPr>
              <a:spcBef>
                <a:spcPct val="50000"/>
              </a:spcBef>
              <a:buFont typeface="Wingdings" panose="05000000000000000000" pitchFamily="2" charset="2"/>
            </a:pPr>
            <a:r>
              <a:rPr lang="en-US" altLang="en-US" sz="4400" b="1" dirty="0">
                <a:solidFill>
                  <a:srgbClr val="0000FF"/>
                </a:solidFill>
                <a:latin typeface="Arial" panose="020B0604020202020204" pitchFamily="34" charset="0"/>
              </a:rPr>
              <a:t>Ai cần tính tự lập hơn?</a:t>
            </a:r>
            <a:endParaRPr lang="en-US" altLang="en-US" sz="4400" b="1" dirty="0">
              <a:solidFill>
                <a:srgbClr val="0000FF"/>
              </a:solidFill>
              <a:latin typeface="Arial" panose="020B0604020202020204" pitchFamily="34" charset="0"/>
            </a:endParaRPr>
          </a:p>
        </p:txBody>
      </p:sp>
      <p:sp>
        <p:nvSpPr>
          <p:cNvPr id="176134" name="Text Box 6"/>
          <p:cNvSpPr txBox="1"/>
          <p:nvPr/>
        </p:nvSpPr>
        <p:spPr>
          <a:xfrm>
            <a:off x="4191000" y="228600"/>
            <a:ext cx="838200" cy="1555750"/>
          </a:xfrm>
          <a:prstGeom prst="rect">
            <a:avLst/>
          </a:prstGeom>
          <a:noFill/>
          <a:ln w="9525">
            <a:noFill/>
          </a:ln>
        </p:spPr>
        <p:txBody>
          <a:bodyPr anchor="t" anchorCtr="0">
            <a:spAutoFit/>
          </a:bodyPr>
          <a:p>
            <a:pPr>
              <a:spcBef>
                <a:spcPct val="50000"/>
              </a:spcBef>
              <a:buFont typeface="Wingdings" panose="05000000000000000000" pitchFamily="2" charset="2"/>
            </a:pPr>
            <a:r>
              <a:rPr lang="en-US" altLang="en-US" sz="9600" b="1" dirty="0">
                <a:solidFill>
                  <a:srgbClr val="FF3300"/>
                </a:solidFill>
                <a:latin typeface="Arial" panose="020B0604020202020204" pitchFamily="34" charset="0"/>
              </a:rPr>
              <a:t>?</a:t>
            </a:r>
            <a:endParaRPr lang="en-US" altLang="en-US" sz="9600" b="1" dirty="0">
              <a:solidFill>
                <a:srgbClr val="FF3300"/>
              </a:solidFill>
              <a:latin typeface="Arial" panose="020B0604020202020204" pitchFamily="34" charset="0"/>
            </a:endParaRPr>
          </a:p>
        </p:txBody>
      </p:sp>
      <p:pic>
        <p:nvPicPr>
          <p:cNvPr id="31750" name="Picture 7" descr="images"/>
          <p:cNvPicPr>
            <a:picLocks noChangeAspect="1"/>
          </p:cNvPicPr>
          <p:nvPr/>
        </p:nvPicPr>
        <p:blipFill>
          <a:blip r:embed="rId2"/>
          <a:stretch>
            <a:fillRect/>
          </a:stretch>
        </p:blipFill>
        <p:spPr>
          <a:xfrm>
            <a:off x="381000" y="1930400"/>
            <a:ext cx="4114800" cy="2736850"/>
          </a:xfrm>
          <a:prstGeom prst="rect">
            <a:avLst/>
          </a:prstGeom>
          <a:noFill/>
          <a:ln w="57150" cap="flat" cmpd="thinThick">
            <a:solidFill>
              <a:srgbClr val="0000FF"/>
            </a:solidFill>
            <a:prstDash val="solid"/>
            <a:miter/>
            <a:headEnd type="none" w="med" len="med"/>
            <a:tailEnd type="none" w="med" len="med"/>
          </a:ln>
        </p:spPr>
      </p:pic>
      <p:pic>
        <p:nvPicPr>
          <p:cNvPr id="31751" name="Picture 2" descr="m147096954"/>
          <p:cNvPicPr>
            <a:picLocks noChangeAspect="1"/>
          </p:cNvPicPr>
          <p:nvPr/>
        </p:nvPicPr>
        <p:blipFill>
          <a:blip r:embed="rId3"/>
          <a:stretch>
            <a:fillRect/>
          </a:stretch>
        </p:blipFill>
        <p:spPr>
          <a:xfrm>
            <a:off x="4953000" y="1905000"/>
            <a:ext cx="4038600" cy="2743200"/>
          </a:xfrm>
          <a:prstGeom prst="rect">
            <a:avLst/>
          </a:prstGeom>
          <a:noFill/>
          <a:ln w="76200" cap="flat" cmpd="tri">
            <a:solidFill>
              <a:srgbClr val="0000FF"/>
            </a:solidFill>
            <a:prstDash val="solid"/>
            <a:miter/>
            <a:headEnd type="none" w="med" len="med"/>
            <a:tailEnd type="none" w="med" len="med"/>
          </a:ln>
        </p:spPr>
      </p:pic>
    </p:spTree>
  </p:cSld>
  <p:clrMapOvr>
    <a:overrideClrMapping bg1="lt1" tx1="dk1" bg2="lt2" tx2="dk2" accent1="accent1" accent2="accent2" accent3="accent3" accent4="accent4" accent5="accent5" accent6="accent6" hlink="hlink" folHlink="folHlink"/>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6131"/>
                                        </p:tgtEl>
                                        <p:attrNameLst>
                                          <p:attrName>style.visibility</p:attrName>
                                        </p:attrNameLst>
                                      </p:cBhvr>
                                      <p:to>
                                        <p:strVal val="visible"/>
                                      </p:to>
                                    </p:set>
                                    <p:animEffect transition="in" filter="blinds(horizontal)">
                                      <p:cBhvr>
                                        <p:cTn id="7" dur="500"/>
                                        <p:tgtEl>
                                          <p:spTgt spid="17613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6132"/>
                                        </p:tgtEl>
                                        <p:attrNameLst>
                                          <p:attrName>style.visibility</p:attrName>
                                        </p:attrNameLst>
                                      </p:cBhvr>
                                      <p:to>
                                        <p:strVal val="visible"/>
                                      </p:to>
                                    </p:set>
                                    <p:animEffect transition="in" filter="blinds(horizontal)">
                                      <p:cBhvr>
                                        <p:cTn id="10" dur="500"/>
                                        <p:tgtEl>
                                          <p:spTgt spid="17613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76134"/>
                                        </p:tgtEl>
                                        <p:attrNameLst>
                                          <p:attrName>style.visibility</p:attrName>
                                        </p:attrNameLst>
                                      </p:cBhvr>
                                      <p:to>
                                        <p:strVal val="visible"/>
                                      </p:to>
                                    </p:set>
                                    <p:animEffect transition="in" filter="box(in)">
                                      <p:cBhvr>
                                        <p:cTn id="15" dur="500"/>
                                        <p:tgtEl>
                                          <p:spTgt spid="176134"/>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76133"/>
                                        </p:tgtEl>
                                        <p:attrNameLst>
                                          <p:attrName>style.visibility</p:attrName>
                                        </p:attrNameLst>
                                      </p:cBhvr>
                                      <p:to>
                                        <p:strVal val="visible"/>
                                      </p:to>
                                    </p:set>
                                    <p:animEffect transition="in" filter="checkerboard(across)">
                                      <p:cBhvr>
                                        <p:cTn id="20" dur="500"/>
                                        <p:tgtEl>
                                          <p:spTgt spid="176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animBg="1"/>
      <p:bldP spid="176132" grpId="0" animBg="1"/>
      <p:bldP spid="176133" grpId="0" animBg="1"/>
      <p:bldP spid="1761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2769" name="Group 29"/>
          <p:cNvGrpSpPr/>
          <p:nvPr/>
        </p:nvGrpSpPr>
        <p:grpSpPr>
          <a:xfrm>
            <a:off x="1187450" y="736600"/>
            <a:ext cx="6985000" cy="676275"/>
            <a:chOff x="240" y="96"/>
            <a:chExt cx="5280" cy="929"/>
          </a:xfrm>
        </p:grpSpPr>
        <p:sp>
          <p:nvSpPr>
            <p:cNvPr id="32770" name="Text Box 30"/>
            <p:cNvSpPr txBox="1"/>
            <p:nvPr/>
          </p:nvSpPr>
          <p:spPr>
            <a:xfrm>
              <a:off x="288" y="144"/>
              <a:ext cx="5088" cy="881"/>
            </a:xfrm>
            <a:prstGeom prst="rect">
              <a:avLst/>
            </a:prstGeom>
            <a:noFill/>
            <a:ln w="9525">
              <a:noFill/>
            </a:ln>
          </p:spPr>
          <p:txBody>
            <a:bodyPr anchor="t" anchorCtr="0">
              <a:spAutoFit/>
            </a:bodyPr>
            <a:p>
              <a:pPr algn="ctr">
                <a:spcBef>
                  <a:spcPct val="50000"/>
                </a:spcBef>
              </a:pPr>
              <a:endParaRPr lang="en-US" altLang="en-US" sz="3600" dirty="0">
                <a:solidFill>
                  <a:srgbClr val="0000FF"/>
                </a:solidFill>
                <a:latin typeface=".VnArialH" panose="020B7200000000000000" pitchFamily="34" charset="0"/>
              </a:endParaRPr>
            </a:p>
          </p:txBody>
        </p:sp>
        <p:sp>
          <p:nvSpPr>
            <p:cNvPr id="32771" name="Rectangle 31"/>
            <p:cNvSpPr/>
            <p:nvPr/>
          </p:nvSpPr>
          <p:spPr>
            <a:xfrm>
              <a:off x="432" y="96"/>
              <a:ext cx="432" cy="480"/>
            </a:xfrm>
            <a:prstGeom prst="rect">
              <a:avLst/>
            </a:prstGeom>
            <a:gradFill rotWithShape="1">
              <a:gsLst>
                <a:gs pos="0">
                  <a:srgbClr val="0000FF"/>
                </a:gs>
                <a:gs pos="100000">
                  <a:schemeClr val="bg1">
                    <a:alpha val="0"/>
                  </a:schemeClr>
                </a:gs>
              </a:gsLst>
              <a:lin ang="0" scaled="1"/>
              <a:tileRect/>
            </a:gradFill>
            <a:ln w="9525">
              <a:noFill/>
            </a:ln>
          </p:spPr>
          <p:txBody>
            <a:bodyPr wrap="none" anchor="ctr" anchorCtr="0"/>
            <a:p>
              <a:endParaRPr lang="en-US" altLang="en-US" sz="2400" b="1" dirty="0">
                <a:latin typeface=".VnTime" panose="020B7200000000000000" pitchFamily="34" charset="0"/>
              </a:endParaRPr>
            </a:p>
          </p:txBody>
        </p:sp>
        <p:sp>
          <p:nvSpPr>
            <p:cNvPr id="32772" name="Rectangle 32"/>
            <p:cNvSpPr/>
            <p:nvPr/>
          </p:nvSpPr>
          <p:spPr>
            <a:xfrm>
              <a:off x="480" y="384"/>
              <a:ext cx="432" cy="480"/>
            </a:xfrm>
            <a:prstGeom prst="rect">
              <a:avLst/>
            </a:prstGeom>
            <a:gradFill rotWithShape="1">
              <a:gsLst>
                <a:gs pos="0">
                  <a:srgbClr val="FFFF00"/>
                </a:gs>
                <a:gs pos="100000">
                  <a:schemeClr val="bg1">
                    <a:alpha val="0"/>
                  </a:schemeClr>
                </a:gs>
              </a:gsLst>
              <a:lin ang="0" scaled="1"/>
              <a:tileRect/>
            </a:gradFill>
            <a:ln w="9525">
              <a:noFill/>
            </a:ln>
          </p:spPr>
          <p:txBody>
            <a:bodyPr wrap="none" anchor="ctr" anchorCtr="0"/>
            <a:p>
              <a:endParaRPr lang="en-US" altLang="en-US" sz="2400" b="1" dirty="0">
                <a:latin typeface=".VnTime" panose="020B7200000000000000" pitchFamily="34" charset="0"/>
              </a:endParaRPr>
            </a:p>
          </p:txBody>
        </p:sp>
        <p:sp>
          <p:nvSpPr>
            <p:cNvPr id="32773" name="Line 33"/>
            <p:cNvSpPr/>
            <p:nvPr/>
          </p:nvSpPr>
          <p:spPr>
            <a:xfrm>
              <a:off x="576" y="120"/>
              <a:ext cx="0" cy="768"/>
            </a:xfrm>
            <a:prstGeom prst="line">
              <a:avLst/>
            </a:prstGeom>
            <a:ln w="38100" cap="flat" cmpd="sng">
              <a:solidFill>
                <a:schemeClr val="tx1"/>
              </a:solidFill>
              <a:prstDash val="solid"/>
              <a:round/>
              <a:headEnd type="none" w="med" len="med"/>
              <a:tailEnd type="none" w="med" len="med"/>
            </a:ln>
          </p:spPr>
        </p:sp>
        <p:sp>
          <p:nvSpPr>
            <p:cNvPr id="32774" name="Rectangle 34"/>
            <p:cNvSpPr/>
            <p:nvPr/>
          </p:nvSpPr>
          <p:spPr>
            <a:xfrm>
              <a:off x="432" y="480"/>
              <a:ext cx="5088" cy="48"/>
            </a:xfrm>
            <a:prstGeom prst="rect">
              <a:avLst/>
            </a:prstGeom>
            <a:gradFill rotWithShape="1">
              <a:gsLst>
                <a:gs pos="0">
                  <a:schemeClr val="hlink"/>
                </a:gs>
                <a:gs pos="100000">
                  <a:schemeClr val="bg1"/>
                </a:gs>
              </a:gsLst>
              <a:lin ang="0" scaled="1"/>
              <a:tileRect/>
            </a:gradFill>
            <a:ln w="9525">
              <a:noFill/>
            </a:ln>
          </p:spPr>
          <p:txBody>
            <a:bodyPr wrap="none" anchor="ctr" anchorCtr="0"/>
            <a:p>
              <a:endParaRPr lang="en-US" altLang="en-US" sz="2400" b="1" dirty="0">
                <a:latin typeface=".VnTime" panose="020B7200000000000000" pitchFamily="34" charset="0"/>
              </a:endParaRPr>
            </a:p>
          </p:txBody>
        </p:sp>
        <p:sp>
          <p:nvSpPr>
            <p:cNvPr id="32775" name="Rectangle 35"/>
            <p:cNvSpPr/>
            <p:nvPr/>
          </p:nvSpPr>
          <p:spPr>
            <a:xfrm>
              <a:off x="240" y="240"/>
              <a:ext cx="432" cy="480"/>
            </a:xfrm>
            <a:prstGeom prst="rect">
              <a:avLst/>
            </a:prstGeom>
            <a:gradFill rotWithShape="1">
              <a:gsLst>
                <a:gs pos="0">
                  <a:schemeClr val="bg1">
                    <a:alpha val="0"/>
                  </a:schemeClr>
                </a:gs>
                <a:gs pos="100000">
                  <a:srgbClr val="FF0000"/>
                </a:gs>
              </a:gsLst>
              <a:lin ang="18900000" scaled="1"/>
              <a:tileRect/>
            </a:gradFill>
            <a:ln w="9525">
              <a:noFill/>
            </a:ln>
          </p:spPr>
          <p:txBody>
            <a:bodyPr wrap="none" anchor="ctr" anchorCtr="0"/>
            <a:p>
              <a:endParaRPr lang="en-US" altLang="en-US" sz="2400" b="1" dirty="0">
                <a:latin typeface=".VnTime" panose="020B7200000000000000" pitchFamily="34" charset="0"/>
              </a:endParaRPr>
            </a:p>
          </p:txBody>
        </p:sp>
      </p:grpSp>
      <p:sp>
        <p:nvSpPr>
          <p:cNvPr id="27657" name="Text Box 6"/>
          <p:cNvSpPr txBox="1"/>
          <p:nvPr/>
        </p:nvSpPr>
        <p:spPr>
          <a:xfrm>
            <a:off x="323850" y="1271588"/>
            <a:ext cx="8820150" cy="4816475"/>
          </a:xfrm>
          <a:prstGeom prst="rect">
            <a:avLst/>
          </a:prstGeom>
          <a:noFill/>
          <a:ln w="9525">
            <a:noFill/>
          </a:ln>
        </p:spPr>
        <p:txBody>
          <a:bodyPr anchor="t" anchorCtr="0">
            <a:spAutoFit/>
          </a:bodyPr>
          <a:p>
            <a:pPr marL="342900" indent="-342900" algn="ctr">
              <a:spcBef>
                <a:spcPct val="50000"/>
              </a:spcBef>
              <a:buNone/>
            </a:pPr>
            <a:r>
              <a:rPr lang="en-US" altLang="en-US" sz="2400" b="1" dirty="0">
                <a:solidFill>
                  <a:srgbClr val="FF3300"/>
                </a:solidFill>
                <a:latin typeface="Times New Roman" panose="02020603050405020304" pitchFamily="18" charset="0"/>
              </a:rPr>
              <a:t>Em tán th</a:t>
            </a:r>
            <a:r>
              <a:rPr lang="en-US" altLang="en-US" sz="2400" b="1" dirty="0">
                <a:solidFill>
                  <a:srgbClr val="FF3300"/>
                </a:solidFill>
                <a:latin typeface="Times New Roman" panose="02020603050405020304" pitchFamily="18" charset="0"/>
                <a:ea typeface="Times New Roman" panose="02020603050405020304" pitchFamily="18" charset="0"/>
              </a:rPr>
              <a:t>à</a:t>
            </a:r>
            <a:r>
              <a:rPr lang="en-US" altLang="en-US" sz="2400" b="1" dirty="0">
                <a:solidFill>
                  <a:srgbClr val="FF3300"/>
                </a:solidFill>
                <a:latin typeface="Times New Roman" panose="02020603050405020304" pitchFamily="18" charset="0"/>
              </a:rPr>
              <a:t>nh hay không tán th</a:t>
            </a:r>
            <a:r>
              <a:rPr lang="en-US" altLang="en-US" sz="2400" b="1" dirty="0">
                <a:solidFill>
                  <a:srgbClr val="FF3300"/>
                </a:solidFill>
                <a:latin typeface="Times New Roman" panose="02020603050405020304" pitchFamily="18" charset="0"/>
                <a:ea typeface="Times New Roman" panose="02020603050405020304" pitchFamily="18" charset="0"/>
              </a:rPr>
              <a:t>à</a:t>
            </a:r>
            <a:r>
              <a:rPr lang="en-US" altLang="en-US" sz="2400" b="1" dirty="0">
                <a:solidFill>
                  <a:srgbClr val="FF3300"/>
                </a:solidFill>
                <a:latin typeface="Times New Roman" panose="02020603050405020304" pitchFamily="18" charset="0"/>
              </a:rPr>
              <a:t>nh với các ý kiến sau đây?Vì sao?</a:t>
            </a:r>
            <a:endParaRPr lang="en-US" altLang="en-US" sz="2400" b="1" dirty="0">
              <a:solidFill>
                <a:srgbClr val="FF3300"/>
              </a:solidFill>
              <a:latin typeface="Times New Roman" panose="02020603050405020304" pitchFamily="18" charset="0"/>
            </a:endParaRPr>
          </a:p>
          <a:p>
            <a:pPr marL="342900" indent="-342900">
              <a:spcBef>
                <a:spcPct val="50000"/>
              </a:spcBef>
              <a:buAutoNum type="alphaLcPeriod"/>
            </a:pPr>
            <a:r>
              <a:rPr lang="en-US" altLang="en-US" sz="2200" b="1" dirty="0">
                <a:latin typeface="Times New Roman" panose="02020603050405020304" pitchFamily="18" charset="0"/>
              </a:rPr>
              <a:t>Chỉ con nh</a:t>
            </a:r>
            <a:r>
              <a:rPr lang="en-US" altLang="en-US" sz="2200" b="1" dirty="0">
                <a:latin typeface="Times New Roman" panose="02020603050405020304" pitchFamily="18" charset="0"/>
                <a:ea typeface="Times New Roman" panose="02020603050405020304" pitchFamily="18" charset="0"/>
              </a:rPr>
              <a:t>à</a:t>
            </a:r>
            <a:r>
              <a:rPr lang="en-US" altLang="en-US" sz="2200" b="1" dirty="0">
                <a:latin typeface="Times New Roman" panose="02020603050405020304" pitchFamily="18" charset="0"/>
              </a:rPr>
              <a:t> nghèo mới cần tự lập;</a:t>
            </a:r>
            <a:endParaRPr lang="en-US" altLang="en-US" sz="2200" b="1" dirty="0">
              <a:latin typeface="Times New Roman" panose="02020603050405020304" pitchFamily="18" charset="0"/>
            </a:endParaRPr>
          </a:p>
          <a:p>
            <a:pPr marL="342900" indent="-342900">
              <a:spcBef>
                <a:spcPct val="50000"/>
              </a:spcBef>
              <a:buAutoNum type="alphaLcPeriod"/>
            </a:pPr>
            <a:r>
              <a:rPr lang="en-US" altLang="en-US" sz="2200" b="1" dirty="0">
                <a:latin typeface="Times New Roman" panose="02020603050405020304" pitchFamily="18" charset="0"/>
              </a:rPr>
              <a:t>Không thể th</a:t>
            </a:r>
            <a:r>
              <a:rPr lang="en-US" altLang="en-US" sz="2200" b="1" dirty="0">
                <a:latin typeface="Times New Roman" panose="02020603050405020304" pitchFamily="18" charset="0"/>
                <a:ea typeface="Times New Roman" panose="02020603050405020304" pitchFamily="18" charset="0"/>
              </a:rPr>
              <a:t>à</a:t>
            </a:r>
            <a:r>
              <a:rPr lang="en-US" altLang="en-US" sz="2200" b="1" dirty="0">
                <a:latin typeface="Times New Roman" panose="02020603050405020304" pitchFamily="18" charset="0"/>
              </a:rPr>
              <a:t>nh công nếu chỉ dựa trên sự nỗ lực phấn đấu của bản thân</a:t>
            </a:r>
            <a:endParaRPr lang="en-US" altLang="en-US" sz="2200" b="1" dirty="0">
              <a:latin typeface="Times New Roman" panose="02020603050405020304" pitchFamily="18" charset="0"/>
            </a:endParaRPr>
          </a:p>
          <a:p>
            <a:pPr marL="342900" indent="-342900">
              <a:spcBef>
                <a:spcPct val="50000"/>
              </a:spcBef>
              <a:buAutoNum type="alphaLcPeriod"/>
            </a:pPr>
            <a:r>
              <a:rPr lang="en-US" altLang="en-US" sz="2200" b="1" dirty="0">
                <a:latin typeface="Times New Roman" panose="02020603050405020304" pitchFamily="18" charset="0"/>
              </a:rPr>
              <a:t>Những th</a:t>
            </a:r>
            <a:r>
              <a:rPr lang="en-US" altLang="en-US" sz="2200" b="1" dirty="0">
                <a:latin typeface="Times New Roman" panose="02020603050405020304" pitchFamily="18" charset="0"/>
                <a:ea typeface="Times New Roman" panose="02020603050405020304" pitchFamily="18" charset="0"/>
              </a:rPr>
              <a:t>à</a:t>
            </a:r>
            <a:r>
              <a:rPr lang="en-US" altLang="en-US" sz="2200" b="1" dirty="0">
                <a:latin typeface="Times New Roman" panose="02020603050405020304" pitchFamily="18" charset="0"/>
              </a:rPr>
              <a:t>nh công chỉ do nhờ v</a:t>
            </a:r>
            <a:r>
              <a:rPr lang="en-US" altLang="en-US" sz="2200" b="1" dirty="0">
                <a:latin typeface="Times New Roman" panose="02020603050405020304" pitchFamily="18" charset="0"/>
                <a:ea typeface="Times New Roman" panose="02020603050405020304" pitchFamily="18" charset="0"/>
              </a:rPr>
              <a:t>à</a:t>
            </a:r>
            <a:r>
              <a:rPr lang="en-US" altLang="en-US" sz="2200" b="1" dirty="0">
                <a:latin typeface="Times New Roman" panose="02020603050405020304" pitchFamily="18" charset="0"/>
              </a:rPr>
              <a:t>o sự nâng đỡ, bao che của người khác thì không thể bền vững</a:t>
            </a:r>
            <a:endParaRPr lang="en-US" altLang="en-US" sz="2200" b="1" dirty="0">
              <a:latin typeface="Times New Roman" panose="02020603050405020304" pitchFamily="18" charset="0"/>
            </a:endParaRPr>
          </a:p>
          <a:p>
            <a:pPr marL="342900" indent="-342900">
              <a:spcBef>
                <a:spcPct val="50000"/>
              </a:spcBef>
              <a:buAutoNum type="alphaLcPeriod"/>
            </a:pPr>
            <a:r>
              <a:rPr lang="en-US" altLang="en-US" sz="2200" b="1" dirty="0">
                <a:latin typeface="Times New Roman" panose="02020603050405020304" pitchFamily="18" charset="0"/>
              </a:rPr>
              <a:t>Tự lập trong cuộc sống không phải l</a:t>
            </a:r>
            <a:r>
              <a:rPr lang="en-US" altLang="en-US" sz="2200" b="1" dirty="0">
                <a:latin typeface="Times New Roman" panose="02020603050405020304" pitchFamily="18" charset="0"/>
                <a:ea typeface="Times New Roman" panose="02020603050405020304" pitchFamily="18" charset="0"/>
              </a:rPr>
              <a:t>à</a:t>
            </a:r>
            <a:r>
              <a:rPr lang="en-US" altLang="en-US" sz="2200" b="1" dirty="0">
                <a:latin typeface="Times New Roman" panose="02020603050405020304" pitchFamily="18" charset="0"/>
              </a:rPr>
              <a:t> điều dễ d</a:t>
            </a:r>
            <a:r>
              <a:rPr lang="en-US" altLang="en-US" sz="2200" b="1" dirty="0">
                <a:latin typeface="Times New Roman" panose="02020603050405020304" pitchFamily="18" charset="0"/>
                <a:ea typeface="Times New Roman" panose="02020603050405020304" pitchFamily="18" charset="0"/>
              </a:rPr>
              <a:t>à</a:t>
            </a:r>
            <a:r>
              <a:rPr lang="en-US" altLang="en-US" sz="2200" b="1" dirty="0">
                <a:latin typeface="Times New Roman" panose="02020603050405020304" pitchFamily="18" charset="0"/>
              </a:rPr>
              <a:t>ng.</a:t>
            </a:r>
            <a:endParaRPr lang="en-US" altLang="en-US" sz="2200" b="1" dirty="0">
              <a:latin typeface="Times New Roman" panose="02020603050405020304" pitchFamily="18" charset="0"/>
            </a:endParaRPr>
          </a:p>
          <a:p>
            <a:pPr marL="342900" indent="-342900">
              <a:spcBef>
                <a:spcPct val="50000"/>
              </a:spcBef>
              <a:buNone/>
            </a:pPr>
            <a:r>
              <a:rPr lang="en-US" altLang="en-US" sz="2200" b="1" dirty="0">
                <a:latin typeface="Times New Roman" panose="02020603050405020304" pitchFamily="18" charset="0"/>
              </a:rPr>
              <a:t>đ. Những người có tính tự lập thường gặt hái được nhiều th</a:t>
            </a:r>
            <a:r>
              <a:rPr lang="en-US" altLang="en-US" sz="2200" b="1" dirty="0">
                <a:latin typeface="Times New Roman" panose="02020603050405020304" pitchFamily="18" charset="0"/>
                <a:ea typeface="Times New Roman" panose="02020603050405020304" pitchFamily="18" charset="0"/>
              </a:rPr>
              <a:t>à</a:t>
            </a:r>
            <a:r>
              <a:rPr lang="en-US" altLang="en-US" sz="2200" b="1" dirty="0">
                <a:latin typeface="Times New Roman" panose="02020603050405020304" pitchFamily="18" charset="0"/>
              </a:rPr>
              <a:t>nh công trong cuộc sống, mặc dù phải trải qua nhiều gian khổ, khó khăn.</a:t>
            </a:r>
            <a:endParaRPr lang="en-US" altLang="en-US" sz="2200" b="1" dirty="0">
              <a:latin typeface="Times New Roman" panose="02020603050405020304" pitchFamily="18" charset="0"/>
            </a:endParaRPr>
          </a:p>
          <a:p>
            <a:pPr marL="342900" indent="-342900">
              <a:spcBef>
                <a:spcPct val="50000"/>
              </a:spcBef>
              <a:buNone/>
            </a:pPr>
            <a:r>
              <a:rPr lang="en-US" altLang="en-US" sz="2200" b="1" dirty="0">
                <a:latin typeface="Times New Roman" panose="02020603050405020304" pitchFamily="18" charset="0"/>
              </a:rPr>
              <a:t>e. Tự lập không có nghĩa l</a:t>
            </a:r>
            <a:r>
              <a:rPr lang="en-US" altLang="en-US" sz="2200" b="1" dirty="0">
                <a:latin typeface="Times New Roman" panose="02020603050405020304" pitchFamily="18" charset="0"/>
                <a:ea typeface="Times New Roman" panose="02020603050405020304" pitchFamily="18" charset="0"/>
              </a:rPr>
              <a:t>à</a:t>
            </a:r>
            <a:r>
              <a:rPr lang="en-US" altLang="en-US" sz="2200" b="1" dirty="0">
                <a:latin typeface="Times New Roman" panose="02020603050405020304" pitchFamily="18" charset="0"/>
              </a:rPr>
              <a:t> không được tìm kiếm sự hỗ trợ, giúp đỡ chính đáng của những người tin cậy khi khó khăn</a:t>
            </a:r>
            <a:endParaRPr lang="en-US" altLang="en-US" sz="2200" b="1" dirty="0">
              <a:latin typeface="Times New Roman" panose="02020603050405020304" pitchFamily="18" charset="0"/>
              <a:ea typeface="Times New Roman" panose="02020603050405020304" pitchFamily="18" charset="0"/>
            </a:endParaRPr>
          </a:p>
        </p:txBody>
      </p:sp>
      <p:sp>
        <p:nvSpPr>
          <p:cNvPr id="27658" name="Oval 7"/>
          <p:cNvSpPr/>
          <p:nvPr/>
        </p:nvSpPr>
        <p:spPr>
          <a:xfrm>
            <a:off x="227013" y="3189288"/>
            <a:ext cx="384175" cy="384175"/>
          </a:xfrm>
          <a:prstGeom prst="ellipse">
            <a:avLst/>
          </a:prstGeom>
          <a:noFill/>
          <a:ln w="57150" cap="flat" cmpd="sng">
            <a:solidFill>
              <a:srgbClr val="FF0000"/>
            </a:solidFill>
            <a:prstDash val="solid"/>
            <a:round/>
            <a:headEnd type="none" w="med" len="med"/>
            <a:tailEnd type="none" w="med" len="med"/>
          </a:ln>
        </p:spPr>
        <p:txBody>
          <a:bodyPr wrap="none" anchor="ctr" anchorCtr="0"/>
          <a:p>
            <a:pPr algn="ctr"/>
            <a:endParaRPr lang="en-US" altLang="en-US" sz="1800" dirty="0">
              <a:latin typeface="Arial" panose="020B0604020202020204" pitchFamily="34" charset="0"/>
            </a:endParaRPr>
          </a:p>
        </p:txBody>
      </p:sp>
      <p:sp>
        <p:nvSpPr>
          <p:cNvPr id="27659" name="Oval 8"/>
          <p:cNvSpPr/>
          <p:nvPr/>
        </p:nvSpPr>
        <p:spPr>
          <a:xfrm>
            <a:off x="250825" y="3981450"/>
            <a:ext cx="384175" cy="384175"/>
          </a:xfrm>
          <a:prstGeom prst="ellipse">
            <a:avLst/>
          </a:prstGeom>
          <a:noFill/>
          <a:ln w="57150" cap="flat" cmpd="sng">
            <a:solidFill>
              <a:srgbClr val="FF0000"/>
            </a:solidFill>
            <a:prstDash val="solid"/>
            <a:round/>
            <a:headEnd type="none" w="med" len="med"/>
            <a:tailEnd type="none" w="med" len="med"/>
          </a:ln>
        </p:spPr>
        <p:txBody>
          <a:bodyPr wrap="none" anchor="ctr" anchorCtr="0"/>
          <a:p>
            <a:pPr algn="ctr"/>
            <a:endParaRPr lang="en-US" altLang="en-US" sz="1800" dirty="0">
              <a:latin typeface="Arial" panose="020B0604020202020204" pitchFamily="34" charset="0"/>
            </a:endParaRPr>
          </a:p>
        </p:txBody>
      </p:sp>
      <p:sp>
        <p:nvSpPr>
          <p:cNvPr id="27660" name="Oval 9"/>
          <p:cNvSpPr/>
          <p:nvPr/>
        </p:nvSpPr>
        <p:spPr>
          <a:xfrm>
            <a:off x="250825" y="4484688"/>
            <a:ext cx="384175" cy="384175"/>
          </a:xfrm>
          <a:prstGeom prst="ellipse">
            <a:avLst/>
          </a:prstGeom>
          <a:noFill/>
          <a:ln w="57150" cap="flat" cmpd="sng">
            <a:solidFill>
              <a:srgbClr val="FF0000"/>
            </a:solidFill>
            <a:prstDash val="solid"/>
            <a:round/>
            <a:headEnd type="none" w="med" len="med"/>
            <a:tailEnd type="none" w="med" len="med"/>
          </a:ln>
        </p:spPr>
        <p:txBody>
          <a:bodyPr wrap="none" anchor="ctr" anchorCtr="0"/>
          <a:p>
            <a:pPr algn="ctr"/>
            <a:endParaRPr lang="en-US" altLang="en-US" sz="1800" dirty="0">
              <a:latin typeface="Arial" panose="020B0604020202020204" pitchFamily="34" charset="0"/>
            </a:endParaRPr>
          </a:p>
        </p:txBody>
      </p:sp>
      <p:sp>
        <p:nvSpPr>
          <p:cNvPr id="27661" name="Oval 10"/>
          <p:cNvSpPr/>
          <p:nvPr/>
        </p:nvSpPr>
        <p:spPr>
          <a:xfrm>
            <a:off x="227013" y="5373688"/>
            <a:ext cx="384175" cy="384175"/>
          </a:xfrm>
          <a:prstGeom prst="ellipse">
            <a:avLst/>
          </a:prstGeom>
          <a:noFill/>
          <a:ln w="57150" cap="flat" cmpd="sng">
            <a:solidFill>
              <a:srgbClr val="FF0000"/>
            </a:solidFill>
            <a:prstDash val="solid"/>
            <a:round/>
            <a:headEnd type="none" w="med" len="med"/>
            <a:tailEnd type="none" w="med" len="med"/>
          </a:ln>
        </p:spPr>
        <p:txBody>
          <a:bodyPr wrap="none" anchor="ctr" anchorCtr="0"/>
          <a:p>
            <a:pPr algn="ctr"/>
            <a:endParaRPr lang="en-US" altLang="en-US" sz="1800" dirty="0">
              <a:latin typeface="Arial" panose="020B0604020202020204" pitchFamily="34" charset="0"/>
            </a:endParaRPr>
          </a:p>
        </p:txBody>
      </p:sp>
      <p:sp>
        <p:nvSpPr>
          <p:cNvPr id="32781" name="Text Box 14"/>
          <p:cNvSpPr txBox="1"/>
          <p:nvPr/>
        </p:nvSpPr>
        <p:spPr>
          <a:xfrm>
            <a:off x="1908175" y="476250"/>
            <a:ext cx="5472113" cy="641350"/>
          </a:xfrm>
          <a:prstGeom prst="rect">
            <a:avLst/>
          </a:prstGeom>
          <a:noFill/>
          <a:ln w="9525">
            <a:noFill/>
          </a:ln>
        </p:spPr>
        <p:txBody>
          <a:bodyPr anchor="t" anchorCtr="0">
            <a:spAutoFit/>
          </a:bodyPr>
          <a:p>
            <a:pPr algn="ctr">
              <a:spcBef>
                <a:spcPct val="50000"/>
              </a:spcBef>
            </a:pPr>
            <a:r>
              <a:rPr lang="en-US" altLang="en-US" sz="3600" b="1" dirty="0">
                <a:solidFill>
                  <a:srgbClr val="0000FF"/>
                </a:solidFill>
                <a:latin typeface="Times New Roman" panose="02020603050405020304" pitchFamily="18" charset="0"/>
              </a:rPr>
              <a:t>Bài tập 2 (SGK trang 26)</a:t>
            </a:r>
            <a:endParaRPr lang="vi-VN" altLang="en-US" sz="3600" b="1" dirty="0">
              <a:solidFill>
                <a:srgbClr val="0000FF"/>
              </a:solidFill>
              <a:latin typeface="Times New Roman" panose="02020603050405020304" pitchFamily="18"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7657"/>
                                        </p:tgtEl>
                                        <p:attrNameLst>
                                          <p:attrName>style.visibility</p:attrName>
                                        </p:attrNameLst>
                                      </p:cBhvr>
                                      <p:to>
                                        <p:strVal val="visible"/>
                                      </p:to>
                                    </p:set>
                                    <p:animScale>
                                      <p:cBhvr>
                                        <p:cTn id="7" dur="1000" decel="50000" fill="hold">
                                          <p:stCondLst>
                                            <p:cond delay="0"/>
                                          </p:stCondLst>
                                        </p:cTn>
                                        <p:tgtEl>
                                          <p:spTgt spid="276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cBhvr>
                                        <p:cTn id="8" dur="1000" decel="50000" fill="hold">
                                          <p:stCondLst>
                                            <p:cond delay="0"/>
                                          </p:stCondLst>
                                        </p:cTn>
                                        <p:tgtEl>
                                          <p:spTgt spid="27657"/>
                                        </p:tgtEl>
                                        <p:attrNameLst>
                                          <p:attrName>ppt_x</p:attrName>
                                          <p:attrName>ppt_y</p:attrName>
                                        </p:attrNameLst>
                                      </p:cBhvr>
                                    </p:animMotion>
                                    <p:animEffect transition="in" filter="fade">
                                      <p:cBhvr>
                                        <p:cTn id="9" dur="1000"/>
                                        <p:tgtEl>
                                          <p:spTgt spid="27657"/>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27661"/>
                                        </p:tgtEl>
                                        <p:attrNameLst>
                                          <p:attrName>style.visibility</p:attrName>
                                        </p:attrNameLst>
                                      </p:cBhvr>
                                      <p:to>
                                        <p:strVal val="visible"/>
                                      </p:to>
                                    </p:set>
                                    <p:anim calcmode="lin" valueType="num">
                                      <p:cBhvr>
                                        <p:cTn id="14" dur="500" decel="50000" fill="hold">
                                          <p:stCondLst>
                                            <p:cond delay="0"/>
                                          </p:stCondLst>
                                        </p:cTn>
                                        <p:tgtEl>
                                          <p:spTgt spid="27661"/>
                                        </p:tgtEl>
                                        <p:attrNameLst>
                                          <p:attrName>style.rotation</p:attrName>
                                        </p:attrNameLst>
                                      </p:cBhvr>
                                      <p:tavLst>
                                        <p:tav tm="0">
                                          <p:val>
                                            <p:fltVal val="-90.000000"/>
                                          </p:val>
                                        </p:tav>
                                        <p:tav tm="100000">
                                          <p:val>
                                            <p:fltVal val="0.000000"/>
                                          </p:val>
                                        </p:tav>
                                      </p:tavLst>
                                    </p:anim>
                                    <p:anim calcmode="lin" valueType="num">
                                      <p:cBhvr>
                                        <p:cTn id="15" dur="500" decel="50000" fill="hold">
                                          <p:stCondLst>
                                            <p:cond delay="0"/>
                                          </p:stCondLst>
                                        </p:cTn>
                                        <p:tgtEl>
                                          <p:spTgt spid="27661"/>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27661"/>
                                        </p:tgtEl>
                                        <p:attrNameLst>
                                          <p:attrName>ppt_w</p:attrName>
                                        </p:attrNameLst>
                                      </p:cBhvr>
                                      <p:tavLst>
                                        <p:tav tm="0">
                                          <p:val>
                                            <p:strVal val="#ppt_w*.05"/>
                                          </p:val>
                                        </p:tav>
                                        <p:tav tm="100000">
                                          <p:val>
                                            <p:strVal val="#ppt_w"/>
                                          </p:val>
                                        </p:tav>
                                      </p:tavLst>
                                    </p:anim>
                                    <p:anim calcmode="lin" valueType="num">
                                      <p:cBhvr>
                                        <p:cTn id="17" dur="1000" fill="hold"/>
                                        <p:tgtEl>
                                          <p:spTgt spid="27661"/>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27661"/>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27661"/>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27661"/>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27661"/>
                                        </p:tgtEl>
                                      </p:cBhvr>
                                    </p:animEffect>
                                  </p:childTnLst>
                                </p:cTn>
                              </p:par>
                              <p:par>
                                <p:cTn id="22" presetID="25" presetClass="entr" presetSubtype="0" fill="hold" grpId="0" nodeType="withEffect">
                                  <p:stCondLst>
                                    <p:cond delay="0"/>
                                  </p:stCondLst>
                                  <p:childTnLst>
                                    <p:set>
                                      <p:cBhvr>
                                        <p:cTn id="23" dur="1" fill="hold">
                                          <p:stCondLst>
                                            <p:cond delay="0"/>
                                          </p:stCondLst>
                                        </p:cTn>
                                        <p:tgtEl>
                                          <p:spTgt spid="27658"/>
                                        </p:tgtEl>
                                        <p:attrNameLst>
                                          <p:attrName>style.visibility</p:attrName>
                                        </p:attrNameLst>
                                      </p:cBhvr>
                                      <p:to>
                                        <p:strVal val="visible"/>
                                      </p:to>
                                    </p:set>
                                    <p:anim calcmode="lin" valueType="num">
                                      <p:cBhvr>
                                        <p:cTn id="24" dur="500" decel="50000" fill="hold">
                                          <p:stCondLst>
                                            <p:cond delay="0"/>
                                          </p:stCondLst>
                                        </p:cTn>
                                        <p:tgtEl>
                                          <p:spTgt spid="27658"/>
                                        </p:tgtEl>
                                        <p:attrNameLst>
                                          <p:attrName>style.rotation</p:attrName>
                                        </p:attrNameLst>
                                      </p:cBhvr>
                                      <p:tavLst>
                                        <p:tav tm="0">
                                          <p:val>
                                            <p:fltVal val="-90.000000"/>
                                          </p:val>
                                        </p:tav>
                                        <p:tav tm="100000">
                                          <p:val>
                                            <p:fltVal val="0.000000"/>
                                          </p:val>
                                        </p:tav>
                                      </p:tavLst>
                                    </p:anim>
                                    <p:anim calcmode="lin" valueType="num">
                                      <p:cBhvr>
                                        <p:cTn id="25" dur="500" decel="50000" fill="hold">
                                          <p:stCondLst>
                                            <p:cond delay="0"/>
                                          </p:stCondLst>
                                        </p:cTn>
                                        <p:tgtEl>
                                          <p:spTgt spid="27658"/>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27658"/>
                                        </p:tgtEl>
                                        <p:attrNameLst>
                                          <p:attrName>ppt_w</p:attrName>
                                        </p:attrNameLst>
                                      </p:cBhvr>
                                      <p:tavLst>
                                        <p:tav tm="0">
                                          <p:val>
                                            <p:strVal val="#ppt_w*.05"/>
                                          </p:val>
                                        </p:tav>
                                        <p:tav tm="100000">
                                          <p:val>
                                            <p:strVal val="#ppt_w"/>
                                          </p:val>
                                        </p:tav>
                                      </p:tavLst>
                                    </p:anim>
                                    <p:anim calcmode="lin" valueType="num">
                                      <p:cBhvr>
                                        <p:cTn id="27" dur="1000" fill="hold"/>
                                        <p:tgtEl>
                                          <p:spTgt spid="27658"/>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27658"/>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27658"/>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27658"/>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27658"/>
                                        </p:tgtEl>
                                      </p:cBhvr>
                                    </p:animEffect>
                                  </p:childTnLst>
                                </p:cTn>
                              </p:par>
                              <p:par>
                                <p:cTn id="32" presetID="25" presetClass="entr" presetSubtype="0" fill="hold" grpId="0" nodeType="withEffect">
                                  <p:stCondLst>
                                    <p:cond delay="0"/>
                                  </p:stCondLst>
                                  <p:childTnLst>
                                    <p:set>
                                      <p:cBhvr>
                                        <p:cTn id="33" dur="1" fill="hold">
                                          <p:stCondLst>
                                            <p:cond delay="0"/>
                                          </p:stCondLst>
                                        </p:cTn>
                                        <p:tgtEl>
                                          <p:spTgt spid="27660"/>
                                        </p:tgtEl>
                                        <p:attrNameLst>
                                          <p:attrName>style.visibility</p:attrName>
                                        </p:attrNameLst>
                                      </p:cBhvr>
                                      <p:to>
                                        <p:strVal val="visible"/>
                                      </p:to>
                                    </p:set>
                                    <p:anim calcmode="lin" valueType="num">
                                      <p:cBhvr>
                                        <p:cTn id="34" dur="500" decel="50000" fill="hold">
                                          <p:stCondLst>
                                            <p:cond delay="0"/>
                                          </p:stCondLst>
                                        </p:cTn>
                                        <p:tgtEl>
                                          <p:spTgt spid="27660"/>
                                        </p:tgtEl>
                                        <p:attrNameLst>
                                          <p:attrName>style.rotation</p:attrName>
                                        </p:attrNameLst>
                                      </p:cBhvr>
                                      <p:tavLst>
                                        <p:tav tm="0">
                                          <p:val>
                                            <p:fltVal val="-90.000000"/>
                                          </p:val>
                                        </p:tav>
                                        <p:tav tm="100000">
                                          <p:val>
                                            <p:fltVal val="0.000000"/>
                                          </p:val>
                                        </p:tav>
                                      </p:tavLst>
                                    </p:anim>
                                    <p:anim calcmode="lin" valueType="num">
                                      <p:cBhvr>
                                        <p:cTn id="35" dur="500" decel="50000" fill="hold">
                                          <p:stCondLst>
                                            <p:cond delay="0"/>
                                          </p:stCondLst>
                                        </p:cTn>
                                        <p:tgtEl>
                                          <p:spTgt spid="27660"/>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27660"/>
                                        </p:tgtEl>
                                        <p:attrNameLst>
                                          <p:attrName>ppt_w</p:attrName>
                                        </p:attrNameLst>
                                      </p:cBhvr>
                                      <p:tavLst>
                                        <p:tav tm="0">
                                          <p:val>
                                            <p:strVal val="#ppt_w*.05"/>
                                          </p:val>
                                        </p:tav>
                                        <p:tav tm="100000">
                                          <p:val>
                                            <p:strVal val="#ppt_w"/>
                                          </p:val>
                                        </p:tav>
                                      </p:tavLst>
                                    </p:anim>
                                    <p:anim calcmode="lin" valueType="num">
                                      <p:cBhvr>
                                        <p:cTn id="37" dur="1000" fill="hold"/>
                                        <p:tgtEl>
                                          <p:spTgt spid="27660"/>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27660"/>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27660"/>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27660"/>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27660"/>
                                        </p:tgtEl>
                                      </p:cBhvr>
                                    </p:animEffect>
                                  </p:childTnLst>
                                </p:cTn>
                              </p:par>
                              <p:par>
                                <p:cTn id="42" presetID="25" presetClass="entr" presetSubtype="0" fill="hold" grpId="0" nodeType="withEffect">
                                  <p:stCondLst>
                                    <p:cond delay="0"/>
                                  </p:stCondLst>
                                  <p:childTnLst>
                                    <p:set>
                                      <p:cBhvr>
                                        <p:cTn id="43" dur="1" fill="hold">
                                          <p:stCondLst>
                                            <p:cond delay="0"/>
                                          </p:stCondLst>
                                        </p:cTn>
                                        <p:tgtEl>
                                          <p:spTgt spid="27659"/>
                                        </p:tgtEl>
                                        <p:attrNameLst>
                                          <p:attrName>style.visibility</p:attrName>
                                        </p:attrNameLst>
                                      </p:cBhvr>
                                      <p:to>
                                        <p:strVal val="visible"/>
                                      </p:to>
                                    </p:set>
                                    <p:anim calcmode="lin" valueType="num">
                                      <p:cBhvr>
                                        <p:cTn id="44" dur="500" decel="50000" fill="hold">
                                          <p:stCondLst>
                                            <p:cond delay="0"/>
                                          </p:stCondLst>
                                        </p:cTn>
                                        <p:tgtEl>
                                          <p:spTgt spid="27659"/>
                                        </p:tgtEl>
                                        <p:attrNameLst>
                                          <p:attrName>style.rotation</p:attrName>
                                        </p:attrNameLst>
                                      </p:cBhvr>
                                      <p:tavLst>
                                        <p:tav tm="0">
                                          <p:val>
                                            <p:fltVal val="-90.000000"/>
                                          </p:val>
                                        </p:tav>
                                        <p:tav tm="100000">
                                          <p:val>
                                            <p:fltVal val="0.000000"/>
                                          </p:val>
                                        </p:tav>
                                      </p:tavLst>
                                    </p:anim>
                                    <p:anim calcmode="lin" valueType="num">
                                      <p:cBhvr>
                                        <p:cTn id="45" dur="500" decel="50000" fill="hold">
                                          <p:stCondLst>
                                            <p:cond delay="0"/>
                                          </p:stCondLst>
                                        </p:cTn>
                                        <p:tgtEl>
                                          <p:spTgt spid="27659"/>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27659"/>
                                        </p:tgtEl>
                                        <p:attrNameLst>
                                          <p:attrName>ppt_w</p:attrName>
                                        </p:attrNameLst>
                                      </p:cBhvr>
                                      <p:tavLst>
                                        <p:tav tm="0">
                                          <p:val>
                                            <p:strVal val="#ppt_w*.05"/>
                                          </p:val>
                                        </p:tav>
                                        <p:tav tm="100000">
                                          <p:val>
                                            <p:strVal val="#ppt_w"/>
                                          </p:val>
                                        </p:tav>
                                      </p:tavLst>
                                    </p:anim>
                                    <p:anim calcmode="lin" valueType="num">
                                      <p:cBhvr>
                                        <p:cTn id="47" dur="1000" fill="hold"/>
                                        <p:tgtEl>
                                          <p:spTgt spid="27659"/>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27659"/>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27659"/>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27659"/>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27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7" grpId="0"/>
      <p:bldP spid="27658" grpId="0" animBg="1"/>
      <p:bldP spid="27659" grpId="0" animBg="1"/>
      <p:bldP spid="27660" grpId="0" animBg="1"/>
      <p:bldP spid="2766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Rectangle 8"/>
          <p:cNvSpPr/>
          <p:nvPr/>
        </p:nvSpPr>
        <p:spPr>
          <a:xfrm>
            <a:off x="152400" y="152400"/>
            <a:ext cx="8991600" cy="6556375"/>
          </a:xfrm>
          <a:prstGeom prst="rect">
            <a:avLst/>
          </a:prstGeom>
          <a:noFill/>
          <a:ln w="9525">
            <a:noFill/>
          </a:ln>
        </p:spPr>
        <p:txBody>
          <a:bodyPr anchor="t" anchorCtr="0">
            <a:spAutoFit/>
          </a:bodyPr>
          <a:p>
            <a:pPr eaLnBrk="0" hangingPunct="0"/>
            <a:r>
              <a:rPr lang="vi-VN" altLang="en-US" sz="2000" b="1" dirty="0">
                <a:latin typeface="Times New Roman" panose="02020603050405020304" pitchFamily="18" charset="0"/>
              </a:rPr>
              <a:t>Bởi vì:</a:t>
            </a:r>
            <a:endParaRPr lang="en-US" altLang="en-US" sz="2000" b="1" dirty="0">
              <a:latin typeface="Times New Roman" panose="02020603050405020304" pitchFamily="18" charset="0"/>
            </a:endParaRPr>
          </a:p>
          <a:p>
            <a:pPr eaLnBrk="0" hangingPunct="0"/>
            <a:endParaRPr lang="vi-VN" altLang="en-US" sz="2000" b="1" dirty="0">
              <a:latin typeface="Times New Roman" panose="02020603050405020304" pitchFamily="18" charset="0"/>
            </a:endParaRPr>
          </a:p>
          <a:p>
            <a:pPr eaLnBrk="0" hangingPunct="0">
              <a:buChar char="•"/>
            </a:pPr>
            <a:r>
              <a:rPr lang="vi-VN" altLang="en-US" sz="2000" dirty="0">
                <a:latin typeface="Times New Roman" panose="02020603050405020304" pitchFamily="18" charset="0"/>
              </a:rPr>
              <a:t>Ý kiến (c): Trong cuộc sống nếu mình không tự phấn đấu để có được th</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rPr>
              <a:t>nh công, thì sự th</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rPr>
              <a:t>nh công chỉ nhờ v</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rPr>
              <a:t>o sự nâng đỡ, bao che của người khác thì sự th</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rPr>
              <a:t>nh công đó không bao giờ bền vững được bởi không phải bao giờ, ở lúc n</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rPr>
              <a:t>o mình cũng có người nâng đỡ che chở, m</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rPr>
              <a:t> mình phải tự khẳng định mình.</a:t>
            </a:r>
            <a:endParaRPr lang="vi-VN" altLang="en-US" sz="2000" dirty="0">
              <a:latin typeface="Times New Roman" panose="02020603050405020304" pitchFamily="18" charset="0"/>
            </a:endParaRPr>
          </a:p>
          <a:p>
            <a:pPr eaLnBrk="0" hangingPunct="0">
              <a:buChar char="•"/>
            </a:pPr>
            <a:r>
              <a:rPr lang="vi-VN" altLang="en-US" sz="2000" dirty="0">
                <a:latin typeface="Times New Roman" panose="02020603050405020304" pitchFamily="18" charset="0"/>
              </a:rPr>
              <a:t>Ý kiến (d): Trong cuộc sống sự tự lập không phải dễ d</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rPr>
              <a:t>ng m</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rPr>
              <a:t> đòi hỏi bản thân phải l</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rPr>
              <a:t> người có nghị lực, có bản lĩnh v</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rPr>
              <a:t> tự tin thì mới vượt qua được những thử thách khó khân.</a:t>
            </a:r>
            <a:endParaRPr lang="vi-VN" altLang="en-US" sz="2000" dirty="0">
              <a:latin typeface="Times New Roman" panose="02020603050405020304" pitchFamily="18" charset="0"/>
            </a:endParaRPr>
          </a:p>
          <a:p>
            <a:pPr eaLnBrk="0" hangingPunct="0">
              <a:buChar char="•"/>
            </a:pPr>
            <a:r>
              <a:rPr lang="vi-VN" altLang="en-US" sz="2000" dirty="0">
                <a:latin typeface="Times New Roman" panose="02020603050405020304" pitchFamily="18" charset="0"/>
              </a:rPr>
              <a:t>Ý kiến (đ): L</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rPr>
              <a:t> người có tính tự lập, tự l</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rPr>
              <a:t>m lấy, tự lo liệu, tự giải quyết công việc của mình dù có khó khấn song nhất định sẽ gặt hái được nhiều th</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rPr>
              <a:t>nh công trong cuộc sống</a:t>
            </a:r>
            <a:endParaRPr lang="vi-VN" altLang="en-US" sz="2000" dirty="0">
              <a:latin typeface="Times New Roman" panose="02020603050405020304" pitchFamily="18" charset="0"/>
            </a:endParaRPr>
          </a:p>
          <a:p>
            <a:pPr eaLnBrk="0" hangingPunct="0">
              <a:buChar char="•"/>
            </a:pPr>
            <a:r>
              <a:rPr lang="vi-VN" altLang="en-US" sz="2000" dirty="0">
                <a:latin typeface="Times New Roman" panose="02020603050405020304" pitchFamily="18" charset="0"/>
              </a:rPr>
              <a:t>Ý kiến (e): Tự lập như khi khó khăn mình vẫn có thể tìm kiếm sự hỗ trợ, giúp đỡ chính đáng của những người đáng tin cậy; ví dụ: Khi l</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rPr>
              <a:t>m một b</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rPr>
              <a:t>i tập khó mình có thể nhờ thầy cô giáo hoặc anh chị, bạn bè hướng dẫn thêm; hay những ng</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rPr>
              <a:t>y đầu lập nghiệp mình có thể vay vốn của ngân h</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rPr>
              <a:t>ng hoặc gia đình...</a:t>
            </a:r>
            <a:endParaRPr lang="vi-VN" altLang="en-US" sz="2000" dirty="0">
              <a:latin typeface="Times New Roman" panose="02020603050405020304" pitchFamily="18" charset="0"/>
            </a:endParaRPr>
          </a:p>
          <a:p>
            <a:pPr eaLnBrk="0" hangingPunct="0">
              <a:buChar char="•"/>
            </a:pPr>
            <a:r>
              <a:rPr lang="vi-VN" altLang="en-US" sz="2000" dirty="0">
                <a:latin typeface="Times New Roman" panose="02020603050405020304" pitchFamily="18" charset="0"/>
              </a:rPr>
              <a:t>Ý kiến (a): Nêu chỉ có con nh</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rPr>
              <a:t> nghèo mới cần tự lập còn con nh</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rPr>
              <a:t> khá giả gi</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rPr>
              <a:t>u có không cần tự lập. Đây l</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rPr>
              <a:t> điều sai lầm, bởi như vậy con những nh</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rPr>
              <a:t> gi</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rPr>
              <a:t>u có chỉ sông ỷ lại v</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rPr>
              <a:t>o bố mẹ, không tự giác trong học tập thì khi v</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rPr>
              <a:t>o đời sẽ gặp nhiều khó khăn v</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rPr>
              <a:t> không thê th</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rPr>
              <a:t>nh công được.</a:t>
            </a:r>
            <a:endParaRPr lang="vi-VN" altLang="en-US" sz="2000" dirty="0">
              <a:latin typeface="Times New Roman" panose="02020603050405020304" pitchFamily="18" charset="0"/>
            </a:endParaRPr>
          </a:p>
          <a:p>
            <a:pPr eaLnBrk="0" hangingPunct="0">
              <a:buChar char="•"/>
            </a:pPr>
            <a:r>
              <a:rPr lang="vi-VN" altLang="en-US" sz="2000" dirty="0">
                <a:latin typeface="Times New Roman" panose="02020603050405020304" pitchFamily="18" charset="0"/>
              </a:rPr>
              <a:t>Ý kiến (b): Sự th</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rPr>
              <a:t>nh công phải l</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rPr>
              <a:t> sự tự nỗ lực phấn đâu của bản thân mới được bền vững.</a:t>
            </a:r>
            <a:endParaRPr lang="vi-VN" altLang="en-US" sz="2000" dirty="0">
              <a:latin typeface="Times New Roman" panose="02020603050405020304" pitchFamily="18" charset="0"/>
              <a:ea typeface="Times New Roman" panose="02020603050405020304" pitchFamily="18" charset="0"/>
            </a:endParaRPr>
          </a:p>
        </p:txBody>
      </p:sp>
    </p:spTree>
  </p:cSld>
  <p:clrMapOvr>
    <a:masterClrMapping/>
  </p:clrMapOvr>
  <p:transition>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8420" name="ki niem bac ho ra di tim dg cuu nuoc.wmv">
            <a:hlinkClick r:id="" action="ppaction://media"/>
          </p:cNvPr>
          <p:cNvPicPr>
            <a:picLocks noGrp="1" noRot="1" noChangeAspect="1"/>
          </p:cNvPicPr>
          <p:nvPr>
            <p:ph/>
            <a:videoFile r:link="rId1"/>
            <p:extLst>
              <p:ext uri="{DAA4B4D4-6D71-4841-9C94-3DE7FCFB9230}">
                <p14:media xmlns:p14="http://schemas.microsoft.com/office/powerpoint/2010/main" r:link="rId2"/>
              </p:ext>
            </p:extLst>
          </p:nvPr>
        </p:nvPicPr>
        <p:blipFill>
          <a:blip r:embed="rId3"/>
          <a:stretch>
            <a:fillRect/>
          </a:stretch>
        </p:blipFill>
        <p:spPr>
          <a:xfrm>
            <a:off x="685800" y="990600"/>
            <a:ext cx="7924800" cy="5715000"/>
          </a:xfrm>
          <a:ln/>
        </p:spPr>
      </p:pic>
      <p:sp>
        <p:nvSpPr>
          <p:cNvPr id="6146" name="Text Box 6"/>
          <p:cNvSpPr txBox="1"/>
          <p:nvPr/>
        </p:nvSpPr>
        <p:spPr>
          <a:xfrm>
            <a:off x="685800" y="182563"/>
            <a:ext cx="7772400" cy="650875"/>
          </a:xfrm>
          <a:prstGeom prst="rect">
            <a:avLst/>
          </a:prstGeom>
          <a:noFill/>
          <a:ln w="9525" cap="flat" cmpd="sng">
            <a:solidFill>
              <a:schemeClr val="tx1"/>
            </a:solidFill>
            <a:prstDash val="solid"/>
            <a:miter/>
            <a:headEnd type="none" w="med" len="med"/>
            <a:tailEnd type="none" w="med" len="med"/>
          </a:ln>
        </p:spPr>
        <p:txBody>
          <a:bodyPr anchor="t" anchorCtr="0">
            <a:spAutoFit/>
          </a:bodyPr>
          <a:p>
            <a:pPr algn="ctr">
              <a:spcBef>
                <a:spcPct val="50000"/>
              </a:spcBef>
              <a:buFont typeface="Wingdings" panose="05000000000000000000" pitchFamily="2" charset="2"/>
            </a:pPr>
            <a:r>
              <a:rPr lang="en-US" altLang="en-US" sz="3600" b="1" dirty="0">
                <a:solidFill>
                  <a:srgbClr val="0000FF"/>
                </a:solidFill>
                <a:latin typeface="Times New Roman" panose="02020603050405020304" pitchFamily="18" charset="0"/>
              </a:rPr>
              <a:t>Bác Hồ ra đi tìm đường cứu nước</a:t>
            </a:r>
            <a:endParaRPr lang="en-US" altLang="en-US" sz="36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18842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88420"/>
                                        </p:tgtEl>
                                      </p:cBhvr>
                                    </p:cmd>
                                  </p:childTnLst>
                                </p:cTn>
                              </p:par>
                            </p:childTnLst>
                          </p:cTn>
                        </p:par>
                      </p:childTnLst>
                    </p:cTn>
                  </p:par>
                </p:childTnLst>
              </p:cTn>
              <p:nextCondLst>
                <p:cond evt="onClick" delay="0">
                  <p:tgtEl>
                    <p:spTgt spid="188420"/>
                  </p:tgtEl>
                </p:cond>
              </p:nextCondLst>
            </p:seq>
            <p:video>
              <p:cMediaNode>
                <p:cTn id="7" fill="hold" display="0">
                  <p:stCondLst>
                    <p:cond delay="indefinite"/>
                  </p:stCondLst>
                  <p:endCondLst>
                    <p:cond evt="onNext" delay="0">
                      <p:tgtEl>
                        <p:sldTgt/>
                      </p:tgtEl>
                    </p:cond>
                    <p:cond evt="onPrev" delay="0">
                      <p:tgtEl>
                        <p:sldTgt/>
                      </p:tgtEl>
                    </p:cond>
                  </p:endCondLst>
                </p:cTn>
                <p:tgtEl>
                  <p:spTgt spid="188420"/>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1746" name="Text Box 2"/>
          <p:cNvSpPr txBox="1"/>
          <p:nvPr/>
        </p:nvSpPr>
        <p:spPr>
          <a:xfrm>
            <a:off x="1600200" y="569913"/>
            <a:ext cx="1447800" cy="460375"/>
          </a:xfrm>
          <a:prstGeom prst="rect">
            <a:avLst/>
          </a:prstGeom>
          <a:noFill/>
          <a:ln w="9525">
            <a:noFill/>
          </a:ln>
        </p:spPr>
        <p:txBody>
          <a:bodyPr anchor="t" anchorCtr="0">
            <a:spAutoFit/>
          </a:bodyPr>
          <a:p>
            <a:pPr>
              <a:spcBef>
                <a:spcPct val="50000"/>
              </a:spcBef>
            </a:pPr>
            <a:r>
              <a:rPr lang="en-US" altLang="en-US" sz="2400" b="1" u="sng" dirty="0">
                <a:solidFill>
                  <a:srgbClr val="0000FF"/>
                </a:solidFill>
                <a:latin typeface="Arial" panose="020B0604020202020204" pitchFamily="34" charset="0"/>
              </a:rPr>
              <a:t>BÀI 10:</a:t>
            </a:r>
            <a:endParaRPr lang="en-US" altLang="en-US" sz="2400" b="1" u="sng" dirty="0">
              <a:solidFill>
                <a:srgbClr val="0000FF"/>
              </a:solidFill>
              <a:latin typeface="Arial" panose="020B0604020202020204" pitchFamily="34" charset="0"/>
            </a:endParaRPr>
          </a:p>
        </p:txBody>
      </p:sp>
      <p:sp>
        <p:nvSpPr>
          <p:cNvPr id="34819" name="WordArt 3"/>
          <p:cNvSpPr>
            <a:spLocks noTextEdit="1"/>
          </p:cNvSpPr>
          <p:nvPr/>
        </p:nvSpPr>
        <p:spPr>
          <a:xfrm>
            <a:off x="3352800" y="152400"/>
            <a:ext cx="3352800" cy="1295400"/>
          </a:xfrm>
          <a:prstGeom prst="rect">
            <a:avLst/>
          </a:prstGeom>
        </p:spPr>
        <p:txBody>
          <a:bodyPr wrap="none" fromWordArt="1">
            <a:prstTxWarp prst="textPlain">
              <a:avLst>
                <a:gd name="adj" fmla="val 50000"/>
              </a:avLst>
            </a:prstTxWarp>
            <a:normAutofit/>
          </a:bodyPr>
          <a:p>
            <a:pPr algn="ctr" eaLnBrk="0" hangingPunct="0"/>
            <a:r>
              <a:rPr lang="en-US" sz="3600" b="1">
                <a:ln w="9525" cap="flat" cmpd="sng">
                  <a:solidFill>
                    <a:srgbClr val="FF0000"/>
                  </a:solidFill>
                  <a:prstDash val="solid"/>
                  <a:round/>
                  <a:headEnd type="none" w="med" len="med"/>
                  <a:tailEnd type="none" w="med" len="med"/>
                </a:ln>
                <a:solidFill>
                  <a:srgbClr val="0000FF"/>
                </a:solidFill>
                <a:latin typeface="Times New Roman" panose="02020603050405020304" pitchFamily="18" charset="0"/>
                <a:ea typeface="Times New Roman" panose="02020603050405020304" pitchFamily="18" charset="0"/>
              </a:rPr>
              <a:t>TỰ LẬP</a:t>
            </a:r>
            <a:endParaRPr lang="en-US" sz="3600" b="1">
              <a:ln w="9525" cap="flat" cmpd="sng">
                <a:solidFill>
                  <a:srgbClr val="FF0000"/>
                </a:solidFill>
                <a:prstDash val="solid"/>
                <a:round/>
                <a:headEnd type="none" w="med" len="med"/>
                <a:tailEnd type="none" w="med" len="med"/>
              </a:ln>
              <a:solidFill>
                <a:srgbClr val="0000FF"/>
              </a:solidFill>
              <a:latin typeface="Times New Roman" panose="02020603050405020304" pitchFamily="18" charset="0"/>
              <a:ea typeface="Times New Roman" panose="02020603050405020304" pitchFamily="18" charset="0"/>
            </a:endParaRPr>
          </a:p>
        </p:txBody>
      </p:sp>
      <p:sp>
        <p:nvSpPr>
          <p:cNvPr id="31757" name="Text Box 13"/>
          <p:cNvSpPr txBox="1"/>
          <p:nvPr/>
        </p:nvSpPr>
        <p:spPr>
          <a:xfrm>
            <a:off x="381000" y="4829175"/>
            <a:ext cx="8305800" cy="1570038"/>
          </a:xfrm>
          <a:prstGeom prst="rect">
            <a:avLst/>
          </a:prstGeom>
          <a:noFill/>
          <a:ln w="9525">
            <a:noFill/>
          </a:ln>
        </p:spPr>
        <p:txBody>
          <a:bodyPr anchor="t" anchorCtr="0">
            <a:spAutoFit/>
          </a:bodyPr>
          <a:p>
            <a:pPr algn="just">
              <a:spcBef>
                <a:spcPct val="50000"/>
              </a:spcBef>
            </a:pPr>
            <a:r>
              <a:rPr lang="en-US" altLang="en-US" b="1" dirty="0">
                <a:solidFill>
                  <a:srgbClr val="000099"/>
                </a:solidFill>
                <a:latin typeface="Times New Roman" panose="02020603050405020304" pitchFamily="18" charset="0"/>
              </a:rPr>
              <a:t>	Rèn luyện tính tự lập ngay từ khi ngồi trên ghế nh</a:t>
            </a:r>
            <a:r>
              <a:rPr lang="en-US" altLang="en-US" b="1" dirty="0">
                <a:solidFill>
                  <a:srgbClr val="000099"/>
                </a:solidFill>
                <a:latin typeface="Times New Roman" panose="02020603050405020304" pitchFamily="18" charset="0"/>
                <a:ea typeface="Times New Roman" panose="02020603050405020304" pitchFamily="18" charset="0"/>
              </a:rPr>
              <a:t>à</a:t>
            </a:r>
            <a:r>
              <a:rPr lang="en-US" altLang="en-US" b="1" dirty="0">
                <a:solidFill>
                  <a:srgbClr val="000099"/>
                </a:solidFill>
                <a:latin typeface="Times New Roman" panose="02020603050405020304" pitchFamily="18" charset="0"/>
              </a:rPr>
              <a:t> trường, trong học tập, công việc v</a:t>
            </a:r>
            <a:r>
              <a:rPr lang="en-US" altLang="en-US" b="1" dirty="0">
                <a:solidFill>
                  <a:srgbClr val="000099"/>
                </a:solidFill>
                <a:latin typeface="Times New Roman" panose="02020603050405020304" pitchFamily="18" charset="0"/>
                <a:ea typeface="Times New Roman" panose="02020603050405020304" pitchFamily="18" charset="0"/>
              </a:rPr>
              <a:t>à</a:t>
            </a:r>
            <a:r>
              <a:rPr lang="en-US" altLang="en-US" b="1" dirty="0">
                <a:solidFill>
                  <a:srgbClr val="000099"/>
                </a:solidFill>
                <a:latin typeface="Times New Roman" panose="02020603050405020304" pitchFamily="18" charset="0"/>
              </a:rPr>
              <a:t> sinh hoạt hằng ng</a:t>
            </a:r>
            <a:r>
              <a:rPr lang="en-US" altLang="en-US" b="1" dirty="0">
                <a:solidFill>
                  <a:srgbClr val="000099"/>
                </a:solidFill>
                <a:latin typeface="Times New Roman" panose="02020603050405020304" pitchFamily="18" charset="0"/>
                <a:ea typeface="Times New Roman" panose="02020603050405020304" pitchFamily="18" charset="0"/>
              </a:rPr>
              <a:t>à</a:t>
            </a:r>
            <a:r>
              <a:rPr lang="en-US" altLang="en-US" b="1" dirty="0">
                <a:solidFill>
                  <a:srgbClr val="000099"/>
                </a:solidFill>
                <a:latin typeface="Times New Roman" panose="02020603050405020304" pitchFamily="18" charset="0"/>
              </a:rPr>
              <a:t>y.</a:t>
            </a:r>
            <a:endParaRPr lang="en-US" altLang="en-US" b="1" dirty="0">
              <a:solidFill>
                <a:srgbClr val="000099"/>
              </a:solidFill>
              <a:latin typeface="Times New Roman" panose="02020603050405020304" pitchFamily="18" charset="0"/>
              <a:ea typeface="Times New Roman" panose="02020603050405020304" pitchFamily="18" charset="0"/>
            </a:endParaRPr>
          </a:p>
        </p:txBody>
      </p:sp>
      <p:sp>
        <p:nvSpPr>
          <p:cNvPr id="31749" name="Rectangle 2"/>
          <p:cNvSpPr/>
          <p:nvPr/>
        </p:nvSpPr>
        <p:spPr>
          <a:xfrm>
            <a:off x="533400" y="1290638"/>
            <a:ext cx="7924800" cy="3538537"/>
          </a:xfrm>
          <a:prstGeom prst="rect">
            <a:avLst/>
          </a:prstGeom>
          <a:noFill/>
          <a:ln w="9525">
            <a:noFill/>
          </a:ln>
        </p:spPr>
        <p:txBody>
          <a:bodyPr anchor="t" anchorCtr="0">
            <a:spAutoFit/>
          </a:bodyPr>
          <a:p>
            <a:pPr>
              <a:spcBef>
                <a:spcPct val="50000"/>
              </a:spcBef>
            </a:pPr>
            <a:r>
              <a:rPr lang="en-US" altLang="en-US" b="1" u="sng" dirty="0">
                <a:solidFill>
                  <a:srgbClr val="FF3300"/>
                </a:solidFill>
                <a:latin typeface="Times New Roman" panose="02020603050405020304" pitchFamily="18" charset="0"/>
              </a:rPr>
              <a:t>II. NỘI DUNG BÀI HỌC</a:t>
            </a:r>
            <a:endParaRPr lang="en-US" altLang="en-US" b="1" u="sng" dirty="0">
              <a:solidFill>
                <a:srgbClr val="FF3300"/>
              </a:solidFill>
              <a:latin typeface="Times New Roman" panose="02020603050405020304" pitchFamily="18" charset="0"/>
            </a:endParaRPr>
          </a:p>
          <a:p>
            <a:pPr>
              <a:spcBef>
                <a:spcPct val="50000"/>
              </a:spcBef>
              <a:buFont typeface="Wingdings" panose="05000000000000000000" pitchFamily="2" charset="2"/>
            </a:pPr>
            <a:r>
              <a:rPr lang="en-US" altLang="en-US" b="1" dirty="0">
                <a:solidFill>
                  <a:srgbClr val="FF3300"/>
                </a:solidFill>
                <a:latin typeface="Times New Roman" panose="02020603050405020304" pitchFamily="18" charset="0"/>
              </a:rPr>
              <a:t>1.Thế n</a:t>
            </a:r>
            <a:r>
              <a:rPr lang="en-US" altLang="en-US" b="1" dirty="0">
                <a:solidFill>
                  <a:srgbClr val="FF3300"/>
                </a:solidFill>
                <a:latin typeface="Times New Roman" panose="02020603050405020304" pitchFamily="18" charset="0"/>
                <a:ea typeface="Times New Roman" panose="02020603050405020304" pitchFamily="18" charset="0"/>
              </a:rPr>
              <a:t>à</a:t>
            </a:r>
            <a:r>
              <a:rPr lang="en-US" altLang="en-US" b="1" dirty="0">
                <a:solidFill>
                  <a:srgbClr val="FF3300"/>
                </a:solidFill>
                <a:latin typeface="Times New Roman" panose="02020603050405020304" pitchFamily="18" charset="0"/>
              </a:rPr>
              <a:t>o l</a:t>
            </a:r>
            <a:r>
              <a:rPr lang="en-US" altLang="en-US" b="1" dirty="0">
                <a:solidFill>
                  <a:srgbClr val="FF3300"/>
                </a:solidFill>
                <a:latin typeface="Times New Roman" panose="02020603050405020304" pitchFamily="18" charset="0"/>
                <a:ea typeface="Times New Roman" panose="02020603050405020304" pitchFamily="18" charset="0"/>
              </a:rPr>
              <a:t>à</a:t>
            </a:r>
            <a:r>
              <a:rPr lang="en-US" altLang="en-US" b="1" dirty="0">
                <a:solidFill>
                  <a:srgbClr val="FF3300"/>
                </a:solidFill>
                <a:latin typeface="Times New Roman" panose="02020603050405020304" pitchFamily="18" charset="0"/>
              </a:rPr>
              <a:t> tự lập?</a:t>
            </a:r>
            <a:endParaRPr lang="en-US" altLang="en-US" b="1" dirty="0">
              <a:solidFill>
                <a:srgbClr val="FF3300"/>
              </a:solidFill>
              <a:latin typeface="Times New Roman" panose="02020603050405020304" pitchFamily="18" charset="0"/>
            </a:endParaRPr>
          </a:p>
          <a:p>
            <a:pPr>
              <a:spcBef>
                <a:spcPct val="50000"/>
              </a:spcBef>
              <a:buFont typeface="Wingdings" panose="05000000000000000000" pitchFamily="2" charset="2"/>
            </a:pPr>
            <a:r>
              <a:rPr lang="en-US" altLang="en-US" b="1" dirty="0">
                <a:solidFill>
                  <a:srgbClr val="FF3300"/>
                </a:solidFill>
                <a:latin typeface="Times New Roman" panose="02020603050405020304" pitchFamily="18" charset="0"/>
              </a:rPr>
              <a:t>2. Biểu hiện của tính tự lập.</a:t>
            </a:r>
            <a:endParaRPr lang="en-US" altLang="en-US" b="1" dirty="0">
              <a:solidFill>
                <a:srgbClr val="FF3300"/>
              </a:solidFill>
              <a:latin typeface="Times New Roman" panose="02020603050405020304" pitchFamily="18" charset="0"/>
            </a:endParaRPr>
          </a:p>
          <a:p>
            <a:pPr>
              <a:spcBef>
                <a:spcPct val="50000"/>
              </a:spcBef>
              <a:buFont typeface="Wingdings" panose="05000000000000000000" pitchFamily="2" charset="2"/>
            </a:pPr>
            <a:r>
              <a:rPr lang="en-US" altLang="en-US" b="1" dirty="0">
                <a:solidFill>
                  <a:srgbClr val="FF3300"/>
                </a:solidFill>
                <a:latin typeface="Times New Roman" panose="02020603050405020304" pitchFamily="18" charset="0"/>
              </a:rPr>
              <a:t>3. Ý nghĩa của tính tự lập.</a:t>
            </a:r>
            <a:endParaRPr lang="en-US" altLang="en-US" b="1" dirty="0">
              <a:solidFill>
                <a:srgbClr val="FF3300"/>
              </a:solidFill>
              <a:latin typeface="Times New Roman" panose="02020603050405020304" pitchFamily="18" charset="0"/>
            </a:endParaRPr>
          </a:p>
          <a:p>
            <a:pPr>
              <a:spcBef>
                <a:spcPct val="50000"/>
              </a:spcBef>
              <a:buFont typeface="Wingdings" panose="05000000000000000000" pitchFamily="2" charset="2"/>
            </a:pPr>
            <a:r>
              <a:rPr lang="en-US" altLang="en-US" b="1" dirty="0">
                <a:solidFill>
                  <a:srgbClr val="FF3300"/>
                </a:solidFill>
                <a:latin typeface="Times New Roman" panose="02020603050405020304" pitchFamily="18" charset="0"/>
              </a:rPr>
              <a:t>4. Trách nhiệm học sinh.</a:t>
            </a:r>
            <a:endParaRPr lang="en-US" altLang="en-US" b="1" dirty="0">
              <a:solidFill>
                <a:srgbClr val="FF3300"/>
              </a:solidFill>
              <a:latin typeface="Times New Roman" panose="02020603050405020304" pitchFamily="18" charset="0"/>
              <a:ea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linds(horizontal)">
                                      <p:cBhvr>
                                        <p:cTn id="7" dur="500"/>
                                        <p:tgtEl>
                                          <p:spTgt spid="31746"/>
                                        </p:tgtEl>
                                      </p:cBhvr>
                                    </p:animEffect>
                                  </p:childTnLst>
                                </p:cTn>
                              </p:par>
                              <p:par>
                                <p:cTn id="8" presetID="1" presetClass="entr" presetSubtype="0" fill="hold" nodeType="withEffect">
                                  <p:stCondLst>
                                    <p:cond delay="0"/>
                                  </p:stCondLst>
                                  <p:childTnLst>
                                    <p:set>
                                      <p:cBhvr>
                                        <p:cTn id="9" dur="1" fill="hold">
                                          <p:stCondLst>
                                            <p:cond delay="0"/>
                                          </p:stCondLst>
                                        </p:cTn>
                                        <p:tgtEl>
                                          <p:spTgt spid="34819"/>
                                        </p:tgtEl>
                                        <p:attrNameLst>
                                          <p:attrName>style.visibility</p:attrName>
                                        </p:attrNameLst>
                                      </p:cBhvr>
                                      <p:to>
                                        <p:strVal val="visible"/>
                                      </p:to>
                                    </p:set>
                                    <p:animEffect transition="in" filter="blinds(horizontal)">
                                      <p:cBhvr>
                                        <p:cTn id="10" dur="500"/>
                                        <p:tgtEl>
                                          <p:spTgt spid="348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749"/>
                                        </p:tgtEl>
                                        <p:attrNameLst>
                                          <p:attrName>style.visibility</p:attrName>
                                        </p:attrNameLst>
                                      </p:cBhvr>
                                      <p:to>
                                        <p:strVal val="visible"/>
                                      </p:to>
                                    </p:set>
                                    <p:animEffect transition="in" filter="fade">
                                      <p:cBhvr>
                                        <p:cTn id="15" dur="500"/>
                                        <p:tgtEl>
                                          <p:spTgt spid="3174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1757"/>
                                        </p:tgtEl>
                                        <p:attrNameLst>
                                          <p:attrName>style.visibility</p:attrName>
                                        </p:attrNameLst>
                                      </p:cBhvr>
                                      <p:to>
                                        <p:strVal val="visible"/>
                                      </p:to>
                                    </p:set>
                                    <p:animEffect transition="in" filter="fade">
                                      <p:cBhvr>
                                        <p:cTn id="20" dur="500"/>
                                        <p:tgtEl>
                                          <p:spTgt spid="31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57" grpId="0"/>
      <p:bldP spid="3174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2754" name="Picture 2" descr="image002"/>
          <p:cNvPicPr>
            <a:picLocks noChangeAspect="1"/>
          </p:cNvPicPr>
          <p:nvPr/>
        </p:nvPicPr>
        <p:blipFill>
          <a:blip r:embed="rId1"/>
          <a:stretch>
            <a:fillRect/>
          </a:stretch>
        </p:blipFill>
        <p:spPr>
          <a:xfrm>
            <a:off x="4664075" y="2297113"/>
            <a:ext cx="606425" cy="1801812"/>
          </a:xfrm>
          <a:prstGeom prst="rect">
            <a:avLst/>
          </a:prstGeom>
          <a:noFill/>
          <a:ln w="9525">
            <a:noFill/>
          </a:ln>
        </p:spPr>
      </p:pic>
      <p:pic>
        <p:nvPicPr>
          <p:cNvPr id="202755" name="Picture 3" descr="image003"/>
          <p:cNvPicPr>
            <a:picLocks noChangeAspect="1"/>
          </p:cNvPicPr>
          <p:nvPr/>
        </p:nvPicPr>
        <p:blipFill>
          <a:blip r:embed="rId2"/>
          <a:stretch>
            <a:fillRect/>
          </a:stretch>
        </p:blipFill>
        <p:spPr>
          <a:xfrm>
            <a:off x="2925763" y="3616325"/>
            <a:ext cx="2220912" cy="754063"/>
          </a:xfrm>
          <a:prstGeom prst="rect">
            <a:avLst/>
          </a:prstGeom>
          <a:noFill/>
          <a:ln w="9525">
            <a:noFill/>
          </a:ln>
        </p:spPr>
      </p:pic>
      <p:pic>
        <p:nvPicPr>
          <p:cNvPr id="202756" name="Picture 4" descr="image004"/>
          <p:cNvPicPr>
            <a:picLocks noChangeAspect="1"/>
          </p:cNvPicPr>
          <p:nvPr/>
        </p:nvPicPr>
        <p:blipFill>
          <a:blip r:embed="rId3"/>
          <a:stretch>
            <a:fillRect/>
          </a:stretch>
        </p:blipFill>
        <p:spPr>
          <a:xfrm>
            <a:off x="2790825" y="3616325"/>
            <a:ext cx="2355850" cy="1120775"/>
          </a:xfrm>
          <a:prstGeom prst="rect">
            <a:avLst/>
          </a:prstGeom>
          <a:noFill/>
          <a:ln w="9525">
            <a:noFill/>
          </a:ln>
        </p:spPr>
      </p:pic>
      <p:pic>
        <p:nvPicPr>
          <p:cNvPr id="202757" name="Picture 5" descr="image005"/>
          <p:cNvPicPr>
            <a:picLocks noChangeAspect="1"/>
          </p:cNvPicPr>
          <p:nvPr/>
        </p:nvPicPr>
        <p:blipFill>
          <a:blip r:embed="rId4"/>
          <a:stretch>
            <a:fillRect/>
          </a:stretch>
        </p:blipFill>
        <p:spPr>
          <a:xfrm>
            <a:off x="2857500" y="3613150"/>
            <a:ext cx="2292350" cy="1484313"/>
          </a:xfrm>
          <a:prstGeom prst="rect">
            <a:avLst/>
          </a:prstGeom>
          <a:noFill/>
          <a:ln w="9525">
            <a:noFill/>
          </a:ln>
        </p:spPr>
      </p:pic>
      <p:pic>
        <p:nvPicPr>
          <p:cNvPr id="202758" name="Picture 6" descr="image006"/>
          <p:cNvPicPr>
            <a:picLocks noChangeAspect="1"/>
          </p:cNvPicPr>
          <p:nvPr/>
        </p:nvPicPr>
        <p:blipFill>
          <a:blip r:embed="rId5"/>
          <a:stretch>
            <a:fillRect/>
          </a:stretch>
        </p:blipFill>
        <p:spPr>
          <a:xfrm>
            <a:off x="2922588" y="3613150"/>
            <a:ext cx="2227262" cy="2039938"/>
          </a:xfrm>
          <a:prstGeom prst="rect">
            <a:avLst/>
          </a:prstGeom>
          <a:noFill/>
          <a:ln w="9525">
            <a:noFill/>
          </a:ln>
        </p:spPr>
      </p:pic>
      <p:pic>
        <p:nvPicPr>
          <p:cNvPr id="202759" name="Picture 7" descr="image007"/>
          <p:cNvPicPr>
            <a:picLocks noChangeAspect="1"/>
          </p:cNvPicPr>
          <p:nvPr/>
        </p:nvPicPr>
        <p:blipFill>
          <a:blip r:embed="rId6"/>
          <a:stretch>
            <a:fillRect/>
          </a:stretch>
        </p:blipFill>
        <p:spPr>
          <a:xfrm>
            <a:off x="3402013" y="3619500"/>
            <a:ext cx="1997075" cy="2873375"/>
          </a:xfrm>
          <a:prstGeom prst="rect">
            <a:avLst/>
          </a:prstGeom>
          <a:noFill/>
          <a:ln w="9525">
            <a:noFill/>
          </a:ln>
        </p:spPr>
      </p:pic>
      <p:pic>
        <p:nvPicPr>
          <p:cNvPr id="202760" name="Picture 8" descr="image008"/>
          <p:cNvPicPr>
            <a:picLocks noChangeAspect="1"/>
          </p:cNvPicPr>
          <p:nvPr/>
        </p:nvPicPr>
        <p:blipFill>
          <a:blip r:embed="rId7"/>
          <a:stretch>
            <a:fillRect/>
          </a:stretch>
        </p:blipFill>
        <p:spPr>
          <a:xfrm>
            <a:off x="3316288" y="2282825"/>
            <a:ext cx="1954212" cy="550863"/>
          </a:xfrm>
          <a:prstGeom prst="rect">
            <a:avLst/>
          </a:prstGeom>
          <a:noFill/>
          <a:ln w="9525">
            <a:noFill/>
          </a:ln>
        </p:spPr>
      </p:pic>
      <p:pic>
        <p:nvPicPr>
          <p:cNvPr id="202761" name="Picture 9" descr="image009"/>
          <p:cNvPicPr>
            <a:picLocks noChangeAspect="1"/>
          </p:cNvPicPr>
          <p:nvPr/>
        </p:nvPicPr>
        <p:blipFill>
          <a:blip r:embed="rId8"/>
          <a:stretch>
            <a:fillRect/>
          </a:stretch>
        </p:blipFill>
        <p:spPr>
          <a:xfrm>
            <a:off x="2332038" y="2319338"/>
            <a:ext cx="1484312" cy="1268412"/>
          </a:xfrm>
          <a:prstGeom prst="rect">
            <a:avLst/>
          </a:prstGeom>
          <a:noFill/>
          <a:ln w="9525">
            <a:noFill/>
          </a:ln>
        </p:spPr>
      </p:pic>
      <p:pic>
        <p:nvPicPr>
          <p:cNvPr id="202762" name="Picture 10" descr="image010"/>
          <p:cNvPicPr>
            <a:picLocks noChangeAspect="1"/>
          </p:cNvPicPr>
          <p:nvPr/>
        </p:nvPicPr>
        <p:blipFill>
          <a:blip r:embed="rId9"/>
          <a:stretch>
            <a:fillRect/>
          </a:stretch>
        </p:blipFill>
        <p:spPr>
          <a:xfrm>
            <a:off x="1604963" y="2611438"/>
            <a:ext cx="1176337" cy="962025"/>
          </a:xfrm>
          <a:prstGeom prst="rect">
            <a:avLst/>
          </a:prstGeom>
          <a:noFill/>
          <a:ln w="9525">
            <a:noFill/>
          </a:ln>
        </p:spPr>
      </p:pic>
      <p:pic>
        <p:nvPicPr>
          <p:cNvPr id="202763" name="Picture 11" descr="image011"/>
          <p:cNvPicPr>
            <a:picLocks noChangeAspect="1"/>
          </p:cNvPicPr>
          <p:nvPr/>
        </p:nvPicPr>
        <p:blipFill>
          <a:blip r:embed="rId10"/>
          <a:stretch>
            <a:fillRect/>
          </a:stretch>
        </p:blipFill>
        <p:spPr>
          <a:xfrm>
            <a:off x="1417638" y="3044825"/>
            <a:ext cx="1363662" cy="528638"/>
          </a:xfrm>
          <a:prstGeom prst="rect">
            <a:avLst/>
          </a:prstGeom>
          <a:noFill/>
          <a:ln w="9525">
            <a:noFill/>
          </a:ln>
        </p:spPr>
      </p:pic>
      <p:pic>
        <p:nvPicPr>
          <p:cNvPr id="202764" name="Picture 12" descr="image012"/>
          <p:cNvPicPr>
            <a:picLocks noChangeAspect="1"/>
          </p:cNvPicPr>
          <p:nvPr/>
        </p:nvPicPr>
        <p:blipFill>
          <a:blip r:embed="rId11"/>
          <a:stretch>
            <a:fillRect/>
          </a:stretch>
        </p:blipFill>
        <p:spPr>
          <a:xfrm>
            <a:off x="1444625" y="3138488"/>
            <a:ext cx="1336675" cy="798512"/>
          </a:xfrm>
          <a:prstGeom prst="rect">
            <a:avLst/>
          </a:prstGeom>
          <a:noFill/>
          <a:ln w="9525">
            <a:noFill/>
          </a:ln>
        </p:spPr>
      </p:pic>
      <p:pic>
        <p:nvPicPr>
          <p:cNvPr id="202765" name="Picture 13" descr="image013"/>
          <p:cNvPicPr>
            <a:picLocks noChangeAspect="1"/>
          </p:cNvPicPr>
          <p:nvPr/>
        </p:nvPicPr>
        <p:blipFill>
          <a:blip r:embed="rId12"/>
          <a:stretch>
            <a:fillRect/>
          </a:stretch>
        </p:blipFill>
        <p:spPr>
          <a:xfrm>
            <a:off x="1851025" y="1657350"/>
            <a:ext cx="1965325" cy="1125538"/>
          </a:xfrm>
          <a:prstGeom prst="rect">
            <a:avLst/>
          </a:prstGeom>
          <a:noFill/>
          <a:ln w="9525">
            <a:noFill/>
          </a:ln>
        </p:spPr>
      </p:pic>
      <p:pic>
        <p:nvPicPr>
          <p:cNvPr id="202766" name="Picture 14" descr="image014"/>
          <p:cNvPicPr>
            <a:picLocks noChangeAspect="1"/>
          </p:cNvPicPr>
          <p:nvPr/>
        </p:nvPicPr>
        <p:blipFill>
          <a:blip r:embed="rId13"/>
          <a:stretch>
            <a:fillRect/>
          </a:stretch>
        </p:blipFill>
        <p:spPr>
          <a:xfrm>
            <a:off x="1057275" y="1435100"/>
            <a:ext cx="1233488" cy="671513"/>
          </a:xfrm>
          <a:prstGeom prst="rect">
            <a:avLst/>
          </a:prstGeom>
          <a:noFill/>
          <a:ln w="9525">
            <a:noFill/>
          </a:ln>
        </p:spPr>
      </p:pic>
      <p:pic>
        <p:nvPicPr>
          <p:cNvPr id="202767" name="Picture 15" descr="image015"/>
          <p:cNvPicPr>
            <a:picLocks noChangeAspect="1"/>
          </p:cNvPicPr>
          <p:nvPr/>
        </p:nvPicPr>
        <p:blipFill>
          <a:blip r:embed="rId14"/>
          <a:stretch>
            <a:fillRect/>
          </a:stretch>
        </p:blipFill>
        <p:spPr>
          <a:xfrm>
            <a:off x="955675" y="1671638"/>
            <a:ext cx="1344613" cy="700087"/>
          </a:xfrm>
          <a:prstGeom prst="rect">
            <a:avLst/>
          </a:prstGeom>
          <a:noFill/>
          <a:ln w="9525">
            <a:noFill/>
          </a:ln>
        </p:spPr>
      </p:pic>
      <p:pic>
        <p:nvPicPr>
          <p:cNvPr id="202768" name="Picture 16" descr="image016"/>
          <p:cNvPicPr>
            <a:picLocks noChangeAspect="1"/>
          </p:cNvPicPr>
          <p:nvPr/>
        </p:nvPicPr>
        <p:blipFill>
          <a:blip r:embed="rId15"/>
          <a:stretch>
            <a:fillRect/>
          </a:stretch>
        </p:blipFill>
        <p:spPr>
          <a:xfrm>
            <a:off x="1027113" y="1671638"/>
            <a:ext cx="1273175" cy="1147762"/>
          </a:xfrm>
          <a:prstGeom prst="rect">
            <a:avLst/>
          </a:prstGeom>
          <a:noFill/>
          <a:ln w="9525">
            <a:noFill/>
          </a:ln>
        </p:spPr>
      </p:pic>
      <p:pic>
        <p:nvPicPr>
          <p:cNvPr id="202769" name="Picture 17" descr="image017"/>
          <p:cNvPicPr>
            <a:picLocks noChangeAspect="1"/>
          </p:cNvPicPr>
          <p:nvPr/>
        </p:nvPicPr>
        <p:blipFill>
          <a:blip r:embed="rId16"/>
          <a:stretch>
            <a:fillRect/>
          </a:stretch>
        </p:blipFill>
        <p:spPr>
          <a:xfrm>
            <a:off x="4716463" y="873125"/>
            <a:ext cx="550862" cy="1957388"/>
          </a:xfrm>
          <a:prstGeom prst="rect">
            <a:avLst/>
          </a:prstGeom>
          <a:noFill/>
          <a:ln w="9525">
            <a:noFill/>
          </a:ln>
        </p:spPr>
      </p:pic>
      <p:pic>
        <p:nvPicPr>
          <p:cNvPr id="202770" name="Picture 18" descr="image018"/>
          <p:cNvPicPr>
            <a:picLocks noChangeAspect="1"/>
          </p:cNvPicPr>
          <p:nvPr/>
        </p:nvPicPr>
        <p:blipFill>
          <a:blip r:embed="rId17"/>
          <a:stretch>
            <a:fillRect/>
          </a:stretch>
        </p:blipFill>
        <p:spPr>
          <a:xfrm>
            <a:off x="4160838" y="401638"/>
            <a:ext cx="993775" cy="915987"/>
          </a:xfrm>
          <a:prstGeom prst="rect">
            <a:avLst/>
          </a:prstGeom>
          <a:noFill/>
          <a:ln w="9525">
            <a:noFill/>
          </a:ln>
        </p:spPr>
      </p:pic>
      <p:pic>
        <p:nvPicPr>
          <p:cNvPr id="202772" name="Picture 20" descr="image020"/>
          <p:cNvPicPr>
            <a:picLocks noChangeAspect="1"/>
          </p:cNvPicPr>
          <p:nvPr/>
        </p:nvPicPr>
        <p:blipFill>
          <a:blip r:embed="rId18"/>
          <a:stretch>
            <a:fillRect/>
          </a:stretch>
        </p:blipFill>
        <p:spPr>
          <a:xfrm>
            <a:off x="4800600" y="762000"/>
            <a:ext cx="1325563" cy="628650"/>
          </a:xfrm>
          <a:prstGeom prst="rect">
            <a:avLst/>
          </a:prstGeom>
          <a:noFill/>
          <a:ln w="9525">
            <a:noFill/>
          </a:ln>
        </p:spPr>
      </p:pic>
      <p:pic>
        <p:nvPicPr>
          <p:cNvPr id="202773" name="Picture 21" descr="image021"/>
          <p:cNvPicPr>
            <a:picLocks noChangeAspect="1"/>
          </p:cNvPicPr>
          <p:nvPr/>
        </p:nvPicPr>
        <p:blipFill>
          <a:blip r:embed="rId19"/>
          <a:stretch>
            <a:fillRect/>
          </a:stretch>
        </p:blipFill>
        <p:spPr>
          <a:xfrm>
            <a:off x="4733925" y="1530350"/>
            <a:ext cx="2451100" cy="1303338"/>
          </a:xfrm>
          <a:prstGeom prst="rect">
            <a:avLst/>
          </a:prstGeom>
          <a:noFill/>
          <a:ln w="9525">
            <a:noFill/>
          </a:ln>
        </p:spPr>
      </p:pic>
      <p:pic>
        <p:nvPicPr>
          <p:cNvPr id="202774" name="Picture 22" descr="image022"/>
          <p:cNvPicPr>
            <a:picLocks noChangeAspect="1"/>
          </p:cNvPicPr>
          <p:nvPr/>
        </p:nvPicPr>
        <p:blipFill>
          <a:blip r:embed="rId20"/>
          <a:stretch>
            <a:fillRect/>
          </a:stretch>
        </p:blipFill>
        <p:spPr>
          <a:xfrm>
            <a:off x="6694488" y="665163"/>
            <a:ext cx="793750" cy="1343025"/>
          </a:xfrm>
          <a:prstGeom prst="rect">
            <a:avLst/>
          </a:prstGeom>
          <a:noFill/>
          <a:ln w="9525">
            <a:noFill/>
          </a:ln>
        </p:spPr>
      </p:pic>
      <p:pic>
        <p:nvPicPr>
          <p:cNvPr id="202775" name="Picture 23" descr="image023"/>
          <p:cNvPicPr>
            <a:picLocks noChangeAspect="1"/>
          </p:cNvPicPr>
          <p:nvPr/>
        </p:nvPicPr>
        <p:blipFill>
          <a:blip r:embed="rId21"/>
          <a:stretch>
            <a:fillRect/>
          </a:stretch>
        </p:blipFill>
        <p:spPr>
          <a:xfrm>
            <a:off x="6705600" y="1030288"/>
            <a:ext cx="1347788" cy="989012"/>
          </a:xfrm>
          <a:prstGeom prst="rect">
            <a:avLst/>
          </a:prstGeom>
          <a:noFill/>
          <a:ln w="9525">
            <a:noFill/>
          </a:ln>
        </p:spPr>
      </p:pic>
      <p:pic>
        <p:nvPicPr>
          <p:cNvPr id="202776" name="Picture 24" descr="image024"/>
          <p:cNvPicPr>
            <a:picLocks noChangeAspect="1"/>
          </p:cNvPicPr>
          <p:nvPr/>
        </p:nvPicPr>
        <p:blipFill>
          <a:blip r:embed="rId22"/>
          <a:stretch>
            <a:fillRect/>
          </a:stretch>
        </p:blipFill>
        <p:spPr>
          <a:xfrm>
            <a:off x="6705600" y="1581150"/>
            <a:ext cx="1482725" cy="519113"/>
          </a:xfrm>
          <a:prstGeom prst="rect">
            <a:avLst/>
          </a:prstGeom>
          <a:noFill/>
          <a:ln w="9525">
            <a:noFill/>
          </a:ln>
        </p:spPr>
      </p:pic>
      <p:pic>
        <p:nvPicPr>
          <p:cNvPr id="202777" name="Picture 25" descr="image025"/>
          <p:cNvPicPr>
            <a:picLocks noChangeAspect="1"/>
          </p:cNvPicPr>
          <p:nvPr/>
        </p:nvPicPr>
        <p:blipFill>
          <a:blip r:embed="rId23"/>
          <a:stretch>
            <a:fillRect/>
          </a:stretch>
        </p:blipFill>
        <p:spPr>
          <a:xfrm>
            <a:off x="4737100" y="2300288"/>
            <a:ext cx="1984375" cy="1679575"/>
          </a:xfrm>
          <a:prstGeom prst="rect">
            <a:avLst/>
          </a:prstGeom>
          <a:noFill/>
          <a:ln w="9525">
            <a:noFill/>
          </a:ln>
        </p:spPr>
      </p:pic>
      <p:pic>
        <p:nvPicPr>
          <p:cNvPr id="202778" name="Picture 26" descr="image026"/>
          <p:cNvPicPr>
            <a:picLocks noChangeAspect="1"/>
          </p:cNvPicPr>
          <p:nvPr/>
        </p:nvPicPr>
        <p:blipFill>
          <a:blip r:embed="rId24"/>
          <a:stretch>
            <a:fillRect/>
          </a:stretch>
        </p:blipFill>
        <p:spPr>
          <a:xfrm>
            <a:off x="6238875" y="2581275"/>
            <a:ext cx="974725" cy="1344613"/>
          </a:xfrm>
          <a:prstGeom prst="rect">
            <a:avLst/>
          </a:prstGeom>
          <a:noFill/>
          <a:ln w="9525">
            <a:noFill/>
          </a:ln>
        </p:spPr>
      </p:pic>
      <p:pic>
        <p:nvPicPr>
          <p:cNvPr id="202779" name="Picture 27" descr="image027"/>
          <p:cNvPicPr>
            <a:picLocks noChangeAspect="1"/>
          </p:cNvPicPr>
          <p:nvPr/>
        </p:nvPicPr>
        <p:blipFill>
          <a:blip r:embed="rId25"/>
          <a:stretch>
            <a:fillRect/>
          </a:stretch>
        </p:blipFill>
        <p:spPr>
          <a:xfrm>
            <a:off x="6245225" y="3067050"/>
            <a:ext cx="1465263" cy="865188"/>
          </a:xfrm>
          <a:prstGeom prst="rect">
            <a:avLst/>
          </a:prstGeom>
          <a:noFill/>
          <a:ln w="9525">
            <a:noFill/>
          </a:ln>
        </p:spPr>
      </p:pic>
      <p:pic>
        <p:nvPicPr>
          <p:cNvPr id="202780" name="Picture 28" descr="image028"/>
          <p:cNvPicPr>
            <a:picLocks noChangeAspect="1"/>
          </p:cNvPicPr>
          <p:nvPr/>
        </p:nvPicPr>
        <p:blipFill>
          <a:blip r:embed="rId26"/>
          <a:stretch>
            <a:fillRect/>
          </a:stretch>
        </p:blipFill>
        <p:spPr>
          <a:xfrm>
            <a:off x="6238875" y="3498850"/>
            <a:ext cx="1512888" cy="549275"/>
          </a:xfrm>
          <a:prstGeom prst="rect">
            <a:avLst/>
          </a:prstGeom>
          <a:noFill/>
          <a:ln w="9525">
            <a:noFill/>
          </a:ln>
        </p:spPr>
      </p:pic>
      <p:pic>
        <p:nvPicPr>
          <p:cNvPr id="202781" name="Picture 29" descr="image029"/>
          <p:cNvPicPr>
            <a:picLocks noChangeAspect="1"/>
          </p:cNvPicPr>
          <p:nvPr/>
        </p:nvPicPr>
        <p:blipFill>
          <a:blip r:embed="rId27"/>
          <a:stretch>
            <a:fillRect/>
          </a:stretch>
        </p:blipFill>
        <p:spPr>
          <a:xfrm>
            <a:off x="6278563" y="3538538"/>
            <a:ext cx="1417637" cy="850900"/>
          </a:xfrm>
          <a:prstGeom prst="rect">
            <a:avLst/>
          </a:prstGeom>
          <a:noFill/>
          <a:ln w="9525">
            <a:noFill/>
          </a:ln>
        </p:spPr>
      </p:pic>
      <p:pic>
        <p:nvPicPr>
          <p:cNvPr id="35868" name="Picture 30" descr="image001"/>
          <p:cNvPicPr>
            <a:picLocks noChangeAspect="1"/>
          </p:cNvPicPr>
          <p:nvPr/>
        </p:nvPicPr>
        <p:blipFill>
          <a:blip r:embed="rId28"/>
          <a:stretch>
            <a:fillRect/>
          </a:stretch>
        </p:blipFill>
        <p:spPr>
          <a:xfrm>
            <a:off x="4630738" y="2314575"/>
            <a:ext cx="747712" cy="504825"/>
          </a:xfrm>
          <a:prstGeom prst="rect">
            <a:avLst/>
          </a:prstGeom>
          <a:noFill/>
          <a:ln w="9525">
            <a:noFill/>
          </a:ln>
        </p:spPr>
      </p:pic>
      <p:sp>
        <p:nvSpPr>
          <p:cNvPr id="35869" name="Oval 31"/>
          <p:cNvSpPr/>
          <p:nvPr/>
        </p:nvSpPr>
        <p:spPr>
          <a:xfrm>
            <a:off x="4648200" y="2286000"/>
            <a:ext cx="838200" cy="533400"/>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nchorCtr="0"/>
          <a:p>
            <a:pPr algn="ctr"/>
            <a:r>
              <a:rPr lang="en-US" altLang="en-US" sz="1600" b="1" dirty="0">
                <a:solidFill>
                  <a:srgbClr val="CC0000"/>
                </a:solidFill>
                <a:latin typeface="Times New Roman" panose="02020603050405020304" pitchFamily="18" charset="0"/>
              </a:rPr>
              <a:t>TỰ</a:t>
            </a:r>
            <a:endParaRPr lang="en-US" altLang="en-US" sz="1600" b="1" dirty="0">
              <a:solidFill>
                <a:srgbClr val="CC0000"/>
              </a:solidFill>
              <a:latin typeface="Times New Roman" panose="02020603050405020304" pitchFamily="18" charset="0"/>
            </a:endParaRPr>
          </a:p>
          <a:p>
            <a:pPr algn="ctr"/>
            <a:r>
              <a:rPr lang="en-US" altLang="en-US" sz="1600" b="1" dirty="0">
                <a:solidFill>
                  <a:srgbClr val="CC0000"/>
                </a:solidFill>
                <a:latin typeface="Times New Roman" panose="02020603050405020304" pitchFamily="18" charset="0"/>
              </a:rPr>
              <a:t>LẬP</a:t>
            </a:r>
            <a:endParaRPr lang="en-US" altLang="en-US" sz="1600" b="1" dirty="0">
              <a:solidFill>
                <a:srgbClr val="CC0000"/>
              </a:solidFill>
              <a:latin typeface="Times New Roman" panose="02020603050405020304" pitchFamily="18" charset="0"/>
            </a:endParaRPr>
          </a:p>
        </p:txBody>
      </p:sp>
      <p:sp>
        <p:nvSpPr>
          <p:cNvPr id="35870" name="AutoShape 32"/>
          <p:cNvSpPr/>
          <p:nvPr/>
        </p:nvSpPr>
        <p:spPr>
          <a:xfrm>
            <a:off x="0" y="0"/>
            <a:ext cx="4419600" cy="838200"/>
          </a:xfrm>
          <a:prstGeom prst="horizontalScroll">
            <a:avLst>
              <a:gd name="adj" fmla="val 12500"/>
            </a:avLst>
          </a:prstGeom>
          <a:solidFill>
            <a:schemeClr val="accent1"/>
          </a:solidFill>
          <a:ln w="9525" cap="flat" cmpd="sng">
            <a:solidFill>
              <a:schemeClr val="tx1"/>
            </a:solidFill>
            <a:prstDash val="solid"/>
            <a:round/>
            <a:headEnd type="none" w="med" len="med"/>
            <a:tailEnd type="none" w="med" len="med"/>
          </a:ln>
        </p:spPr>
        <p:txBody>
          <a:bodyPr wrap="none" anchor="ctr" anchorCtr="0"/>
          <a:p>
            <a:pPr algn="ctr"/>
            <a:r>
              <a:rPr lang="en-US" altLang="en-US" sz="2400" b="1" dirty="0">
                <a:solidFill>
                  <a:srgbClr val="CC0000"/>
                </a:solidFill>
                <a:latin typeface="Times New Roman" panose="02020603050405020304" pitchFamily="18" charset="0"/>
              </a:rPr>
              <a:t>CỦNG CỐ:  BẢN ĐỒ TƯ DUY</a:t>
            </a:r>
            <a:endParaRPr lang="en-US" altLang="en-US" sz="2400" b="1" dirty="0">
              <a:solidFill>
                <a:srgbClr val="CC0000"/>
              </a:solidFill>
              <a:latin typeface="Times New Roman" panose="02020603050405020304" pitchFamily="18"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2754"/>
                                        </p:tgtEl>
                                        <p:attrNameLst>
                                          <p:attrName>style.visibility</p:attrName>
                                        </p:attrNameLst>
                                      </p:cBhvr>
                                      <p:to>
                                        <p:strVal val="visible"/>
                                      </p:to>
                                    </p:set>
                                    <p:animEffect transition="in" filter="wipe(left)">
                                      <p:cBhvr>
                                        <p:cTn id="7" dur="500"/>
                                        <p:tgtEl>
                                          <p:spTgt spid="2027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02755"/>
                                        </p:tgtEl>
                                        <p:attrNameLst>
                                          <p:attrName>style.visibility</p:attrName>
                                        </p:attrNameLst>
                                      </p:cBhvr>
                                      <p:to>
                                        <p:strVal val="visible"/>
                                      </p:to>
                                    </p:set>
                                    <p:animEffect transition="in" filter="wipe(right)">
                                      <p:cBhvr>
                                        <p:cTn id="12" dur="500"/>
                                        <p:tgtEl>
                                          <p:spTgt spid="2027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02756"/>
                                        </p:tgtEl>
                                        <p:attrNameLst>
                                          <p:attrName>style.visibility</p:attrName>
                                        </p:attrNameLst>
                                      </p:cBhvr>
                                      <p:to>
                                        <p:strVal val="visible"/>
                                      </p:to>
                                    </p:set>
                                    <p:animEffect transition="in" filter="wipe(right)">
                                      <p:cBhvr>
                                        <p:cTn id="17" dur="500"/>
                                        <p:tgtEl>
                                          <p:spTgt spid="20275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02757"/>
                                        </p:tgtEl>
                                        <p:attrNameLst>
                                          <p:attrName>style.visibility</p:attrName>
                                        </p:attrNameLst>
                                      </p:cBhvr>
                                      <p:to>
                                        <p:strVal val="visible"/>
                                      </p:to>
                                    </p:set>
                                    <p:animEffect transition="in" filter="wipe(right)">
                                      <p:cBhvr>
                                        <p:cTn id="22" dur="500"/>
                                        <p:tgtEl>
                                          <p:spTgt spid="20275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02758"/>
                                        </p:tgtEl>
                                        <p:attrNameLst>
                                          <p:attrName>style.visibility</p:attrName>
                                        </p:attrNameLst>
                                      </p:cBhvr>
                                      <p:to>
                                        <p:strVal val="visible"/>
                                      </p:to>
                                    </p:set>
                                    <p:animEffect transition="in" filter="wipe(right)">
                                      <p:cBhvr>
                                        <p:cTn id="27" dur="500"/>
                                        <p:tgtEl>
                                          <p:spTgt spid="20275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02759"/>
                                        </p:tgtEl>
                                        <p:attrNameLst>
                                          <p:attrName>style.visibility</p:attrName>
                                        </p:attrNameLst>
                                      </p:cBhvr>
                                      <p:to>
                                        <p:strVal val="visible"/>
                                      </p:to>
                                    </p:set>
                                    <p:animEffect transition="in" filter="wipe(up)">
                                      <p:cBhvr>
                                        <p:cTn id="32" dur="500"/>
                                        <p:tgtEl>
                                          <p:spTgt spid="20275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02760"/>
                                        </p:tgtEl>
                                        <p:attrNameLst>
                                          <p:attrName>style.visibility</p:attrName>
                                        </p:attrNameLst>
                                      </p:cBhvr>
                                      <p:to>
                                        <p:strVal val="visible"/>
                                      </p:to>
                                    </p:set>
                                    <p:animEffect transition="in" filter="wipe(down)">
                                      <p:cBhvr>
                                        <p:cTn id="37" dur="500"/>
                                        <p:tgtEl>
                                          <p:spTgt spid="20276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202761"/>
                                        </p:tgtEl>
                                        <p:attrNameLst>
                                          <p:attrName>style.visibility</p:attrName>
                                        </p:attrNameLst>
                                      </p:cBhvr>
                                      <p:to>
                                        <p:strVal val="visible"/>
                                      </p:to>
                                    </p:set>
                                    <p:animEffect transition="in" filter="wipe(right)">
                                      <p:cBhvr>
                                        <p:cTn id="42" dur="500"/>
                                        <p:tgtEl>
                                          <p:spTgt spid="20276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202762"/>
                                        </p:tgtEl>
                                        <p:attrNameLst>
                                          <p:attrName>style.visibility</p:attrName>
                                        </p:attrNameLst>
                                      </p:cBhvr>
                                      <p:to>
                                        <p:strVal val="visible"/>
                                      </p:to>
                                    </p:set>
                                    <p:animEffect transition="in" filter="wipe(right)">
                                      <p:cBhvr>
                                        <p:cTn id="47" dur="500"/>
                                        <p:tgtEl>
                                          <p:spTgt spid="20276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202763"/>
                                        </p:tgtEl>
                                        <p:attrNameLst>
                                          <p:attrName>style.visibility</p:attrName>
                                        </p:attrNameLst>
                                      </p:cBhvr>
                                      <p:to>
                                        <p:strVal val="visible"/>
                                      </p:to>
                                    </p:set>
                                    <p:animEffect transition="in" filter="wipe(right)">
                                      <p:cBhvr>
                                        <p:cTn id="52" dur="500"/>
                                        <p:tgtEl>
                                          <p:spTgt spid="20276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202764"/>
                                        </p:tgtEl>
                                        <p:attrNameLst>
                                          <p:attrName>style.visibility</p:attrName>
                                        </p:attrNameLst>
                                      </p:cBhvr>
                                      <p:to>
                                        <p:strVal val="visible"/>
                                      </p:to>
                                    </p:set>
                                    <p:animEffect transition="in" filter="wipe(right)">
                                      <p:cBhvr>
                                        <p:cTn id="57" dur="500"/>
                                        <p:tgtEl>
                                          <p:spTgt spid="20276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02765"/>
                                        </p:tgtEl>
                                        <p:attrNameLst>
                                          <p:attrName>style.visibility</p:attrName>
                                        </p:attrNameLst>
                                      </p:cBhvr>
                                      <p:to>
                                        <p:strVal val="visible"/>
                                      </p:to>
                                    </p:set>
                                    <p:animEffect transition="in" filter="wipe(down)">
                                      <p:cBhvr>
                                        <p:cTn id="62" dur="500"/>
                                        <p:tgtEl>
                                          <p:spTgt spid="20276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nodeType="clickEffect">
                                  <p:stCondLst>
                                    <p:cond delay="0"/>
                                  </p:stCondLst>
                                  <p:childTnLst>
                                    <p:set>
                                      <p:cBhvr>
                                        <p:cTn id="66" dur="1" fill="hold">
                                          <p:stCondLst>
                                            <p:cond delay="0"/>
                                          </p:stCondLst>
                                        </p:cTn>
                                        <p:tgtEl>
                                          <p:spTgt spid="202766"/>
                                        </p:tgtEl>
                                        <p:attrNameLst>
                                          <p:attrName>style.visibility</p:attrName>
                                        </p:attrNameLst>
                                      </p:cBhvr>
                                      <p:to>
                                        <p:strVal val="visible"/>
                                      </p:to>
                                    </p:set>
                                    <p:animEffect transition="in" filter="wipe(right)">
                                      <p:cBhvr>
                                        <p:cTn id="67" dur="500"/>
                                        <p:tgtEl>
                                          <p:spTgt spid="20276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202767"/>
                                        </p:tgtEl>
                                        <p:attrNameLst>
                                          <p:attrName>style.visibility</p:attrName>
                                        </p:attrNameLst>
                                      </p:cBhvr>
                                      <p:to>
                                        <p:strVal val="visible"/>
                                      </p:to>
                                    </p:set>
                                    <p:animEffect transition="in" filter="wipe(right)">
                                      <p:cBhvr>
                                        <p:cTn id="72" dur="500"/>
                                        <p:tgtEl>
                                          <p:spTgt spid="20276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nodeType="clickEffect">
                                  <p:stCondLst>
                                    <p:cond delay="0"/>
                                  </p:stCondLst>
                                  <p:childTnLst>
                                    <p:set>
                                      <p:cBhvr>
                                        <p:cTn id="76" dur="1" fill="hold">
                                          <p:stCondLst>
                                            <p:cond delay="0"/>
                                          </p:stCondLst>
                                        </p:cTn>
                                        <p:tgtEl>
                                          <p:spTgt spid="202768"/>
                                        </p:tgtEl>
                                        <p:attrNameLst>
                                          <p:attrName>style.visibility</p:attrName>
                                        </p:attrNameLst>
                                      </p:cBhvr>
                                      <p:to>
                                        <p:strVal val="visible"/>
                                      </p:to>
                                    </p:set>
                                    <p:animEffect transition="in" filter="wipe(right)">
                                      <p:cBhvr>
                                        <p:cTn id="77" dur="500"/>
                                        <p:tgtEl>
                                          <p:spTgt spid="20276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202769"/>
                                        </p:tgtEl>
                                        <p:attrNameLst>
                                          <p:attrName>style.visibility</p:attrName>
                                        </p:attrNameLst>
                                      </p:cBhvr>
                                      <p:to>
                                        <p:strVal val="visible"/>
                                      </p:to>
                                    </p:set>
                                    <p:animEffect transition="in" filter="wipe(down)">
                                      <p:cBhvr>
                                        <p:cTn id="82" dur="500"/>
                                        <p:tgtEl>
                                          <p:spTgt spid="20276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202770"/>
                                        </p:tgtEl>
                                        <p:attrNameLst>
                                          <p:attrName>style.visibility</p:attrName>
                                        </p:attrNameLst>
                                      </p:cBhvr>
                                      <p:to>
                                        <p:strVal val="visible"/>
                                      </p:to>
                                    </p:set>
                                    <p:animEffect transition="in" filter="wipe(down)">
                                      <p:cBhvr>
                                        <p:cTn id="87" dur="500"/>
                                        <p:tgtEl>
                                          <p:spTgt spid="20277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202772"/>
                                        </p:tgtEl>
                                        <p:attrNameLst>
                                          <p:attrName>style.visibility</p:attrName>
                                        </p:attrNameLst>
                                      </p:cBhvr>
                                      <p:to>
                                        <p:strVal val="visible"/>
                                      </p:to>
                                    </p:set>
                                    <p:animEffect transition="in" filter="wipe(left)">
                                      <p:cBhvr>
                                        <p:cTn id="92" dur="500"/>
                                        <p:tgtEl>
                                          <p:spTgt spid="20277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202773"/>
                                        </p:tgtEl>
                                        <p:attrNameLst>
                                          <p:attrName>style.visibility</p:attrName>
                                        </p:attrNameLst>
                                      </p:cBhvr>
                                      <p:to>
                                        <p:strVal val="visible"/>
                                      </p:to>
                                    </p:set>
                                    <p:animEffect transition="in" filter="wipe(left)">
                                      <p:cBhvr>
                                        <p:cTn id="97" dur="500"/>
                                        <p:tgtEl>
                                          <p:spTgt spid="20277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202774"/>
                                        </p:tgtEl>
                                        <p:attrNameLst>
                                          <p:attrName>style.visibility</p:attrName>
                                        </p:attrNameLst>
                                      </p:cBhvr>
                                      <p:to>
                                        <p:strVal val="visible"/>
                                      </p:to>
                                    </p:set>
                                    <p:animEffect transition="in" filter="wipe(down)">
                                      <p:cBhvr>
                                        <p:cTn id="102" dur="500"/>
                                        <p:tgtEl>
                                          <p:spTgt spid="202774"/>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202775"/>
                                        </p:tgtEl>
                                        <p:attrNameLst>
                                          <p:attrName>style.visibility</p:attrName>
                                        </p:attrNameLst>
                                      </p:cBhvr>
                                      <p:to>
                                        <p:strVal val="visible"/>
                                      </p:to>
                                    </p:set>
                                    <p:animEffect transition="in" filter="wipe(left)">
                                      <p:cBhvr>
                                        <p:cTn id="107" dur="500"/>
                                        <p:tgtEl>
                                          <p:spTgt spid="202775"/>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202776"/>
                                        </p:tgtEl>
                                        <p:attrNameLst>
                                          <p:attrName>style.visibility</p:attrName>
                                        </p:attrNameLst>
                                      </p:cBhvr>
                                      <p:to>
                                        <p:strVal val="visible"/>
                                      </p:to>
                                    </p:set>
                                    <p:animEffect transition="in" filter="wipe(left)">
                                      <p:cBhvr>
                                        <p:cTn id="112" dur="500"/>
                                        <p:tgtEl>
                                          <p:spTgt spid="202776"/>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202777"/>
                                        </p:tgtEl>
                                        <p:attrNameLst>
                                          <p:attrName>style.visibility</p:attrName>
                                        </p:attrNameLst>
                                      </p:cBhvr>
                                      <p:to>
                                        <p:strVal val="visible"/>
                                      </p:to>
                                    </p:set>
                                    <p:animEffect transition="in" filter="wipe(left)">
                                      <p:cBhvr>
                                        <p:cTn id="117" dur="500"/>
                                        <p:tgtEl>
                                          <p:spTgt spid="202777"/>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nodeType="clickEffect">
                                  <p:stCondLst>
                                    <p:cond delay="0"/>
                                  </p:stCondLst>
                                  <p:childTnLst>
                                    <p:set>
                                      <p:cBhvr>
                                        <p:cTn id="121" dur="1" fill="hold">
                                          <p:stCondLst>
                                            <p:cond delay="0"/>
                                          </p:stCondLst>
                                        </p:cTn>
                                        <p:tgtEl>
                                          <p:spTgt spid="202778"/>
                                        </p:tgtEl>
                                        <p:attrNameLst>
                                          <p:attrName>style.visibility</p:attrName>
                                        </p:attrNameLst>
                                      </p:cBhvr>
                                      <p:to>
                                        <p:strVal val="visible"/>
                                      </p:to>
                                    </p:set>
                                    <p:animEffect transition="in" filter="wipe(down)">
                                      <p:cBhvr>
                                        <p:cTn id="122" dur="500"/>
                                        <p:tgtEl>
                                          <p:spTgt spid="202778"/>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nodeType="clickEffect">
                                  <p:stCondLst>
                                    <p:cond delay="0"/>
                                  </p:stCondLst>
                                  <p:childTnLst>
                                    <p:set>
                                      <p:cBhvr>
                                        <p:cTn id="126" dur="1" fill="hold">
                                          <p:stCondLst>
                                            <p:cond delay="0"/>
                                          </p:stCondLst>
                                        </p:cTn>
                                        <p:tgtEl>
                                          <p:spTgt spid="202779"/>
                                        </p:tgtEl>
                                        <p:attrNameLst>
                                          <p:attrName>style.visibility</p:attrName>
                                        </p:attrNameLst>
                                      </p:cBhvr>
                                      <p:to>
                                        <p:strVal val="visible"/>
                                      </p:to>
                                    </p:set>
                                    <p:animEffect transition="in" filter="wipe(left)">
                                      <p:cBhvr>
                                        <p:cTn id="127" dur="500"/>
                                        <p:tgtEl>
                                          <p:spTgt spid="202779"/>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nodeType="clickEffect">
                                  <p:stCondLst>
                                    <p:cond delay="0"/>
                                  </p:stCondLst>
                                  <p:childTnLst>
                                    <p:set>
                                      <p:cBhvr>
                                        <p:cTn id="131" dur="1" fill="hold">
                                          <p:stCondLst>
                                            <p:cond delay="0"/>
                                          </p:stCondLst>
                                        </p:cTn>
                                        <p:tgtEl>
                                          <p:spTgt spid="202780"/>
                                        </p:tgtEl>
                                        <p:attrNameLst>
                                          <p:attrName>style.visibility</p:attrName>
                                        </p:attrNameLst>
                                      </p:cBhvr>
                                      <p:to>
                                        <p:strVal val="visible"/>
                                      </p:to>
                                    </p:set>
                                    <p:animEffect transition="in" filter="wipe(left)">
                                      <p:cBhvr>
                                        <p:cTn id="132" dur="500"/>
                                        <p:tgtEl>
                                          <p:spTgt spid="202780"/>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nodeType="clickEffect">
                                  <p:stCondLst>
                                    <p:cond delay="0"/>
                                  </p:stCondLst>
                                  <p:childTnLst>
                                    <p:set>
                                      <p:cBhvr>
                                        <p:cTn id="136" dur="1" fill="hold">
                                          <p:stCondLst>
                                            <p:cond delay="0"/>
                                          </p:stCondLst>
                                        </p:cTn>
                                        <p:tgtEl>
                                          <p:spTgt spid="202781"/>
                                        </p:tgtEl>
                                        <p:attrNameLst>
                                          <p:attrName>style.visibility</p:attrName>
                                        </p:attrNameLst>
                                      </p:cBhvr>
                                      <p:to>
                                        <p:strVal val="visible"/>
                                      </p:to>
                                    </p:set>
                                    <p:animEffect transition="in" filter="wipe(left)">
                                      <p:cBhvr>
                                        <p:cTn id="137" dur="500"/>
                                        <p:tgtEl>
                                          <p:spTgt spid="202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6865" name="Picture 4" descr="EJ1450"/>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75111" name="Text Box 7"/>
          <p:cNvSpPr txBox="1"/>
          <p:nvPr/>
        </p:nvSpPr>
        <p:spPr>
          <a:xfrm>
            <a:off x="1447800" y="2057400"/>
            <a:ext cx="6019800" cy="2554288"/>
          </a:xfrm>
          <a:prstGeom prst="rect">
            <a:avLst/>
          </a:prstGeom>
          <a:solidFill>
            <a:srgbClr val="FFFF00"/>
          </a:solidFill>
          <a:ln w="9525" cap="flat" cmpd="sng">
            <a:solidFill>
              <a:srgbClr val="FF3300"/>
            </a:solidFill>
            <a:prstDash val="solid"/>
            <a:miter/>
            <a:headEnd type="none" w="med" len="med"/>
            <a:tailEnd type="none" w="med" len="med"/>
          </a:ln>
        </p:spPr>
        <p:txBody>
          <a:bodyPr anchor="t" anchorCtr="0">
            <a:spAutoFit/>
          </a:bodyPr>
          <a:p>
            <a:pPr algn="ctr">
              <a:spcBef>
                <a:spcPct val="50000"/>
              </a:spcBef>
            </a:pPr>
            <a:r>
              <a:rPr lang="en-US" altLang="en-US" sz="4000" b="1" u="sng" dirty="0">
                <a:solidFill>
                  <a:srgbClr val="000099"/>
                </a:solidFill>
                <a:latin typeface="Times New Roman" panose="02020603050405020304" pitchFamily="18" charset="0"/>
              </a:rPr>
              <a:t>Vòng 1 </a:t>
            </a:r>
            <a:endParaRPr lang="en-US" altLang="en-US" sz="4000" b="1" u="sng" dirty="0">
              <a:solidFill>
                <a:srgbClr val="000099"/>
              </a:solidFill>
              <a:latin typeface="Times New Roman" panose="02020603050405020304" pitchFamily="18" charset="0"/>
            </a:endParaRPr>
          </a:p>
          <a:p>
            <a:pPr algn="ctr">
              <a:spcBef>
                <a:spcPct val="50000"/>
              </a:spcBef>
            </a:pPr>
            <a:r>
              <a:rPr lang="en-US" altLang="en-US" sz="4000" b="1" dirty="0">
                <a:solidFill>
                  <a:srgbClr val="FF00FF"/>
                </a:solidFill>
                <a:latin typeface="Times New Roman" panose="02020603050405020304" pitchFamily="18" charset="0"/>
              </a:rPr>
              <a:t>“ Tìm các câu ca dao, </a:t>
            </a:r>
            <a:endParaRPr lang="en-US" altLang="en-US" sz="4000" b="1" dirty="0">
              <a:solidFill>
                <a:srgbClr val="FF00FF"/>
              </a:solidFill>
              <a:latin typeface="Times New Roman" panose="02020603050405020304" pitchFamily="18" charset="0"/>
            </a:endParaRPr>
          </a:p>
          <a:p>
            <a:pPr algn="ctr">
              <a:spcBef>
                <a:spcPct val="50000"/>
              </a:spcBef>
            </a:pPr>
            <a:r>
              <a:rPr lang="en-US" altLang="en-US" sz="4000" b="1" dirty="0">
                <a:solidFill>
                  <a:srgbClr val="FF00FF"/>
                </a:solidFill>
                <a:latin typeface="Times New Roman" panose="02020603050405020304" pitchFamily="18" charset="0"/>
              </a:rPr>
              <a:t>tục ngữ về tính tự lập”</a:t>
            </a:r>
            <a:endParaRPr lang="en-US" altLang="en-US" sz="4000" b="1" dirty="0">
              <a:solidFill>
                <a:srgbClr val="FF00FF"/>
              </a:solidFill>
              <a:latin typeface="Times New Roman" panose="02020603050405020304" pitchFamily="18" charset="0"/>
              <a:ea typeface="Times New Roman" panose="02020603050405020304" pitchFamily="18"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5111"/>
                                        </p:tgtEl>
                                        <p:attrNameLst>
                                          <p:attrName>style.visibility</p:attrName>
                                        </p:attrNameLst>
                                      </p:cBhvr>
                                      <p:to>
                                        <p:strVal val="visible"/>
                                      </p:to>
                                    </p:set>
                                    <p:animEffect transition="in" filter="slide(fromBottom)">
                                      <p:cBhvr>
                                        <p:cTn id="7" dur="500"/>
                                        <p:tgtEl>
                                          <p:spTgt spid="175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65538" name="Text Box 2"/>
          <p:cNvSpPr txBox="1"/>
          <p:nvPr/>
        </p:nvSpPr>
        <p:spPr>
          <a:xfrm>
            <a:off x="914400" y="1447800"/>
            <a:ext cx="7239000" cy="4238625"/>
          </a:xfrm>
          <a:prstGeom prst="rect">
            <a:avLst/>
          </a:prstGeom>
          <a:noFill/>
          <a:ln w="9525">
            <a:noFill/>
          </a:ln>
        </p:spPr>
        <p:txBody>
          <a:bodyPr anchor="t" anchorCtr="0">
            <a:spAutoFit/>
          </a:bodyPr>
          <a:p>
            <a:pPr marL="342900" indent="-342900">
              <a:spcBef>
                <a:spcPct val="50000"/>
              </a:spcBef>
              <a:buAutoNum type="arabicPeriod"/>
            </a:pPr>
            <a:r>
              <a:rPr lang="en-US" altLang="en-US" b="1" dirty="0">
                <a:solidFill>
                  <a:srgbClr val="0000FF"/>
                </a:solidFill>
                <a:latin typeface="Times New Roman" panose="02020603050405020304" pitchFamily="18" charset="0"/>
              </a:rPr>
              <a:t> Tự lực cánh sinh</a:t>
            </a:r>
            <a:endParaRPr lang="en-US" altLang="en-US" b="1" dirty="0">
              <a:solidFill>
                <a:srgbClr val="0000FF"/>
              </a:solidFill>
              <a:latin typeface="Times New Roman" panose="02020603050405020304" pitchFamily="18" charset="0"/>
            </a:endParaRPr>
          </a:p>
          <a:p>
            <a:pPr marL="342900" indent="-342900">
              <a:spcBef>
                <a:spcPct val="50000"/>
              </a:spcBef>
              <a:buAutoNum type="arabicPeriod"/>
            </a:pPr>
            <a:r>
              <a:rPr lang="en-US" altLang="en-US" b="1" dirty="0">
                <a:solidFill>
                  <a:srgbClr val="0000FF"/>
                </a:solidFill>
                <a:latin typeface="Times New Roman" panose="02020603050405020304" pitchFamily="18" charset="0"/>
              </a:rPr>
              <a:t> Đi bằng chính đôi chân của mình</a:t>
            </a:r>
            <a:endParaRPr lang="en-US" altLang="en-US" b="1" dirty="0">
              <a:solidFill>
                <a:srgbClr val="0000FF"/>
              </a:solidFill>
              <a:latin typeface="Times New Roman" panose="02020603050405020304" pitchFamily="18" charset="0"/>
            </a:endParaRPr>
          </a:p>
          <a:p>
            <a:pPr marL="342900" indent="-342900">
              <a:spcBef>
                <a:spcPct val="50000"/>
              </a:spcBef>
              <a:buAutoNum type="arabicPeriod"/>
            </a:pPr>
            <a:r>
              <a:rPr lang="en-US" altLang="en-US" b="1" dirty="0">
                <a:solidFill>
                  <a:srgbClr val="0000FF"/>
                </a:solidFill>
                <a:latin typeface="Times New Roman" panose="02020603050405020304" pitchFamily="18" charset="0"/>
              </a:rPr>
              <a:t> Có thân phải lập</a:t>
            </a:r>
            <a:endParaRPr lang="en-US" altLang="en-US" b="1" dirty="0">
              <a:solidFill>
                <a:srgbClr val="0000FF"/>
              </a:solidFill>
              <a:latin typeface="Times New Roman" panose="02020603050405020304" pitchFamily="18" charset="0"/>
            </a:endParaRPr>
          </a:p>
          <a:p>
            <a:pPr marL="342900" indent="-342900">
              <a:spcBef>
                <a:spcPct val="50000"/>
              </a:spcBef>
              <a:buAutoNum type="arabicPeriod"/>
            </a:pPr>
            <a:r>
              <a:rPr lang="en-US" altLang="en-US" b="1" dirty="0">
                <a:solidFill>
                  <a:srgbClr val="0000FF"/>
                </a:solidFill>
                <a:latin typeface="Times New Roman" panose="02020603050405020304" pitchFamily="18" charset="0"/>
              </a:rPr>
              <a:t> Muốn ăn thì lăn v</a:t>
            </a:r>
            <a:r>
              <a:rPr lang="en-US" altLang="en-US" b="1" dirty="0">
                <a:solidFill>
                  <a:srgbClr val="0000FF"/>
                </a:solidFill>
                <a:latin typeface="Times New Roman" panose="02020603050405020304" pitchFamily="18" charset="0"/>
                <a:ea typeface="Times New Roman" panose="02020603050405020304" pitchFamily="18" charset="0"/>
              </a:rPr>
              <a:t>à</a:t>
            </a:r>
            <a:r>
              <a:rPr lang="en-US" altLang="en-US" b="1" dirty="0">
                <a:solidFill>
                  <a:srgbClr val="0000FF"/>
                </a:solidFill>
                <a:latin typeface="Times New Roman" panose="02020603050405020304" pitchFamily="18" charset="0"/>
              </a:rPr>
              <a:t>o bếp</a:t>
            </a:r>
            <a:endParaRPr lang="en-US" altLang="en-US" b="1" dirty="0">
              <a:solidFill>
                <a:srgbClr val="0000FF"/>
              </a:solidFill>
              <a:latin typeface="Times New Roman" panose="02020603050405020304" pitchFamily="18" charset="0"/>
            </a:endParaRPr>
          </a:p>
          <a:p>
            <a:pPr marL="342900" indent="-342900">
              <a:spcBef>
                <a:spcPct val="50000"/>
              </a:spcBef>
              <a:buAutoNum type="arabicPeriod"/>
            </a:pPr>
            <a:r>
              <a:rPr lang="en-US" altLang="en-US" b="1" dirty="0">
                <a:solidFill>
                  <a:srgbClr val="0000FF"/>
                </a:solidFill>
                <a:latin typeface="Times New Roman" panose="02020603050405020304" pitchFamily="18" charset="0"/>
              </a:rPr>
              <a:t> Đói thì đầu gối phải bò</a:t>
            </a:r>
            <a:endParaRPr lang="en-US" altLang="en-US" b="1" dirty="0">
              <a:solidFill>
                <a:srgbClr val="0000FF"/>
              </a:solidFill>
              <a:latin typeface="Times New Roman" panose="02020603050405020304" pitchFamily="18" charset="0"/>
            </a:endParaRPr>
          </a:p>
          <a:p>
            <a:pPr marL="342900" indent="-342900">
              <a:spcBef>
                <a:spcPct val="50000"/>
              </a:spcBef>
              <a:buAutoNum type="arabicPeriod"/>
            </a:pPr>
            <a:r>
              <a:rPr lang="en-US" altLang="en-US" b="1" dirty="0">
                <a:solidFill>
                  <a:srgbClr val="0000FF"/>
                </a:solidFill>
                <a:latin typeface="Times New Roman" panose="02020603050405020304" pitchFamily="18" charset="0"/>
              </a:rPr>
              <a:t> Hay l</a:t>
            </a:r>
            <a:r>
              <a:rPr lang="en-US" altLang="en-US" b="1" dirty="0">
                <a:solidFill>
                  <a:srgbClr val="0000FF"/>
                </a:solidFill>
                <a:latin typeface="Times New Roman" panose="02020603050405020304" pitchFamily="18" charset="0"/>
                <a:ea typeface="Times New Roman" panose="02020603050405020304" pitchFamily="18" charset="0"/>
              </a:rPr>
              <a:t>à</a:t>
            </a:r>
            <a:r>
              <a:rPr lang="en-US" altLang="en-US" b="1" dirty="0">
                <a:solidFill>
                  <a:srgbClr val="0000FF"/>
                </a:solidFill>
                <a:latin typeface="Times New Roman" panose="02020603050405020304" pitchFamily="18" charset="0"/>
              </a:rPr>
              <a:t>m đắp ấm cho thân</a:t>
            </a:r>
            <a:endParaRPr lang="en-US" altLang="en-US" b="1" dirty="0">
              <a:solidFill>
                <a:srgbClr val="0000FF"/>
              </a:solidFill>
              <a:latin typeface="Times New Roman" panose="02020603050405020304" pitchFamily="18" charset="0"/>
              <a:ea typeface="Times New Roman" panose="02020603050405020304" pitchFamily="18" charset="0"/>
            </a:endParaRPr>
          </a:p>
        </p:txBody>
      </p:sp>
      <p:sp>
        <p:nvSpPr>
          <p:cNvPr id="65539" name="Text Box 3"/>
          <p:cNvSpPr txBox="1"/>
          <p:nvPr/>
        </p:nvSpPr>
        <p:spPr>
          <a:xfrm>
            <a:off x="2971800" y="609600"/>
            <a:ext cx="2895600" cy="588963"/>
          </a:xfrm>
          <a:prstGeom prst="rect">
            <a:avLst/>
          </a:prstGeom>
          <a:solidFill>
            <a:srgbClr val="FFFF00"/>
          </a:solidFill>
          <a:ln w="9525" cap="flat" cmpd="sng">
            <a:solidFill>
              <a:srgbClr val="FF3300"/>
            </a:solidFill>
            <a:prstDash val="solid"/>
            <a:miter/>
            <a:headEnd type="none" w="med" len="med"/>
            <a:tailEnd type="none" w="med" len="med"/>
          </a:ln>
        </p:spPr>
        <p:txBody>
          <a:bodyPr anchor="t" anchorCtr="0">
            <a:spAutoFit/>
          </a:bodyPr>
          <a:p>
            <a:pPr algn="ctr">
              <a:spcBef>
                <a:spcPct val="50000"/>
              </a:spcBef>
            </a:pPr>
            <a:r>
              <a:rPr lang="en-US" altLang="en-US" b="1" dirty="0">
                <a:solidFill>
                  <a:schemeClr val="accent2"/>
                </a:solidFill>
                <a:latin typeface="Times New Roman" panose="02020603050405020304" pitchFamily="18" charset="0"/>
              </a:rPr>
              <a:t>TỤC NGỮ</a:t>
            </a:r>
            <a:endParaRPr lang="en-US" altLang="en-US" b="1" dirty="0">
              <a:solidFill>
                <a:schemeClr val="accent2"/>
              </a:solidFill>
              <a:latin typeface="Times New Roman" panose="02020603050405020304" pitchFamily="18" charset="0"/>
              <a:ea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5539"/>
                                        </p:tgtEl>
                                        <p:attrNameLst>
                                          <p:attrName>style.visibility</p:attrName>
                                        </p:attrNameLst>
                                      </p:cBhvr>
                                      <p:to>
                                        <p:strVal val="visible"/>
                                      </p:to>
                                    </p:set>
                                    <p:animEffect transition="in" filter="blinds(horizontal)">
                                      <p:cBhvr>
                                        <p:cTn id="7" dur="500"/>
                                        <p:tgtEl>
                                          <p:spTgt spid="6553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iterate type="lt">
                                    <p:tmPct val="10000"/>
                                  </p:iterate>
                                  <p:childTnLst>
                                    <p:set>
                                      <p:cBhvr>
                                        <p:cTn id="11" dur="1" fill="hold">
                                          <p:stCondLst>
                                            <p:cond delay="0"/>
                                          </p:stCondLst>
                                        </p:cTn>
                                        <p:tgtEl>
                                          <p:spTgt spid="65538"/>
                                        </p:tgtEl>
                                        <p:attrNameLst>
                                          <p:attrName>style.visibility</p:attrName>
                                        </p:attrNameLst>
                                      </p:cBhvr>
                                      <p:to>
                                        <p:strVal val="visible"/>
                                      </p:to>
                                    </p:set>
                                    <p:animEffect transition="in" filter="blinds(horizontal)">
                                      <p:cBhvr>
                                        <p:cTn id="12" dur="500"/>
                                        <p:tgtEl>
                                          <p:spTgt spid="6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66562" name="Text Box 2"/>
          <p:cNvSpPr txBox="1"/>
          <p:nvPr/>
        </p:nvSpPr>
        <p:spPr>
          <a:xfrm>
            <a:off x="3276600" y="533400"/>
            <a:ext cx="2438400" cy="588963"/>
          </a:xfrm>
          <a:prstGeom prst="rect">
            <a:avLst/>
          </a:prstGeom>
          <a:solidFill>
            <a:srgbClr val="FFFF00"/>
          </a:solidFill>
          <a:ln w="9525" cap="flat" cmpd="sng">
            <a:solidFill>
              <a:srgbClr val="FF3300"/>
            </a:solidFill>
            <a:prstDash val="solid"/>
            <a:miter/>
            <a:headEnd type="none" w="med" len="med"/>
            <a:tailEnd type="none" w="med" len="med"/>
          </a:ln>
        </p:spPr>
        <p:txBody>
          <a:bodyPr anchor="t" anchorCtr="0">
            <a:spAutoFit/>
          </a:bodyPr>
          <a:p>
            <a:pPr algn="ctr">
              <a:spcBef>
                <a:spcPct val="50000"/>
              </a:spcBef>
            </a:pPr>
            <a:r>
              <a:rPr lang="en-US" altLang="en-US" b="1" dirty="0">
                <a:solidFill>
                  <a:srgbClr val="0000FF"/>
                </a:solidFill>
                <a:latin typeface="Times New Roman" panose="02020603050405020304" pitchFamily="18" charset="0"/>
              </a:rPr>
              <a:t>CA DAO</a:t>
            </a:r>
            <a:endParaRPr lang="en-US" altLang="en-US" b="1" dirty="0">
              <a:solidFill>
                <a:srgbClr val="0000FF"/>
              </a:solidFill>
              <a:latin typeface="Times New Roman" panose="02020603050405020304" pitchFamily="18" charset="0"/>
              <a:ea typeface="Times New Roman" panose="02020603050405020304" pitchFamily="18" charset="0"/>
            </a:endParaRPr>
          </a:p>
        </p:txBody>
      </p:sp>
      <p:sp>
        <p:nvSpPr>
          <p:cNvPr id="66563" name="Text Box 3"/>
          <p:cNvSpPr txBox="1"/>
          <p:nvPr/>
        </p:nvSpPr>
        <p:spPr>
          <a:xfrm>
            <a:off x="0" y="1371600"/>
            <a:ext cx="9144000" cy="4238625"/>
          </a:xfrm>
          <a:prstGeom prst="rect">
            <a:avLst/>
          </a:prstGeom>
          <a:noFill/>
          <a:ln w="9525">
            <a:noFill/>
          </a:ln>
        </p:spPr>
        <p:txBody>
          <a:bodyPr anchor="t" anchorCtr="0">
            <a:spAutoFit/>
          </a:bodyPr>
          <a:p>
            <a:pPr marL="800100" lvl="1" indent="-342900" algn="ctr" rtl="0" eaLnBrk="1" fontAlgn="base" hangingPunct="1">
              <a:spcBef>
                <a:spcPct val="50000"/>
              </a:spcBef>
              <a:spcAft>
                <a:spcPct val="0"/>
              </a:spcAft>
              <a:buNone/>
            </a:pPr>
            <a:r>
              <a:rPr lang="en-US" altLang="en-US" sz="3200" b="1" dirty="0">
                <a:solidFill>
                  <a:srgbClr val="0000FF"/>
                </a:solidFill>
                <a:latin typeface="Times New Roman" panose="02020603050405020304" pitchFamily="18" charset="0"/>
              </a:rPr>
              <a:t>1. “Nước lã m</a:t>
            </a:r>
            <a:r>
              <a:rPr lang="en-US" altLang="en-US" sz="3200" b="1" dirty="0">
                <a:solidFill>
                  <a:srgbClr val="0000FF"/>
                </a:solidFill>
                <a:latin typeface="Times New Roman" panose="02020603050405020304" pitchFamily="18" charset="0"/>
                <a:ea typeface="Times New Roman" panose="02020603050405020304" pitchFamily="18" charset="0"/>
              </a:rPr>
              <a:t>à</a:t>
            </a:r>
            <a:r>
              <a:rPr lang="en-US" altLang="en-US" sz="3200" b="1" dirty="0">
                <a:solidFill>
                  <a:srgbClr val="0000FF"/>
                </a:solidFill>
                <a:latin typeface="Times New Roman" panose="02020603050405020304" pitchFamily="18" charset="0"/>
              </a:rPr>
              <a:t> vã nên hồ,</a:t>
            </a:r>
            <a:endParaRPr lang="en-US" altLang="en-US" sz="3200" b="1" dirty="0">
              <a:solidFill>
                <a:srgbClr val="0000FF"/>
              </a:solidFill>
              <a:latin typeface="Times New Roman" panose="02020603050405020304" pitchFamily="18" charset="0"/>
            </a:endParaRPr>
          </a:p>
          <a:p>
            <a:pPr marL="800100" lvl="1" indent="-342900" algn="ctr" rtl="0" eaLnBrk="1" fontAlgn="base" hangingPunct="1">
              <a:spcBef>
                <a:spcPct val="50000"/>
              </a:spcBef>
              <a:spcAft>
                <a:spcPct val="0"/>
              </a:spcAft>
              <a:buNone/>
            </a:pPr>
            <a:r>
              <a:rPr lang="en-US" altLang="en-US" sz="3200" b="1" dirty="0">
                <a:solidFill>
                  <a:srgbClr val="0000FF"/>
                </a:solidFill>
                <a:latin typeface="Times New Roman" panose="02020603050405020304" pitchFamily="18" charset="0"/>
              </a:rPr>
              <a:t>Tay không m</a:t>
            </a:r>
            <a:r>
              <a:rPr lang="en-US" altLang="en-US" sz="3200" b="1" dirty="0">
                <a:solidFill>
                  <a:srgbClr val="0000FF"/>
                </a:solidFill>
                <a:latin typeface="Times New Roman" panose="02020603050405020304" pitchFamily="18" charset="0"/>
                <a:ea typeface="Times New Roman" panose="02020603050405020304" pitchFamily="18" charset="0"/>
              </a:rPr>
              <a:t>à</a:t>
            </a:r>
            <a:r>
              <a:rPr lang="en-US" altLang="en-US" sz="3200" b="1" dirty="0">
                <a:solidFill>
                  <a:srgbClr val="0000FF"/>
                </a:solidFill>
                <a:latin typeface="Times New Roman" panose="02020603050405020304" pitchFamily="18" charset="0"/>
              </a:rPr>
              <a:t> dựng cơ đồ mới ngoan.”</a:t>
            </a:r>
            <a:endParaRPr lang="en-US" altLang="en-US" sz="3200" b="1" dirty="0">
              <a:solidFill>
                <a:srgbClr val="0000FF"/>
              </a:solidFill>
              <a:latin typeface="Times New Roman" panose="02020603050405020304" pitchFamily="18" charset="0"/>
            </a:endParaRPr>
          </a:p>
          <a:p>
            <a:pPr marL="342900" indent="-342900" algn="ctr">
              <a:spcBef>
                <a:spcPct val="50000"/>
              </a:spcBef>
            </a:pPr>
            <a:r>
              <a:rPr lang="en-US" altLang="en-US" b="1" dirty="0">
                <a:solidFill>
                  <a:srgbClr val="0000FF"/>
                </a:solidFill>
                <a:latin typeface="Times New Roman" panose="02020603050405020304" pitchFamily="18" charset="0"/>
              </a:rPr>
              <a:t>   2. “L</a:t>
            </a:r>
            <a:r>
              <a:rPr lang="en-US" altLang="en-US" b="1" dirty="0">
                <a:solidFill>
                  <a:srgbClr val="0000FF"/>
                </a:solidFill>
                <a:latin typeface="Times New Roman" panose="02020603050405020304" pitchFamily="18" charset="0"/>
                <a:ea typeface="Times New Roman" panose="02020603050405020304" pitchFamily="18" charset="0"/>
              </a:rPr>
              <a:t>à</a:t>
            </a:r>
            <a:r>
              <a:rPr lang="en-US" altLang="en-US" b="1" dirty="0">
                <a:solidFill>
                  <a:srgbClr val="0000FF"/>
                </a:solidFill>
                <a:latin typeface="Times New Roman" panose="02020603050405020304" pitchFamily="18" charset="0"/>
              </a:rPr>
              <a:t>m người ăn tối lo mai,</a:t>
            </a:r>
            <a:endParaRPr lang="en-US" altLang="en-US" b="1" dirty="0">
              <a:solidFill>
                <a:srgbClr val="0000FF"/>
              </a:solidFill>
              <a:latin typeface="Times New Roman" panose="02020603050405020304" pitchFamily="18" charset="0"/>
            </a:endParaRPr>
          </a:p>
          <a:p>
            <a:pPr marL="342900" indent="-342900" algn="ctr">
              <a:spcBef>
                <a:spcPct val="50000"/>
              </a:spcBef>
            </a:pPr>
            <a:r>
              <a:rPr lang="en-US" altLang="en-US" b="1" dirty="0">
                <a:solidFill>
                  <a:srgbClr val="0000FF"/>
                </a:solidFill>
                <a:latin typeface="Times New Roman" panose="02020603050405020304" pitchFamily="18" charset="0"/>
              </a:rPr>
              <a:t>Việc mình hồ dễ để ai lo lường.”</a:t>
            </a:r>
            <a:endParaRPr lang="en-US" altLang="en-US" b="1" dirty="0">
              <a:solidFill>
                <a:srgbClr val="0000FF"/>
              </a:solidFill>
              <a:latin typeface="Times New Roman" panose="02020603050405020304" pitchFamily="18" charset="0"/>
            </a:endParaRPr>
          </a:p>
          <a:p>
            <a:pPr marL="342900" indent="-342900" algn="ctr">
              <a:spcBef>
                <a:spcPct val="50000"/>
              </a:spcBef>
            </a:pPr>
            <a:r>
              <a:rPr lang="en-US" altLang="en-US" b="1" dirty="0">
                <a:solidFill>
                  <a:srgbClr val="0000FF"/>
                </a:solidFill>
                <a:latin typeface="Times New Roman" panose="02020603050405020304" pitchFamily="18" charset="0"/>
              </a:rPr>
              <a:t>3. Gi</a:t>
            </a:r>
            <a:r>
              <a:rPr lang="en-US" altLang="en-US" b="1" dirty="0">
                <a:solidFill>
                  <a:srgbClr val="0000FF"/>
                </a:solidFill>
                <a:latin typeface="Times New Roman" panose="02020603050405020304" pitchFamily="18" charset="0"/>
                <a:ea typeface="Times New Roman" panose="02020603050405020304" pitchFamily="18" charset="0"/>
              </a:rPr>
              <a:t>à</a:t>
            </a:r>
            <a:r>
              <a:rPr lang="en-US" altLang="en-US" b="1" dirty="0">
                <a:solidFill>
                  <a:srgbClr val="0000FF"/>
                </a:solidFill>
                <a:latin typeface="Times New Roman" panose="02020603050405020304" pitchFamily="18" charset="0"/>
              </a:rPr>
              <a:t>u thì ta chẳng có tham,</a:t>
            </a:r>
            <a:endParaRPr lang="en-US" altLang="en-US" b="1" dirty="0">
              <a:solidFill>
                <a:srgbClr val="0000FF"/>
              </a:solidFill>
              <a:latin typeface="Times New Roman" panose="02020603050405020304" pitchFamily="18" charset="0"/>
            </a:endParaRPr>
          </a:p>
          <a:p>
            <a:pPr marL="342900" indent="-342900" algn="ctr">
              <a:spcBef>
                <a:spcPct val="50000"/>
              </a:spcBef>
            </a:pPr>
            <a:r>
              <a:rPr lang="en-US" altLang="en-US" b="1" dirty="0">
                <a:solidFill>
                  <a:srgbClr val="0000FF"/>
                </a:solidFill>
                <a:latin typeface="Times New Roman" panose="02020603050405020304" pitchFamily="18" charset="0"/>
              </a:rPr>
              <a:t>Khó thì ta liệu, ta l</a:t>
            </a:r>
            <a:r>
              <a:rPr lang="en-US" altLang="en-US" b="1" dirty="0">
                <a:solidFill>
                  <a:srgbClr val="0000FF"/>
                </a:solidFill>
                <a:latin typeface="Times New Roman" panose="02020603050405020304" pitchFamily="18" charset="0"/>
                <a:ea typeface="Times New Roman" panose="02020603050405020304" pitchFamily="18" charset="0"/>
              </a:rPr>
              <a:t>à</a:t>
            </a:r>
            <a:r>
              <a:rPr lang="en-US" altLang="en-US" b="1" dirty="0">
                <a:solidFill>
                  <a:srgbClr val="0000FF"/>
                </a:solidFill>
                <a:latin typeface="Times New Roman" panose="02020603050405020304" pitchFamily="18" charset="0"/>
              </a:rPr>
              <a:t>m ta ăn”</a:t>
            </a:r>
            <a:endParaRPr lang="en-US" altLang="en-US" b="1" dirty="0">
              <a:solidFill>
                <a:srgbClr val="0000FF"/>
              </a:solidFill>
              <a:latin typeface="Times New Roman" panose="02020603050405020304" pitchFamily="18" charset="0"/>
              <a:ea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blinds(horizontal)">
                                      <p:cBhvr>
                                        <p:cTn id="7" dur="500"/>
                                        <p:tgtEl>
                                          <p:spTgt spid="665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iterate type="lt">
                                    <p:tmPct val="10000"/>
                                  </p:iterate>
                                  <p:childTnLst>
                                    <p:set>
                                      <p:cBhvr>
                                        <p:cTn id="11" dur="1" fill="hold">
                                          <p:stCondLst>
                                            <p:cond delay="0"/>
                                          </p:stCondLst>
                                        </p:cTn>
                                        <p:tgtEl>
                                          <p:spTgt spid="66563"/>
                                        </p:tgtEl>
                                        <p:attrNameLst>
                                          <p:attrName>style.visibility</p:attrName>
                                        </p:attrNameLst>
                                      </p:cBhvr>
                                      <p:to>
                                        <p:strVal val="visible"/>
                                      </p:to>
                                    </p:set>
                                    <p:animEffect transition="in" filter="blinds(horizontal)">
                                      <p:cBhvr>
                                        <p:cTn id="12" dur="500"/>
                                        <p:tgtEl>
                                          <p:spTgt spid="66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animBg="1"/>
      <p:bldP spid="6656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937" name="Picture 4" descr="EJ1450"/>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85347" name="Text Box 3"/>
          <p:cNvSpPr txBox="1"/>
          <p:nvPr/>
        </p:nvSpPr>
        <p:spPr>
          <a:xfrm>
            <a:off x="1447800" y="2438400"/>
            <a:ext cx="6019800" cy="1625600"/>
          </a:xfrm>
          <a:prstGeom prst="rect">
            <a:avLst/>
          </a:prstGeom>
          <a:solidFill>
            <a:srgbClr val="FFFF00"/>
          </a:solidFill>
          <a:ln w="9525" cap="flat" cmpd="sng">
            <a:solidFill>
              <a:srgbClr val="FF3300"/>
            </a:solidFill>
            <a:prstDash val="solid"/>
            <a:miter/>
            <a:headEnd type="none" w="med" len="med"/>
            <a:tailEnd type="none" w="med" len="med"/>
          </a:ln>
        </p:spPr>
        <p:txBody>
          <a:bodyPr anchor="t" anchorCtr="0">
            <a:spAutoFit/>
          </a:bodyPr>
          <a:p>
            <a:pPr algn="ctr">
              <a:spcBef>
                <a:spcPct val="50000"/>
              </a:spcBef>
            </a:pPr>
            <a:r>
              <a:rPr lang="en-US" altLang="en-US" sz="4000" b="1" dirty="0">
                <a:solidFill>
                  <a:srgbClr val="0000FF"/>
                </a:solidFill>
                <a:latin typeface="Times New Roman" panose="02020603050405020304" pitchFamily="18" charset="0"/>
              </a:rPr>
              <a:t>TRÒ CHƠI</a:t>
            </a:r>
            <a:endParaRPr lang="en-US" altLang="en-US" sz="4000" b="1" dirty="0">
              <a:solidFill>
                <a:srgbClr val="0000FF"/>
              </a:solidFill>
              <a:latin typeface="Times New Roman" panose="02020603050405020304" pitchFamily="18" charset="0"/>
            </a:endParaRPr>
          </a:p>
          <a:p>
            <a:pPr algn="ctr">
              <a:spcBef>
                <a:spcPct val="50000"/>
              </a:spcBef>
            </a:pPr>
            <a:r>
              <a:rPr lang="en-US" altLang="en-US" sz="4000" b="1" dirty="0">
                <a:solidFill>
                  <a:srgbClr val="FF00FF"/>
                </a:solidFill>
                <a:latin typeface="Times New Roman" panose="02020603050405020304" pitchFamily="18" charset="0"/>
              </a:rPr>
              <a:t>“ĐUỔI HÌNH BẮT CHỮ”</a:t>
            </a:r>
            <a:endParaRPr lang="en-US" altLang="en-US" sz="4000" b="1" dirty="0">
              <a:latin typeface="Arial" panose="020B0604020202020204"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5347"/>
                                        </p:tgtEl>
                                        <p:attrNameLst>
                                          <p:attrName>style.visibility</p:attrName>
                                        </p:attrNameLst>
                                      </p:cBhvr>
                                      <p:to>
                                        <p:strVal val="visible"/>
                                      </p:to>
                                    </p:set>
                                    <p:animEffect transition="in" filter="slide(fromBottom)">
                                      <p:cBhvr>
                                        <p:cTn id="7" dur="500"/>
                                        <p:tgtEl>
                                          <p:spTgt spid="185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6980" name="Picture 4" descr="kien"/>
          <p:cNvPicPr>
            <a:picLocks noChangeAspect="1"/>
          </p:cNvPicPr>
          <p:nvPr/>
        </p:nvPicPr>
        <p:blipFill>
          <a:blip r:embed="rId1"/>
          <a:stretch>
            <a:fillRect/>
          </a:stretch>
        </p:blipFill>
        <p:spPr>
          <a:xfrm>
            <a:off x="381000" y="0"/>
            <a:ext cx="8153400" cy="6083300"/>
          </a:xfrm>
          <a:prstGeom prst="rect">
            <a:avLst/>
          </a:prstGeom>
          <a:noFill/>
          <a:ln w="9525">
            <a:noFill/>
          </a:ln>
        </p:spPr>
      </p:pic>
      <p:sp>
        <p:nvSpPr>
          <p:cNvPr id="126981" name="Text Box 5"/>
          <p:cNvSpPr txBox="1"/>
          <p:nvPr/>
        </p:nvSpPr>
        <p:spPr>
          <a:xfrm>
            <a:off x="228600" y="6172200"/>
            <a:ext cx="8686800" cy="641350"/>
          </a:xfrm>
          <a:prstGeom prst="rect">
            <a:avLst/>
          </a:prstGeom>
          <a:noFill/>
          <a:ln w="9525">
            <a:noFill/>
          </a:ln>
        </p:spPr>
        <p:txBody>
          <a:bodyPr anchor="t" anchorCtr="0">
            <a:spAutoFit/>
          </a:bodyPr>
          <a:p>
            <a:pPr algn="ctr">
              <a:spcBef>
                <a:spcPct val="50000"/>
              </a:spcBef>
              <a:buFont typeface="Wingdings" panose="05000000000000000000" pitchFamily="2" charset="2"/>
            </a:pPr>
            <a:r>
              <a:rPr lang="en-US" altLang="en-US" sz="3600" b="1" dirty="0">
                <a:solidFill>
                  <a:srgbClr val="0000FF"/>
                </a:solidFill>
                <a:latin typeface="Times New Roman" panose="02020603050405020304" pitchFamily="18" charset="0"/>
              </a:rPr>
              <a:t>“Kiến tha lâu cũng đầy tổ”</a:t>
            </a:r>
            <a:endParaRPr lang="en-US" altLang="en-US" sz="36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6980"/>
                                        </p:tgtEl>
                                        <p:attrNameLst>
                                          <p:attrName>style.visibility</p:attrName>
                                        </p:attrNameLst>
                                      </p:cBhvr>
                                      <p:to>
                                        <p:strVal val="visible"/>
                                      </p:to>
                                    </p:set>
                                    <p:animEffect transition="in" filter="box(in)">
                                      <p:cBhvr>
                                        <p:cTn id="7" dur="500"/>
                                        <p:tgtEl>
                                          <p:spTgt spid="12698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6981"/>
                                        </p:tgtEl>
                                        <p:attrNameLst>
                                          <p:attrName>style.visibility</p:attrName>
                                        </p:attrNameLst>
                                      </p:cBhvr>
                                      <p:to>
                                        <p:strVal val="visible"/>
                                      </p:to>
                                    </p:set>
                                    <p:animEffect transition="in" filter="checkerboard(across)">
                                      <p:cBhvr>
                                        <p:cTn id="12" dur="500"/>
                                        <p:tgtEl>
                                          <p:spTgt spid="126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8004" name="Picture 4" descr="mai sat"/>
          <p:cNvPicPr>
            <a:picLocks noChangeAspect="1"/>
          </p:cNvPicPr>
          <p:nvPr/>
        </p:nvPicPr>
        <p:blipFill>
          <a:blip r:embed="rId1"/>
          <a:stretch>
            <a:fillRect/>
          </a:stretch>
        </p:blipFill>
        <p:spPr>
          <a:xfrm>
            <a:off x="0" y="0"/>
            <a:ext cx="9144000" cy="5394325"/>
          </a:xfrm>
          <a:prstGeom prst="rect">
            <a:avLst/>
          </a:prstGeom>
          <a:noFill/>
          <a:ln w="9525">
            <a:noFill/>
          </a:ln>
        </p:spPr>
      </p:pic>
      <p:sp>
        <p:nvSpPr>
          <p:cNvPr id="128005" name="Text Box 5"/>
          <p:cNvSpPr txBox="1"/>
          <p:nvPr/>
        </p:nvSpPr>
        <p:spPr>
          <a:xfrm>
            <a:off x="457200" y="5715000"/>
            <a:ext cx="8153400" cy="641350"/>
          </a:xfrm>
          <a:prstGeom prst="rect">
            <a:avLst/>
          </a:prstGeom>
          <a:noFill/>
          <a:ln w="9525">
            <a:noFill/>
          </a:ln>
        </p:spPr>
        <p:txBody>
          <a:bodyPr anchor="t" anchorCtr="0">
            <a:spAutoFit/>
          </a:bodyPr>
          <a:p>
            <a:pPr algn="ctr">
              <a:spcBef>
                <a:spcPct val="50000"/>
              </a:spcBef>
              <a:buFont typeface="Wingdings" panose="05000000000000000000" pitchFamily="2" charset="2"/>
            </a:pPr>
            <a:r>
              <a:rPr lang="en-US" altLang="en-US" sz="3600" b="1" dirty="0">
                <a:solidFill>
                  <a:srgbClr val="0000FF"/>
                </a:solidFill>
                <a:latin typeface="Times New Roman" panose="02020603050405020304" pitchFamily="18" charset="0"/>
              </a:rPr>
              <a:t>“Có công m</a:t>
            </a:r>
            <a:r>
              <a:rPr lang="en-US" altLang="en-US" sz="3600" b="1" dirty="0">
                <a:solidFill>
                  <a:srgbClr val="0000FF"/>
                </a:solidFill>
                <a:latin typeface="Times New Roman" panose="02020603050405020304" pitchFamily="18" charset="0"/>
                <a:ea typeface="Times New Roman" panose="02020603050405020304" pitchFamily="18" charset="0"/>
              </a:rPr>
              <a:t>à</a:t>
            </a:r>
            <a:r>
              <a:rPr lang="en-US" altLang="en-US" sz="3600" b="1" dirty="0">
                <a:solidFill>
                  <a:srgbClr val="0000FF"/>
                </a:solidFill>
                <a:latin typeface="Times New Roman" panose="02020603050405020304" pitchFamily="18" charset="0"/>
              </a:rPr>
              <a:t>i sắt, có ng</a:t>
            </a:r>
            <a:r>
              <a:rPr lang="en-US" altLang="en-US" sz="3600" b="1" dirty="0">
                <a:solidFill>
                  <a:srgbClr val="0000FF"/>
                </a:solidFill>
                <a:latin typeface="Times New Roman" panose="02020603050405020304" pitchFamily="18" charset="0"/>
                <a:ea typeface="Times New Roman" panose="02020603050405020304" pitchFamily="18" charset="0"/>
              </a:rPr>
              <a:t>à</a:t>
            </a:r>
            <a:r>
              <a:rPr lang="en-US" altLang="en-US" sz="3600" b="1" dirty="0">
                <a:solidFill>
                  <a:srgbClr val="0000FF"/>
                </a:solidFill>
                <a:latin typeface="Times New Roman" panose="02020603050405020304" pitchFamily="18" charset="0"/>
              </a:rPr>
              <a:t>y nên kim”</a:t>
            </a:r>
            <a:endParaRPr lang="en-US" altLang="en-US" sz="36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8004"/>
                                        </p:tgtEl>
                                        <p:attrNameLst>
                                          <p:attrName>style.visibility</p:attrName>
                                        </p:attrNameLst>
                                      </p:cBhvr>
                                      <p:to>
                                        <p:strVal val="visible"/>
                                      </p:to>
                                    </p:set>
                                    <p:animEffect transition="in" filter="blinds(horizontal)">
                                      <p:cBhvr>
                                        <p:cTn id="7" dur="500"/>
                                        <p:tgtEl>
                                          <p:spTgt spid="12800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8005"/>
                                        </p:tgtEl>
                                        <p:attrNameLst>
                                          <p:attrName>style.visibility</p:attrName>
                                        </p:attrNameLst>
                                      </p:cBhvr>
                                      <p:to>
                                        <p:strVal val="visible"/>
                                      </p:to>
                                    </p:set>
                                    <p:animEffect transition="in" filter="box(in)">
                                      <p:cBhvr>
                                        <p:cTn id="12" dur="500"/>
                                        <p:tgtEl>
                                          <p:spTgt spid="128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9028" name="Picture 4" descr="cau am"/>
          <p:cNvPicPr>
            <a:picLocks noChangeAspect="1"/>
          </p:cNvPicPr>
          <p:nvPr/>
        </p:nvPicPr>
        <p:blipFill>
          <a:blip r:embed="rId1"/>
          <a:stretch>
            <a:fillRect/>
          </a:stretch>
        </p:blipFill>
        <p:spPr>
          <a:xfrm>
            <a:off x="533400" y="0"/>
            <a:ext cx="8077200" cy="6067425"/>
          </a:xfrm>
          <a:prstGeom prst="rect">
            <a:avLst/>
          </a:prstGeom>
          <a:noFill/>
          <a:ln w="9525">
            <a:noFill/>
          </a:ln>
        </p:spPr>
      </p:pic>
      <p:sp>
        <p:nvSpPr>
          <p:cNvPr id="129029" name="Text Box 5"/>
          <p:cNvSpPr txBox="1"/>
          <p:nvPr/>
        </p:nvSpPr>
        <p:spPr>
          <a:xfrm>
            <a:off x="2438400" y="6096000"/>
            <a:ext cx="3733800" cy="650875"/>
          </a:xfrm>
          <a:prstGeom prst="rect">
            <a:avLst/>
          </a:prstGeom>
          <a:solidFill>
            <a:srgbClr val="FFFF00"/>
          </a:solidFill>
          <a:ln w="9525" cap="flat" cmpd="sng">
            <a:solidFill>
              <a:srgbClr val="FF3300"/>
            </a:solidFill>
            <a:prstDash val="solid"/>
            <a:miter/>
            <a:headEnd type="none" w="med" len="med"/>
            <a:tailEnd type="none" w="med" len="med"/>
          </a:ln>
        </p:spPr>
        <p:txBody>
          <a:bodyPr anchor="t" anchorCtr="0">
            <a:spAutoFit/>
          </a:bodyPr>
          <a:p>
            <a:pPr algn="ctr">
              <a:spcBef>
                <a:spcPct val="50000"/>
              </a:spcBef>
              <a:buFont typeface="Wingdings" panose="05000000000000000000" pitchFamily="2" charset="2"/>
            </a:pPr>
            <a:r>
              <a:rPr lang="en-US" altLang="en-US" sz="3600" b="1" dirty="0">
                <a:solidFill>
                  <a:srgbClr val="FF3300"/>
                </a:solidFill>
                <a:latin typeface="Times New Roman" panose="02020603050405020304" pitchFamily="18" charset="0"/>
              </a:rPr>
              <a:t>Cậu ấm</a:t>
            </a:r>
            <a:endParaRPr lang="en-US" altLang="en-US" sz="3600" b="1" dirty="0">
              <a:solidFill>
                <a:srgbClr val="FF3300"/>
              </a:solidFill>
              <a:latin typeface="Times New Roman" panose="02020603050405020304" pitchFamily="18" charset="0"/>
              <a:ea typeface="Times New Roman" panose="02020603050405020304" pitchFamily="18"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9028"/>
                                        </p:tgtEl>
                                        <p:attrNameLst>
                                          <p:attrName>style.visibility</p:attrName>
                                        </p:attrNameLst>
                                      </p:cBhvr>
                                      <p:to>
                                        <p:strVal val="visible"/>
                                      </p:to>
                                    </p:set>
                                    <p:animEffect transition="in" filter="box(in)">
                                      <p:cBhvr>
                                        <p:cTn id="7" dur="500"/>
                                        <p:tgtEl>
                                          <p:spTgt spid="12902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9029"/>
                                        </p:tgtEl>
                                        <p:attrNameLst>
                                          <p:attrName>style.visibility</p:attrName>
                                        </p:attrNameLst>
                                      </p:cBhvr>
                                      <p:to>
                                        <p:strVal val="visible"/>
                                      </p:to>
                                    </p:set>
                                    <p:animEffect transition="in" filter="box(in)">
                                      <p:cBhvr>
                                        <p:cTn id="12" dur="500"/>
                                        <p:tgtEl>
                                          <p:spTgt spid="129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1076" name="Picture 4" descr="1204513212864480_file"/>
          <p:cNvPicPr>
            <a:picLocks noChangeAspect="1"/>
          </p:cNvPicPr>
          <p:nvPr/>
        </p:nvPicPr>
        <p:blipFill>
          <a:blip r:embed="rId1"/>
          <a:stretch>
            <a:fillRect/>
          </a:stretch>
        </p:blipFill>
        <p:spPr>
          <a:xfrm>
            <a:off x="914400" y="0"/>
            <a:ext cx="7162800" cy="5318125"/>
          </a:xfrm>
          <a:prstGeom prst="rect">
            <a:avLst/>
          </a:prstGeom>
          <a:noFill/>
          <a:ln w="9525">
            <a:noFill/>
          </a:ln>
        </p:spPr>
      </p:pic>
      <p:sp>
        <p:nvSpPr>
          <p:cNvPr id="131077" name="Text Box 5"/>
          <p:cNvSpPr txBox="1"/>
          <p:nvPr/>
        </p:nvSpPr>
        <p:spPr>
          <a:xfrm>
            <a:off x="1295400" y="5410200"/>
            <a:ext cx="6400800" cy="1200150"/>
          </a:xfrm>
          <a:prstGeom prst="rect">
            <a:avLst/>
          </a:prstGeom>
          <a:solidFill>
            <a:srgbClr val="FFFF00"/>
          </a:solidFill>
          <a:ln w="9525" cap="flat" cmpd="sng">
            <a:solidFill>
              <a:srgbClr val="FF3300"/>
            </a:solidFill>
            <a:prstDash val="solid"/>
            <a:miter/>
            <a:headEnd type="none" w="med" len="med"/>
            <a:tailEnd type="none" w="med" len="med"/>
          </a:ln>
        </p:spPr>
        <p:txBody>
          <a:bodyPr anchor="t" anchorCtr="0">
            <a:spAutoFit/>
          </a:bodyPr>
          <a:p>
            <a:pPr algn="ctr">
              <a:spcBef>
                <a:spcPct val="50000"/>
              </a:spcBef>
              <a:buFont typeface="Wingdings" panose="05000000000000000000" pitchFamily="2" charset="2"/>
            </a:pPr>
            <a:r>
              <a:rPr lang="en-US" altLang="en-US" sz="3600" b="1" dirty="0">
                <a:solidFill>
                  <a:srgbClr val="0000FF"/>
                </a:solidFill>
                <a:latin typeface="Times New Roman" panose="02020603050405020304" pitchFamily="18" charset="0"/>
              </a:rPr>
              <a:t>Học tập l</a:t>
            </a:r>
            <a:r>
              <a:rPr lang="en-US" altLang="en-US" sz="3600" b="1" dirty="0">
                <a:solidFill>
                  <a:srgbClr val="0000FF"/>
                </a:solidFill>
                <a:latin typeface="Times New Roman" panose="02020603050405020304" pitchFamily="18" charset="0"/>
                <a:ea typeface="Times New Roman" panose="02020603050405020304" pitchFamily="18" charset="0"/>
              </a:rPr>
              <a:t>à</a:t>
            </a:r>
            <a:r>
              <a:rPr lang="en-US" altLang="en-US" sz="3600" b="1" dirty="0">
                <a:solidFill>
                  <a:srgbClr val="0000FF"/>
                </a:solidFill>
                <a:latin typeface="Times New Roman" panose="02020603050405020304" pitchFamily="18" charset="0"/>
              </a:rPr>
              <a:t> chìa khóa mở ra tương lai tươi sáng</a:t>
            </a:r>
            <a:endParaRPr lang="en-US" altLang="en-US" sz="36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1076"/>
                                        </p:tgtEl>
                                        <p:attrNameLst>
                                          <p:attrName>style.visibility</p:attrName>
                                        </p:attrNameLst>
                                      </p:cBhvr>
                                      <p:to>
                                        <p:strVal val="visible"/>
                                      </p:to>
                                    </p:set>
                                    <p:animEffect transition="in" filter="checkerboard(across)">
                                      <p:cBhvr>
                                        <p:cTn id="7" dur="500"/>
                                        <p:tgtEl>
                                          <p:spTgt spid="13107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1077"/>
                                        </p:tgtEl>
                                        <p:attrNameLst>
                                          <p:attrName>style.visibility</p:attrName>
                                        </p:attrNameLst>
                                      </p:cBhvr>
                                      <p:to>
                                        <p:strVal val="visible"/>
                                      </p:to>
                                    </p:set>
                                    <p:animEffect transition="in" filter="checkerboard(across)">
                                      <p:cBhvr>
                                        <p:cTn id="12" dur="500"/>
                                        <p:tgtEl>
                                          <p:spTgt spid="131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922" name="Picture 2" descr="hinh"/>
          <p:cNvPicPr>
            <a:picLocks noChangeAspect="1"/>
          </p:cNvPicPr>
          <p:nvPr/>
        </p:nvPicPr>
        <p:blipFill>
          <a:blip r:embed="rId1"/>
          <a:stretch>
            <a:fillRect/>
          </a:stretch>
        </p:blipFill>
        <p:spPr>
          <a:xfrm>
            <a:off x="0" y="0"/>
            <a:ext cx="4648200" cy="6400800"/>
          </a:xfrm>
          <a:prstGeom prst="rect">
            <a:avLst/>
          </a:prstGeom>
          <a:noFill/>
          <a:ln w="9525">
            <a:noFill/>
          </a:ln>
        </p:spPr>
      </p:pic>
      <p:sp>
        <p:nvSpPr>
          <p:cNvPr id="209924" name="Text Box 4"/>
          <p:cNvSpPr txBox="1"/>
          <p:nvPr/>
        </p:nvSpPr>
        <p:spPr>
          <a:xfrm>
            <a:off x="5638800" y="6400800"/>
            <a:ext cx="2743200" cy="457200"/>
          </a:xfrm>
          <a:prstGeom prst="rect">
            <a:avLst/>
          </a:prstGeom>
          <a:noFill/>
          <a:ln w="9525">
            <a:noFill/>
          </a:ln>
        </p:spPr>
        <p:txBody>
          <a:bodyPr anchor="t" anchorCtr="0">
            <a:spAutoFit/>
          </a:bodyPr>
          <a:p>
            <a:pPr algn="ctr">
              <a:spcBef>
                <a:spcPct val="50000"/>
              </a:spcBef>
            </a:pPr>
            <a:r>
              <a:rPr lang="en-US" altLang="en-US" sz="2400" dirty="0">
                <a:latin typeface="Times New Roman" panose="02020603050405020304" pitchFamily="18" charset="0"/>
              </a:rPr>
              <a:t>BẾN NHÀ RỒNG</a:t>
            </a:r>
            <a:endParaRPr lang="en-US" altLang="en-US" sz="2400" dirty="0">
              <a:latin typeface="Times New Roman" panose="02020603050405020304" pitchFamily="18" charset="0"/>
            </a:endParaRPr>
          </a:p>
        </p:txBody>
      </p:sp>
      <p:sp>
        <p:nvSpPr>
          <p:cNvPr id="209925" name="Text Box 5"/>
          <p:cNvSpPr txBox="1"/>
          <p:nvPr/>
        </p:nvSpPr>
        <p:spPr>
          <a:xfrm>
            <a:off x="609600" y="6400800"/>
            <a:ext cx="3733800" cy="457200"/>
          </a:xfrm>
          <a:prstGeom prst="rect">
            <a:avLst/>
          </a:prstGeom>
          <a:noFill/>
          <a:ln w="9525">
            <a:noFill/>
          </a:ln>
        </p:spPr>
        <p:txBody>
          <a:bodyPr anchor="t" anchorCtr="0">
            <a:spAutoFit/>
          </a:bodyPr>
          <a:p>
            <a:pPr>
              <a:spcBef>
                <a:spcPct val="50000"/>
              </a:spcBef>
            </a:pPr>
            <a:r>
              <a:rPr lang="en-US" altLang="en-US" sz="2400" dirty="0">
                <a:latin typeface="Times New Roman" panose="02020603050405020304" pitchFamily="18" charset="0"/>
              </a:rPr>
              <a:t>NGUYỄN TẤT THÀNH </a:t>
            </a:r>
            <a:endParaRPr lang="en-US" altLang="en-US" sz="2400" dirty="0">
              <a:latin typeface="Times New Roman" panose="02020603050405020304" pitchFamily="18" charset="0"/>
            </a:endParaRPr>
          </a:p>
        </p:txBody>
      </p:sp>
      <p:pic>
        <p:nvPicPr>
          <p:cNvPr id="209926" name="Picture 6" descr="Bến cảng Nhà Rồng thuở xưa"/>
          <p:cNvPicPr>
            <a:picLocks noChangeAspect="1"/>
          </p:cNvPicPr>
          <p:nvPr/>
        </p:nvPicPr>
        <p:blipFill>
          <a:blip r:embed="rId2"/>
          <a:stretch>
            <a:fillRect/>
          </a:stretch>
        </p:blipFill>
        <p:spPr>
          <a:xfrm>
            <a:off x="4724400" y="304800"/>
            <a:ext cx="4210050" cy="2828925"/>
          </a:xfrm>
          <a:prstGeom prst="rect">
            <a:avLst/>
          </a:prstGeom>
          <a:noFill/>
          <a:ln w="9525">
            <a:noFill/>
          </a:ln>
        </p:spPr>
      </p:pic>
      <p:pic>
        <p:nvPicPr>
          <p:cNvPr id="209927" name="Picture 7" descr="...  và hôm nay."/>
          <p:cNvPicPr>
            <a:picLocks noGrp="1" noChangeAspect="1"/>
          </p:cNvPicPr>
          <p:nvPr>
            <p:ph type="title"/>
          </p:nvPr>
        </p:nvPicPr>
        <p:blipFill>
          <a:blip r:embed="rId3"/>
          <a:stretch>
            <a:fillRect/>
          </a:stretch>
        </p:blipFill>
        <p:spPr>
          <a:xfrm>
            <a:off x="4648200" y="3352800"/>
            <a:ext cx="4114800" cy="2743200"/>
          </a:xfrm>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9922"/>
                                        </p:tgtEl>
                                        <p:attrNameLst>
                                          <p:attrName>style.visibility</p:attrName>
                                        </p:attrNameLst>
                                      </p:cBhvr>
                                      <p:to>
                                        <p:strVal val="visible"/>
                                      </p:to>
                                    </p:set>
                                    <p:anim calcmode="lin" valueType="num">
                                      <p:cBhvr additive="base">
                                        <p:cTn id="7" dur="500" fill="hold"/>
                                        <p:tgtEl>
                                          <p:spTgt spid="209922"/>
                                        </p:tgtEl>
                                        <p:attrNameLst>
                                          <p:attrName>ppt_x</p:attrName>
                                        </p:attrNameLst>
                                      </p:cBhvr>
                                      <p:tavLst>
                                        <p:tav tm="0">
                                          <p:val>
                                            <p:strVal val="#ppt_x"/>
                                          </p:val>
                                        </p:tav>
                                        <p:tav tm="100000">
                                          <p:val>
                                            <p:strVal val="#ppt_x"/>
                                          </p:val>
                                        </p:tav>
                                      </p:tavLst>
                                    </p:anim>
                                    <p:anim calcmode="lin" valueType="num">
                                      <p:cBhvr additive="base">
                                        <p:cTn id="8" dur="500" fill="hold"/>
                                        <p:tgtEl>
                                          <p:spTgt spid="2099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9926"/>
                                        </p:tgtEl>
                                        <p:attrNameLst>
                                          <p:attrName>style.visibility</p:attrName>
                                        </p:attrNameLst>
                                      </p:cBhvr>
                                      <p:to>
                                        <p:strVal val="visible"/>
                                      </p:to>
                                    </p:set>
                                    <p:anim calcmode="lin" valueType="num">
                                      <p:cBhvr additive="base">
                                        <p:cTn id="11" dur="500" fill="hold"/>
                                        <p:tgtEl>
                                          <p:spTgt spid="209926"/>
                                        </p:tgtEl>
                                        <p:attrNameLst>
                                          <p:attrName>ppt_x</p:attrName>
                                        </p:attrNameLst>
                                      </p:cBhvr>
                                      <p:tavLst>
                                        <p:tav tm="0">
                                          <p:val>
                                            <p:strVal val="#ppt_x"/>
                                          </p:val>
                                        </p:tav>
                                        <p:tav tm="100000">
                                          <p:val>
                                            <p:strVal val="#ppt_x"/>
                                          </p:val>
                                        </p:tav>
                                      </p:tavLst>
                                    </p:anim>
                                    <p:anim calcmode="lin" valueType="num">
                                      <p:cBhvr additive="base">
                                        <p:cTn id="12" dur="500" fill="hold"/>
                                        <p:tgtEl>
                                          <p:spTgt spid="20992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9927"/>
                                        </p:tgtEl>
                                        <p:attrNameLst>
                                          <p:attrName>style.visibility</p:attrName>
                                        </p:attrNameLst>
                                      </p:cBhvr>
                                      <p:to>
                                        <p:strVal val="visible"/>
                                      </p:to>
                                    </p:set>
                                    <p:anim calcmode="lin" valueType="num">
                                      <p:cBhvr additive="base">
                                        <p:cTn id="15" dur="500" fill="hold"/>
                                        <p:tgtEl>
                                          <p:spTgt spid="209927"/>
                                        </p:tgtEl>
                                        <p:attrNameLst>
                                          <p:attrName>ppt_x</p:attrName>
                                        </p:attrNameLst>
                                      </p:cBhvr>
                                      <p:tavLst>
                                        <p:tav tm="0">
                                          <p:val>
                                            <p:strVal val="#ppt_x"/>
                                          </p:val>
                                        </p:tav>
                                        <p:tav tm="100000">
                                          <p:val>
                                            <p:strVal val="#ppt_x"/>
                                          </p:val>
                                        </p:tav>
                                      </p:tavLst>
                                    </p:anim>
                                    <p:anim calcmode="lin" valueType="num">
                                      <p:cBhvr additive="base">
                                        <p:cTn id="16" dur="500" fill="hold"/>
                                        <p:tgtEl>
                                          <p:spTgt spid="20992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925"/>
                                        </p:tgtEl>
                                        <p:attrNameLst>
                                          <p:attrName>style.visibility</p:attrName>
                                        </p:attrNameLst>
                                      </p:cBhvr>
                                      <p:to>
                                        <p:strVal val="visible"/>
                                      </p:to>
                                    </p:set>
                                    <p:anim calcmode="lin" valueType="num">
                                      <p:cBhvr additive="base">
                                        <p:cTn id="19" dur="500" fill="hold"/>
                                        <p:tgtEl>
                                          <p:spTgt spid="209925"/>
                                        </p:tgtEl>
                                        <p:attrNameLst>
                                          <p:attrName>ppt_x</p:attrName>
                                        </p:attrNameLst>
                                      </p:cBhvr>
                                      <p:tavLst>
                                        <p:tav tm="0">
                                          <p:val>
                                            <p:strVal val="#ppt_x"/>
                                          </p:val>
                                        </p:tav>
                                        <p:tav tm="100000">
                                          <p:val>
                                            <p:strVal val="#ppt_x"/>
                                          </p:val>
                                        </p:tav>
                                      </p:tavLst>
                                    </p:anim>
                                    <p:anim calcmode="lin" valueType="num">
                                      <p:cBhvr additive="base">
                                        <p:cTn id="20" dur="500" fill="hold"/>
                                        <p:tgtEl>
                                          <p:spTgt spid="20992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9924"/>
                                        </p:tgtEl>
                                        <p:attrNameLst>
                                          <p:attrName>style.visibility</p:attrName>
                                        </p:attrNameLst>
                                      </p:cBhvr>
                                      <p:to>
                                        <p:strVal val="visible"/>
                                      </p:to>
                                    </p:set>
                                    <p:anim calcmode="lin" valueType="num">
                                      <p:cBhvr additive="base">
                                        <p:cTn id="23" dur="500" fill="hold"/>
                                        <p:tgtEl>
                                          <p:spTgt spid="209924"/>
                                        </p:tgtEl>
                                        <p:attrNameLst>
                                          <p:attrName>ppt_x</p:attrName>
                                        </p:attrNameLst>
                                      </p:cBhvr>
                                      <p:tavLst>
                                        <p:tav tm="0">
                                          <p:val>
                                            <p:strVal val="#ppt_x"/>
                                          </p:val>
                                        </p:tav>
                                        <p:tav tm="100000">
                                          <p:val>
                                            <p:strVal val="#ppt_x"/>
                                          </p:val>
                                        </p:tav>
                                      </p:tavLst>
                                    </p:anim>
                                    <p:anim calcmode="lin" valueType="num">
                                      <p:cBhvr additive="base">
                                        <p:cTn id="24" dur="500" fill="hold"/>
                                        <p:tgtEl>
                                          <p:spTgt spid="2099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4" grpId="0"/>
      <p:bldP spid="20992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0052" name="Picture 4" descr="khong bo cuoc"/>
          <p:cNvPicPr>
            <a:picLocks noChangeAspect="1"/>
          </p:cNvPicPr>
          <p:nvPr/>
        </p:nvPicPr>
        <p:blipFill>
          <a:blip r:embed="rId1"/>
          <a:srcRect t="44444"/>
          <a:stretch>
            <a:fillRect/>
          </a:stretch>
        </p:blipFill>
        <p:spPr>
          <a:xfrm>
            <a:off x="1066800" y="3048000"/>
            <a:ext cx="6858000" cy="3810000"/>
          </a:xfrm>
          <a:prstGeom prst="rect">
            <a:avLst/>
          </a:prstGeom>
          <a:noFill/>
          <a:ln w="9525">
            <a:noFill/>
          </a:ln>
        </p:spPr>
      </p:pic>
      <p:pic>
        <p:nvPicPr>
          <p:cNvPr id="130053" name="Picture 5" descr="khong bo cuoc"/>
          <p:cNvPicPr>
            <a:picLocks noChangeAspect="1"/>
          </p:cNvPicPr>
          <p:nvPr/>
        </p:nvPicPr>
        <p:blipFill>
          <a:blip r:embed="rId1"/>
          <a:srcRect b="56328"/>
          <a:stretch>
            <a:fillRect/>
          </a:stretch>
        </p:blipFill>
        <p:spPr>
          <a:xfrm>
            <a:off x="1066800" y="53975"/>
            <a:ext cx="6858000" cy="2994025"/>
          </a:xfrm>
          <a:prstGeom prst="rect">
            <a:avLst/>
          </a:prstGeom>
          <a:noFill/>
          <a:ln w="9525">
            <a:noFill/>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0052"/>
                                        </p:tgtEl>
                                        <p:attrNameLst>
                                          <p:attrName>style.visibility</p:attrName>
                                        </p:attrNameLst>
                                      </p:cBhvr>
                                      <p:to>
                                        <p:strVal val="visible"/>
                                      </p:to>
                                    </p:set>
                                    <p:animEffect transition="in" filter="checkerboard(across)">
                                      <p:cBhvr>
                                        <p:cTn id="7" dur="500"/>
                                        <p:tgtEl>
                                          <p:spTgt spid="13005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30053"/>
                                        </p:tgtEl>
                                        <p:attrNameLst>
                                          <p:attrName>style.visibility</p:attrName>
                                        </p:attrNameLst>
                                      </p:cBhvr>
                                      <p:to>
                                        <p:strVal val="visible"/>
                                      </p:to>
                                    </p:set>
                                    <p:animEffect transition="in" filter="checkerboard(across)">
                                      <p:cBhvr>
                                        <p:cTn id="12" dur="500"/>
                                        <p:tgtEl>
                                          <p:spTgt spid="130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Text Box 5"/>
          <p:cNvSpPr txBox="1"/>
          <p:nvPr/>
        </p:nvSpPr>
        <p:spPr>
          <a:xfrm>
            <a:off x="838200" y="5181600"/>
            <a:ext cx="5334000" cy="366713"/>
          </a:xfrm>
          <a:prstGeom prst="rect">
            <a:avLst/>
          </a:prstGeom>
          <a:noFill/>
          <a:ln w="9525">
            <a:noFill/>
          </a:ln>
        </p:spPr>
        <p:txBody>
          <a:bodyPr anchor="t" anchorCtr="0">
            <a:spAutoFit/>
          </a:bodyPr>
          <a:p>
            <a:pPr>
              <a:spcBef>
                <a:spcPct val="50000"/>
              </a:spcBef>
            </a:pPr>
            <a:endParaRPr lang="vi-VN" altLang="en-US" sz="1800" dirty="0">
              <a:latin typeface="Times New Roman" panose="02020603050405020304" pitchFamily="18" charset="0"/>
            </a:endParaRPr>
          </a:p>
        </p:txBody>
      </p:sp>
      <p:pic>
        <p:nvPicPr>
          <p:cNvPr id="46082" name="Picture 13" descr="bor27"/>
          <p:cNvPicPr>
            <a:picLocks noChangeAspect="1"/>
          </p:cNvPicPr>
          <p:nvPr/>
        </p:nvPicPr>
        <p:blipFill>
          <a:blip r:embed="rId1"/>
          <a:stretch>
            <a:fillRect/>
          </a:stretch>
        </p:blipFill>
        <p:spPr>
          <a:xfrm>
            <a:off x="0" y="0"/>
            <a:ext cx="9144000" cy="6858000"/>
          </a:xfrm>
          <a:prstGeom prst="rect">
            <a:avLst/>
          </a:prstGeom>
          <a:noFill/>
          <a:ln w="9525">
            <a:noFill/>
          </a:ln>
        </p:spPr>
      </p:pic>
      <p:sp>
        <p:nvSpPr>
          <p:cNvPr id="23566" name="Text Box 14"/>
          <p:cNvSpPr txBox="1"/>
          <p:nvPr/>
        </p:nvSpPr>
        <p:spPr>
          <a:xfrm>
            <a:off x="533400" y="533400"/>
            <a:ext cx="8077200" cy="6064250"/>
          </a:xfrm>
          <a:prstGeom prst="rect">
            <a:avLst/>
          </a:prstGeom>
          <a:noFill/>
          <a:ln w="9525">
            <a:noFill/>
          </a:ln>
        </p:spPr>
        <p:txBody>
          <a:bodyPr anchor="t" anchorCtr="0">
            <a:spAutoFit/>
          </a:bodyPr>
          <a:p>
            <a:pPr algn="ctr">
              <a:spcBef>
                <a:spcPct val="50000"/>
              </a:spcBef>
            </a:pPr>
            <a:r>
              <a:rPr lang="en-US" altLang="en-US" sz="2000" b="1" dirty="0">
                <a:solidFill>
                  <a:srgbClr val="FF0000"/>
                </a:solidFill>
                <a:latin typeface="Times New Roman" panose="02020603050405020304" pitchFamily="18" charset="0"/>
              </a:rPr>
              <a:t>HƯỚNG DẪN VỀ NHÀ</a:t>
            </a:r>
            <a:endParaRPr lang="en-US" altLang="en-US" sz="2000" b="1" dirty="0">
              <a:solidFill>
                <a:srgbClr val="FF0000"/>
              </a:solidFill>
              <a:latin typeface="Times New Roman" panose="02020603050405020304" pitchFamily="18" charset="0"/>
            </a:endParaRPr>
          </a:p>
          <a:p>
            <a:pPr>
              <a:spcBef>
                <a:spcPct val="50000"/>
              </a:spcBef>
            </a:pPr>
            <a:r>
              <a:rPr lang="en-US" altLang="en-US" sz="2000" dirty="0">
                <a:latin typeface="Times New Roman" panose="02020603050405020304" pitchFamily="18" charset="0"/>
              </a:rPr>
              <a:t>- Học b</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rPr>
              <a:t>i cũ v</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rPr>
              <a:t> l</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rPr>
              <a:t>m các b</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rPr>
              <a:t>i tập 2, 3, 4/ SGK trang 26, 27.</a:t>
            </a:r>
            <a:endParaRPr lang="en-US" altLang="en-US" sz="2000" dirty="0">
              <a:latin typeface="Times New Roman" panose="02020603050405020304" pitchFamily="18" charset="0"/>
            </a:endParaRPr>
          </a:p>
          <a:p>
            <a:pPr>
              <a:spcBef>
                <a:spcPct val="50000"/>
              </a:spcBef>
              <a:buChar char="-"/>
            </a:pPr>
            <a:r>
              <a:rPr lang="en-US" altLang="en-US" sz="2000" dirty="0">
                <a:latin typeface="Times New Roman" panose="02020603050405020304" pitchFamily="18" charset="0"/>
              </a:rPr>
              <a:t> Hãy lập kế hoạch rèn luyện tính tự lập theo mẫu sau:</a:t>
            </a:r>
            <a:endParaRPr lang="en-US" altLang="en-US" sz="2000" dirty="0">
              <a:latin typeface="Times New Roman" panose="02020603050405020304" pitchFamily="18" charset="0"/>
            </a:endParaRPr>
          </a:p>
          <a:p>
            <a:pPr>
              <a:spcBef>
                <a:spcPct val="50000"/>
              </a:spcBef>
            </a:pPr>
            <a:endParaRPr lang="en-US" altLang="en-US" sz="2000" dirty="0">
              <a:latin typeface="Times New Roman" panose="02020603050405020304" pitchFamily="18" charset="0"/>
            </a:endParaRPr>
          </a:p>
          <a:p>
            <a:pPr>
              <a:spcBef>
                <a:spcPct val="50000"/>
              </a:spcBef>
            </a:pPr>
            <a:r>
              <a:rPr lang="en-US" altLang="en-US" sz="2000" dirty="0">
                <a:latin typeface="Times New Roman" panose="02020603050405020304" pitchFamily="18" charset="0"/>
              </a:rPr>
              <a:t> </a:t>
            </a:r>
            <a:endParaRPr lang="en-US" altLang="en-US" sz="2000" dirty="0">
              <a:latin typeface="Times New Roman" panose="02020603050405020304" pitchFamily="18" charset="0"/>
            </a:endParaRPr>
          </a:p>
          <a:p>
            <a:pPr>
              <a:spcBef>
                <a:spcPct val="50000"/>
              </a:spcBef>
              <a:buChar char="-"/>
            </a:pPr>
            <a:endParaRPr lang="en-US" altLang="en-US" sz="2000" dirty="0">
              <a:latin typeface="Times New Roman" panose="02020603050405020304" pitchFamily="18" charset="0"/>
            </a:endParaRPr>
          </a:p>
          <a:p>
            <a:pPr>
              <a:spcBef>
                <a:spcPct val="50000"/>
              </a:spcBef>
              <a:buChar char="-"/>
            </a:pPr>
            <a:endParaRPr lang="en-US" altLang="en-US" sz="2400" dirty="0">
              <a:latin typeface="Times New Roman" panose="02020603050405020304" pitchFamily="18" charset="0"/>
            </a:endParaRPr>
          </a:p>
          <a:p>
            <a:pPr>
              <a:spcBef>
                <a:spcPct val="50000"/>
              </a:spcBef>
              <a:buChar char="-"/>
            </a:pPr>
            <a:endParaRPr lang="en-US" altLang="en-US" sz="2000" dirty="0">
              <a:latin typeface="Times New Roman" panose="02020603050405020304" pitchFamily="18" charset="0"/>
            </a:endParaRPr>
          </a:p>
          <a:p>
            <a:pPr>
              <a:spcBef>
                <a:spcPct val="50000"/>
              </a:spcBef>
            </a:pPr>
            <a:endParaRPr lang="en-US" altLang="en-US" sz="2000" dirty="0">
              <a:latin typeface="Times New Roman" panose="02020603050405020304" pitchFamily="18" charset="0"/>
            </a:endParaRPr>
          </a:p>
          <a:p>
            <a:pPr>
              <a:spcBef>
                <a:spcPct val="50000"/>
              </a:spcBef>
              <a:buChar char="-"/>
            </a:pPr>
            <a:r>
              <a:rPr lang="en-US" altLang="en-US" sz="2000" dirty="0">
                <a:latin typeface="Times New Roman" panose="02020603050405020304" pitchFamily="18" charset="0"/>
              </a:rPr>
              <a:t> Chuẩn bị bài: “Lao động tự giác và sáng tạo”</a:t>
            </a:r>
            <a:r>
              <a:rPr lang="en-US" altLang="en-US" sz="2000" b="1" dirty="0">
                <a:latin typeface="Times New Roman" panose="02020603050405020304" pitchFamily="18" charset="0"/>
              </a:rPr>
              <a:t>	</a:t>
            </a:r>
            <a:endParaRPr lang="en-US" altLang="en-US" sz="2000" dirty="0">
              <a:latin typeface="Times New Roman" panose="02020603050405020304" pitchFamily="18" charset="0"/>
            </a:endParaRPr>
          </a:p>
          <a:p>
            <a:pPr>
              <a:spcBef>
                <a:spcPct val="50000"/>
              </a:spcBef>
            </a:pPr>
            <a:r>
              <a:rPr lang="en-US" altLang="en-US" sz="2000" dirty="0">
                <a:latin typeface="Times New Roman" panose="02020603050405020304" pitchFamily="18" charset="0"/>
              </a:rPr>
              <a:t>  + Thế nào lao động tự giác, sáng tạo?</a:t>
            </a:r>
            <a:endParaRPr lang="en-US" altLang="en-US" sz="2000" dirty="0">
              <a:latin typeface="Times New Roman" panose="02020603050405020304" pitchFamily="18" charset="0"/>
            </a:endParaRPr>
          </a:p>
          <a:p>
            <a:pPr>
              <a:spcBef>
                <a:spcPct val="50000"/>
              </a:spcBef>
            </a:pPr>
            <a:r>
              <a:rPr lang="en-US" altLang="en-US" sz="2000" dirty="0">
                <a:latin typeface="Times New Roman" panose="02020603050405020304" pitchFamily="18" charset="0"/>
              </a:rPr>
              <a:t>   + Nêu những biểu hiện của sự tự giác, sáng tạo trong học tập, lao động?</a:t>
            </a:r>
            <a:endParaRPr lang="en-US" altLang="en-US" sz="2000" dirty="0">
              <a:latin typeface="Times New Roman" panose="02020603050405020304" pitchFamily="18" charset="0"/>
            </a:endParaRPr>
          </a:p>
          <a:p>
            <a:pPr>
              <a:spcBef>
                <a:spcPct val="50000"/>
              </a:spcBef>
            </a:pPr>
            <a:r>
              <a:rPr lang="en-US" altLang="en-US" sz="2400" dirty="0">
                <a:latin typeface="Times New Roman" panose="02020603050405020304" pitchFamily="18" charset="0"/>
              </a:rPr>
              <a:t>  </a:t>
            </a:r>
            <a:endParaRPr lang="en-US" altLang="en-US" sz="2400" dirty="0">
              <a:latin typeface="Times New Roman" panose="02020603050405020304" pitchFamily="18" charset="0"/>
            </a:endParaRPr>
          </a:p>
        </p:txBody>
      </p:sp>
      <p:graphicFrame>
        <p:nvGraphicFramePr>
          <p:cNvPr id="29701" name="Group 5"/>
          <p:cNvGraphicFramePr>
            <a:graphicFrameLocks noGrp="1"/>
          </p:cNvGraphicFramePr>
          <p:nvPr/>
        </p:nvGraphicFramePr>
        <p:xfrm>
          <a:off x="533400" y="1981200"/>
          <a:ext cx="8077200" cy="2324100"/>
        </p:xfrm>
        <a:graphic>
          <a:graphicData uri="http://schemas.openxmlformats.org/drawingml/2006/table">
            <a:tbl>
              <a:tblPr/>
              <a:tblGrid>
                <a:gridCol w="457200"/>
                <a:gridCol w="2286000"/>
                <a:gridCol w="1371600"/>
                <a:gridCol w="1371600"/>
                <a:gridCol w="1447800"/>
                <a:gridCol w="1143000"/>
              </a:tblGrid>
              <a:tr h="701866">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000" b="0" i="0" u="none" strike="noStrike" cap="none" normalizeH="0" baseline="0" smtClean="0">
                        <a:ln>
                          <a:noFill/>
                        </a:ln>
                        <a:solidFill>
                          <a:schemeClr val="tx1"/>
                        </a:solidFill>
                        <a:effectLst/>
                        <a:latin typeface="Arial" panose="020B0604020202020204" pitchFamily="34" charset="0"/>
                      </a:endParaRP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smtClean="0">
                          <a:ln>
                            <a:noFill/>
                          </a:ln>
                          <a:solidFill>
                            <a:schemeClr val="tx1"/>
                          </a:solidFill>
                          <a:effectLst/>
                          <a:latin typeface="Times New Roman" panose="02020603050405020304" pitchFamily="18" charset="0"/>
                        </a:rPr>
                        <a:t>Các lĩnh vực</a:t>
                      </a:r>
                      <a:endParaRPr kumimoji="0" lang="en-US" sz="2000" b="1" i="0" u="none" strike="noStrike" cap="none" normalizeH="0" baseline="0" smtClean="0">
                        <a:ln>
                          <a:noFill/>
                        </a:ln>
                        <a:solidFill>
                          <a:schemeClr val="tx1"/>
                        </a:solidFill>
                        <a:effectLst/>
                        <a:latin typeface="Times New Roman" panose="02020603050405020304" pitchFamily="18"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smtClean="0">
                          <a:ln>
                            <a:noFill/>
                          </a:ln>
                          <a:solidFill>
                            <a:schemeClr val="tx1"/>
                          </a:solidFill>
                          <a:effectLst/>
                          <a:latin typeface="Times New Roman" panose="02020603050405020304" pitchFamily="18" charset="0"/>
                        </a:rPr>
                        <a:t>Nội dung công việc</a:t>
                      </a:r>
                      <a:endParaRPr kumimoji="0" lang="en-US" sz="2000" b="1" i="0" u="none" strike="noStrike" cap="none" normalizeH="0" baseline="0" smtClean="0">
                        <a:ln>
                          <a:noFill/>
                        </a:ln>
                        <a:solidFill>
                          <a:schemeClr val="tx1"/>
                        </a:solidFill>
                        <a:effectLst/>
                        <a:latin typeface="Times New Roman" panose="02020603050405020304" pitchFamily="18"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smtClean="0">
                          <a:ln>
                            <a:noFill/>
                          </a:ln>
                          <a:solidFill>
                            <a:schemeClr val="tx1"/>
                          </a:solidFill>
                          <a:effectLst/>
                          <a:latin typeface="Times New Roman" panose="02020603050405020304" pitchFamily="18" charset="0"/>
                        </a:rPr>
                        <a:t>Biện pháp thực hiện</a:t>
                      </a:r>
                      <a:endParaRPr kumimoji="0" lang="en-US" sz="2000" b="1" i="0" u="none" strike="noStrike" cap="none" normalizeH="0" baseline="0" smtClean="0">
                        <a:ln>
                          <a:noFill/>
                        </a:ln>
                        <a:solidFill>
                          <a:schemeClr val="tx1"/>
                        </a:solidFill>
                        <a:effectLst/>
                        <a:latin typeface="Times New Roman" panose="02020603050405020304" pitchFamily="18"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smtClean="0">
                          <a:ln>
                            <a:noFill/>
                          </a:ln>
                          <a:solidFill>
                            <a:schemeClr val="tx1"/>
                          </a:solidFill>
                          <a:effectLst/>
                          <a:latin typeface="Times New Roman" panose="02020603050405020304" pitchFamily="18" charset="0"/>
                        </a:rPr>
                        <a:t>Thời gian tiến hành</a:t>
                      </a:r>
                      <a:endParaRPr kumimoji="0" lang="en-US" sz="2000" b="1" i="0" u="none" strike="noStrike" cap="none" normalizeH="0" baseline="0" smtClean="0">
                        <a:ln>
                          <a:noFill/>
                        </a:ln>
                        <a:solidFill>
                          <a:schemeClr val="tx1"/>
                        </a:solidFill>
                        <a:effectLst/>
                        <a:latin typeface="Times New Roman" panose="02020603050405020304" pitchFamily="18"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smtClean="0">
                          <a:ln>
                            <a:noFill/>
                          </a:ln>
                          <a:solidFill>
                            <a:schemeClr val="tx1"/>
                          </a:solidFill>
                          <a:effectLst/>
                          <a:latin typeface="Times New Roman" panose="02020603050405020304" pitchFamily="18" charset="0"/>
                        </a:rPr>
                        <a:t>Dự kiến kết quả</a:t>
                      </a:r>
                      <a:endParaRPr kumimoji="0" lang="en-US" sz="2000" b="1" i="0" u="none" strike="noStrike" cap="none" normalizeH="0" baseline="0" smtClean="0">
                        <a:ln>
                          <a:noFill/>
                        </a:ln>
                        <a:solidFill>
                          <a:schemeClr val="tx1"/>
                        </a:solidFill>
                        <a:effectLst/>
                        <a:latin typeface="Times New Roman" panose="02020603050405020304" pitchFamily="18" charset="0"/>
                      </a:endParaRP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74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smtClean="0">
                          <a:ln>
                            <a:noFill/>
                          </a:ln>
                          <a:solidFill>
                            <a:schemeClr val="tx1"/>
                          </a:solidFill>
                          <a:effectLst/>
                          <a:latin typeface="Arial" panose="020B0604020202020204" pitchFamily="34" charset="0"/>
                        </a:rPr>
                        <a:t>1</a:t>
                      </a: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rPr>
                        <a:t>Học tập</a:t>
                      </a:r>
                      <a:endParaRPr kumimoji="0" lang="en-US" sz="2000" b="0" i="0" u="none" strike="noStrike" cap="none" normalizeH="0" baseline="0" smtClean="0">
                        <a:ln>
                          <a:noFill/>
                        </a:ln>
                        <a:solidFill>
                          <a:schemeClr val="tx1"/>
                        </a:solidFill>
                        <a:effectLst/>
                        <a:latin typeface="Times New Roman" panose="02020603050405020304" pitchFamily="18"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000" b="0" i="0" u="none" strike="noStrike" cap="none" normalizeH="0" baseline="0" smtClean="0">
                        <a:ln>
                          <a:noFill/>
                        </a:ln>
                        <a:solidFill>
                          <a:schemeClr val="tx1"/>
                        </a:solidFill>
                        <a:effectLst/>
                        <a:latin typeface="Arial" panose="020B0604020202020204" pitchFamily="34"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000" b="0" i="0" u="none" strike="noStrike" cap="none" normalizeH="0" baseline="0" smtClean="0">
                        <a:ln>
                          <a:noFill/>
                        </a:ln>
                        <a:solidFill>
                          <a:schemeClr val="tx1"/>
                        </a:solidFill>
                        <a:effectLst/>
                        <a:latin typeface="Arial" panose="020B0604020202020204" pitchFamily="34"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000" b="0" i="0" u="none" strike="noStrike" cap="none" normalizeH="0" baseline="0" smtClean="0">
                        <a:ln>
                          <a:noFill/>
                        </a:ln>
                        <a:solidFill>
                          <a:schemeClr val="tx1"/>
                        </a:solidFill>
                        <a:effectLst/>
                        <a:latin typeface="Arial" panose="020B0604020202020204" pitchFamily="34"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000" b="0" i="0" u="none" strike="noStrike" cap="none" normalizeH="0" baseline="0" smtClean="0">
                        <a:ln>
                          <a:noFill/>
                        </a:ln>
                        <a:solidFill>
                          <a:schemeClr val="tx1"/>
                        </a:solidFill>
                        <a:effectLst/>
                        <a:latin typeface="Arial" panose="020B0604020202020204" pitchFamily="34" charset="0"/>
                      </a:endParaRP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39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smtClean="0">
                          <a:ln>
                            <a:noFill/>
                          </a:ln>
                          <a:solidFill>
                            <a:schemeClr val="tx1"/>
                          </a:solidFill>
                          <a:effectLst/>
                          <a:latin typeface="Arial" panose="020B0604020202020204" pitchFamily="34" charset="0"/>
                        </a:rPr>
                        <a:t>2</a:t>
                      </a: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rPr>
                        <a:t>Lao động</a:t>
                      </a:r>
                      <a:endParaRPr kumimoji="0" lang="en-US" sz="2000" b="0" i="0" u="none" strike="noStrike" cap="none" normalizeH="0" baseline="0" smtClean="0">
                        <a:ln>
                          <a:noFill/>
                        </a:ln>
                        <a:solidFill>
                          <a:schemeClr val="tx1"/>
                        </a:solidFill>
                        <a:effectLst/>
                        <a:latin typeface="Times New Roman" panose="02020603050405020304" pitchFamily="18"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000" b="0" i="0" u="none" strike="noStrike" cap="none" normalizeH="0" baseline="0" smtClean="0">
                        <a:ln>
                          <a:noFill/>
                        </a:ln>
                        <a:solidFill>
                          <a:schemeClr val="tx1"/>
                        </a:solidFill>
                        <a:effectLst/>
                        <a:latin typeface="Arial" panose="020B0604020202020204" pitchFamily="34"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000" b="0" i="0" u="none" strike="noStrike" cap="none" normalizeH="0" baseline="0" smtClean="0">
                        <a:ln>
                          <a:noFill/>
                        </a:ln>
                        <a:solidFill>
                          <a:schemeClr val="tx1"/>
                        </a:solidFill>
                        <a:effectLst/>
                        <a:latin typeface="Arial" panose="020B0604020202020204" pitchFamily="34"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000" b="0" i="0" u="none" strike="noStrike" cap="none" normalizeH="0" baseline="0" smtClean="0">
                        <a:ln>
                          <a:noFill/>
                        </a:ln>
                        <a:solidFill>
                          <a:schemeClr val="tx1"/>
                        </a:solidFill>
                        <a:effectLst/>
                        <a:latin typeface="Arial" panose="020B0604020202020204" pitchFamily="34"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000" b="0" i="0" u="none" strike="noStrike" cap="none" normalizeH="0" baseline="0" smtClean="0">
                        <a:ln>
                          <a:noFill/>
                        </a:ln>
                        <a:solidFill>
                          <a:schemeClr val="tx1"/>
                        </a:solidFill>
                        <a:effectLst/>
                        <a:latin typeface="Arial" panose="020B0604020202020204" pitchFamily="34" charset="0"/>
                      </a:endParaRP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74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smtClean="0">
                          <a:ln>
                            <a:noFill/>
                          </a:ln>
                          <a:solidFill>
                            <a:schemeClr val="tx1"/>
                          </a:solidFill>
                          <a:effectLst/>
                          <a:latin typeface="Arial" panose="020B0604020202020204" pitchFamily="34" charset="0"/>
                        </a:rPr>
                        <a:t>3</a:t>
                      </a: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rPr>
                        <a:t>Hoạt động tập thể</a:t>
                      </a:r>
                      <a:endParaRPr kumimoji="0" lang="en-US" sz="2000" b="0" i="0" u="none" strike="noStrike" cap="none" normalizeH="0" baseline="0" smtClean="0">
                        <a:ln>
                          <a:noFill/>
                        </a:ln>
                        <a:solidFill>
                          <a:schemeClr val="tx1"/>
                        </a:solidFill>
                        <a:effectLst/>
                        <a:latin typeface="Times New Roman" panose="02020603050405020304" pitchFamily="18"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000" b="0" i="0" u="none" strike="noStrike" cap="none" normalizeH="0" baseline="0" smtClean="0">
                        <a:ln>
                          <a:noFill/>
                        </a:ln>
                        <a:solidFill>
                          <a:schemeClr val="tx1"/>
                        </a:solidFill>
                        <a:effectLst/>
                        <a:latin typeface="Arial" panose="020B0604020202020204" pitchFamily="34"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000" b="0" i="0" u="none" strike="noStrike" cap="none" normalizeH="0" baseline="0" smtClean="0">
                        <a:ln>
                          <a:noFill/>
                        </a:ln>
                        <a:solidFill>
                          <a:schemeClr val="tx1"/>
                        </a:solidFill>
                        <a:effectLst/>
                        <a:latin typeface="Arial" panose="020B0604020202020204" pitchFamily="34"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000" b="0" i="0" u="none" strike="noStrike" cap="none" normalizeH="0" baseline="0" smtClean="0">
                        <a:ln>
                          <a:noFill/>
                        </a:ln>
                        <a:solidFill>
                          <a:schemeClr val="tx1"/>
                        </a:solidFill>
                        <a:effectLst/>
                        <a:latin typeface="Arial" panose="020B0604020202020204" pitchFamily="34"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000" b="0" i="0" u="none" strike="noStrike" cap="none" normalizeH="0" baseline="0" smtClean="0">
                        <a:ln>
                          <a:noFill/>
                        </a:ln>
                        <a:solidFill>
                          <a:schemeClr val="tx1"/>
                        </a:solidFill>
                        <a:effectLst/>
                        <a:latin typeface="Arial" panose="020B0604020202020204" pitchFamily="34" charset="0"/>
                      </a:endParaRP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4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smtClean="0">
                          <a:ln>
                            <a:noFill/>
                          </a:ln>
                          <a:solidFill>
                            <a:schemeClr val="tx1"/>
                          </a:solidFill>
                          <a:effectLst/>
                          <a:latin typeface="Arial" panose="020B0604020202020204" pitchFamily="34" charset="0"/>
                        </a:rPr>
                        <a:t>4</a:t>
                      </a: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rPr>
                        <a:t>Sinh hoạt cá nhân</a:t>
                      </a:r>
                      <a:endParaRPr kumimoji="0" lang="en-US" sz="2000" b="0" i="0" u="none" strike="noStrike" cap="none" normalizeH="0" baseline="0" smtClean="0">
                        <a:ln>
                          <a:noFill/>
                        </a:ln>
                        <a:solidFill>
                          <a:schemeClr val="tx1"/>
                        </a:solidFill>
                        <a:effectLst/>
                        <a:latin typeface="Times New Roman" panose="02020603050405020304" pitchFamily="18"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000" b="0" i="0" u="none" strike="noStrike" cap="none" normalizeH="0" baseline="0" smtClean="0">
                        <a:ln>
                          <a:noFill/>
                        </a:ln>
                        <a:solidFill>
                          <a:schemeClr val="tx1"/>
                        </a:solidFill>
                        <a:effectLst/>
                        <a:latin typeface="Arial" panose="020B0604020202020204" pitchFamily="34"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000" b="0" i="0" u="none" strike="noStrike" cap="none" normalizeH="0" baseline="0" smtClean="0">
                        <a:ln>
                          <a:noFill/>
                        </a:ln>
                        <a:solidFill>
                          <a:schemeClr val="tx1"/>
                        </a:solidFill>
                        <a:effectLst/>
                        <a:latin typeface="Arial" panose="020B0604020202020204" pitchFamily="34"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000" b="0" i="0" u="none" strike="noStrike" cap="none" normalizeH="0" baseline="0" smtClean="0">
                        <a:ln>
                          <a:noFill/>
                        </a:ln>
                        <a:solidFill>
                          <a:schemeClr val="tx1"/>
                        </a:solidFill>
                        <a:effectLst/>
                        <a:latin typeface="Arial" panose="020B0604020202020204" pitchFamily="34"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000" b="0" i="0" u="none" strike="noStrike" cap="none" normalizeH="0" baseline="0" smtClean="0">
                        <a:ln>
                          <a:noFill/>
                        </a:ln>
                        <a:solidFill>
                          <a:schemeClr val="tx1"/>
                        </a:solidFill>
                        <a:effectLst/>
                        <a:latin typeface="Arial" panose="020B0604020202020204" pitchFamily="34" charset="0"/>
                      </a:endParaRP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3566"/>
                                        </p:tgtEl>
                                        <p:attrNameLst>
                                          <p:attrName>style.visibility</p:attrName>
                                        </p:attrNameLst>
                                      </p:cBhvr>
                                      <p:to>
                                        <p:strVal val="visible"/>
                                      </p:to>
                                    </p:set>
                                    <p:animEffect transition="in" filter="blinds(horizontal)">
                                      <p:cBhvr>
                                        <p:cTn id="7" dur="500"/>
                                        <p:tgtEl>
                                          <p:spTgt spid="23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Table 2"/>
          <p:cNvGraphicFramePr>
            <a:graphicFrameLocks noGrp="1"/>
          </p:cNvGraphicFramePr>
          <p:nvPr/>
        </p:nvGraphicFramePr>
        <p:xfrm>
          <a:off x="533400" y="1066800"/>
          <a:ext cx="8001000" cy="4457700"/>
        </p:xfrm>
        <a:graphic>
          <a:graphicData uri="http://schemas.openxmlformats.org/drawingml/2006/table">
            <a:tbl>
              <a:tblPr firstRow="1" firstCol="1" bandRow="1">
                <a:tableStyleId>{5C22544A-7EE6-4342-B048-85BDC9FD1C3A}</a:tableStyleId>
              </a:tblPr>
              <a:tblGrid>
                <a:gridCol w="916275"/>
                <a:gridCol w="681878"/>
                <a:gridCol w="724496"/>
                <a:gridCol w="725350"/>
                <a:gridCol w="724496"/>
                <a:gridCol w="845530"/>
                <a:gridCol w="725350"/>
                <a:gridCol w="724496"/>
                <a:gridCol w="677618"/>
                <a:gridCol w="562550"/>
                <a:gridCol w="692960"/>
              </a:tblGrid>
              <a:tr h="561821">
                <a:tc>
                  <a:txBody>
                    <a:bodyPr/>
                    <a:lstStyle/>
                    <a:p>
                      <a:pPr algn="just">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Câu</a:t>
                      </a:r>
                      <a:endParaRPr lang="en-US" sz="20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dirty="0">
                          <a:solidFill>
                            <a:srgbClr val="FF0000"/>
                          </a:solidFill>
                          <a:effectLst/>
                          <a:latin typeface="Times New Roman" panose="02020603050405020304" pitchFamily="18" charset="0"/>
                          <a:cs typeface="Times New Roman" panose="02020603050405020304" pitchFamily="18" charset="0"/>
                        </a:rPr>
                        <a:t>1</a:t>
                      </a:r>
                      <a:endParaRPr lang="en-US" sz="18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dirty="0">
                          <a:solidFill>
                            <a:srgbClr val="FF0000"/>
                          </a:solidFill>
                          <a:effectLst/>
                          <a:latin typeface="Times New Roman" panose="02020603050405020304" pitchFamily="18" charset="0"/>
                          <a:cs typeface="Times New Roman" panose="02020603050405020304" pitchFamily="18" charset="0"/>
                        </a:rPr>
                        <a:t>2</a:t>
                      </a:r>
                      <a:endParaRPr lang="en-US" sz="18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dirty="0">
                          <a:solidFill>
                            <a:srgbClr val="FF0000"/>
                          </a:solidFill>
                          <a:effectLst/>
                          <a:latin typeface="Times New Roman" panose="02020603050405020304" pitchFamily="18" charset="0"/>
                          <a:cs typeface="Times New Roman" panose="02020603050405020304" pitchFamily="18" charset="0"/>
                        </a:rPr>
                        <a:t>3</a:t>
                      </a:r>
                      <a:endParaRPr lang="en-US" sz="18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dirty="0">
                          <a:solidFill>
                            <a:srgbClr val="FF0000"/>
                          </a:solidFill>
                          <a:effectLst/>
                          <a:latin typeface="Times New Roman" panose="02020603050405020304" pitchFamily="18" charset="0"/>
                          <a:cs typeface="Times New Roman" panose="02020603050405020304" pitchFamily="18" charset="0"/>
                        </a:rPr>
                        <a:t>4</a:t>
                      </a:r>
                      <a:endParaRPr lang="en-US" sz="18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dirty="0">
                          <a:solidFill>
                            <a:srgbClr val="FF0000"/>
                          </a:solidFill>
                          <a:effectLst/>
                          <a:latin typeface="Times New Roman" panose="02020603050405020304" pitchFamily="18" charset="0"/>
                          <a:cs typeface="Times New Roman" panose="02020603050405020304" pitchFamily="18" charset="0"/>
                        </a:rPr>
                        <a:t>5</a:t>
                      </a:r>
                      <a:endParaRPr lang="en-US" sz="18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dirty="0">
                          <a:solidFill>
                            <a:srgbClr val="FF0000"/>
                          </a:solidFill>
                          <a:effectLst/>
                          <a:latin typeface="Times New Roman" panose="02020603050405020304" pitchFamily="18" charset="0"/>
                          <a:cs typeface="Times New Roman" panose="02020603050405020304" pitchFamily="18" charset="0"/>
                        </a:rPr>
                        <a:t>6</a:t>
                      </a:r>
                      <a:endParaRPr lang="en-US" sz="18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dirty="0">
                          <a:solidFill>
                            <a:srgbClr val="FF0000"/>
                          </a:solidFill>
                          <a:effectLst/>
                          <a:latin typeface="Times New Roman" panose="02020603050405020304" pitchFamily="18" charset="0"/>
                          <a:cs typeface="Times New Roman" panose="02020603050405020304" pitchFamily="18" charset="0"/>
                        </a:rPr>
                        <a:t>7</a:t>
                      </a:r>
                      <a:endParaRPr lang="en-US" sz="18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dirty="0">
                          <a:solidFill>
                            <a:srgbClr val="FF0000"/>
                          </a:solidFill>
                          <a:effectLst/>
                          <a:latin typeface="Times New Roman" panose="02020603050405020304" pitchFamily="18" charset="0"/>
                          <a:cs typeface="Times New Roman" panose="02020603050405020304" pitchFamily="18" charset="0"/>
                        </a:rPr>
                        <a:t>8</a:t>
                      </a:r>
                      <a:endParaRPr lang="en-US" sz="18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dirty="0">
                          <a:solidFill>
                            <a:srgbClr val="FF0000"/>
                          </a:solidFill>
                          <a:effectLst/>
                          <a:latin typeface="Times New Roman" panose="02020603050405020304" pitchFamily="18" charset="0"/>
                          <a:cs typeface="Times New Roman" panose="02020603050405020304" pitchFamily="18" charset="0"/>
                        </a:rPr>
                        <a:t>9</a:t>
                      </a:r>
                      <a:endParaRPr lang="en-US" sz="18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dirty="0">
                          <a:solidFill>
                            <a:srgbClr val="FF0000"/>
                          </a:solidFill>
                          <a:effectLst/>
                          <a:latin typeface="Times New Roman" panose="02020603050405020304" pitchFamily="18" charset="0"/>
                          <a:cs typeface="Times New Roman" panose="02020603050405020304" pitchFamily="18" charset="0"/>
                        </a:rPr>
                        <a:t>10</a:t>
                      </a:r>
                      <a:endParaRPr lang="en-US" sz="18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tr>
              <a:tr h="867765">
                <a:tc>
                  <a:txBody>
                    <a:bodyPr/>
                    <a:lstStyle/>
                    <a:p>
                      <a:pPr algn="just">
                        <a:spcAft>
                          <a:spcPts val="0"/>
                        </a:spcAft>
                      </a:pPr>
                      <a:r>
                        <a:rPr lang="en-US" sz="2000">
                          <a:solidFill>
                            <a:schemeClr val="tx1"/>
                          </a:solidFill>
                          <a:effectLst/>
                          <a:latin typeface="Times New Roman" panose="02020603050405020304" pitchFamily="18" charset="0"/>
                          <a:cs typeface="Times New Roman" panose="02020603050405020304" pitchFamily="18" charset="0"/>
                        </a:rPr>
                        <a:t>Đáp án</a:t>
                      </a:r>
                      <a:endParaRPr lang="en-US" sz="2000">
                        <a:solidFill>
                          <a:schemeClr val="tx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Times New Roman" panose="02020603050405020304" pitchFamily="18" charset="0"/>
                          <a:cs typeface="Times New Roman" panose="02020603050405020304" pitchFamily="18" charset="0"/>
                        </a:rPr>
                        <a:t>C</a:t>
                      </a:r>
                      <a:endParaRPr lang="en-US" sz="18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Times New Roman" panose="02020603050405020304" pitchFamily="18" charset="0"/>
                          <a:cs typeface="Times New Roman" panose="02020603050405020304" pitchFamily="18" charset="0"/>
                        </a:rPr>
                        <a:t>B</a:t>
                      </a:r>
                      <a:endParaRPr lang="en-US" sz="18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Times New Roman" panose="02020603050405020304" pitchFamily="18" charset="0"/>
                          <a:cs typeface="Times New Roman" panose="02020603050405020304" pitchFamily="18" charset="0"/>
                        </a:rPr>
                        <a:t>A</a:t>
                      </a:r>
                      <a:endParaRPr lang="en-US" sz="18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a:effectLst/>
                          <a:latin typeface="Times New Roman" panose="02020603050405020304" pitchFamily="18" charset="0"/>
                          <a:cs typeface="Times New Roman" panose="02020603050405020304" pitchFamily="18" charset="0"/>
                        </a:rPr>
                        <a:t>A</a:t>
                      </a:r>
                      <a:endParaRPr lang="en-US" sz="1800" b="1">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Times New Roman" panose="02020603050405020304" pitchFamily="18" charset="0"/>
                          <a:cs typeface="Times New Roman" panose="02020603050405020304" pitchFamily="18" charset="0"/>
                        </a:rPr>
                        <a:t>A</a:t>
                      </a:r>
                      <a:endParaRPr lang="en-US" sz="18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Times New Roman" panose="02020603050405020304" pitchFamily="18" charset="0"/>
                          <a:cs typeface="Times New Roman" panose="02020603050405020304" pitchFamily="18" charset="0"/>
                        </a:rPr>
                        <a:t>B</a:t>
                      </a:r>
                      <a:endParaRPr lang="en-US" sz="18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Times New Roman" panose="02020603050405020304" pitchFamily="18" charset="0"/>
                          <a:cs typeface="Times New Roman" panose="02020603050405020304" pitchFamily="18" charset="0"/>
                        </a:rPr>
                        <a:t>A</a:t>
                      </a:r>
                      <a:endParaRPr lang="en-US" sz="18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Times New Roman" panose="02020603050405020304" pitchFamily="18" charset="0"/>
                          <a:cs typeface="Times New Roman" panose="02020603050405020304" pitchFamily="18" charset="0"/>
                        </a:rPr>
                        <a:t>B</a:t>
                      </a:r>
                      <a:endParaRPr lang="en-US" sz="1800" b="1" dirty="0">
                        <a:effectLst/>
                        <a:latin typeface="Times New Roman" panose="02020603050405020304" pitchFamily="18" charset="0"/>
                        <a:cs typeface="Times New Roman" panose="02020603050405020304" pitchFamily="18" charset="0"/>
                      </a:endParaRPr>
                    </a:p>
                    <a:p>
                      <a:pPr>
                        <a:spcAft>
                          <a:spcPts val="0"/>
                        </a:spcAft>
                      </a:pPr>
                      <a:r>
                        <a:rPr lang="en-US" sz="1800" b="1" dirty="0">
                          <a:effectLst/>
                          <a:latin typeface="Times New Roman" panose="02020603050405020304" pitchFamily="18" charset="0"/>
                          <a:cs typeface="Times New Roman" panose="02020603050405020304" pitchFamily="18" charset="0"/>
                        </a:rPr>
                        <a:t> </a:t>
                      </a:r>
                      <a:endParaRPr lang="en-US" sz="18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Times New Roman" panose="02020603050405020304" pitchFamily="18" charset="0"/>
                          <a:cs typeface="Times New Roman" panose="02020603050405020304" pitchFamily="18" charset="0"/>
                        </a:rPr>
                        <a:t>A</a:t>
                      </a:r>
                      <a:endParaRPr lang="en-US" sz="1800" b="1" dirty="0">
                        <a:effectLst/>
                        <a:latin typeface="Times New Roman" panose="02020603050405020304" pitchFamily="18" charset="0"/>
                        <a:cs typeface="Times New Roman" panose="02020603050405020304" pitchFamily="18" charset="0"/>
                      </a:endParaRPr>
                    </a:p>
                    <a:p>
                      <a:pPr>
                        <a:spcAft>
                          <a:spcPts val="0"/>
                        </a:spcAft>
                      </a:pPr>
                      <a:r>
                        <a:rPr lang="vi-VN" sz="1800" b="1" dirty="0">
                          <a:effectLst/>
                          <a:latin typeface="Times New Roman" panose="02020603050405020304" pitchFamily="18" charset="0"/>
                          <a:cs typeface="Times New Roman" panose="02020603050405020304" pitchFamily="18" charset="0"/>
                        </a:rPr>
                        <a:t> </a:t>
                      </a:r>
                      <a:endParaRPr lang="en-US" sz="18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Times New Roman" panose="02020603050405020304" pitchFamily="18" charset="0"/>
                          <a:cs typeface="Times New Roman" panose="02020603050405020304" pitchFamily="18" charset="0"/>
                        </a:rPr>
                        <a:t>A</a:t>
                      </a:r>
                      <a:endParaRPr lang="en-US" sz="1800" b="1" dirty="0">
                        <a:effectLst/>
                        <a:latin typeface="Times New Roman" panose="02020603050405020304" pitchFamily="18" charset="0"/>
                        <a:cs typeface="Times New Roman" panose="02020603050405020304" pitchFamily="18" charset="0"/>
                      </a:endParaRPr>
                    </a:p>
                    <a:p>
                      <a:pPr>
                        <a:spcAft>
                          <a:spcPts val="0"/>
                        </a:spcAft>
                      </a:pPr>
                      <a:r>
                        <a:rPr lang="vi-VN" sz="1800" b="1" dirty="0">
                          <a:effectLst/>
                          <a:latin typeface="Times New Roman" panose="02020603050405020304" pitchFamily="18" charset="0"/>
                          <a:cs typeface="Times New Roman" panose="02020603050405020304" pitchFamily="18" charset="0"/>
                        </a:rPr>
                        <a:t> </a:t>
                      </a:r>
                      <a:endParaRPr lang="en-US" sz="1800" b="1" dirty="0">
                        <a:effectLst/>
                        <a:latin typeface="Times New Roman" panose="02020603050405020304" pitchFamily="18" charset="0"/>
                        <a:cs typeface="Times New Roman" panose="02020603050405020304" pitchFamily="18" charset="0"/>
                      </a:endParaRPr>
                    </a:p>
                  </a:txBody>
                  <a:tcPr marL="68580" marR="68580" marT="0" marB="0"/>
                </a:tc>
              </a:tr>
              <a:tr h="548589">
                <a:tc>
                  <a:txBody>
                    <a:bodyPr/>
                    <a:lstStyle/>
                    <a:p>
                      <a:pPr algn="just">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Câu</a:t>
                      </a:r>
                      <a:endParaRPr lang="en-US" sz="20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11</a:t>
                      </a:r>
                      <a:endParaRPr lang="en-US" sz="1800" b="1"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12</a:t>
                      </a:r>
                      <a:endParaRPr lang="en-US" sz="1800" b="1"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13</a:t>
                      </a:r>
                      <a:endParaRPr lang="en-US" sz="1800" b="1"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14</a:t>
                      </a:r>
                      <a:endParaRPr lang="en-US" sz="1800" b="1"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15</a:t>
                      </a:r>
                      <a:endParaRPr lang="en-US" sz="1800" b="1"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16</a:t>
                      </a:r>
                      <a:endParaRPr lang="en-US" sz="1800" b="1"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17</a:t>
                      </a:r>
                      <a:endParaRPr lang="en-US" sz="1800" b="1"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18</a:t>
                      </a:r>
                      <a:endParaRPr lang="en-US" sz="1800" b="1"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19</a:t>
                      </a:r>
                      <a:endParaRPr lang="en-US" sz="1800" b="1"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smtClean="0">
                          <a:solidFill>
                            <a:srgbClr val="FF0000"/>
                          </a:solidFill>
                          <a:effectLst/>
                          <a:latin typeface="Times New Roman" panose="02020603050405020304" pitchFamily="18" charset="0"/>
                          <a:cs typeface="Times New Roman" panose="02020603050405020304" pitchFamily="18" charset="0"/>
                        </a:rPr>
                        <a:t>20</a:t>
                      </a:r>
                      <a:endParaRPr lang="en-US" sz="1800" b="1" dirty="0" smtClean="0">
                        <a:solidFill>
                          <a:srgbClr val="FF0000"/>
                        </a:solidFill>
                        <a:effectLst/>
                        <a:latin typeface="Times New Roman" panose="02020603050405020304" pitchFamily="18" charset="0"/>
                        <a:cs typeface="Times New Roman" panose="02020603050405020304" pitchFamily="18" charset="0"/>
                      </a:endParaRPr>
                    </a:p>
                    <a:p>
                      <a:pPr algn="ctr">
                        <a:spcAft>
                          <a:spcPts val="0"/>
                        </a:spcAft>
                      </a:pPr>
                      <a:endParaRPr lang="en-US" sz="1800" b="1"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tr>
              <a:tr h="867765">
                <a:tc>
                  <a:txBody>
                    <a:bodyPr/>
                    <a:lstStyle/>
                    <a:p>
                      <a:pPr algn="just">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Đáp</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án</a:t>
                      </a:r>
                      <a:endParaRPr lang="en-US" sz="20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Times New Roman" panose="02020603050405020304" pitchFamily="18" charset="0"/>
                          <a:cs typeface="Times New Roman" panose="02020603050405020304" pitchFamily="18" charset="0"/>
                        </a:rPr>
                        <a:t>D</a:t>
                      </a:r>
                      <a:endParaRPr lang="en-US" sz="18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Times New Roman" panose="02020603050405020304" pitchFamily="18" charset="0"/>
                          <a:cs typeface="Times New Roman" panose="02020603050405020304" pitchFamily="18" charset="0"/>
                        </a:rPr>
                        <a:t>B</a:t>
                      </a:r>
                      <a:endParaRPr lang="en-US" sz="18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Times New Roman" panose="02020603050405020304" pitchFamily="18" charset="0"/>
                          <a:cs typeface="Times New Roman" panose="02020603050405020304" pitchFamily="18" charset="0"/>
                        </a:rPr>
                        <a:t>A</a:t>
                      </a:r>
                      <a:endParaRPr lang="en-US" sz="18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Times New Roman" panose="02020603050405020304" pitchFamily="18" charset="0"/>
                          <a:cs typeface="Times New Roman" panose="02020603050405020304" pitchFamily="18" charset="0"/>
                        </a:rPr>
                        <a:t>B</a:t>
                      </a:r>
                      <a:endParaRPr lang="en-US" sz="18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Times New Roman" panose="02020603050405020304" pitchFamily="18" charset="0"/>
                          <a:cs typeface="Times New Roman" panose="02020603050405020304" pitchFamily="18" charset="0"/>
                        </a:rPr>
                        <a:t>B</a:t>
                      </a:r>
                      <a:endParaRPr lang="en-US" sz="18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Times New Roman" panose="02020603050405020304" pitchFamily="18" charset="0"/>
                          <a:cs typeface="Times New Roman" panose="02020603050405020304" pitchFamily="18" charset="0"/>
                        </a:rPr>
                        <a:t>C</a:t>
                      </a:r>
                      <a:endParaRPr lang="en-US" sz="18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Times New Roman" panose="02020603050405020304" pitchFamily="18" charset="0"/>
                          <a:cs typeface="Times New Roman" panose="02020603050405020304" pitchFamily="18" charset="0"/>
                        </a:rPr>
                        <a:t>C</a:t>
                      </a:r>
                      <a:endParaRPr lang="en-US" sz="18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a:effectLst/>
                          <a:latin typeface="Times New Roman" panose="02020603050405020304" pitchFamily="18" charset="0"/>
                          <a:cs typeface="Times New Roman" panose="02020603050405020304" pitchFamily="18" charset="0"/>
                        </a:rPr>
                        <a:t>A</a:t>
                      </a:r>
                      <a:endParaRPr lang="en-US" sz="1800" b="1">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Times New Roman" panose="02020603050405020304" pitchFamily="18" charset="0"/>
                          <a:cs typeface="Times New Roman" panose="02020603050405020304" pitchFamily="18" charset="0"/>
                        </a:rPr>
                        <a:t>B</a:t>
                      </a:r>
                      <a:endParaRPr lang="en-US" sz="18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Times New Roman" panose="02020603050405020304" pitchFamily="18" charset="0"/>
                          <a:cs typeface="Times New Roman" panose="02020603050405020304" pitchFamily="18" charset="0"/>
                        </a:rPr>
                        <a:t>C</a:t>
                      </a:r>
                      <a:endParaRPr lang="en-US" sz="1800" b="1" dirty="0">
                        <a:effectLst/>
                        <a:latin typeface="Times New Roman" panose="02020603050405020304" pitchFamily="18" charset="0"/>
                        <a:cs typeface="Times New Roman" panose="02020603050405020304" pitchFamily="18" charset="0"/>
                      </a:endParaRPr>
                    </a:p>
                  </a:txBody>
                  <a:tcPr marL="68580" marR="68580" marT="0" marB="0"/>
                </a:tc>
              </a:tr>
              <a:tr h="743996">
                <a:tc>
                  <a:txBody>
                    <a:bodyPr/>
                    <a:lstStyle/>
                    <a:p>
                      <a:pPr algn="just">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Câu</a:t>
                      </a:r>
                      <a:endParaRPr lang="en-US" sz="20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21</a:t>
                      </a:r>
                      <a:endParaRPr lang="en-US" sz="1800" b="1"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22</a:t>
                      </a:r>
                      <a:endParaRPr lang="en-US" sz="1800" b="1"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23</a:t>
                      </a:r>
                      <a:endParaRPr lang="en-US" sz="1800" b="1"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24</a:t>
                      </a:r>
                      <a:endParaRPr lang="en-US" sz="1800" b="1"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25</a:t>
                      </a:r>
                      <a:endParaRPr lang="en-US" sz="1800" b="1"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26</a:t>
                      </a:r>
                      <a:endParaRPr lang="en-US" sz="1800" b="1"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27</a:t>
                      </a:r>
                      <a:endParaRPr lang="en-US" sz="1800" b="1"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28</a:t>
                      </a:r>
                      <a:endParaRPr lang="en-US" sz="1800" b="1"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29</a:t>
                      </a:r>
                      <a:endParaRPr lang="en-US" sz="1800" b="1"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30</a:t>
                      </a:r>
                      <a:endParaRPr lang="en-US" sz="1800" b="1"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tr>
              <a:tr h="867765">
                <a:tc>
                  <a:txBody>
                    <a:bodyPr/>
                    <a:lstStyle/>
                    <a:p>
                      <a:pPr algn="just">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Đáp</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án</a:t>
                      </a:r>
                      <a:endParaRPr lang="en-US" sz="20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Times New Roman" panose="02020603050405020304" pitchFamily="18" charset="0"/>
                          <a:cs typeface="Times New Roman" panose="02020603050405020304" pitchFamily="18" charset="0"/>
                        </a:rPr>
                        <a:t>A</a:t>
                      </a:r>
                      <a:endParaRPr lang="en-US" sz="18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Times New Roman" panose="02020603050405020304" pitchFamily="18" charset="0"/>
                          <a:cs typeface="Times New Roman" panose="02020603050405020304" pitchFamily="18" charset="0"/>
                        </a:rPr>
                        <a:t>B</a:t>
                      </a:r>
                      <a:endParaRPr lang="en-US" sz="18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Times New Roman" panose="02020603050405020304" pitchFamily="18" charset="0"/>
                          <a:cs typeface="Times New Roman" panose="02020603050405020304" pitchFamily="18" charset="0"/>
                        </a:rPr>
                        <a:t>A</a:t>
                      </a:r>
                      <a:endParaRPr lang="en-US" sz="18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Times New Roman" panose="02020603050405020304" pitchFamily="18" charset="0"/>
                          <a:cs typeface="Times New Roman" panose="02020603050405020304" pitchFamily="18" charset="0"/>
                        </a:rPr>
                        <a:t>D</a:t>
                      </a:r>
                      <a:endParaRPr lang="en-US" sz="18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Times New Roman" panose="02020603050405020304" pitchFamily="18" charset="0"/>
                          <a:cs typeface="Times New Roman" panose="02020603050405020304" pitchFamily="18" charset="0"/>
                        </a:rPr>
                        <a:t>C</a:t>
                      </a:r>
                      <a:endParaRPr lang="en-US" sz="18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Times New Roman" panose="02020603050405020304" pitchFamily="18" charset="0"/>
                          <a:cs typeface="Times New Roman" panose="02020603050405020304" pitchFamily="18" charset="0"/>
                        </a:rPr>
                        <a:t>A</a:t>
                      </a:r>
                      <a:endParaRPr lang="en-US" sz="18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Times New Roman" panose="02020603050405020304" pitchFamily="18" charset="0"/>
                          <a:cs typeface="Times New Roman" panose="02020603050405020304" pitchFamily="18" charset="0"/>
                        </a:rPr>
                        <a:t>A</a:t>
                      </a:r>
                      <a:endParaRPr lang="en-US" sz="18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Times New Roman" panose="02020603050405020304" pitchFamily="18" charset="0"/>
                          <a:cs typeface="Times New Roman" panose="02020603050405020304" pitchFamily="18" charset="0"/>
                        </a:rPr>
                        <a:t>C</a:t>
                      </a:r>
                      <a:endParaRPr lang="en-US" sz="18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Times New Roman" panose="02020603050405020304" pitchFamily="18" charset="0"/>
                          <a:cs typeface="Times New Roman" panose="02020603050405020304" pitchFamily="18" charset="0"/>
                        </a:rPr>
                        <a:t>A</a:t>
                      </a:r>
                      <a:endParaRPr lang="en-US" sz="18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Times New Roman" panose="02020603050405020304" pitchFamily="18" charset="0"/>
                          <a:cs typeface="Times New Roman" panose="02020603050405020304" pitchFamily="18" charset="0"/>
                        </a:rPr>
                        <a:t>A</a:t>
                      </a:r>
                      <a:endParaRPr lang="en-US" sz="1800" b="1" dirty="0">
                        <a:effectLst/>
                        <a:latin typeface="Times New Roman" panose="02020603050405020304" pitchFamily="18" charset="0"/>
                        <a:cs typeface="Times New Roman" panose="02020603050405020304" pitchFamily="18" charset="0"/>
                      </a:endParaRPr>
                    </a:p>
                    <a:p>
                      <a:pPr>
                        <a:spcAft>
                          <a:spcPts val="0"/>
                        </a:spcAft>
                      </a:pPr>
                      <a:r>
                        <a:rPr lang="en-US" sz="1800" b="1" dirty="0">
                          <a:effectLst/>
                          <a:latin typeface="Times New Roman" panose="02020603050405020304" pitchFamily="18" charset="0"/>
                          <a:cs typeface="Times New Roman" panose="02020603050405020304" pitchFamily="18" charset="0"/>
                        </a:rPr>
                        <a:t> </a:t>
                      </a:r>
                      <a:endParaRPr lang="en-US" sz="1800" b="1" dirty="0">
                        <a:effectLst/>
                        <a:latin typeface="Times New Roman" panose="02020603050405020304" pitchFamily="18" charset="0"/>
                        <a:cs typeface="Times New Roman" panose="02020603050405020304" pitchFamily="18" charset="0"/>
                      </a:endParaRPr>
                    </a:p>
                  </a:txBody>
                  <a:tcPr marL="68580" marR="68580" marT="0" marB="0"/>
                </a:tc>
              </a:tr>
            </a:tbl>
          </a:graphicData>
        </a:graphic>
      </p:graphicFrame>
    </p:spTree>
  </p:cSld>
  <p:clrMapOvr>
    <a:masterClrMapping/>
  </p:clrMapOvr>
  <p:transition>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0946" name="Picture 2" descr="Copy of P1010056"/>
          <p:cNvPicPr>
            <a:picLocks noChangeAspect="1"/>
          </p:cNvPicPr>
          <p:nvPr/>
        </p:nvPicPr>
        <p:blipFill>
          <a:blip r:embed="rId1"/>
          <a:srcRect l="5197" t="5746" r="1648" b="13351"/>
          <a:stretch>
            <a:fillRect/>
          </a:stretch>
        </p:blipFill>
        <p:spPr>
          <a:xfrm>
            <a:off x="187325" y="0"/>
            <a:ext cx="8956675" cy="6764338"/>
          </a:xfrm>
          <a:prstGeom prst="rect">
            <a:avLst/>
          </a:prstGeom>
          <a:noFill/>
          <a:ln w="19050" cap="flat" cmpd="sng">
            <a:solidFill>
              <a:schemeClr val="accent2"/>
            </a:solidFill>
            <a:prstDash val="solid"/>
            <a:miter/>
            <a:headEnd type="none" w="med" len="med"/>
            <a:tailEnd type="none" w="med" len="med"/>
          </a:ln>
        </p:spPr>
      </p:pic>
      <p:sp>
        <p:nvSpPr>
          <p:cNvPr id="210948" name="Oval 4"/>
          <p:cNvSpPr/>
          <p:nvPr/>
        </p:nvSpPr>
        <p:spPr>
          <a:xfrm>
            <a:off x="5483225" y="3884613"/>
            <a:ext cx="152400" cy="152400"/>
          </a:xfrm>
          <a:prstGeom prst="ellipse">
            <a:avLst/>
          </a:prstGeom>
          <a:solidFill>
            <a:srgbClr val="FF0000"/>
          </a:solidFill>
          <a:ln w="57150" cap="flat" cmpd="sng">
            <a:solidFill>
              <a:srgbClr val="FF0000"/>
            </a:solidFill>
            <a:prstDash val="solid"/>
            <a:round/>
            <a:headEnd type="none" w="med" len="med"/>
            <a:tailEnd type="none" w="med" len="med"/>
          </a:ln>
        </p:spPr>
        <p:txBody>
          <a:bodyPr wrap="none" anchor="ctr" anchorCtr="0"/>
          <a:p>
            <a:pPr>
              <a:spcBef>
                <a:spcPct val="50000"/>
              </a:spcBef>
              <a:buFont typeface="Wingdings" panose="05000000000000000000" pitchFamily="2" charset="2"/>
            </a:pPr>
            <a:endParaRPr lang="en-US" altLang="en-US" dirty="0">
              <a:latin typeface="Arial" panose="020B0604020202020204" pitchFamily="34" charset="0"/>
            </a:endParaRPr>
          </a:p>
        </p:txBody>
      </p:sp>
      <p:sp>
        <p:nvSpPr>
          <p:cNvPr id="210949" name="Oval 5"/>
          <p:cNvSpPr/>
          <p:nvPr/>
        </p:nvSpPr>
        <p:spPr>
          <a:xfrm>
            <a:off x="5330825" y="4414838"/>
            <a:ext cx="152400" cy="152400"/>
          </a:xfrm>
          <a:prstGeom prst="ellipse">
            <a:avLst/>
          </a:prstGeom>
          <a:solidFill>
            <a:srgbClr val="FF0000"/>
          </a:solidFill>
          <a:ln w="57150" cap="flat" cmpd="sng">
            <a:solidFill>
              <a:srgbClr val="FF0000"/>
            </a:solidFill>
            <a:prstDash val="solid"/>
            <a:round/>
            <a:headEnd type="none" w="med" len="med"/>
            <a:tailEnd type="none" w="med" len="med"/>
          </a:ln>
        </p:spPr>
        <p:txBody>
          <a:bodyPr wrap="none" anchor="ctr" anchorCtr="0"/>
          <a:p>
            <a:pPr>
              <a:spcBef>
                <a:spcPct val="50000"/>
              </a:spcBef>
              <a:buFont typeface="Wingdings" panose="05000000000000000000" pitchFamily="2" charset="2"/>
            </a:pPr>
            <a:endParaRPr lang="en-US" altLang="en-US" dirty="0">
              <a:latin typeface="Arial" panose="020B0604020202020204" pitchFamily="34" charset="0"/>
            </a:endParaRPr>
          </a:p>
        </p:txBody>
      </p:sp>
      <p:sp>
        <p:nvSpPr>
          <p:cNvPr id="210950" name="Oval 6"/>
          <p:cNvSpPr/>
          <p:nvPr/>
        </p:nvSpPr>
        <p:spPr>
          <a:xfrm>
            <a:off x="4344988" y="4035425"/>
            <a:ext cx="152400" cy="152400"/>
          </a:xfrm>
          <a:prstGeom prst="ellipse">
            <a:avLst/>
          </a:prstGeom>
          <a:solidFill>
            <a:srgbClr val="FF0000"/>
          </a:solidFill>
          <a:ln w="57150" cap="flat" cmpd="sng">
            <a:solidFill>
              <a:srgbClr val="FF0000"/>
            </a:solidFill>
            <a:prstDash val="solid"/>
            <a:round/>
            <a:headEnd type="none" w="med" len="med"/>
            <a:tailEnd type="none" w="med" len="med"/>
          </a:ln>
        </p:spPr>
        <p:txBody>
          <a:bodyPr wrap="none" anchor="ctr" anchorCtr="0"/>
          <a:p>
            <a:pPr>
              <a:spcBef>
                <a:spcPct val="50000"/>
              </a:spcBef>
              <a:buFont typeface="Wingdings" panose="05000000000000000000" pitchFamily="2" charset="2"/>
            </a:pPr>
            <a:endParaRPr lang="en-US" altLang="en-US" dirty="0">
              <a:latin typeface="Arial" panose="020B0604020202020204" pitchFamily="34" charset="0"/>
            </a:endParaRPr>
          </a:p>
        </p:txBody>
      </p:sp>
      <p:sp>
        <p:nvSpPr>
          <p:cNvPr id="210951" name="Oval 7"/>
          <p:cNvSpPr/>
          <p:nvPr/>
        </p:nvSpPr>
        <p:spPr>
          <a:xfrm>
            <a:off x="2901950" y="3884613"/>
            <a:ext cx="152400" cy="152400"/>
          </a:xfrm>
          <a:prstGeom prst="ellipse">
            <a:avLst/>
          </a:prstGeom>
          <a:solidFill>
            <a:srgbClr val="FF0000"/>
          </a:solidFill>
          <a:ln w="57150" cap="flat" cmpd="sng">
            <a:solidFill>
              <a:srgbClr val="FF0000"/>
            </a:solidFill>
            <a:prstDash val="solid"/>
            <a:round/>
            <a:headEnd type="none" w="med" len="med"/>
            <a:tailEnd type="none" w="med" len="med"/>
          </a:ln>
        </p:spPr>
        <p:txBody>
          <a:bodyPr wrap="none" anchor="ctr" anchorCtr="0"/>
          <a:p>
            <a:pPr>
              <a:spcBef>
                <a:spcPct val="50000"/>
              </a:spcBef>
              <a:buFont typeface="Wingdings" panose="05000000000000000000" pitchFamily="2" charset="2"/>
            </a:pPr>
            <a:endParaRPr lang="en-US" altLang="en-US" dirty="0">
              <a:latin typeface="Arial" panose="020B0604020202020204" pitchFamily="34" charset="0"/>
            </a:endParaRPr>
          </a:p>
        </p:txBody>
      </p:sp>
      <p:sp>
        <p:nvSpPr>
          <p:cNvPr id="210952" name="Oval 8"/>
          <p:cNvSpPr/>
          <p:nvPr/>
        </p:nvSpPr>
        <p:spPr>
          <a:xfrm>
            <a:off x="2598738" y="2897188"/>
            <a:ext cx="152400" cy="152400"/>
          </a:xfrm>
          <a:prstGeom prst="ellipse">
            <a:avLst/>
          </a:prstGeom>
          <a:solidFill>
            <a:srgbClr val="FF0000"/>
          </a:solidFill>
          <a:ln w="57150" cap="flat" cmpd="sng">
            <a:solidFill>
              <a:srgbClr val="FF0000"/>
            </a:solidFill>
            <a:prstDash val="solid"/>
            <a:round/>
            <a:headEnd type="none" w="med" len="med"/>
            <a:tailEnd type="none" w="med" len="med"/>
          </a:ln>
        </p:spPr>
        <p:txBody>
          <a:bodyPr wrap="none" anchor="ctr" anchorCtr="0"/>
          <a:p>
            <a:pPr>
              <a:spcBef>
                <a:spcPct val="50000"/>
              </a:spcBef>
              <a:buFont typeface="Wingdings" panose="05000000000000000000" pitchFamily="2" charset="2"/>
            </a:pPr>
            <a:endParaRPr lang="en-US" altLang="en-US" dirty="0">
              <a:latin typeface="Arial" panose="020B0604020202020204" pitchFamily="34" charset="0"/>
            </a:endParaRPr>
          </a:p>
        </p:txBody>
      </p:sp>
      <p:sp>
        <p:nvSpPr>
          <p:cNvPr id="210953" name="Oval 9"/>
          <p:cNvSpPr/>
          <p:nvPr/>
        </p:nvSpPr>
        <p:spPr>
          <a:xfrm>
            <a:off x="1914525" y="2290763"/>
            <a:ext cx="152400" cy="152400"/>
          </a:xfrm>
          <a:prstGeom prst="ellipse">
            <a:avLst/>
          </a:prstGeom>
          <a:solidFill>
            <a:srgbClr val="FF0000"/>
          </a:solidFill>
          <a:ln w="57150" cap="flat" cmpd="sng">
            <a:solidFill>
              <a:srgbClr val="FF0000"/>
            </a:solidFill>
            <a:prstDash val="solid"/>
            <a:round/>
            <a:headEnd type="none" w="med" len="med"/>
            <a:tailEnd type="none" w="med" len="med"/>
          </a:ln>
        </p:spPr>
        <p:txBody>
          <a:bodyPr wrap="none" anchor="ctr" anchorCtr="0"/>
          <a:p>
            <a:pPr>
              <a:spcBef>
                <a:spcPct val="50000"/>
              </a:spcBef>
              <a:buFont typeface="Wingdings" panose="05000000000000000000" pitchFamily="2" charset="2"/>
            </a:pPr>
            <a:endParaRPr lang="en-US" altLang="en-US" dirty="0">
              <a:latin typeface="Arial" panose="020B0604020202020204" pitchFamily="34" charset="0"/>
            </a:endParaRPr>
          </a:p>
        </p:txBody>
      </p:sp>
      <p:sp>
        <p:nvSpPr>
          <p:cNvPr id="210954" name="Oval 10"/>
          <p:cNvSpPr/>
          <p:nvPr/>
        </p:nvSpPr>
        <p:spPr>
          <a:xfrm>
            <a:off x="1916113" y="2062163"/>
            <a:ext cx="152400" cy="152400"/>
          </a:xfrm>
          <a:prstGeom prst="ellipse">
            <a:avLst/>
          </a:prstGeom>
          <a:solidFill>
            <a:srgbClr val="FF0000"/>
          </a:solidFill>
          <a:ln w="57150" cap="flat" cmpd="sng">
            <a:solidFill>
              <a:srgbClr val="FF0000"/>
            </a:solidFill>
            <a:prstDash val="solid"/>
            <a:round/>
            <a:headEnd type="none" w="med" len="med"/>
            <a:tailEnd type="none" w="med" len="med"/>
          </a:ln>
        </p:spPr>
        <p:txBody>
          <a:bodyPr wrap="none" anchor="ctr" anchorCtr="0"/>
          <a:p>
            <a:pPr>
              <a:spcBef>
                <a:spcPct val="50000"/>
              </a:spcBef>
              <a:buFont typeface="Wingdings" panose="05000000000000000000" pitchFamily="2" charset="2"/>
            </a:pPr>
            <a:endParaRPr lang="en-US" altLang="en-US" dirty="0">
              <a:latin typeface="Arial" panose="020B0604020202020204" pitchFamily="34" charset="0"/>
            </a:endParaRPr>
          </a:p>
        </p:txBody>
      </p:sp>
      <p:sp>
        <p:nvSpPr>
          <p:cNvPr id="210955" name="Oval 11"/>
          <p:cNvSpPr/>
          <p:nvPr/>
        </p:nvSpPr>
        <p:spPr>
          <a:xfrm>
            <a:off x="2978150" y="1608138"/>
            <a:ext cx="152400" cy="152400"/>
          </a:xfrm>
          <a:prstGeom prst="ellipse">
            <a:avLst/>
          </a:prstGeom>
          <a:solidFill>
            <a:srgbClr val="FF0000"/>
          </a:solidFill>
          <a:ln w="57150" cap="flat" cmpd="sng">
            <a:solidFill>
              <a:srgbClr val="FF0000"/>
            </a:solidFill>
            <a:prstDash val="solid"/>
            <a:round/>
            <a:headEnd type="none" w="med" len="med"/>
            <a:tailEnd type="none" w="med" len="med"/>
          </a:ln>
        </p:spPr>
        <p:txBody>
          <a:bodyPr wrap="none" anchor="ctr" anchorCtr="0"/>
          <a:p>
            <a:pPr>
              <a:spcBef>
                <a:spcPct val="50000"/>
              </a:spcBef>
              <a:buFont typeface="Wingdings" panose="05000000000000000000" pitchFamily="2" charset="2"/>
            </a:pPr>
            <a:endParaRPr lang="en-US" altLang="en-US" dirty="0">
              <a:latin typeface="Arial" panose="020B0604020202020204" pitchFamily="34" charset="0"/>
            </a:endParaRPr>
          </a:p>
        </p:txBody>
      </p:sp>
      <p:sp>
        <p:nvSpPr>
          <p:cNvPr id="210956" name="Oval 12"/>
          <p:cNvSpPr/>
          <p:nvPr/>
        </p:nvSpPr>
        <p:spPr>
          <a:xfrm>
            <a:off x="3205163" y="1682750"/>
            <a:ext cx="150812" cy="150813"/>
          </a:xfrm>
          <a:prstGeom prst="ellipse">
            <a:avLst/>
          </a:prstGeom>
          <a:solidFill>
            <a:srgbClr val="FF0000"/>
          </a:solidFill>
          <a:ln w="57150" cap="flat" cmpd="sng">
            <a:solidFill>
              <a:srgbClr val="FF0000"/>
            </a:solidFill>
            <a:prstDash val="solid"/>
            <a:round/>
            <a:headEnd type="none" w="med" len="med"/>
            <a:tailEnd type="none" w="med" len="med"/>
          </a:ln>
        </p:spPr>
        <p:txBody>
          <a:bodyPr wrap="none" anchor="ctr" anchorCtr="0"/>
          <a:p>
            <a:pPr>
              <a:spcBef>
                <a:spcPct val="50000"/>
              </a:spcBef>
              <a:buFont typeface="Wingdings" panose="05000000000000000000" pitchFamily="2" charset="2"/>
            </a:pPr>
            <a:endParaRPr lang="en-US" altLang="en-US" dirty="0">
              <a:latin typeface="Arial" panose="020B0604020202020204" pitchFamily="34" charset="0"/>
            </a:endParaRPr>
          </a:p>
        </p:txBody>
      </p:sp>
      <p:sp>
        <p:nvSpPr>
          <p:cNvPr id="210957" name="Oval 13"/>
          <p:cNvSpPr/>
          <p:nvPr/>
        </p:nvSpPr>
        <p:spPr>
          <a:xfrm>
            <a:off x="5103813" y="1835150"/>
            <a:ext cx="150812" cy="150813"/>
          </a:xfrm>
          <a:prstGeom prst="ellipse">
            <a:avLst/>
          </a:prstGeom>
          <a:solidFill>
            <a:srgbClr val="FF0000"/>
          </a:solidFill>
          <a:ln w="57150" cap="flat" cmpd="sng">
            <a:solidFill>
              <a:srgbClr val="FF0000"/>
            </a:solidFill>
            <a:prstDash val="solid"/>
            <a:round/>
            <a:headEnd type="none" w="med" len="med"/>
            <a:tailEnd type="none" w="med" len="med"/>
          </a:ln>
        </p:spPr>
        <p:txBody>
          <a:bodyPr wrap="none" anchor="ctr" anchorCtr="0"/>
          <a:p>
            <a:pPr>
              <a:spcBef>
                <a:spcPct val="50000"/>
              </a:spcBef>
              <a:buFont typeface="Wingdings" panose="05000000000000000000" pitchFamily="2" charset="2"/>
            </a:pPr>
            <a:endParaRPr lang="en-US" altLang="en-US" dirty="0">
              <a:latin typeface="Arial" panose="020B0604020202020204" pitchFamily="34" charset="0"/>
            </a:endParaRPr>
          </a:p>
        </p:txBody>
      </p:sp>
      <p:sp>
        <p:nvSpPr>
          <p:cNvPr id="210958" name="Oval 14"/>
          <p:cNvSpPr/>
          <p:nvPr/>
        </p:nvSpPr>
        <p:spPr>
          <a:xfrm>
            <a:off x="5407025" y="2517775"/>
            <a:ext cx="150813" cy="150813"/>
          </a:xfrm>
          <a:prstGeom prst="ellipse">
            <a:avLst/>
          </a:prstGeom>
          <a:solidFill>
            <a:srgbClr val="FF0000"/>
          </a:solidFill>
          <a:ln w="57150" cap="flat" cmpd="sng">
            <a:solidFill>
              <a:srgbClr val="FF0000"/>
            </a:solidFill>
            <a:prstDash val="solid"/>
            <a:round/>
            <a:headEnd type="none" w="med" len="med"/>
            <a:tailEnd type="none" w="med" len="med"/>
          </a:ln>
        </p:spPr>
        <p:txBody>
          <a:bodyPr wrap="none" anchor="ctr" anchorCtr="0"/>
          <a:p>
            <a:pPr>
              <a:spcBef>
                <a:spcPct val="50000"/>
              </a:spcBef>
              <a:buFont typeface="Wingdings" panose="05000000000000000000" pitchFamily="2" charset="2"/>
            </a:pPr>
            <a:endParaRPr lang="en-US" altLang="en-US" dirty="0">
              <a:latin typeface="Arial" panose="020B0604020202020204" pitchFamily="34" charset="0"/>
            </a:endParaRPr>
          </a:p>
        </p:txBody>
      </p:sp>
      <p:sp>
        <p:nvSpPr>
          <p:cNvPr id="210959" name="Oval 15"/>
          <p:cNvSpPr/>
          <p:nvPr/>
        </p:nvSpPr>
        <p:spPr>
          <a:xfrm>
            <a:off x="5330825" y="3352800"/>
            <a:ext cx="150813" cy="150813"/>
          </a:xfrm>
          <a:prstGeom prst="ellipse">
            <a:avLst/>
          </a:prstGeom>
          <a:solidFill>
            <a:srgbClr val="FF0000"/>
          </a:solidFill>
          <a:ln w="57150" cap="flat" cmpd="sng">
            <a:solidFill>
              <a:srgbClr val="FF0000"/>
            </a:solidFill>
            <a:prstDash val="solid"/>
            <a:round/>
            <a:headEnd type="none" w="med" len="med"/>
            <a:tailEnd type="none" w="med" len="med"/>
          </a:ln>
        </p:spPr>
        <p:txBody>
          <a:bodyPr wrap="none" anchor="ctr" anchorCtr="0"/>
          <a:p>
            <a:pPr>
              <a:spcBef>
                <a:spcPct val="50000"/>
              </a:spcBef>
              <a:buFont typeface="Wingdings" panose="05000000000000000000" pitchFamily="2" charset="2"/>
            </a:pPr>
            <a:endParaRPr lang="en-US" altLang="en-US" dirty="0">
              <a:latin typeface="Arial" panose="020B0604020202020204"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0946"/>
                                        </p:tgtEl>
                                        <p:attrNameLst>
                                          <p:attrName>style.visibility</p:attrName>
                                        </p:attrNameLst>
                                      </p:cBhvr>
                                      <p:to>
                                        <p:strVal val="visible"/>
                                      </p:to>
                                    </p:set>
                                    <p:animEffect transition="in" filter="fade">
                                      <p:cBhvr>
                                        <p:cTn id="7" dur="2000"/>
                                        <p:tgtEl>
                                          <p:spTgt spid="2109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0948"/>
                                        </p:tgtEl>
                                        <p:attrNameLst>
                                          <p:attrName>style.visibility</p:attrName>
                                        </p:attrNameLst>
                                      </p:cBhvr>
                                      <p:to>
                                        <p:strVal val="visible"/>
                                      </p:to>
                                    </p:set>
                                    <p:animEffect transition="in" filter="fade">
                                      <p:cBhvr>
                                        <p:cTn id="12" dur="2000"/>
                                        <p:tgtEl>
                                          <p:spTgt spid="210948"/>
                                        </p:tgtEl>
                                      </p:cBhvr>
                                    </p:animEffect>
                                  </p:childTnLst>
                                </p:cTn>
                              </p:par>
                            </p:childTnLst>
                          </p:cTn>
                        </p:par>
                        <p:par>
                          <p:cTn id="13" fill="hold">
                            <p:stCondLst>
                              <p:cond delay="2000"/>
                            </p:stCondLst>
                            <p:childTnLst>
                              <p:par>
                                <p:cTn id="14" presetID="19" presetClass="emph" presetSubtype="0" repeatCount="indefinite" fill="hold" grpId="1" nodeType="afterEffect">
                                  <p:stCondLst>
                                    <p:cond delay="0"/>
                                  </p:stCondLst>
                                  <p:childTnLst>
                                    <p:animClr clrSpc="rgb" dir="cw">
                                      <p:cBhvr override="childStyle">
                                        <p:cTn id="15" dur="500" fill="hold"/>
                                        <p:tgtEl>
                                          <p:spTgt spid="210948"/>
                                        </p:tgtEl>
                                        <p:attrNameLst>
                                          <p:attrName>style.color</p:attrName>
                                        </p:attrNameLst>
                                      </p:cBhvr>
                                      <p:to>
                                        <a:schemeClr val="accent2"/>
                                      </p:to>
                                    </p:animClr>
                                    <p:animClr clrSpc="rgb" dir="cw">
                                      <p:cBhvr>
                                        <p:cTn id="16" dur="500" fill="hold"/>
                                        <p:tgtEl>
                                          <p:spTgt spid="210948"/>
                                        </p:tgtEl>
                                        <p:attrNameLst>
                                          <p:attrName>fillcolor</p:attrName>
                                        </p:attrNameLst>
                                      </p:cBhvr>
                                      <p:to>
                                        <a:schemeClr val="accent2"/>
                                      </p:to>
                                    </p:animClr>
                                    <p:set>
                                      <p:cBhvr>
                                        <p:cTn id="17" dur="500" fill="hold"/>
                                        <p:tgtEl>
                                          <p:spTgt spid="210948"/>
                                        </p:tgtEl>
                                        <p:attrNameLst>
                                          <p:attrName>fill.type</p:attrName>
                                        </p:attrNameLst>
                                      </p:cBhvr>
                                      <p:to>
                                        <p:strVal val="solid"/>
                                      </p:to>
                                    </p:set>
                                    <p:set>
                                      <p:cBhvr>
                                        <p:cTn id="18" dur="500" fill="hold"/>
                                        <p:tgtEl>
                                          <p:spTgt spid="210948"/>
                                        </p:tgtEl>
                                        <p:attrNameLst>
                                          <p:attrName>fill.on</p:attrName>
                                        </p:attrNameLst>
                                      </p:cBhvr>
                                      <p:to>
                                        <p:strVal val="true"/>
                                      </p:to>
                                    </p:set>
                                  </p:childTnLst>
                                </p:cTn>
                              </p:par>
                            </p:childTnLst>
                          </p:cTn>
                        </p:par>
                        <p:par>
                          <p:cTn id="19" fill="hold">
                            <p:stCondLst>
                              <p:cond delay="2500"/>
                            </p:stCondLst>
                            <p:childTnLst>
                              <p:par>
                                <p:cTn id="20" presetID="10" presetClass="entr" presetSubtype="0" fill="hold" grpId="0" nodeType="afterEffect">
                                  <p:stCondLst>
                                    <p:cond delay="0"/>
                                  </p:stCondLst>
                                  <p:childTnLst>
                                    <p:set>
                                      <p:cBhvr>
                                        <p:cTn id="21" dur="1" fill="hold">
                                          <p:stCondLst>
                                            <p:cond delay="0"/>
                                          </p:stCondLst>
                                        </p:cTn>
                                        <p:tgtEl>
                                          <p:spTgt spid="210949"/>
                                        </p:tgtEl>
                                        <p:attrNameLst>
                                          <p:attrName>style.visibility</p:attrName>
                                        </p:attrNameLst>
                                      </p:cBhvr>
                                      <p:to>
                                        <p:strVal val="visible"/>
                                      </p:to>
                                    </p:set>
                                    <p:animEffect transition="in" filter="fade">
                                      <p:cBhvr>
                                        <p:cTn id="22" dur="2000"/>
                                        <p:tgtEl>
                                          <p:spTgt spid="210949"/>
                                        </p:tgtEl>
                                      </p:cBhvr>
                                    </p:animEffect>
                                  </p:childTnLst>
                                </p:cTn>
                              </p:par>
                            </p:childTnLst>
                          </p:cTn>
                        </p:par>
                        <p:par>
                          <p:cTn id="23" fill="hold">
                            <p:stCondLst>
                              <p:cond delay="4500"/>
                            </p:stCondLst>
                            <p:childTnLst>
                              <p:par>
                                <p:cTn id="24" presetID="19" presetClass="emph" presetSubtype="0" repeatCount="indefinite" fill="hold" grpId="1" nodeType="afterEffect">
                                  <p:stCondLst>
                                    <p:cond delay="0"/>
                                  </p:stCondLst>
                                  <p:childTnLst>
                                    <p:animClr clrSpc="rgb" dir="cw">
                                      <p:cBhvr override="childStyle">
                                        <p:cTn id="25" dur="500" fill="hold"/>
                                        <p:tgtEl>
                                          <p:spTgt spid="210949"/>
                                        </p:tgtEl>
                                        <p:attrNameLst>
                                          <p:attrName>style.color</p:attrName>
                                        </p:attrNameLst>
                                      </p:cBhvr>
                                      <p:to>
                                        <a:schemeClr val="accent2"/>
                                      </p:to>
                                    </p:animClr>
                                    <p:animClr clrSpc="rgb" dir="cw">
                                      <p:cBhvr>
                                        <p:cTn id="26" dur="500" fill="hold"/>
                                        <p:tgtEl>
                                          <p:spTgt spid="210949"/>
                                        </p:tgtEl>
                                        <p:attrNameLst>
                                          <p:attrName>fillcolor</p:attrName>
                                        </p:attrNameLst>
                                      </p:cBhvr>
                                      <p:to>
                                        <a:schemeClr val="accent2"/>
                                      </p:to>
                                    </p:animClr>
                                    <p:set>
                                      <p:cBhvr>
                                        <p:cTn id="27" dur="500" fill="hold"/>
                                        <p:tgtEl>
                                          <p:spTgt spid="210949"/>
                                        </p:tgtEl>
                                        <p:attrNameLst>
                                          <p:attrName>fill.type</p:attrName>
                                        </p:attrNameLst>
                                      </p:cBhvr>
                                      <p:to>
                                        <p:strVal val="solid"/>
                                      </p:to>
                                    </p:set>
                                    <p:set>
                                      <p:cBhvr>
                                        <p:cTn id="28" dur="500" fill="hold"/>
                                        <p:tgtEl>
                                          <p:spTgt spid="210949"/>
                                        </p:tgtEl>
                                        <p:attrNameLst>
                                          <p:attrName>fill.on</p:attrName>
                                        </p:attrNameLst>
                                      </p:cBhvr>
                                      <p:to>
                                        <p:strVal val="true"/>
                                      </p:to>
                                    </p:set>
                                  </p:childTnLst>
                                </p:cTn>
                              </p:par>
                            </p:childTnLst>
                          </p:cTn>
                        </p:par>
                        <p:par>
                          <p:cTn id="29" fill="hold">
                            <p:stCondLst>
                              <p:cond delay="5000"/>
                            </p:stCondLst>
                            <p:childTnLst>
                              <p:par>
                                <p:cTn id="30" presetID="10" presetClass="entr" presetSubtype="0" fill="hold" grpId="0" nodeType="afterEffect">
                                  <p:stCondLst>
                                    <p:cond delay="0"/>
                                  </p:stCondLst>
                                  <p:childTnLst>
                                    <p:set>
                                      <p:cBhvr>
                                        <p:cTn id="31" dur="1" fill="hold">
                                          <p:stCondLst>
                                            <p:cond delay="0"/>
                                          </p:stCondLst>
                                        </p:cTn>
                                        <p:tgtEl>
                                          <p:spTgt spid="210950"/>
                                        </p:tgtEl>
                                        <p:attrNameLst>
                                          <p:attrName>style.visibility</p:attrName>
                                        </p:attrNameLst>
                                      </p:cBhvr>
                                      <p:to>
                                        <p:strVal val="visible"/>
                                      </p:to>
                                    </p:set>
                                    <p:animEffect transition="in" filter="fade">
                                      <p:cBhvr>
                                        <p:cTn id="32" dur="2000"/>
                                        <p:tgtEl>
                                          <p:spTgt spid="210950"/>
                                        </p:tgtEl>
                                      </p:cBhvr>
                                    </p:animEffect>
                                  </p:childTnLst>
                                </p:cTn>
                              </p:par>
                            </p:childTnLst>
                          </p:cTn>
                        </p:par>
                        <p:par>
                          <p:cTn id="33" fill="hold">
                            <p:stCondLst>
                              <p:cond delay="7000"/>
                            </p:stCondLst>
                            <p:childTnLst>
                              <p:par>
                                <p:cTn id="34" presetID="19" presetClass="emph" presetSubtype="0" repeatCount="indefinite" fill="hold" grpId="1" nodeType="afterEffect">
                                  <p:stCondLst>
                                    <p:cond delay="0"/>
                                  </p:stCondLst>
                                  <p:childTnLst>
                                    <p:animClr clrSpc="rgb" dir="cw">
                                      <p:cBhvr override="childStyle">
                                        <p:cTn id="35" dur="500" fill="hold"/>
                                        <p:tgtEl>
                                          <p:spTgt spid="210950"/>
                                        </p:tgtEl>
                                        <p:attrNameLst>
                                          <p:attrName>style.color</p:attrName>
                                        </p:attrNameLst>
                                      </p:cBhvr>
                                      <p:to>
                                        <a:schemeClr val="accent2"/>
                                      </p:to>
                                    </p:animClr>
                                    <p:animClr clrSpc="rgb" dir="cw">
                                      <p:cBhvr>
                                        <p:cTn id="36" dur="500" fill="hold"/>
                                        <p:tgtEl>
                                          <p:spTgt spid="210950"/>
                                        </p:tgtEl>
                                        <p:attrNameLst>
                                          <p:attrName>fillcolor</p:attrName>
                                        </p:attrNameLst>
                                      </p:cBhvr>
                                      <p:to>
                                        <a:schemeClr val="accent2"/>
                                      </p:to>
                                    </p:animClr>
                                    <p:set>
                                      <p:cBhvr>
                                        <p:cTn id="37" dur="500" fill="hold"/>
                                        <p:tgtEl>
                                          <p:spTgt spid="210950"/>
                                        </p:tgtEl>
                                        <p:attrNameLst>
                                          <p:attrName>fill.type</p:attrName>
                                        </p:attrNameLst>
                                      </p:cBhvr>
                                      <p:to>
                                        <p:strVal val="solid"/>
                                      </p:to>
                                    </p:set>
                                    <p:set>
                                      <p:cBhvr>
                                        <p:cTn id="38" dur="500" fill="hold"/>
                                        <p:tgtEl>
                                          <p:spTgt spid="210950"/>
                                        </p:tgtEl>
                                        <p:attrNameLst>
                                          <p:attrName>fill.on</p:attrName>
                                        </p:attrNameLst>
                                      </p:cBhvr>
                                      <p:to>
                                        <p:strVal val="true"/>
                                      </p:to>
                                    </p:set>
                                  </p:childTnLst>
                                </p:cTn>
                              </p:par>
                            </p:childTnLst>
                          </p:cTn>
                        </p:par>
                        <p:par>
                          <p:cTn id="39" fill="hold">
                            <p:stCondLst>
                              <p:cond delay="7500"/>
                            </p:stCondLst>
                            <p:childTnLst>
                              <p:par>
                                <p:cTn id="40" presetID="10" presetClass="entr" presetSubtype="0" fill="hold" grpId="0" nodeType="afterEffect">
                                  <p:stCondLst>
                                    <p:cond delay="0"/>
                                  </p:stCondLst>
                                  <p:childTnLst>
                                    <p:set>
                                      <p:cBhvr>
                                        <p:cTn id="41" dur="1" fill="hold">
                                          <p:stCondLst>
                                            <p:cond delay="0"/>
                                          </p:stCondLst>
                                        </p:cTn>
                                        <p:tgtEl>
                                          <p:spTgt spid="210951"/>
                                        </p:tgtEl>
                                        <p:attrNameLst>
                                          <p:attrName>style.visibility</p:attrName>
                                        </p:attrNameLst>
                                      </p:cBhvr>
                                      <p:to>
                                        <p:strVal val="visible"/>
                                      </p:to>
                                    </p:set>
                                    <p:animEffect transition="in" filter="fade">
                                      <p:cBhvr>
                                        <p:cTn id="42" dur="2000"/>
                                        <p:tgtEl>
                                          <p:spTgt spid="210951"/>
                                        </p:tgtEl>
                                      </p:cBhvr>
                                    </p:animEffect>
                                  </p:childTnLst>
                                </p:cTn>
                              </p:par>
                            </p:childTnLst>
                          </p:cTn>
                        </p:par>
                        <p:par>
                          <p:cTn id="43" fill="hold">
                            <p:stCondLst>
                              <p:cond delay="9500"/>
                            </p:stCondLst>
                            <p:childTnLst>
                              <p:par>
                                <p:cTn id="44" presetID="19" presetClass="emph" presetSubtype="0" repeatCount="indefinite" fill="hold" grpId="1" nodeType="afterEffect">
                                  <p:stCondLst>
                                    <p:cond delay="0"/>
                                  </p:stCondLst>
                                  <p:childTnLst>
                                    <p:animClr clrSpc="rgb" dir="cw">
                                      <p:cBhvr override="childStyle">
                                        <p:cTn id="45" dur="500" fill="hold"/>
                                        <p:tgtEl>
                                          <p:spTgt spid="210951"/>
                                        </p:tgtEl>
                                        <p:attrNameLst>
                                          <p:attrName>style.color</p:attrName>
                                        </p:attrNameLst>
                                      </p:cBhvr>
                                      <p:to>
                                        <a:schemeClr val="accent2"/>
                                      </p:to>
                                    </p:animClr>
                                    <p:animClr clrSpc="rgb" dir="cw">
                                      <p:cBhvr>
                                        <p:cTn id="46" dur="500" fill="hold"/>
                                        <p:tgtEl>
                                          <p:spTgt spid="210951"/>
                                        </p:tgtEl>
                                        <p:attrNameLst>
                                          <p:attrName>fillcolor</p:attrName>
                                        </p:attrNameLst>
                                      </p:cBhvr>
                                      <p:to>
                                        <a:schemeClr val="accent2"/>
                                      </p:to>
                                    </p:animClr>
                                    <p:set>
                                      <p:cBhvr>
                                        <p:cTn id="47" dur="500" fill="hold"/>
                                        <p:tgtEl>
                                          <p:spTgt spid="210951"/>
                                        </p:tgtEl>
                                        <p:attrNameLst>
                                          <p:attrName>fill.type</p:attrName>
                                        </p:attrNameLst>
                                      </p:cBhvr>
                                      <p:to>
                                        <p:strVal val="solid"/>
                                      </p:to>
                                    </p:set>
                                    <p:set>
                                      <p:cBhvr>
                                        <p:cTn id="48" dur="500" fill="hold"/>
                                        <p:tgtEl>
                                          <p:spTgt spid="210951"/>
                                        </p:tgtEl>
                                        <p:attrNameLst>
                                          <p:attrName>fill.on</p:attrName>
                                        </p:attrNameLst>
                                      </p:cBhvr>
                                      <p:to>
                                        <p:strVal val="true"/>
                                      </p:to>
                                    </p:set>
                                  </p:childTnLst>
                                </p:cTn>
                              </p:par>
                            </p:childTnLst>
                          </p:cTn>
                        </p:par>
                        <p:par>
                          <p:cTn id="49" fill="hold">
                            <p:stCondLst>
                              <p:cond delay="10000"/>
                            </p:stCondLst>
                            <p:childTnLst>
                              <p:par>
                                <p:cTn id="50" presetID="10" presetClass="entr" presetSubtype="0" fill="hold" grpId="0" nodeType="afterEffect">
                                  <p:stCondLst>
                                    <p:cond delay="0"/>
                                  </p:stCondLst>
                                  <p:childTnLst>
                                    <p:set>
                                      <p:cBhvr>
                                        <p:cTn id="51" dur="1" fill="hold">
                                          <p:stCondLst>
                                            <p:cond delay="0"/>
                                          </p:stCondLst>
                                        </p:cTn>
                                        <p:tgtEl>
                                          <p:spTgt spid="210952"/>
                                        </p:tgtEl>
                                        <p:attrNameLst>
                                          <p:attrName>style.visibility</p:attrName>
                                        </p:attrNameLst>
                                      </p:cBhvr>
                                      <p:to>
                                        <p:strVal val="visible"/>
                                      </p:to>
                                    </p:set>
                                    <p:animEffect transition="in" filter="fade">
                                      <p:cBhvr>
                                        <p:cTn id="52" dur="2000"/>
                                        <p:tgtEl>
                                          <p:spTgt spid="210952"/>
                                        </p:tgtEl>
                                      </p:cBhvr>
                                    </p:animEffect>
                                  </p:childTnLst>
                                </p:cTn>
                              </p:par>
                            </p:childTnLst>
                          </p:cTn>
                        </p:par>
                        <p:par>
                          <p:cTn id="53" fill="hold">
                            <p:stCondLst>
                              <p:cond delay="12000"/>
                            </p:stCondLst>
                            <p:childTnLst>
                              <p:par>
                                <p:cTn id="54" presetID="19" presetClass="emph" presetSubtype="0" repeatCount="indefinite" fill="hold" grpId="1" nodeType="afterEffect">
                                  <p:stCondLst>
                                    <p:cond delay="0"/>
                                  </p:stCondLst>
                                  <p:childTnLst>
                                    <p:animClr clrSpc="rgb" dir="cw">
                                      <p:cBhvr override="childStyle">
                                        <p:cTn id="55" dur="500" fill="hold"/>
                                        <p:tgtEl>
                                          <p:spTgt spid="210952"/>
                                        </p:tgtEl>
                                        <p:attrNameLst>
                                          <p:attrName>style.color</p:attrName>
                                        </p:attrNameLst>
                                      </p:cBhvr>
                                      <p:to>
                                        <a:schemeClr val="accent2"/>
                                      </p:to>
                                    </p:animClr>
                                    <p:animClr clrSpc="rgb" dir="cw">
                                      <p:cBhvr>
                                        <p:cTn id="56" dur="500" fill="hold"/>
                                        <p:tgtEl>
                                          <p:spTgt spid="210952"/>
                                        </p:tgtEl>
                                        <p:attrNameLst>
                                          <p:attrName>fillcolor</p:attrName>
                                        </p:attrNameLst>
                                      </p:cBhvr>
                                      <p:to>
                                        <a:schemeClr val="accent2"/>
                                      </p:to>
                                    </p:animClr>
                                    <p:set>
                                      <p:cBhvr>
                                        <p:cTn id="57" dur="500" fill="hold"/>
                                        <p:tgtEl>
                                          <p:spTgt spid="210952"/>
                                        </p:tgtEl>
                                        <p:attrNameLst>
                                          <p:attrName>fill.type</p:attrName>
                                        </p:attrNameLst>
                                      </p:cBhvr>
                                      <p:to>
                                        <p:strVal val="solid"/>
                                      </p:to>
                                    </p:set>
                                    <p:set>
                                      <p:cBhvr>
                                        <p:cTn id="58" dur="500" fill="hold"/>
                                        <p:tgtEl>
                                          <p:spTgt spid="210952"/>
                                        </p:tgtEl>
                                        <p:attrNameLst>
                                          <p:attrName>fill.on</p:attrName>
                                        </p:attrNameLst>
                                      </p:cBhvr>
                                      <p:to>
                                        <p:strVal val="true"/>
                                      </p:to>
                                    </p:set>
                                  </p:childTnLst>
                                </p:cTn>
                              </p:par>
                            </p:childTnLst>
                          </p:cTn>
                        </p:par>
                        <p:par>
                          <p:cTn id="59" fill="hold">
                            <p:stCondLst>
                              <p:cond delay="12500"/>
                            </p:stCondLst>
                            <p:childTnLst>
                              <p:par>
                                <p:cTn id="60" presetID="10" presetClass="entr" presetSubtype="0" fill="hold" grpId="0" nodeType="afterEffect">
                                  <p:stCondLst>
                                    <p:cond delay="0"/>
                                  </p:stCondLst>
                                  <p:childTnLst>
                                    <p:set>
                                      <p:cBhvr>
                                        <p:cTn id="61" dur="1" fill="hold">
                                          <p:stCondLst>
                                            <p:cond delay="0"/>
                                          </p:stCondLst>
                                        </p:cTn>
                                        <p:tgtEl>
                                          <p:spTgt spid="210953"/>
                                        </p:tgtEl>
                                        <p:attrNameLst>
                                          <p:attrName>style.visibility</p:attrName>
                                        </p:attrNameLst>
                                      </p:cBhvr>
                                      <p:to>
                                        <p:strVal val="visible"/>
                                      </p:to>
                                    </p:set>
                                    <p:animEffect transition="in" filter="fade">
                                      <p:cBhvr>
                                        <p:cTn id="62" dur="2000"/>
                                        <p:tgtEl>
                                          <p:spTgt spid="210953"/>
                                        </p:tgtEl>
                                      </p:cBhvr>
                                    </p:animEffect>
                                  </p:childTnLst>
                                </p:cTn>
                              </p:par>
                            </p:childTnLst>
                          </p:cTn>
                        </p:par>
                        <p:par>
                          <p:cTn id="63" fill="hold">
                            <p:stCondLst>
                              <p:cond delay="14500"/>
                            </p:stCondLst>
                            <p:childTnLst>
                              <p:par>
                                <p:cTn id="64" presetID="19" presetClass="emph" presetSubtype="0" repeatCount="indefinite" fill="hold" grpId="1" nodeType="afterEffect">
                                  <p:stCondLst>
                                    <p:cond delay="0"/>
                                  </p:stCondLst>
                                  <p:childTnLst>
                                    <p:animClr clrSpc="rgb" dir="cw">
                                      <p:cBhvr override="childStyle">
                                        <p:cTn id="65" dur="500" fill="hold"/>
                                        <p:tgtEl>
                                          <p:spTgt spid="210953"/>
                                        </p:tgtEl>
                                        <p:attrNameLst>
                                          <p:attrName>style.color</p:attrName>
                                        </p:attrNameLst>
                                      </p:cBhvr>
                                      <p:to>
                                        <a:schemeClr val="accent2"/>
                                      </p:to>
                                    </p:animClr>
                                    <p:animClr clrSpc="rgb" dir="cw">
                                      <p:cBhvr>
                                        <p:cTn id="66" dur="500" fill="hold"/>
                                        <p:tgtEl>
                                          <p:spTgt spid="210953"/>
                                        </p:tgtEl>
                                        <p:attrNameLst>
                                          <p:attrName>fillcolor</p:attrName>
                                        </p:attrNameLst>
                                      </p:cBhvr>
                                      <p:to>
                                        <a:schemeClr val="accent2"/>
                                      </p:to>
                                    </p:animClr>
                                    <p:set>
                                      <p:cBhvr>
                                        <p:cTn id="67" dur="500" fill="hold"/>
                                        <p:tgtEl>
                                          <p:spTgt spid="210953"/>
                                        </p:tgtEl>
                                        <p:attrNameLst>
                                          <p:attrName>fill.type</p:attrName>
                                        </p:attrNameLst>
                                      </p:cBhvr>
                                      <p:to>
                                        <p:strVal val="solid"/>
                                      </p:to>
                                    </p:set>
                                    <p:set>
                                      <p:cBhvr>
                                        <p:cTn id="68" dur="500" fill="hold"/>
                                        <p:tgtEl>
                                          <p:spTgt spid="210953"/>
                                        </p:tgtEl>
                                        <p:attrNameLst>
                                          <p:attrName>fill.on</p:attrName>
                                        </p:attrNameLst>
                                      </p:cBhvr>
                                      <p:to>
                                        <p:strVal val="true"/>
                                      </p:to>
                                    </p:set>
                                  </p:childTnLst>
                                </p:cTn>
                              </p:par>
                            </p:childTnLst>
                          </p:cTn>
                        </p:par>
                        <p:par>
                          <p:cTn id="69" fill="hold">
                            <p:stCondLst>
                              <p:cond delay="15000"/>
                            </p:stCondLst>
                            <p:childTnLst>
                              <p:par>
                                <p:cTn id="70" presetID="10" presetClass="entr" presetSubtype="0" fill="hold" grpId="0" nodeType="afterEffect">
                                  <p:stCondLst>
                                    <p:cond delay="0"/>
                                  </p:stCondLst>
                                  <p:childTnLst>
                                    <p:set>
                                      <p:cBhvr>
                                        <p:cTn id="71" dur="1" fill="hold">
                                          <p:stCondLst>
                                            <p:cond delay="0"/>
                                          </p:stCondLst>
                                        </p:cTn>
                                        <p:tgtEl>
                                          <p:spTgt spid="210954"/>
                                        </p:tgtEl>
                                        <p:attrNameLst>
                                          <p:attrName>style.visibility</p:attrName>
                                        </p:attrNameLst>
                                      </p:cBhvr>
                                      <p:to>
                                        <p:strVal val="visible"/>
                                      </p:to>
                                    </p:set>
                                    <p:animEffect transition="in" filter="fade">
                                      <p:cBhvr>
                                        <p:cTn id="72" dur="2000"/>
                                        <p:tgtEl>
                                          <p:spTgt spid="210954"/>
                                        </p:tgtEl>
                                      </p:cBhvr>
                                    </p:animEffect>
                                  </p:childTnLst>
                                </p:cTn>
                              </p:par>
                            </p:childTnLst>
                          </p:cTn>
                        </p:par>
                        <p:par>
                          <p:cTn id="73" fill="hold">
                            <p:stCondLst>
                              <p:cond delay="17000"/>
                            </p:stCondLst>
                            <p:childTnLst>
                              <p:par>
                                <p:cTn id="74" presetID="19" presetClass="emph" presetSubtype="0" repeatCount="indefinite" fill="hold" grpId="1" nodeType="afterEffect">
                                  <p:stCondLst>
                                    <p:cond delay="0"/>
                                  </p:stCondLst>
                                  <p:childTnLst>
                                    <p:animClr clrSpc="rgb" dir="cw">
                                      <p:cBhvr override="childStyle">
                                        <p:cTn id="75" dur="500" fill="hold"/>
                                        <p:tgtEl>
                                          <p:spTgt spid="210954"/>
                                        </p:tgtEl>
                                        <p:attrNameLst>
                                          <p:attrName>style.color</p:attrName>
                                        </p:attrNameLst>
                                      </p:cBhvr>
                                      <p:to>
                                        <a:schemeClr val="accent2"/>
                                      </p:to>
                                    </p:animClr>
                                    <p:animClr clrSpc="rgb" dir="cw">
                                      <p:cBhvr>
                                        <p:cTn id="76" dur="500" fill="hold"/>
                                        <p:tgtEl>
                                          <p:spTgt spid="210954"/>
                                        </p:tgtEl>
                                        <p:attrNameLst>
                                          <p:attrName>fillcolor</p:attrName>
                                        </p:attrNameLst>
                                      </p:cBhvr>
                                      <p:to>
                                        <a:schemeClr val="accent2"/>
                                      </p:to>
                                    </p:animClr>
                                    <p:set>
                                      <p:cBhvr>
                                        <p:cTn id="77" dur="500" fill="hold"/>
                                        <p:tgtEl>
                                          <p:spTgt spid="210954"/>
                                        </p:tgtEl>
                                        <p:attrNameLst>
                                          <p:attrName>fill.type</p:attrName>
                                        </p:attrNameLst>
                                      </p:cBhvr>
                                      <p:to>
                                        <p:strVal val="solid"/>
                                      </p:to>
                                    </p:set>
                                    <p:set>
                                      <p:cBhvr>
                                        <p:cTn id="78" dur="500" fill="hold"/>
                                        <p:tgtEl>
                                          <p:spTgt spid="210954"/>
                                        </p:tgtEl>
                                        <p:attrNameLst>
                                          <p:attrName>fill.on</p:attrName>
                                        </p:attrNameLst>
                                      </p:cBhvr>
                                      <p:to>
                                        <p:strVal val="true"/>
                                      </p:to>
                                    </p:set>
                                  </p:childTnLst>
                                </p:cTn>
                              </p:par>
                            </p:childTnLst>
                          </p:cTn>
                        </p:par>
                        <p:par>
                          <p:cTn id="79" fill="hold">
                            <p:stCondLst>
                              <p:cond delay="17500"/>
                            </p:stCondLst>
                            <p:childTnLst>
                              <p:par>
                                <p:cTn id="80" presetID="10" presetClass="entr" presetSubtype="0" fill="hold" grpId="0" nodeType="afterEffect">
                                  <p:stCondLst>
                                    <p:cond delay="0"/>
                                  </p:stCondLst>
                                  <p:childTnLst>
                                    <p:set>
                                      <p:cBhvr>
                                        <p:cTn id="81" dur="1" fill="hold">
                                          <p:stCondLst>
                                            <p:cond delay="0"/>
                                          </p:stCondLst>
                                        </p:cTn>
                                        <p:tgtEl>
                                          <p:spTgt spid="210955"/>
                                        </p:tgtEl>
                                        <p:attrNameLst>
                                          <p:attrName>style.visibility</p:attrName>
                                        </p:attrNameLst>
                                      </p:cBhvr>
                                      <p:to>
                                        <p:strVal val="visible"/>
                                      </p:to>
                                    </p:set>
                                    <p:animEffect transition="in" filter="fade">
                                      <p:cBhvr>
                                        <p:cTn id="82" dur="2000"/>
                                        <p:tgtEl>
                                          <p:spTgt spid="210955"/>
                                        </p:tgtEl>
                                      </p:cBhvr>
                                    </p:animEffect>
                                  </p:childTnLst>
                                </p:cTn>
                              </p:par>
                            </p:childTnLst>
                          </p:cTn>
                        </p:par>
                        <p:par>
                          <p:cTn id="83" fill="hold">
                            <p:stCondLst>
                              <p:cond delay="19500"/>
                            </p:stCondLst>
                            <p:childTnLst>
                              <p:par>
                                <p:cTn id="84" presetID="19" presetClass="emph" presetSubtype="0" repeatCount="indefinite" fill="hold" grpId="1" nodeType="afterEffect">
                                  <p:stCondLst>
                                    <p:cond delay="0"/>
                                  </p:stCondLst>
                                  <p:childTnLst>
                                    <p:animClr clrSpc="rgb" dir="cw">
                                      <p:cBhvr override="childStyle">
                                        <p:cTn id="85" dur="500" fill="hold"/>
                                        <p:tgtEl>
                                          <p:spTgt spid="210955"/>
                                        </p:tgtEl>
                                        <p:attrNameLst>
                                          <p:attrName>style.color</p:attrName>
                                        </p:attrNameLst>
                                      </p:cBhvr>
                                      <p:to>
                                        <a:schemeClr val="accent2"/>
                                      </p:to>
                                    </p:animClr>
                                    <p:animClr clrSpc="rgb" dir="cw">
                                      <p:cBhvr>
                                        <p:cTn id="86" dur="500" fill="hold"/>
                                        <p:tgtEl>
                                          <p:spTgt spid="210955"/>
                                        </p:tgtEl>
                                        <p:attrNameLst>
                                          <p:attrName>fillcolor</p:attrName>
                                        </p:attrNameLst>
                                      </p:cBhvr>
                                      <p:to>
                                        <a:schemeClr val="accent2"/>
                                      </p:to>
                                    </p:animClr>
                                    <p:set>
                                      <p:cBhvr>
                                        <p:cTn id="87" dur="500" fill="hold"/>
                                        <p:tgtEl>
                                          <p:spTgt spid="210955"/>
                                        </p:tgtEl>
                                        <p:attrNameLst>
                                          <p:attrName>fill.type</p:attrName>
                                        </p:attrNameLst>
                                      </p:cBhvr>
                                      <p:to>
                                        <p:strVal val="solid"/>
                                      </p:to>
                                    </p:set>
                                    <p:set>
                                      <p:cBhvr>
                                        <p:cTn id="88" dur="500" fill="hold"/>
                                        <p:tgtEl>
                                          <p:spTgt spid="210955"/>
                                        </p:tgtEl>
                                        <p:attrNameLst>
                                          <p:attrName>fill.on</p:attrName>
                                        </p:attrNameLst>
                                      </p:cBhvr>
                                      <p:to>
                                        <p:strVal val="true"/>
                                      </p:to>
                                    </p:set>
                                  </p:childTnLst>
                                </p:cTn>
                              </p:par>
                            </p:childTnLst>
                          </p:cTn>
                        </p:par>
                        <p:par>
                          <p:cTn id="89" fill="hold">
                            <p:stCondLst>
                              <p:cond delay="20000"/>
                            </p:stCondLst>
                            <p:childTnLst>
                              <p:par>
                                <p:cTn id="90" presetID="10" presetClass="entr" presetSubtype="0" fill="hold" grpId="0" nodeType="afterEffect">
                                  <p:stCondLst>
                                    <p:cond delay="0"/>
                                  </p:stCondLst>
                                  <p:childTnLst>
                                    <p:set>
                                      <p:cBhvr>
                                        <p:cTn id="91" dur="1" fill="hold">
                                          <p:stCondLst>
                                            <p:cond delay="0"/>
                                          </p:stCondLst>
                                        </p:cTn>
                                        <p:tgtEl>
                                          <p:spTgt spid="210956"/>
                                        </p:tgtEl>
                                        <p:attrNameLst>
                                          <p:attrName>style.visibility</p:attrName>
                                        </p:attrNameLst>
                                      </p:cBhvr>
                                      <p:to>
                                        <p:strVal val="visible"/>
                                      </p:to>
                                    </p:set>
                                    <p:animEffect transition="in" filter="fade">
                                      <p:cBhvr>
                                        <p:cTn id="92" dur="2000"/>
                                        <p:tgtEl>
                                          <p:spTgt spid="210956"/>
                                        </p:tgtEl>
                                      </p:cBhvr>
                                    </p:animEffect>
                                  </p:childTnLst>
                                </p:cTn>
                              </p:par>
                            </p:childTnLst>
                          </p:cTn>
                        </p:par>
                        <p:par>
                          <p:cTn id="93" fill="hold">
                            <p:stCondLst>
                              <p:cond delay="22000"/>
                            </p:stCondLst>
                            <p:childTnLst>
                              <p:par>
                                <p:cTn id="94" presetID="19" presetClass="emph" presetSubtype="0" repeatCount="indefinite" fill="hold" grpId="1" nodeType="afterEffect">
                                  <p:stCondLst>
                                    <p:cond delay="0"/>
                                  </p:stCondLst>
                                  <p:childTnLst>
                                    <p:animClr clrSpc="rgb" dir="cw">
                                      <p:cBhvr override="childStyle">
                                        <p:cTn id="95" dur="500" fill="hold"/>
                                        <p:tgtEl>
                                          <p:spTgt spid="210956"/>
                                        </p:tgtEl>
                                        <p:attrNameLst>
                                          <p:attrName>style.color</p:attrName>
                                        </p:attrNameLst>
                                      </p:cBhvr>
                                      <p:to>
                                        <a:schemeClr val="accent2"/>
                                      </p:to>
                                    </p:animClr>
                                    <p:animClr clrSpc="rgb" dir="cw">
                                      <p:cBhvr>
                                        <p:cTn id="96" dur="500" fill="hold"/>
                                        <p:tgtEl>
                                          <p:spTgt spid="210956"/>
                                        </p:tgtEl>
                                        <p:attrNameLst>
                                          <p:attrName>fillcolor</p:attrName>
                                        </p:attrNameLst>
                                      </p:cBhvr>
                                      <p:to>
                                        <a:schemeClr val="accent2"/>
                                      </p:to>
                                    </p:animClr>
                                    <p:set>
                                      <p:cBhvr>
                                        <p:cTn id="97" dur="500" fill="hold"/>
                                        <p:tgtEl>
                                          <p:spTgt spid="210956"/>
                                        </p:tgtEl>
                                        <p:attrNameLst>
                                          <p:attrName>fill.type</p:attrName>
                                        </p:attrNameLst>
                                      </p:cBhvr>
                                      <p:to>
                                        <p:strVal val="solid"/>
                                      </p:to>
                                    </p:set>
                                    <p:set>
                                      <p:cBhvr>
                                        <p:cTn id="98" dur="500" fill="hold"/>
                                        <p:tgtEl>
                                          <p:spTgt spid="210956"/>
                                        </p:tgtEl>
                                        <p:attrNameLst>
                                          <p:attrName>fill.on</p:attrName>
                                        </p:attrNameLst>
                                      </p:cBhvr>
                                      <p:to>
                                        <p:strVal val="true"/>
                                      </p:to>
                                    </p:set>
                                  </p:childTnLst>
                                </p:cTn>
                              </p:par>
                            </p:childTnLst>
                          </p:cTn>
                        </p:par>
                        <p:par>
                          <p:cTn id="99" fill="hold">
                            <p:stCondLst>
                              <p:cond delay="22500"/>
                            </p:stCondLst>
                            <p:childTnLst>
                              <p:par>
                                <p:cTn id="100" presetID="10" presetClass="entr" presetSubtype="0" fill="hold" grpId="0" nodeType="afterEffect">
                                  <p:stCondLst>
                                    <p:cond delay="0"/>
                                  </p:stCondLst>
                                  <p:childTnLst>
                                    <p:set>
                                      <p:cBhvr>
                                        <p:cTn id="101" dur="1" fill="hold">
                                          <p:stCondLst>
                                            <p:cond delay="0"/>
                                          </p:stCondLst>
                                        </p:cTn>
                                        <p:tgtEl>
                                          <p:spTgt spid="210957"/>
                                        </p:tgtEl>
                                        <p:attrNameLst>
                                          <p:attrName>style.visibility</p:attrName>
                                        </p:attrNameLst>
                                      </p:cBhvr>
                                      <p:to>
                                        <p:strVal val="visible"/>
                                      </p:to>
                                    </p:set>
                                    <p:animEffect transition="in" filter="fade">
                                      <p:cBhvr>
                                        <p:cTn id="102" dur="2000"/>
                                        <p:tgtEl>
                                          <p:spTgt spid="210957"/>
                                        </p:tgtEl>
                                      </p:cBhvr>
                                    </p:animEffect>
                                  </p:childTnLst>
                                </p:cTn>
                              </p:par>
                            </p:childTnLst>
                          </p:cTn>
                        </p:par>
                        <p:par>
                          <p:cTn id="103" fill="hold">
                            <p:stCondLst>
                              <p:cond delay="24500"/>
                            </p:stCondLst>
                            <p:childTnLst>
                              <p:par>
                                <p:cTn id="104" presetID="19" presetClass="emph" presetSubtype="0" repeatCount="indefinite" fill="hold" grpId="1" nodeType="afterEffect">
                                  <p:stCondLst>
                                    <p:cond delay="0"/>
                                  </p:stCondLst>
                                  <p:childTnLst>
                                    <p:animClr clrSpc="rgb" dir="cw">
                                      <p:cBhvr override="childStyle">
                                        <p:cTn id="105" dur="500" fill="hold"/>
                                        <p:tgtEl>
                                          <p:spTgt spid="210957"/>
                                        </p:tgtEl>
                                        <p:attrNameLst>
                                          <p:attrName>style.color</p:attrName>
                                        </p:attrNameLst>
                                      </p:cBhvr>
                                      <p:to>
                                        <a:schemeClr val="accent2"/>
                                      </p:to>
                                    </p:animClr>
                                    <p:animClr clrSpc="rgb" dir="cw">
                                      <p:cBhvr>
                                        <p:cTn id="106" dur="500" fill="hold"/>
                                        <p:tgtEl>
                                          <p:spTgt spid="210957"/>
                                        </p:tgtEl>
                                        <p:attrNameLst>
                                          <p:attrName>fillcolor</p:attrName>
                                        </p:attrNameLst>
                                      </p:cBhvr>
                                      <p:to>
                                        <a:schemeClr val="accent2"/>
                                      </p:to>
                                    </p:animClr>
                                    <p:set>
                                      <p:cBhvr>
                                        <p:cTn id="107" dur="500" fill="hold"/>
                                        <p:tgtEl>
                                          <p:spTgt spid="210957"/>
                                        </p:tgtEl>
                                        <p:attrNameLst>
                                          <p:attrName>fill.type</p:attrName>
                                        </p:attrNameLst>
                                      </p:cBhvr>
                                      <p:to>
                                        <p:strVal val="solid"/>
                                      </p:to>
                                    </p:set>
                                    <p:set>
                                      <p:cBhvr>
                                        <p:cTn id="108" dur="500" fill="hold"/>
                                        <p:tgtEl>
                                          <p:spTgt spid="210957"/>
                                        </p:tgtEl>
                                        <p:attrNameLst>
                                          <p:attrName>fill.on</p:attrName>
                                        </p:attrNameLst>
                                      </p:cBhvr>
                                      <p:to>
                                        <p:strVal val="true"/>
                                      </p:to>
                                    </p:set>
                                  </p:childTnLst>
                                </p:cTn>
                              </p:par>
                            </p:childTnLst>
                          </p:cTn>
                        </p:par>
                        <p:par>
                          <p:cTn id="109" fill="hold">
                            <p:stCondLst>
                              <p:cond delay="25000"/>
                            </p:stCondLst>
                            <p:childTnLst>
                              <p:par>
                                <p:cTn id="110" presetID="10" presetClass="entr" presetSubtype="0" fill="hold" grpId="0" nodeType="afterEffect">
                                  <p:stCondLst>
                                    <p:cond delay="0"/>
                                  </p:stCondLst>
                                  <p:childTnLst>
                                    <p:set>
                                      <p:cBhvr>
                                        <p:cTn id="111" dur="1" fill="hold">
                                          <p:stCondLst>
                                            <p:cond delay="0"/>
                                          </p:stCondLst>
                                        </p:cTn>
                                        <p:tgtEl>
                                          <p:spTgt spid="210958"/>
                                        </p:tgtEl>
                                        <p:attrNameLst>
                                          <p:attrName>style.visibility</p:attrName>
                                        </p:attrNameLst>
                                      </p:cBhvr>
                                      <p:to>
                                        <p:strVal val="visible"/>
                                      </p:to>
                                    </p:set>
                                    <p:animEffect transition="in" filter="fade">
                                      <p:cBhvr>
                                        <p:cTn id="112" dur="2000"/>
                                        <p:tgtEl>
                                          <p:spTgt spid="210958"/>
                                        </p:tgtEl>
                                      </p:cBhvr>
                                    </p:animEffect>
                                  </p:childTnLst>
                                </p:cTn>
                              </p:par>
                            </p:childTnLst>
                          </p:cTn>
                        </p:par>
                        <p:par>
                          <p:cTn id="113" fill="hold">
                            <p:stCondLst>
                              <p:cond delay="27000"/>
                            </p:stCondLst>
                            <p:childTnLst>
                              <p:par>
                                <p:cTn id="114" presetID="19" presetClass="emph" presetSubtype="0" repeatCount="indefinite" fill="hold" grpId="1" nodeType="afterEffect">
                                  <p:stCondLst>
                                    <p:cond delay="0"/>
                                  </p:stCondLst>
                                  <p:childTnLst>
                                    <p:animClr clrSpc="rgb" dir="cw">
                                      <p:cBhvr override="childStyle">
                                        <p:cTn id="115" dur="500" fill="hold"/>
                                        <p:tgtEl>
                                          <p:spTgt spid="210958"/>
                                        </p:tgtEl>
                                        <p:attrNameLst>
                                          <p:attrName>style.color</p:attrName>
                                        </p:attrNameLst>
                                      </p:cBhvr>
                                      <p:to>
                                        <a:schemeClr val="accent2"/>
                                      </p:to>
                                    </p:animClr>
                                    <p:animClr clrSpc="rgb" dir="cw">
                                      <p:cBhvr>
                                        <p:cTn id="116" dur="500" fill="hold"/>
                                        <p:tgtEl>
                                          <p:spTgt spid="210958"/>
                                        </p:tgtEl>
                                        <p:attrNameLst>
                                          <p:attrName>fillcolor</p:attrName>
                                        </p:attrNameLst>
                                      </p:cBhvr>
                                      <p:to>
                                        <a:schemeClr val="accent2"/>
                                      </p:to>
                                    </p:animClr>
                                    <p:set>
                                      <p:cBhvr>
                                        <p:cTn id="117" dur="500" fill="hold"/>
                                        <p:tgtEl>
                                          <p:spTgt spid="210958"/>
                                        </p:tgtEl>
                                        <p:attrNameLst>
                                          <p:attrName>fill.type</p:attrName>
                                        </p:attrNameLst>
                                      </p:cBhvr>
                                      <p:to>
                                        <p:strVal val="solid"/>
                                      </p:to>
                                    </p:set>
                                    <p:set>
                                      <p:cBhvr>
                                        <p:cTn id="118" dur="500" fill="hold"/>
                                        <p:tgtEl>
                                          <p:spTgt spid="210958"/>
                                        </p:tgtEl>
                                        <p:attrNameLst>
                                          <p:attrName>fill.on</p:attrName>
                                        </p:attrNameLst>
                                      </p:cBhvr>
                                      <p:to>
                                        <p:strVal val="true"/>
                                      </p:to>
                                    </p:set>
                                  </p:childTnLst>
                                </p:cTn>
                              </p:par>
                            </p:childTnLst>
                          </p:cTn>
                        </p:par>
                        <p:par>
                          <p:cTn id="119" fill="hold">
                            <p:stCondLst>
                              <p:cond delay="27500"/>
                            </p:stCondLst>
                            <p:childTnLst>
                              <p:par>
                                <p:cTn id="120" presetID="10" presetClass="entr" presetSubtype="0" fill="hold" grpId="0" nodeType="afterEffect">
                                  <p:stCondLst>
                                    <p:cond delay="0"/>
                                  </p:stCondLst>
                                  <p:childTnLst>
                                    <p:set>
                                      <p:cBhvr>
                                        <p:cTn id="121" dur="1" fill="hold">
                                          <p:stCondLst>
                                            <p:cond delay="0"/>
                                          </p:stCondLst>
                                        </p:cTn>
                                        <p:tgtEl>
                                          <p:spTgt spid="210959"/>
                                        </p:tgtEl>
                                        <p:attrNameLst>
                                          <p:attrName>style.visibility</p:attrName>
                                        </p:attrNameLst>
                                      </p:cBhvr>
                                      <p:to>
                                        <p:strVal val="visible"/>
                                      </p:to>
                                    </p:set>
                                    <p:animEffect transition="in" filter="fade">
                                      <p:cBhvr>
                                        <p:cTn id="122" dur="2000"/>
                                        <p:tgtEl>
                                          <p:spTgt spid="210959"/>
                                        </p:tgtEl>
                                      </p:cBhvr>
                                    </p:animEffect>
                                  </p:childTnLst>
                                </p:cTn>
                              </p:par>
                            </p:childTnLst>
                          </p:cTn>
                        </p:par>
                        <p:par>
                          <p:cTn id="123" fill="hold">
                            <p:stCondLst>
                              <p:cond delay="29500"/>
                            </p:stCondLst>
                            <p:childTnLst>
                              <p:par>
                                <p:cTn id="124" presetID="19" presetClass="emph" presetSubtype="0" repeatCount="indefinite" fill="hold" grpId="1" nodeType="afterEffect">
                                  <p:stCondLst>
                                    <p:cond delay="0"/>
                                  </p:stCondLst>
                                  <p:childTnLst>
                                    <p:animClr clrSpc="rgb" dir="cw">
                                      <p:cBhvr override="childStyle">
                                        <p:cTn id="125" dur="500" fill="hold"/>
                                        <p:tgtEl>
                                          <p:spTgt spid="210959"/>
                                        </p:tgtEl>
                                        <p:attrNameLst>
                                          <p:attrName>style.color</p:attrName>
                                        </p:attrNameLst>
                                      </p:cBhvr>
                                      <p:to>
                                        <a:schemeClr val="accent2"/>
                                      </p:to>
                                    </p:animClr>
                                    <p:animClr clrSpc="rgb" dir="cw">
                                      <p:cBhvr>
                                        <p:cTn id="126" dur="500" fill="hold"/>
                                        <p:tgtEl>
                                          <p:spTgt spid="210959"/>
                                        </p:tgtEl>
                                        <p:attrNameLst>
                                          <p:attrName>fillcolor</p:attrName>
                                        </p:attrNameLst>
                                      </p:cBhvr>
                                      <p:to>
                                        <a:schemeClr val="accent2"/>
                                      </p:to>
                                    </p:animClr>
                                    <p:set>
                                      <p:cBhvr>
                                        <p:cTn id="127" dur="500" fill="hold"/>
                                        <p:tgtEl>
                                          <p:spTgt spid="210959"/>
                                        </p:tgtEl>
                                        <p:attrNameLst>
                                          <p:attrName>fill.type</p:attrName>
                                        </p:attrNameLst>
                                      </p:cBhvr>
                                      <p:to>
                                        <p:strVal val="solid"/>
                                      </p:to>
                                    </p:set>
                                    <p:set>
                                      <p:cBhvr>
                                        <p:cTn id="128" dur="500" fill="hold"/>
                                        <p:tgtEl>
                                          <p:spTgt spid="21095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animBg="1"/>
      <p:bldP spid="210948" grpId="1" animBg="1"/>
      <p:bldP spid="210949" grpId="0" animBg="1"/>
      <p:bldP spid="210949" grpId="1" animBg="1"/>
      <p:bldP spid="210950" grpId="0" animBg="1"/>
      <p:bldP spid="210950" grpId="1" animBg="1"/>
      <p:bldP spid="210951" grpId="0" animBg="1"/>
      <p:bldP spid="210951" grpId="1" animBg="1"/>
      <p:bldP spid="210952" grpId="0" animBg="1"/>
      <p:bldP spid="210952" grpId="1" animBg="1"/>
      <p:bldP spid="210953" grpId="0" animBg="1"/>
      <p:bldP spid="210953" grpId="1" animBg="1"/>
      <p:bldP spid="210954" grpId="0" animBg="1"/>
      <p:bldP spid="210954" grpId="1" animBg="1"/>
      <p:bldP spid="210955" grpId="0" animBg="1"/>
      <p:bldP spid="210955" grpId="1" animBg="1"/>
      <p:bldP spid="210956" grpId="0" animBg="1"/>
      <p:bldP spid="210956" grpId="1" animBg="1"/>
      <p:bldP spid="210957" grpId="0" animBg="1"/>
      <p:bldP spid="210957" grpId="1" animBg="1"/>
      <p:bldP spid="210958" grpId="0" animBg="1"/>
      <p:bldP spid="210958" grpId="1" animBg="1"/>
      <p:bldP spid="210959" grpId="0" animBg="1"/>
      <p:bldP spid="21095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0242" name="Text Box 2"/>
          <p:cNvSpPr txBox="1"/>
          <p:nvPr/>
        </p:nvSpPr>
        <p:spPr>
          <a:xfrm>
            <a:off x="762000" y="685800"/>
            <a:ext cx="1447800" cy="457200"/>
          </a:xfrm>
          <a:prstGeom prst="rect">
            <a:avLst/>
          </a:prstGeom>
          <a:noFill/>
          <a:ln w="9525">
            <a:noFill/>
          </a:ln>
        </p:spPr>
        <p:txBody>
          <a:bodyPr anchor="t" anchorCtr="0">
            <a:spAutoFit/>
          </a:bodyPr>
          <a:p>
            <a:pPr>
              <a:spcBef>
                <a:spcPct val="50000"/>
              </a:spcBef>
            </a:pPr>
            <a:r>
              <a:rPr lang="en-US" altLang="en-US" sz="2400" b="1" u="sng" dirty="0">
                <a:solidFill>
                  <a:srgbClr val="0000FF"/>
                </a:solidFill>
                <a:latin typeface="Arial" panose="020B0604020202020204" pitchFamily="34" charset="0"/>
              </a:rPr>
              <a:t>BÀI 10:</a:t>
            </a:r>
            <a:endParaRPr lang="en-US" altLang="en-US" sz="2400" b="1" u="sng" dirty="0">
              <a:solidFill>
                <a:srgbClr val="0000FF"/>
              </a:solidFill>
              <a:latin typeface="Arial" panose="020B0604020202020204" pitchFamily="34" charset="0"/>
            </a:endParaRPr>
          </a:p>
        </p:txBody>
      </p:sp>
      <p:sp>
        <p:nvSpPr>
          <p:cNvPr id="10243" name="WordArt 3"/>
          <p:cNvSpPr>
            <a:spLocks noTextEdit="1"/>
          </p:cNvSpPr>
          <p:nvPr/>
        </p:nvSpPr>
        <p:spPr>
          <a:xfrm>
            <a:off x="2895600" y="228600"/>
            <a:ext cx="3352800" cy="1295400"/>
          </a:xfrm>
          <a:prstGeom prst="rect">
            <a:avLst/>
          </a:prstGeom>
        </p:spPr>
        <p:txBody>
          <a:bodyPr wrap="none" fromWordArt="1">
            <a:prstTxWarp prst="textPlain">
              <a:avLst>
                <a:gd name="adj" fmla="val 50000"/>
              </a:avLst>
            </a:prstTxWarp>
            <a:normAutofit/>
          </a:bodyPr>
          <a:p>
            <a:pPr algn="ctr" eaLnBrk="0" hangingPunct="0"/>
            <a:r>
              <a:rPr lang="en-US" sz="3600" b="1">
                <a:ln w="9525" cap="flat" cmpd="sng">
                  <a:solidFill>
                    <a:srgbClr val="FF0000"/>
                  </a:solidFill>
                  <a:prstDash val="solid"/>
                  <a:round/>
                  <a:headEnd type="none" w="med" len="med"/>
                  <a:tailEnd type="none" w="med" len="med"/>
                </a:ln>
                <a:solidFill>
                  <a:srgbClr val="0000FF"/>
                </a:solidFill>
                <a:latin typeface="Times New Roman" panose="02020603050405020304" pitchFamily="18" charset="0"/>
                <a:ea typeface="Times New Roman" panose="02020603050405020304" pitchFamily="18" charset="0"/>
              </a:rPr>
              <a:t>TỰ LẬP</a:t>
            </a:r>
            <a:endParaRPr lang="en-US" sz="3600" b="1">
              <a:ln w="9525" cap="flat" cmpd="sng">
                <a:solidFill>
                  <a:srgbClr val="FF0000"/>
                </a:solidFill>
                <a:prstDash val="solid"/>
                <a:round/>
                <a:headEnd type="none" w="med" len="med"/>
                <a:tailEnd type="none" w="med" len="med"/>
              </a:ln>
              <a:solidFill>
                <a:srgbClr val="0000FF"/>
              </a:solidFill>
              <a:latin typeface="Times New Roman" panose="02020603050405020304" pitchFamily="18" charset="0"/>
              <a:ea typeface="Times New Roman" panose="02020603050405020304" pitchFamily="18" charset="0"/>
            </a:endParaRPr>
          </a:p>
        </p:txBody>
      </p:sp>
      <p:sp>
        <p:nvSpPr>
          <p:cNvPr id="67591" name="Text Box 7"/>
          <p:cNvSpPr txBox="1"/>
          <p:nvPr/>
        </p:nvSpPr>
        <p:spPr>
          <a:xfrm>
            <a:off x="533400" y="1524000"/>
            <a:ext cx="3581400" cy="579438"/>
          </a:xfrm>
          <a:prstGeom prst="rect">
            <a:avLst/>
          </a:prstGeom>
          <a:noFill/>
          <a:ln w="9525">
            <a:noFill/>
          </a:ln>
        </p:spPr>
        <p:txBody>
          <a:bodyPr anchor="t" anchorCtr="0">
            <a:spAutoFit/>
          </a:bodyPr>
          <a:p>
            <a:pPr>
              <a:spcBef>
                <a:spcPct val="50000"/>
              </a:spcBef>
            </a:pPr>
            <a:r>
              <a:rPr lang="en-US" altLang="en-US" b="1" u="sng" dirty="0">
                <a:solidFill>
                  <a:srgbClr val="FF3300"/>
                </a:solidFill>
                <a:latin typeface="Arial" panose="020B0604020202020204" pitchFamily="34" charset="0"/>
              </a:rPr>
              <a:t>I. ĐẶT VẤN ĐỀ:</a:t>
            </a:r>
            <a:endParaRPr lang="en-US" altLang="en-US" b="1" u="sng" dirty="0">
              <a:solidFill>
                <a:srgbClr val="FF3300"/>
              </a:solidFill>
              <a:latin typeface="Arial" panose="020B0604020202020204" pitchFamily="34" charset="0"/>
            </a:endParaRPr>
          </a:p>
        </p:txBody>
      </p:sp>
      <p:sp>
        <p:nvSpPr>
          <p:cNvPr id="67592" name="Text Box 8"/>
          <p:cNvSpPr txBox="1"/>
          <p:nvPr/>
        </p:nvSpPr>
        <p:spPr>
          <a:xfrm>
            <a:off x="228600" y="2133600"/>
            <a:ext cx="8915400" cy="4724400"/>
          </a:xfrm>
          <a:prstGeom prst="rect">
            <a:avLst/>
          </a:prstGeom>
          <a:noFill/>
          <a:ln w="9525">
            <a:noFill/>
          </a:ln>
        </p:spPr>
        <p:txBody>
          <a:bodyPr anchor="t" anchorCtr="0">
            <a:spAutoFit/>
          </a:bodyPr>
          <a:p>
            <a:pPr>
              <a:spcBef>
                <a:spcPct val="50000"/>
              </a:spcBef>
            </a:pPr>
            <a:r>
              <a:rPr lang="en-US" altLang="en-US" b="1" u="sng" dirty="0">
                <a:solidFill>
                  <a:srgbClr val="0000FF"/>
                </a:solidFill>
                <a:latin typeface="Times New Roman" panose="02020603050405020304" pitchFamily="18" charset="0"/>
              </a:rPr>
              <a:t>Câu 1</a:t>
            </a:r>
            <a:r>
              <a:rPr lang="en-US" altLang="en-US" b="1" dirty="0">
                <a:latin typeface="Times New Roman" panose="02020603050405020304" pitchFamily="18" charset="0"/>
              </a:rPr>
              <a:t>: Vì sao Bác Hồ có thể ra đi tìm đường cứu nước dù chỉ với hai bàn tay trắng?</a:t>
            </a:r>
            <a:endParaRPr lang="en-US" altLang="en-US" b="1" dirty="0">
              <a:latin typeface="Times New Roman" panose="02020603050405020304" pitchFamily="18" charset="0"/>
            </a:endParaRPr>
          </a:p>
          <a:p>
            <a:pPr>
              <a:spcBef>
                <a:spcPct val="50000"/>
              </a:spcBef>
            </a:pPr>
            <a:r>
              <a:rPr lang="en-US" altLang="en-US" b="1" u="sng" dirty="0">
                <a:solidFill>
                  <a:srgbClr val="0000FF"/>
                </a:solidFill>
                <a:latin typeface="Times New Roman" panose="02020603050405020304" pitchFamily="18" charset="0"/>
              </a:rPr>
              <a:t>Câu 2</a:t>
            </a:r>
            <a:r>
              <a:rPr lang="en-US" altLang="en-US" b="1" dirty="0">
                <a:latin typeface="Times New Roman" panose="02020603050405020304" pitchFamily="18" charset="0"/>
              </a:rPr>
              <a:t>: Em có suy nghĩ gì về anh Lê?</a:t>
            </a:r>
            <a:endParaRPr lang="en-US" altLang="en-US" b="1" dirty="0">
              <a:latin typeface="Times New Roman" panose="02020603050405020304" pitchFamily="18" charset="0"/>
            </a:endParaRPr>
          </a:p>
          <a:p>
            <a:pPr>
              <a:spcBef>
                <a:spcPct val="50000"/>
              </a:spcBef>
            </a:pPr>
            <a:r>
              <a:rPr lang="en-US" altLang="en-US" b="1" u="sng" dirty="0">
                <a:solidFill>
                  <a:srgbClr val="0000FF"/>
                </a:solidFill>
                <a:latin typeface="Times New Roman" panose="02020603050405020304" pitchFamily="18" charset="0"/>
              </a:rPr>
              <a:t>Câu 3:</a:t>
            </a:r>
            <a:r>
              <a:rPr lang="en-US" altLang="en-US" b="1" dirty="0">
                <a:latin typeface="Times New Roman" panose="02020603050405020304" pitchFamily="18" charset="0"/>
              </a:rPr>
              <a:t> Em thích nhất câu nói nào của Bác trong câu truyện trên? Tại sao?</a:t>
            </a:r>
            <a:endParaRPr lang="en-US" altLang="en-US" b="1" dirty="0">
              <a:latin typeface="Times New Roman" panose="02020603050405020304" pitchFamily="18" charset="0"/>
            </a:endParaRPr>
          </a:p>
          <a:p>
            <a:pPr>
              <a:spcBef>
                <a:spcPct val="50000"/>
              </a:spcBef>
              <a:buFont typeface="Wingdings" panose="05000000000000000000" pitchFamily="2" charset="2"/>
            </a:pPr>
            <a:r>
              <a:rPr lang="en-US" altLang="en-US" b="1" u="sng" dirty="0">
                <a:solidFill>
                  <a:srgbClr val="0000FF"/>
                </a:solidFill>
                <a:latin typeface="Times New Roman" panose="02020603050405020304" pitchFamily="18" charset="0"/>
              </a:rPr>
              <a:t>Câu 4:</a:t>
            </a:r>
            <a:r>
              <a:rPr lang="en-US" altLang="en-US" b="1" dirty="0">
                <a:latin typeface="Times New Roman" panose="02020603050405020304" pitchFamily="18" charset="0"/>
              </a:rPr>
              <a:t> Qua câu chuyện trên em rút ra bài học gì cho bản thân?</a:t>
            </a:r>
            <a:endParaRPr lang="en-US" altLang="en-US" b="1" dirty="0">
              <a:latin typeface="Times New Roman" panose="02020603050405020304" pitchFamily="18" charset="0"/>
            </a:endParaRPr>
          </a:p>
          <a:p>
            <a:endParaRPr lang="en-US" altLang="en-US" b="1" dirty="0">
              <a:latin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591"/>
                                        </p:tgtEl>
                                        <p:attrNameLst>
                                          <p:attrName>style.visibility</p:attrName>
                                        </p:attrNameLst>
                                      </p:cBhvr>
                                      <p:to>
                                        <p:strVal val="visible"/>
                                      </p:to>
                                    </p:set>
                                    <p:animEffect transition="in" filter="blinds(horizontal)">
                                      <p:cBhvr>
                                        <p:cTn id="7" dur="500"/>
                                        <p:tgtEl>
                                          <p:spTgt spid="67591"/>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7592"/>
                                        </p:tgtEl>
                                        <p:attrNameLst>
                                          <p:attrName>style.visibility</p:attrName>
                                        </p:attrNameLst>
                                      </p:cBhvr>
                                      <p:to>
                                        <p:strVal val="visible"/>
                                      </p:to>
                                    </p:set>
                                    <p:animEffect transition="in" filter="wedge">
                                      <p:cBhvr>
                                        <p:cTn id="12" dur="2000"/>
                                        <p:tgtEl>
                                          <p:spTgt spid="67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1" grpId="0"/>
      <p:bldP spid="6759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2530" name="Rectangle 2"/>
          <p:cNvSpPr/>
          <p:nvPr/>
        </p:nvSpPr>
        <p:spPr>
          <a:xfrm>
            <a:off x="228600" y="1052513"/>
            <a:ext cx="8610600" cy="1066800"/>
          </a:xfrm>
          <a:prstGeom prst="rect">
            <a:avLst/>
          </a:prstGeom>
          <a:noFill/>
          <a:ln w="9525">
            <a:noFill/>
          </a:ln>
        </p:spPr>
        <p:txBody>
          <a:bodyPr anchor="t" anchorCtr="0">
            <a:spAutoFit/>
          </a:bodyPr>
          <a:p>
            <a:pPr algn="just"/>
            <a:r>
              <a:rPr lang="en-US" altLang="en-US" b="1" u="sng" dirty="0">
                <a:solidFill>
                  <a:srgbClr val="FF3300"/>
                </a:solidFill>
                <a:latin typeface="Times New Roman" panose="02020603050405020304" pitchFamily="18" charset="0"/>
              </a:rPr>
              <a:t>Câu 1</a:t>
            </a:r>
            <a:r>
              <a:rPr lang="en-US" altLang="en-US" b="1" dirty="0">
                <a:solidFill>
                  <a:srgbClr val="FF3300"/>
                </a:solidFill>
                <a:latin typeface="Times New Roman" panose="02020603050405020304" pitchFamily="18" charset="0"/>
              </a:rPr>
              <a:t>: Vì sao Bác Hồ có thể ra đi tìm đường cứu nước dù chỉ với hai b</a:t>
            </a:r>
            <a:r>
              <a:rPr lang="en-US" altLang="en-US" b="1" dirty="0">
                <a:solidFill>
                  <a:srgbClr val="FF3300"/>
                </a:solidFill>
                <a:latin typeface="Times New Roman" panose="02020603050405020304" pitchFamily="18" charset="0"/>
                <a:ea typeface="Times New Roman" panose="02020603050405020304" pitchFamily="18" charset="0"/>
              </a:rPr>
              <a:t>à</a:t>
            </a:r>
            <a:r>
              <a:rPr lang="en-US" altLang="en-US" b="1" dirty="0">
                <a:solidFill>
                  <a:srgbClr val="FF3300"/>
                </a:solidFill>
                <a:latin typeface="Times New Roman" panose="02020603050405020304" pitchFamily="18" charset="0"/>
              </a:rPr>
              <a:t>n tay trắng?</a:t>
            </a:r>
            <a:endParaRPr lang="en-US" altLang="en-US" b="1" dirty="0">
              <a:solidFill>
                <a:srgbClr val="FF3300"/>
              </a:solidFill>
              <a:latin typeface="Times New Roman" panose="02020603050405020304" pitchFamily="18" charset="0"/>
              <a:ea typeface="Times New Roman" panose="02020603050405020304" pitchFamily="18" charset="0"/>
            </a:endParaRPr>
          </a:p>
        </p:txBody>
      </p:sp>
      <p:sp>
        <p:nvSpPr>
          <p:cNvPr id="22531" name="Text Box 3"/>
          <p:cNvSpPr txBox="1"/>
          <p:nvPr/>
        </p:nvSpPr>
        <p:spPr>
          <a:xfrm>
            <a:off x="2133600" y="258763"/>
            <a:ext cx="4419600" cy="588962"/>
          </a:xfrm>
          <a:prstGeom prst="rect">
            <a:avLst/>
          </a:prstGeom>
          <a:solidFill>
            <a:srgbClr val="FFFF00"/>
          </a:solidFill>
          <a:ln w="9525" cap="flat" cmpd="sng">
            <a:solidFill>
              <a:schemeClr val="tx1"/>
            </a:solidFill>
            <a:prstDash val="solid"/>
            <a:miter/>
            <a:headEnd type="none" w="med" len="med"/>
            <a:tailEnd type="none" w="med" len="med"/>
          </a:ln>
        </p:spPr>
        <p:txBody>
          <a:bodyPr anchor="t" anchorCtr="0">
            <a:spAutoFit/>
          </a:bodyPr>
          <a:p>
            <a:pPr algn="ctr">
              <a:spcBef>
                <a:spcPct val="50000"/>
              </a:spcBef>
            </a:pPr>
            <a:r>
              <a:rPr lang="en-US" altLang="en-US" b="1" dirty="0">
                <a:solidFill>
                  <a:srgbClr val="0000FF"/>
                </a:solidFill>
                <a:latin typeface="Times New Roman" panose="02020603050405020304" pitchFamily="18" charset="0"/>
              </a:rPr>
              <a:t>KHAI THÁC TRUYỆN</a:t>
            </a:r>
            <a:endParaRPr lang="en-US" altLang="en-US" b="1" dirty="0">
              <a:solidFill>
                <a:srgbClr val="0000FF"/>
              </a:solidFill>
              <a:latin typeface="Times New Roman" panose="02020603050405020304" pitchFamily="18" charset="0"/>
              <a:ea typeface="Times New Roman" panose="02020603050405020304" pitchFamily="18" charset="0"/>
            </a:endParaRPr>
          </a:p>
        </p:txBody>
      </p:sp>
      <p:sp>
        <p:nvSpPr>
          <p:cNvPr id="22534" name="Text Box 6"/>
          <p:cNvSpPr txBox="1"/>
          <p:nvPr/>
        </p:nvSpPr>
        <p:spPr>
          <a:xfrm>
            <a:off x="762000" y="2544763"/>
            <a:ext cx="8077200" cy="2103437"/>
          </a:xfrm>
          <a:prstGeom prst="rect">
            <a:avLst/>
          </a:prstGeom>
          <a:noFill/>
          <a:ln w="9525">
            <a:noFill/>
          </a:ln>
        </p:spPr>
        <p:txBody>
          <a:bodyPr anchor="t" anchorCtr="0">
            <a:spAutoFit/>
          </a:bodyPr>
          <a:p>
            <a:pPr lvl="3" indent="0" algn="just" rtl="0" eaLnBrk="1" fontAlgn="base" hangingPunct="1">
              <a:spcBef>
                <a:spcPct val="0"/>
              </a:spcBef>
              <a:spcAft>
                <a:spcPct val="0"/>
              </a:spcAft>
              <a:buFont typeface="Wingdings" panose="05000000000000000000" pitchFamily="2" charset="2"/>
              <a:buChar char="è"/>
            </a:pPr>
            <a:r>
              <a:rPr lang="en-US" altLang="en-US" sz="3200" b="1" dirty="0">
                <a:solidFill>
                  <a:schemeClr val="tx1"/>
                </a:solidFill>
                <a:latin typeface="Times New Roman" panose="02020603050405020304" pitchFamily="18" charset="0"/>
                <a:sym typeface="Wingdings" panose="05000000000000000000" pitchFamily="2" charset="2"/>
              </a:rPr>
              <a:t> </a:t>
            </a:r>
            <a:r>
              <a:rPr lang="en-US" altLang="en-US" sz="3600" b="1" u="sng" dirty="0">
                <a:solidFill>
                  <a:srgbClr val="FF00FF"/>
                </a:solidFill>
                <a:latin typeface="Times New Roman" panose="02020603050405020304" pitchFamily="18" charset="0"/>
                <a:sym typeface="Wingdings" panose="05000000000000000000" pitchFamily="2" charset="2"/>
              </a:rPr>
              <a:t>BÁC HỒ</a:t>
            </a:r>
            <a:r>
              <a:rPr lang="en-US" altLang="en-US" sz="3200" b="1" dirty="0">
                <a:solidFill>
                  <a:schemeClr val="tx1"/>
                </a:solidFill>
                <a:latin typeface="Times New Roman" panose="02020603050405020304" pitchFamily="18" charset="0"/>
                <a:sym typeface="Wingdings" panose="05000000000000000000" pitchFamily="2" charset="2"/>
              </a:rPr>
              <a:t>:</a:t>
            </a:r>
            <a:endParaRPr lang="en-US" altLang="en-US" sz="3200" b="1" dirty="0">
              <a:solidFill>
                <a:schemeClr val="tx1"/>
              </a:solidFill>
              <a:latin typeface="Times New Roman" panose="02020603050405020304" pitchFamily="18" charset="0"/>
              <a:sym typeface="Wingdings" panose="05000000000000000000" pitchFamily="2" charset="2"/>
            </a:endParaRPr>
          </a:p>
          <a:p>
            <a:pPr algn="just">
              <a:buFont typeface="Wingdings" panose="05000000000000000000" pitchFamily="2" charset="2"/>
              <a:buChar char="ü"/>
            </a:pPr>
            <a:r>
              <a:rPr lang="en-US" altLang="en-US" b="1" dirty="0">
                <a:solidFill>
                  <a:srgbClr val="000099"/>
                </a:solidFill>
                <a:latin typeface="Arial" panose="020B0604020202020204" pitchFamily="34" charset="0"/>
                <a:sym typeface="Wingdings" panose="05000000000000000000" pitchFamily="2" charset="2"/>
              </a:rPr>
              <a:t> </a:t>
            </a:r>
            <a:r>
              <a:rPr lang="en-US" altLang="en-US" b="1" dirty="0">
                <a:solidFill>
                  <a:srgbClr val="000099"/>
                </a:solidFill>
                <a:latin typeface="Times New Roman" panose="02020603050405020304" pitchFamily="18" charset="0"/>
                <a:sym typeface="Wingdings" panose="05000000000000000000" pitchFamily="2" charset="2"/>
              </a:rPr>
              <a:t>Yêu nước, tự tin, quyết tâm</a:t>
            </a:r>
            <a:endParaRPr lang="en-US" altLang="en-US" b="1" dirty="0">
              <a:solidFill>
                <a:srgbClr val="000099"/>
              </a:solidFill>
              <a:latin typeface="Times New Roman" panose="02020603050405020304" pitchFamily="18" charset="0"/>
              <a:sym typeface="Wingdings" panose="05000000000000000000" pitchFamily="2" charset="2"/>
            </a:endParaRPr>
          </a:p>
          <a:p>
            <a:pPr algn="just">
              <a:buFont typeface="Wingdings" panose="05000000000000000000" pitchFamily="2" charset="2"/>
              <a:buChar char="ü"/>
            </a:pPr>
            <a:r>
              <a:rPr lang="en-US" altLang="en-US" b="1" dirty="0">
                <a:solidFill>
                  <a:srgbClr val="000099"/>
                </a:solidFill>
                <a:latin typeface="Times New Roman" panose="02020603050405020304" pitchFamily="18" charset="0"/>
                <a:sym typeface="Wingdings" panose="05000000000000000000" pitchFamily="2" charset="2"/>
              </a:rPr>
              <a:t> Không trông chờ, dựa dẫm người khác</a:t>
            </a:r>
            <a:endParaRPr lang="en-US" altLang="en-US" b="1" dirty="0">
              <a:solidFill>
                <a:srgbClr val="000099"/>
              </a:solidFill>
              <a:latin typeface="Times New Roman" panose="02020603050405020304" pitchFamily="18" charset="0"/>
              <a:sym typeface="Wingdings" panose="05000000000000000000" pitchFamily="2" charset="2"/>
            </a:endParaRPr>
          </a:p>
          <a:p>
            <a:pPr algn="just">
              <a:buFont typeface="Wingdings" panose="05000000000000000000" pitchFamily="2" charset="2"/>
              <a:buChar char="ü"/>
            </a:pPr>
            <a:r>
              <a:rPr lang="en-US" altLang="en-US" b="1" dirty="0">
                <a:solidFill>
                  <a:srgbClr val="000099"/>
                </a:solidFill>
                <a:latin typeface="Times New Roman" panose="02020603050405020304" pitchFamily="18" charset="0"/>
                <a:sym typeface="Wingdings" panose="05000000000000000000" pitchFamily="2" charset="2"/>
              </a:rPr>
              <a:t> Dám đương đầu với khó khăn, thử thách.</a:t>
            </a:r>
            <a:endParaRPr lang="en-US" altLang="en-US" b="1" dirty="0">
              <a:solidFill>
                <a:srgbClr val="000099"/>
              </a:solidFill>
              <a:latin typeface="Times New Roman" panose="02020603050405020304" pitchFamily="18" charset="0"/>
              <a:ea typeface="Times New Roman" panose="02020603050405020304" pitchFamily="18" charset="0"/>
              <a:sym typeface="Wingdings" panose="05000000000000000000" pitchFamily="2" charset="2"/>
            </a:endParaRPr>
          </a:p>
        </p:txBody>
      </p:sp>
    </p:spTree>
  </p:cSld>
  <p:clrMapOvr>
    <a:overrideClrMapping bg1="lt1" tx1="dk1" bg2="lt2" tx2="dk2" accent1="accent1" accent2="accent2" accent3="accent3" accent4="accent4" accent5="accent5" accent6="accent6" hlink="hlink" folHlink="folHlink"/>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blinds(horizontal)">
                                      <p:cBhvr>
                                        <p:cTn id="7" dur="500"/>
                                        <p:tgtEl>
                                          <p:spTgt spid="225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30"/>
                                        </p:tgtEl>
                                        <p:attrNameLst>
                                          <p:attrName>style.visibility</p:attrName>
                                        </p:attrNameLst>
                                      </p:cBhvr>
                                      <p:to>
                                        <p:strVal val="visible"/>
                                      </p:to>
                                    </p:set>
                                    <p:animEffect transition="in" filter="blinds(horizontal)">
                                      <p:cBhvr>
                                        <p:cTn id="12" dur="500"/>
                                        <p:tgtEl>
                                          <p:spTgt spid="2253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534"/>
                                        </p:tgtEl>
                                        <p:attrNameLst>
                                          <p:attrName>style.visibility</p:attrName>
                                        </p:attrNameLst>
                                      </p:cBhvr>
                                      <p:to>
                                        <p:strVal val="visible"/>
                                      </p:to>
                                    </p:set>
                                    <p:animEffect transition="in" filter="blinds(horizontal)">
                                      <p:cBhvr>
                                        <p:cTn id="17" dur="5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animBg="1"/>
      <p:bldP spid="225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13667" name="Text Box 3"/>
          <p:cNvSpPr txBox="1"/>
          <p:nvPr/>
        </p:nvSpPr>
        <p:spPr>
          <a:xfrm>
            <a:off x="2133600" y="258763"/>
            <a:ext cx="4419600" cy="588962"/>
          </a:xfrm>
          <a:prstGeom prst="rect">
            <a:avLst/>
          </a:prstGeom>
          <a:solidFill>
            <a:srgbClr val="FFFF00"/>
          </a:solidFill>
          <a:ln w="9525" cap="flat" cmpd="sng">
            <a:solidFill>
              <a:schemeClr val="tx1"/>
            </a:solidFill>
            <a:prstDash val="solid"/>
            <a:miter/>
            <a:headEnd type="none" w="med" len="med"/>
            <a:tailEnd type="none" w="med" len="med"/>
          </a:ln>
        </p:spPr>
        <p:txBody>
          <a:bodyPr anchor="t" anchorCtr="0">
            <a:spAutoFit/>
          </a:bodyPr>
          <a:p>
            <a:pPr algn="ctr">
              <a:spcBef>
                <a:spcPct val="50000"/>
              </a:spcBef>
            </a:pPr>
            <a:r>
              <a:rPr lang="en-US" altLang="en-US" b="1" dirty="0">
                <a:solidFill>
                  <a:srgbClr val="0000FF"/>
                </a:solidFill>
                <a:latin typeface="Times New Roman" panose="02020603050405020304" pitchFamily="18" charset="0"/>
              </a:rPr>
              <a:t>KHAI THÁC TRUYỆN</a:t>
            </a:r>
            <a:endParaRPr lang="en-US" altLang="en-US" b="1" dirty="0">
              <a:solidFill>
                <a:srgbClr val="0000FF"/>
              </a:solidFill>
              <a:latin typeface="Times New Roman" panose="02020603050405020304" pitchFamily="18" charset="0"/>
              <a:ea typeface="Times New Roman" panose="02020603050405020304" pitchFamily="18" charset="0"/>
            </a:endParaRPr>
          </a:p>
        </p:txBody>
      </p:sp>
      <p:sp>
        <p:nvSpPr>
          <p:cNvPr id="113668" name="Rectangle 4"/>
          <p:cNvSpPr/>
          <p:nvPr/>
        </p:nvSpPr>
        <p:spPr>
          <a:xfrm>
            <a:off x="1066800" y="1600200"/>
            <a:ext cx="7391400" cy="641350"/>
          </a:xfrm>
          <a:prstGeom prst="rect">
            <a:avLst/>
          </a:prstGeom>
          <a:noFill/>
          <a:ln w="9525">
            <a:noFill/>
          </a:ln>
        </p:spPr>
        <p:txBody>
          <a:bodyPr anchor="t" anchorCtr="0">
            <a:spAutoFit/>
          </a:bodyPr>
          <a:p>
            <a:pPr algn="just"/>
            <a:r>
              <a:rPr lang="en-US" altLang="en-US" sz="3600" b="1" u="sng" dirty="0">
                <a:solidFill>
                  <a:srgbClr val="FF3300"/>
                </a:solidFill>
                <a:latin typeface="Times New Roman" panose="02020603050405020304" pitchFamily="18" charset="0"/>
              </a:rPr>
              <a:t>Câu 2</a:t>
            </a:r>
            <a:r>
              <a:rPr lang="en-US" altLang="en-US" sz="3600" b="1" dirty="0">
                <a:solidFill>
                  <a:srgbClr val="FF3300"/>
                </a:solidFill>
                <a:latin typeface="Times New Roman" panose="02020603050405020304" pitchFamily="18" charset="0"/>
              </a:rPr>
              <a:t>: Em có suy nghĩ gì về anh Lê? </a:t>
            </a:r>
            <a:endParaRPr lang="en-US" altLang="en-US" sz="3600" b="1" dirty="0">
              <a:solidFill>
                <a:srgbClr val="FF3300"/>
              </a:solidFill>
              <a:latin typeface="Times New Roman" panose="02020603050405020304" pitchFamily="18" charset="0"/>
              <a:ea typeface="Times New Roman" panose="02020603050405020304" pitchFamily="18" charset="0"/>
            </a:endParaRPr>
          </a:p>
        </p:txBody>
      </p:sp>
      <p:sp>
        <p:nvSpPr>
          <p:cNvPr id="113670" name="Text Box 6"/>
          <p:cNvSpPr txBox="1"/>
          <p:nvPr/>
        </p:nvSpPr>
        <p:spPr>
          <a:xfrm>
            <a:off x="228600" y="2819400"/>
            <a:ext cx="8686800" cy="1739900"/>
          </a:xfrm>
          <a:prstGeom prst="rect">
            <a:avLst/>
          </a:prstGeom>
          <a:noFill/>
          <a:ln w="9525">
            <a:noFill/>
          </a:ln>
        </p:spPr>
        <p:txBody>
          <a:bodyPr anchor="t" anchorCtr="0">
            <a:spAutoFit/>
          </a:bodyPr>
          <a:p>
            <a:pPr algn="just">
              <a:buFont typeface="Wingdings" panose="05000000000000000000" pitchFamily="2" charset="2"/>
              <a:buChar char="è"/>
            </a:pPr>
            <a:r>
              <a:rPr lang="en-US" altLang="en-US" sz="3600" b="1" dirty="0">
                <a:solidFill>
                  <a:schemeClr val="accent2"/>
                </a:solidFill>
                <a:latin typeface="Arial" panose="020B0604020202020204" pitchFamily="34" charset="0"/>
                <a:sym typeface="Wingdings" panose="05000000000000000000" pitchFamily="2" charset="2"/>
              </a:rPr>
              <a:t> </a:t>
            </a:r>
            <a:r>
              <a:rPr lang="en-US" altLang="en-US" sz="3600" b="1" dirty="0">
                <a:solidFill>
                  <a:schemeClr val="accent2"/>
                </a:solidFill>
                <a:latin typeface="Times New Roman" panose="02020603050405020304" pitchFamily="18" charset="0"/>
                <a:sym typeface="Wingdings" panose="05000000000000000000" pitchFamily="2" charset="2"/>
              </a:rPr>
              <a:t>Anh Lê l</a:t>
            </a:r>
            <a:r>
              <a:rPr lang="en-US" altLang="en-US" sz="3600" b="1" dirty="0">
                <a:solidFill>
                  <a:schemeClr val="accent2"/>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en-US" sz="3600" b="1" dirty="0">
                <a:solidFill>
                  <a:schemeClr val="accent2"/>
                </a:solidFill>
                <a:latin typeface="Times New Roman" panose="02020603050405020304" pitchFamily="18" charset="0"/>
                <a:sym typeface="Wingdings" panose="05000000000000000000" pitchFamily="2" charset="2"/>
              </a:rPr>
              <a:t> người </a:t>
            </a:r>
            <a:r>
              <a:rPr lang="en-US" altLang="en-US" sz="3600" b="1" u="sng" dirty="0">
                <a:solidFill>
                  <a:schemeClr val="accent2"/>
                </a:solidFill>
                <a:latin typeface="Times New Roman" panose="02020603050405020304" pitchFamily="18" charset="0"/>
                <a:sym typeface="Wingdings" panose="05000000000000000000" pitchFamily="2" charset="2"/>
              </a:rPr>
              <a:t>yêu nước</a:t>
            </a:r>
            <a:r>
              <a:rPr lang="en-US" altLang="en-US" sz="3600" b="1" dirty="0">
                <a:solidFill>
                  <a:schemeClr val="accent2"/>
                </a:solidFill>
                <a:latin typeface="Times New Roman" panose="02020603050405020304" pitchFamily="18" charset="0"/>
                <a:sym typeface="Wingdings" panose="05000000000000000000" pitchFamily="2" charset="2"/>
              </a:rPr>
              <a:t>. </a:t>
            </a:r>
            <a:endParaRPr lang="en-US" altLang="en-US" sz="3600" b="1" dirty="0">
              <a:solidFill>
                <a:schemeClr val="accent2"/>
              </a:solidFill>
              <a:latin typeface="Times New Roman" panose="02020603050405020304" pitchFamily="18" charset="0"/>
              <a:sym typeface="Wingdings" panose="05000000000000000000" pitchFamily="2" charset="2"/>
            </a:endParaRPr>
          </a:p>
          <a:p>
            <a:pPr algn="just">
              <a:buFont typeface="Wingdings" panose="05000000000000000000" pitchFamily="2" charset="2"/>
              <a:buChar char="è"/>
            </a:pPr>
            <a:r>
              <a:rPr lang="en-US" altLang="en-US" sz="3600" b="1" dirty="0">
                <a:solidFill>
                  <a:schemeClr val="accent2"/>
                </a:solidFill>
                <a:latin typeface="Times New Roman" panose="02020603050405020304" pitchFamily="18" charset="0"/>
                <a:sym typeface="Wingdings" panose="05000000000000000000" pitchFamily="2" charset="2"/>
              </a:rPr>
              <a:t> Nhưng </a:t>
            </a:r>
            <a:r>
              <a:rPr lang="en-US" altLang="en-US" sz="3600" b="1" i="1" u="sng" dirty="0">
                <a:solidFill>
                  <a:srgbClr val="FF0000"/>
                </a:solidFill>
                <a:latin typeface="Times New Roman" panose="02020603050405020304" pitchFamily="18" charset="0"/>
                <a:sym typeface="Wingdings" panose="05000000000000000000" pitchFamily="2" charset="2"/>
              </a:rPr>
              <a:t>không tự tin, chùn bước</a:t>
            </a:r>
            <a:r>
              <a:rPr lang="en-US" altLang="en-US" sz="3600" b="1" dirty="0">
                <a:solidFill>
                  <a:schemeClr val="accent2"/>
                </a:solidFill>
                <a:latin typeface="Times New Roman" panose="02020603050405020304" pitchFamily="18" charset="0"/>
                <a:sym typeface="Wingdings" panose="05000000000000000000" pitchFamily="2" charset="2"/>
              </a:rPr>
              <a:t> trước khó khăn, không đủ can đảm đi.</a:t>
            </a:r>
            <a:endParaRPr lang="en-US" altLang="en-US" sz="2000" dirty="0">
              <a:solidFill>
                <a:schemeClr val="accent2"/>
              </a:solidFill>
              <a:latin typeface="Times New Roman" panose="02020603050405020304" pitchFamily="18" charset="0"/>
              <a:ea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3667"/>
                                        </p:tgtEl>
                                        <p:attrNameLst>
                                          <p:attrName>style.visibility</p:attrName>
                                        </p:attrNameLst>
                                      </p:cBhvr>
                                      <p:to>
                                        <p:strVal val="visible"/>
                                      </p:to>
                                    </p:set>
                                    <p:animEffect transition="in" filter="blinds(horizontal)">
                                      <p:cBhvr>
                                        <p:cTn id="7" dur="500"/>
                                        <p:tgtEl>
                                          <p:spTgt spid="11366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3668"/>
                                        </p:tgtEl>
                                        <p:attrNameLst>
                                          <p:attrName>style.visibility</p:attrName>
                                        </p:attrNameLst>
                                      </p:cBhvr>
                                      <p:to>
                                        <p:strVal val="visible"/>
                                      </p:to>
                                    </p:set>
                                    <p:animEffect transition="in" filter="blinds(horizontal)">
                                      <p:cBhvr>
                                        <p:cTn id="12" dur="500"/>
                                        <p:tgtEl>
                                          <p:spTgt spid="11366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3670"/>
                                        </p:tgtEl>
                                        <p:attrNameLst>
                                          <p:attrName>style.visibility</p:attrName>
                                        </p:attrNameLst>
                                      </p:cBhvr>
                                      <p:to>
                                        <p:strVal val="visible"/>
                                      </p:to>
                                    </p:set>
                                    <p:animEffect transition="in" filter="blinds(horizontal)">
                                      <p:cBhvr>
                                        <p:cTn id="17" dur="500"/>
                                        <p:tgtEl>
                                          <p:spTgt spid="113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animBg="1"/>
      <p:bldP spid="113668" grpId="0"/>
      <p:bldP spid="1136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7412" name="Text Box 4"/>
          <p:cNvSpPr txBox="1"/>
          <p:nvPr/>
        </p:nvSpPr>
        <p:spPr>
          <a:xfrm>
            <a:off x="0" y="2630488"/>
            <a:ext cx="8991600" cy="1662112"/>
          </a:xfrm>
          <a:prstGeom prst="rect">
            <a:avLst/>
          </a:prstGeom>
          <a:noFill/>
          <a:ln w="9525">
            <a:noFill/>
          </a:ln>
        </p:spPr>
        <p:txBody>
          <a:bodyPr anchor="t" anchorCtr="0">
            <a:spAutoFit/>
          </a:bodyPr>
          <a:p>
            <a:pPr algn="just">
              <a:spcBef>
                <a:spcPct val="50000"/>
              </a:spcBef>
            </a:pPr>
            <a:r>
              <a:rPr lang="en-US" altLang="en-US" sz="3400" b="1" dirty="0">
                <a:latin typeface="Times New Roman" panose="02020603050405020304" pitchFamily="18" charset="0"/>
                <a:sym typeface="Wingdings" panose="05000000000000000000" pitchFamily="2" charset="2"/>
              </a:rPr>
              <a:t></a:t>
            </a:r>
            <a:r>
              <a:rPr lang="en-US" altLang="en-US" sz="3400" b="1" dirty="0">
                <a:latin typeface="Times New Roman" panose="02020603050405020304" pitchFamily="18" charset="0"/>
              </a:rPr>
              <a:t>“ Đây tiền đây,- Anh Th</a:t>
            </a:r>
            <a:r>
              <a:rPr lang="en-US" altLang="en-US" sz="3400" b="1" dirty="0">
                <a:latin typeface="Times New Roman" panose="02020603050405020304" pitchFamily="18" charset="0"/>
                <a:ea typeface="Times New Roman" panose="02020603050405020304" pitchFamily="18" charset="0"/>
              </a:rPr>
              <a:t>à</a:t>
            </a:r>
            <a:r>
              <a:rPr lang="en-US" altLang="en-US" sz="3400" b="1" dirty="0">
                <a:latin typeface="Times New Roman" panose="02020603050405020304" pitchFamily="18" charset="0"/>
              </a:rPr>
              <a:t>nh vừa nói, vừa xòe rộng hai b</a:t>
            </a:r>
            <a:r>
              <a:rPr lang="en-US" altLang="en-US" sz="3400" b="1" dirty="0">
                <a:latin typeface="Times New Roman" panose="02020603050405020304" pitchFamily="18" charset="0"/>
                <a:ea typeface="Times New Roman" panose="02020603050405020304" pitchFamily="18" charset="0"/>
              </a:rPr>
              <a:t>à</a:t>
            </a:r>
            <a:r>
              <a:rPr lang="en-US" altLang="en-US" sz="3400" b="1" dirty="0">
                <a:latin typeface="Times New Roman" panose="02020603050405020304" pitchFamily="18" charset="0"/>
              </a:rPr>
              <a:t>n tay – chúng ta sẽ l</a:t>
            </a:r>
            <a:r>
              <a:rPr lang="en-US" altLang="en-US" sz="3400" b="1" dirty="0">
                <a:latin typeface="Times New Roman" panose="02020603050405020304" pitchFamily="18" charset="0"/>
                <a:ea typeface="Times New Roman" panose="02020603050405020304" pitchFamily="18" charset="0"/>
              </a:rPr>
              <a:t>à</a:t>
            </a:r>
            <a:r>
              <a:rPr lang="en-US" altLang="en-US" sz="3400" b="1" dirty="0">
                <a:latin typeface="Times New Roman" panose="02020603050405020304" pitchFamily="18" charset="0"/>
              </a:rPr>
              <a:t>m việc, chúng ta sẽ l</a:t>
            </a:r>
            <a:r>
              <a:rPr lang="en-US" altLang="en-US" sz="3400" b="1" dirty="0">
                <a:latin typeface="Times New Roman" panose="02020603050405020304" pitchFamily="18" charset="0"/>
                <a:ea typeface="Times New Roman" panose="02020603050405020304" pitchFamily="18" charset="0"/>
              </a:rPr>
              <a:t>à</a:t>
            </a:r>
            <a:r>
              <a:rPr lang="en-US" altLang="en-US" sz="3400" b="1" dirty="0">
                <a:latin typeface="Times New Roman" panose="02020603050405020304" pitchFamily="18" charset="0"/>
              </a:rPr>
              <a:t>m bất cứ việc gì để sống v</a:t>
            </a:r>
            <a:r>
              <a:rPr lang="en-US" altLang="en-US" sz="3400" b="1" dirty="0">
                <a:latin typeface="Times New Roman" panose="02020603050405020304" pitchFamily="18" charset="0"/>
                <a:ea typeface="Times New Roman" panose="02020603050405020304" pitchFamily="18" charset="0"/>
              </a:rPr>
              <a:t>à</a:t>
            </a:r>
            <a:r>
              <a:rPr lang="en-US" altLang="en-US" sz="3400" b="1" dirty="0">
                <a:latin typeface="Times New Roman" panose="02020603050405020304" pitchFamily="18" charset="0"/>
              </a:rPr>
              <a:t> để đi.” </a:t>
            </a:r>
            <a:endParaRPr lang="en-US" altLang="en-US" sz="3400" b="1" dirty="0">
              <a:solidFill>
                <a:srgbClr val="0000FF"/>
              </a:solidFill>
              <a:latin typeface="Times New Roman" panose="02020603050405020304" pitchFamily="18" charset="0"/>
              <a:ea typeface="Times New Roman" panose="02020603050405020304" pitchFamily="18" charset="0"/>
              <a:sym typeface="Wingdings" panose="05000000000000000000" pitchFamily="2" charset="2"/>
            </a:endParaRPr>
          </a:p>
        </p:txBody>
      </p:sp>
      <p:sp>
        <p:nvSpPr>
          <p:cNvPr id="13315" name="Text Box 5"/>
          <p:cNvSpPr txBox="1"/>
          <p:nvPr/>
        </p:nvSpPr>
        <p:spPr>
          <a:xfrm>
            <a:off x="2133600" y="258763"/>
            <a:ext cx="4419600" cy="588962"/>
          </a:xfrm>
          <a:prstGeom prst="rect">
            <a:avLst/>
          </a:prstGeom>
          <a:solidFill>
            <a:srgbClr val="FFFF00"/>
          </a:solidFill>
          <a:ln w="9525" cap="flat" cmpd="sng">
            <a:solidFill>
              <a:schemeClr val="tx1"/>
            </a:solidFill>
            <a:prstDash val="solid"/>
            <a:miter/>
            <a:headEnd type="none" w="med" len="med"/>
            <a:tailEnd type="none" w="med" len="med"/>
          </a:ln>
        </p:spPr>
        <p:txBody>
          <a:bodyPr anchor="t" anchorCtr="0">
            <a:spAutoFit/>
          </a:bodyPr>
          <a:p>
            <a:pPr algn="ctr">
              <a:spcBef>
                <a:spcPct val="50000"/>
              </a:spcBef>
            </a:pPr>
            <a:r>
              <a:rPr lang="en-US" altLang="en-US" b="1" dirty="0">
                <a:solidFill>
                  <a:srgbClr val="0000FF"/>
                </a:solidFill>
                <a:latin typeface="Arial" panose="020B0604020202020204" pitchFamily="34" charset="0"/>
              </a:rPr>
              <a:t>KHAI THÁC TRUYỆN</a:t>
            </a:r>
            <a:endParaRPr lang="en-US" altLang="en-US" b="1" dirty="0">
              <a:solidFill>
                <a:srgbClr val="0000FF"/>
              </a:solidFill>
              <a:latin typeface="Arial" panose="020B0604020202020204" pitchFamily="34" charset="0"/>
            </a:endParaRPr>
          </a:p>
        </p:txBody>
      </p:sp>
      <p:sp>
        <p:nvSpPr>
          <p:cNvPr id="17414" name="Text Box 6"/>
          <p:cNvSpPr txBox="1"/>
          <p:nvPr/>
        </p:nvSpPr>
        <p:spPr>
          <a:xfrm>
            <a:off x="609600" y="1066800"/>
            <a:ext cx="8077200" cy="1190625"/>
          </a:xfrm>
          <a:prstGeom prst="rect">
            <a:avLst/>
          </a:prstGeom>
          <a:noFill/>
          <a:ln w="9525">
            <a:noFill/>
          </a:ln>
        </p:spPr>
        <p:txBody>
          <a:bodyPr anchor="t" anchorCtr="0">
            <a:spAutoFit/>
          </a:bodyPr>
          <a:p>
            <a:pPr algn="just">
              <a:spcBef>
                <a:spcPct val="50000"/>
              </a:spcBef>
            </a:pPr>
            <a:r>
              <a:rPr lang="en-US" altLang="en-US" sz="3600" b="1" u="sng" dirty="0">
                <a:solidFill>
                  <a:srgbClr val="FF3300"/>
                </a:solidFill>
                <a:latin typeface="Times New Roman" panose="02020603050405020304" pitchFamily="18" charset="0"/>
              </a:rPr>
              <a:t>Câu 3</a:t>
            </a:r>
            <a:r>
              <a:rPr lang="en-US" altLang="en-US" sz="3600" b="1" dirty="0">
                <a:solidFill>
                  <a:srgbClr val="FF3300"/>
                </a:solidFill>
                <a:latin typeface="Arial" panose="020B0604020202020204" pitchFamily="34" charset="0"/>
              </a:rPr>
              <a:t>. </a:t>
            </a:r>
            <a:r>
              <a:rPr lang="en-US" altLang="en-US" sz="3600" b="1" dirty="0">
                <a:solidFill>
                  <a:srgbClr val="FF3300"/>
                </a:solidFill>
                <a:latin typeface="Times New Roman" panose="02020603050405020304" pitchFamily="18" charset="0"/>
              </a:rPr>
              <a:t>Em thích nhất câu nói n</a:t>
            </a:r>
            <a:r>
              <a:rPr lang="en-US" altLang="en-US" sz="3600" b="1" dirty="0">
                <a:solidFill>
                  <a:srgbClr val="FF3300"/>
                </a:solidFill>
                <a:latin typeface="Times New Roman" panose="02020603050405020304" pitchFamily="18" charset="0"/>
                <a:ea typeface="Times New Roman" panose="02020603050405020304" pitchFamily="18" charset="0"/>
              </a:rPr>
              <a:t>à</a:t>
            </a:r>
            <a:r>
              <a:rPr lang="en-US" altLang="en-US" sz="3600" b="1" dirty="0">
                <a:solidFill>
                  <a:srgbClr val="FF3300"/>
                </a:solidFill>
                <a:latin typeface="Times New Roman" panose="02020603050405020304" pitchFamily="18" charset="0"/>
              </a:rPr>
              <a:t>o của Bác trong câu truyện trên? Tại sao?</a:t>
            </a:r>
            <a:endParaRPr lang="en-US" altLang="en-US" sz="1800" dirty="0">
              <a:latin typeface="Times New Roman" panose="02020603050405020304" pitchFamily="18" charset="0"/>
              <a:ea typeface="Times New Roman" panose="02020603050405020304" pitchFamily="18" charset="0"/>
            </a:endParaRPr>
          </a:p>
        </p:txBody>
      </p:sp>
      <p:sp>
        <p:nvSpPr>
          <p:cNvPr id="17415" name="Text Box 7"/>
          <p:cNvSpPr txBox="1"/>
          <p:nvPr/>
        </p:nvSpPr>
        <p:spPr>
          <a:xfrm>
            <a:off x="152400" y="4676775"/>
            <a:ext cx="8839200" cy="1190625"/>
          </a:xfrm>
          <a:prstGeom prst="rect">
            <a:avLst/>
          </a:prstGeom>
          <a:noFill/>
          <a:ln w="9525">
            <a:noFill/>
          </a:ln>
        </p:spPr>
        <p:txBody>
          <a:bodyPr anchor="t" anchorCtr="0">
            <a:spAutoFit/>
          </a:bodyPr>
          <a:p>
            <a:pPr>
              <a:spcBef>
                <a:spcPct val="50000"/>
              </a:spcBef>
            </a:pPr>
            <a:r>
              <a:rPr lang="en-US" altLang="en-US" sz="3600" b="1" dirty="0">
                <a:solidFill>
                  <a:srgbClr val="0000FF"/>
                </a:solidFill>
                <a:latin typeface="Times New Roman" panose="02020603050405020304" pitchFamily="18" charset="0"/>
                <a:sym typeface="Wingdings" panose="05000000000000000000" pitchFamily="2" charset="2"/>
              </a:rPr>
              <a:t> Không ngại khó khăn, gian khổ, thể hiện ý chí tự lập cao.</a:t>
            </a:r>
            <a:endParaRPr lang="en-US" altLang="en-US" sz="3600" b="1" dirty="0">
              <a:solidFill>
                <a:srgbClr val="0000FF"/>
              </a:solidFill>
              <a:latin typeface="Times New Roman" panose="02020603050405020304" pitchFamily="18" charset="0"/>
              <a:ea typeface="Times New Roman" panose="02020603050405020304" pitchFamily="18" charset="0"/>
              <a:sym typeface="Wingdings" panose="05000000000000000000" pitchFamily="2" charset="2"/>
            </a:endParaRPr>
          </a:p>
        </p:txBody>
      </p:sp>
    </p:spTree>
  </p:cSld>
  <p:clrMapOvr>
    <a:overrideClrMapping bg1="lt1" tx1="dk1" bg2="lt2" tx2="dk2" accent1="accent1" accent2="accent2" accent3="accent3" accent4="accent4" accent5="accent5" accent6="accent6" hlink="hlink" folHlink="folHlink"/>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blinds(horizontal)">
                                      <p:cBhvr>
                                        <p:cTn id="7" dur="500"/>
                                        <p:tgtEl>
                                          <p:spTgt spid="174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circle(in)">
                                      <p:cBhvr>
                                        <p:cTn id="12" dur="2000"/>
                                        <p:tgtEl>
                                          <p:spTgt spid="1741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415"/>
                                        </p:tgtEl>
                                        <p:attrNameLst>
                                          <p:attrName>style.visibility</p:attrName>
                                        </p:attrNameLst>
                                      </p:cBhvr>
                                      <p:to>
                                        <p:strVal val="visible"/>
                                      </p:to>
                                    </p:set>
                                    <p:animEffect transition="in" filter="box(in)">
                                      <p:cBhvr>
                                        <p:cTn id="17"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4" grpId="0"/>
      <p:bldP spid="17415" grpId="0"/>
    </p:bldLst>
  </p:timing>
</p:sld>
</file>

<file path=ppt/tags/tag1.xml><?xml version="1.0" encoding="utf-8"?>
<p:tagLst xmlns:p="http://schemas.openxmlformats.org/presentationml/2006/main">
  <p:tag name="POWER3D TRANSITION" val="Slabtilt.p3d 0"/>
  <p:tag name="POWER3D OPTIONS" val="Medium "/>
  <p:tag name="POWER3D IMAGE0" val="PINBUMP.TGA"/>
  <p:tag name="POWER3D IMAGE1" val="PINBUMP.TGA"/>
  <p:tag name="POWER3D SOUND" val="Slab Tilt"/>
</p:tagLst>
</file>

<file path=ppt/theme/theme1.xml><?xml version="1.0" encoding="utf-8"?>
<a:theme xmlns:a="http://schemas.openxmlformats.org/drawingml/2006/main" name="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 typeface="Wingdings" panose="05000000000000000000" pitchFamily="2" charset="2"/>
          <a:buNone/>
          <a:defRPr kumimoji="0" lang="en-US" sz="32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 typeface="Wingdings" panose="05000000000000000000" pitchFamily="2" charset="2"/>
          <a:buNone/>
          <a:defRPr kumimoji="0" lang="en-US" sz="32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iết kế: Thạch Trương Thảo (0987 039 863)">
  <a:themeElements>
    <a:clrScheme name="1_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Thiết kế: Thạch Trương Thảo (0987 039 86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 typeface="Wingdings" panose="05000000000000000000" pitchFamily="2" charset="2"/>
          <a:buNone/>
          <a:defRPr kumimoji="0" lang="en-US" sz="32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 typeface="Wingdings" panose="05000000000000000000" pitchFamily="2" charset="2"/>
          <a:buNone/>
          <a:defRPr kumimoji="0" lang="en-US" sz="32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1_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2.xml><?xml version="1.0" encoding="utf-8"?>
<a:themeOverride xmlns:a="http://schemas.openxmlformats.org/drawingml/2006/main">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3.xml><?xml version="1.0" encoding="utf-8"?>
<a:themeOverride xmlns:a="http://schemas.openxmlformats.org/drawingml/2006/main">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1_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1_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0</TotalTime>
  <Words>6681</Words>
  <Application>WPS Presentation</Application>
  <PresentationFormat/>
  <Paragraphs>445</Paragraphs>
  <Slides>42</Slides>
  <Notes>1</Notes>
  <HiddenSlides>0</HiddenSlides>
  <MMClips>1</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42</vt:i4>
      </vt:variant>
    </vt:vector>
  </HeadingPairs>
  <TitlesOfParts>
    <vt:vector size="56" baseType="lpstr">
      <vt:lpstr>Arial</vt:lpstr>
      <vt:lpstr>SimSun</vt:lpstr>
      <vt:lpstr>Wingdings</vt:lpstr>
      <vt:lpstr>Times New Roman</vt:lpstr>
      <vt:lpstr>Tiffany-Heavy</vt:lpstr>
      <vt:lpstr>Segoe Print</vt:lpstr>
      <vt:lpstr>VNI-Times</vt:lpstr>
      <vt:lpstr>VNI-Juni</vt:lpstr>
      <vt:lpstr>.VnArialH</vt:lpstr>
      <vt:lpstr>.VnTime</vt:lpstr>
      <vt:lpstr>Microsoft YaHei</vt:lpstr>
      <vt:lpstr>Arial Unicode MS</vt:lpstr>
      <vt:lpstr>Thiết kế: Thạch Trương Thảo (0987 039 863)</vt:lpstr>
      <vt:lpstr>1_Thiết kế: Thạch Trương Thảo (0987 039 863)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HP</cp:lastModifiedBy>
  <cp:revision>201</cp:revision>
  <dcterms:created xsi:type="dcterms:W3CDTF">2009-11-03T05:07:20Z</dcterms:created>
  <dcterms:modified xsi:type="dcterms:W3CDTF">2023-07-23T16:00:32Z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031FFBCCD8964EB692B74F308ECE6D38</vt:lpwstr>
  </property>
  <property fmtid="{D5CDD505-2E9C-101B-9397-08002B2CF9AE}" pid="3" name="KSOProductBuildVer">
    <vt:lpwstr>1033-11.2.0.11537</vt:lpwstr>
  </property>
</Properties>
</file>