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3"/>
  </p:notesMasterIdLst>
  <p:sldIdLst>
    <p:sldId id="325" r:id="rId5"/>
    <p:sldId id="317" r:id="rId6"/>
    <p:sldId id="258" r:id="rId7"/>
    <p:sldId id="316" r:id="rId8"/>
    <p:sldId id="323" r:id="rId9"/>
    <p:sldId id="318" r:id="rId10"/>
    <p:sldId id="334" r:id="rId11"/>
    <p:sldId id="326" r:id="rId12"/>
    <p:sldId id="329" r:id="rId13"/>
    <p:sldId id="328" r:id="rId14"/>
    <p:sldId id="340" r:id="rId15"/>
    <p:sldId id="337" r:id="rId16"/>
    <p:sldId id="338" r:id="rId17"/>
    <p:sldId id="332" r:id="rId18"/>
    <p:sldId id="343" r:id="rId19"/>
    <p:sldId id="342" r:id="rId20"/>
    <p:sldId id="367" r:id="rId21"/>
    <p:sldId id="344" r:id="rId22"/>
    <p:sldId id="346" r:id="rId23"/>
    <p:sldId id="336" r:id="rId24"/>
    <p:sldId id="350" r:id="rId25"/>
    <p:sldId id="345" r:id="rId26"/>
    <p:sldId id="347" r:id="rId27"/>
    <p:sldId id="297" r:id="rId28"/>
    <p:sldId id="349" r:id="rId29"/>
    <p:sldId id="319" r:id="rId30"/>
    <p:sldId id="351" r:id="rId31"/>
    <p:sldId id="352" r:id="rId32"/>
    <p:sldId id="353" r:id="rId33"/>
    <p:sldId id="365" r:id="rId34"/>
    <p:sldId id="366" r:id="rId35"/>
    <p:sldId id="321" r:id="rId36"/>
    <p:sldId id="355" r:id="rId37"/>
    <p:sldId id="356" r:id="rId38"/>
    <p:sldId id="357" r:id="rId39"/>
    <p:sldId id="358" r:id="rId40"/>
    <p:sldId id="359" r:id="rId41"/>
    <p:sldId id="3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9" d="100"/>
          <a:sy n="89" d="100"/>
        </p:scale>
        <p:origin x="341"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7/23/2023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2023/7/23</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2023/7/23</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2023/7/23</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2023/7/23</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7/23/2023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2DBD-D225-4FE1-8E19-42F7888E5949}"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2DBD-D225-4FE1-8E19-42F7888E5949}" type="datetimeFigureOut">
              <a:rPr lang="en-US" smtClean="0"/>
              <a:t>7/23/2023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2DBD-D225-4FE1-8E19-42F7888E5949}" type="datetimeFigureOut">
              <a:rPr lang="en-US" smtClean="0"/>
              <a:t>7/23/2023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7/23/2023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7/23/2023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7/23/2023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2023/7/23</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2023/7/23</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2023/7/23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2023/7/23</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2023/7/23</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2023/7/23</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324" Type="http://schemas.openxmlformats.org/officeDocument/2006/relationships/slideLayout" Target="../slideLayouts/slideLayout335.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542" Type="http://schemas.openxmlformats.org/officeDocument/2006/relationships/slideLayout" Target="../slideLayouts/slideLayout553.xml"/><Relationship Id="rId181" Type="http://schemas.openxmlformats.org/officeDocument/2006/relationships/slideLayout" Target="../slideLayouts/slideLayout192.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346" Type="http://schemas.openxmlformats.org/officeDocument/2006/relationships/slideLayout" Target="../slideLayouts/slideLayout357.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79" Type="http://schemas.openxmlformats.org/officeDocument/2006/relationships/slideLayout" Target="../slideLayouts/slideLayout490.xml"/><Relationship Id="rId36" Type="http://schemas.openxmlformats.org/officeDocument/2006/relationships/slideLayout" Target="../slideLayouts/slideLayout47.xml"/><Relationship Id="rId283" Type="http://schemas.openxmlformats.org/officeDocument/2006/relationships/slideLayout" Target="../slideLayouts/slideLayout294.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101" Type="http://schemas.openxmlformats.org/officeDocument/2006/relationships/slideLayout" Target="../slideLayouts/slideLayout112.xml"/><Relationship Id="rId143" Type="http://schemas.openxmlformats.org/officeDocument/2006/relationships/slideLayout" Target="../slideLayouts/slideLayout154.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48" Type="http://schemas.openxmlformats.org/officeDocument/2006/relationships/slideLayout" Target="../slideLayouts/slideLayout459.xml"/><Relationship Id="rId252" Type="http://schemas.openxmlformats.org/officeDocument/2006/relationships/slideLayout" Target="../slideLayouts/slideLayout263.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515" Type="http://schemas.openxmlformats.org/officeDocument/2006/relationships/slideLayout" Target="../slideLayouts/slideLayout526.xml"/><Relationship Id="rId47" Type="http://schemas.openxmlformats.org/officeDocument/2006/relationships/slideLayout" Target="../slideLayouts/slideLayout58.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54" Type="http://schemas.openxmlformats.org/officeDocument/2006/relationships/slideLayout" Target="../slideLayouts/slideLayout165.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417" Type="http://schemas.openxmlformats.org/officeDocument/2006/relationships/slideLayout" Target="../slideLayouts/slideLayout428.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63" Type="http://schemas.openxmlformats.org/officeDocument/2006/relationships/slideLayout" Target="../slideLayouts/slideLayout274.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526" Type="http://schemas.openxmlformats.org/officeDocument/2006/relationships/slideLayout" Target="../slideLayouts/slideLayout537.xml"/><Relationship Id="rId58" Type="http://schemas.openxmlformats.org/officeDocument/2006/relationships/slideLayout" Target="../slideLayouts/slideLayout69.xml"/><Relationship Id="rId123" Type="http://schemas.openxmlformats.org/officeDocument/2006/relationships/slideLayout" Target="../slideLayouts/slideLayout134.xml"/><Relationship Id="rId330" Type="http://schemas.openxmlformats.org/officeDocument/2006/relationships/slideLayout" Target="../slideLayouts/slideLayout341.xml"/><Relationship Id="rId165" Type="http://schemas.openxmlformats.org/officeDocument/2006/relationships/slideLayout" Target="../slideLayouts/slideLayout176.xml"/><Relationship Id="rId372" Type="http://schemas.openxmlformats.org/officeDocument/2006/relationships/slideLayout" Target="../slideLayouts/slideLayout383.xml"/><Relationship Id="rId428" Type="http://schemas.openxmlformats.org/officeDocument/2006/relationships/slideLayout" Target="../slideLayouts/slideLayout439.xml"/><Relationship Id="rId232" Type="http://schemas.openxmlformats.org/officeDocument/2006/relationships/slideLayout" Target="../slideLayouts/slideLayout243.xml"/><Relationship Id="rId274" Type="http://schemas.openxmlformats.org/officeDocument/2006/relationships/slideLayout" Target="../slideLayouts/slideLayout285.xml"/><Relationship Id="rId481" Type="http://schemas.openxmlformats.org/officeDocument/2006/relationships/slideLayout" Target="../slideLayouts/slideLayout492.xml"/><Relationship Id="rId27" Type="http://schemas.openxmlformats.org/officeDocument/2006/relationships/slideLayout" Target="../slideLayouts/slideLayout38.xml"/><Relationship Id="rId69" Type="http://schemas.openxmlformats.org/officeDocument/2006/relationships/slideLayout" Target="../slideLayouts/slideLayout80.xml"/><Relationship Id="rId134" Type="http://schemas.openxmlformats.org/officeDocument/2006/relationships/slideLayout" Target="../slideLayouts/slideLayout145.xml"/><Relationship Id="rId537" Type="http://schemas.openxmlformats.org/officeDocument/2006/relationships/slideLayout" Target="../slideLayouts/slideLayout548.xml"/><Relationship Id="rId80" Type="http://schemas.openxmlformats.org/officeDocument/2006/relationships/slideLayout" Target="../slideLayouts/slideLayout91.xml"/><Relationship Id="rId176" Type="http://schemas.openxmlformats.org/officeDocument/2006/relationships/slideLayout" Target="../slideLayouts/slideLayout187.xml"/><Relationship Id="rId341" Type="http://schemas.openxmlformats.org/officeDocument/2006/relationships/slideLayout" Target="../slideLayouts/slideLayout352.xml"/><Relationship Id="rId383" Type="http://schemas.openxmlformats.org/officeDocument/2006/relationships/slideLayout" Target="../slideLayouts/slideLayout394.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43" Type="http://schemas.openxmlformats.org/officeDocument/2006/relationships/slideLayout" Target="../slideLayouts/slideLayout254.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506" Type="http://schemas.openxmlformats.org/officeDocument/2006/relationships/slideLayout" Target="../slideLayouts/slideLayout517.xml"/><Relationship Id="rId38" Type="http://schemas.openxmlformats.org/officeDocument/2006/relationships/slideLayout" Target="../slideLayouts/slideLayout49.xml"/><Relationship Id="rId103" Type="http://schemas.openxmlformats.org/officeDocument/2006/relationships/slideLayout" Target="../slideLayouts/slideLayout114.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48" Type="http://schemas.openxmlformats.org/officeDocument/2006/relationships/slideLayout" Target="../slideLayouts/slideLayout559.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87" Type="http://schemas.openxmlformats.org/officeDocument/2006/relationships/slideLayout" Target="../slideLayouts/slideLayout198.xml"/><Relationship Id="rId352" Type="http://schemas.openxmlformats.org/officeDocument/2006/relationships/slideLayout" Target="../slideLayouts/slideLayout363.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212" Type="http://schemas.openxmlformats.org/officeDocument/2006/relationships/slideLayout" Target="../slideLayouts/slideLayout223.xml"/><Relationship Id="rId254" Type="http://schemas.openxmlformats.org/officeDocument/2006/relationships/slideLayout" Target="../slideLayouts/slideLayout265.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96" Type="http://schemas.openxmlformats.org/officeDocument/2006/relationships/slideLayout" Target="../slideLayouts/slideLayout307.xml"/><Relationship Id="rId461" Type="http://schemas.openxmlformats.org/officeDocument/2006/relationships/slideLayout" Target="../slideLayouts/slideLayout472.xml"/><Relationship Id="rId517" Type="http://schemas.openxmlformats.org/officeDocument/2006/relationships/slideLayout" Target="../slideLayouts/slideLayout528.xml"/><Relationship Id="rId60" Type="http://schemas.openxmlformats.org/officeDocument/2006/relationships/slideLayout" Target="../slideLayouts/slideLayout71.xml"/><Relationship Id="rId156" Type="http://schemas.openxmlformats.org/officeDocument/2006/relationships/slideLayout" Target="../slideLayouts/slideLayout167.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63" Type="http://schemas.openxmlformats.org/officeDocument/2006/relationships/slideLayout" Target="../slideLayouts/slideLayout374.xml"/><Relationship Id="rId419" Type="http://schemas.openxmlformats.org/officeDocument/2006/relationships/slideLayout" Target="../slideLayouts/slideLayout430.xml"/><Relationship Id="rId223" Type="http://schemas.openxmlformats.org/officeDocument/2006/relationships/slideLayout" Target="../slideLayouts/slideLayout234.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265" Type="http://schemas.openxmlformats.org/officeDocument/2006/relationships/slideLayout" Target="../slideLayouts/slideLayout276.xml"/><Relationship Id="rId472" Type="http://schemas.openxmlformats.org/officeDocument/2006/relationships/slideLayout" Target="../slideLayouts/slideLayout483.xml"/><Relationship Id="rId528" Type="http://schemas.openxmlformats.org/officeDocument/2006/relationships/slideLayout" Target="../slideLayouts/slideLayout539.xml"/><Relationship Id="rId125" Type="http://schemas.openxmlformats.org/officeDocument/2006/relationships/slideLayout" Target="../slideLayouts/slideLayout136.xml"/><Relationship Id="rId167" Type="http://schemas.openxmlformats.org/officeDocument/2006/relationships/slideLayout" Target="../slideLayouts/slideLayout178.xml"/><Relationship Id="rId332" Type="http://schemas.openxmlformats.org/officeDocument/2006/relationships/slideLayout" Target="../slideLayouts/slideLayout343.xml"/><Relationship Id="rId374" Type="http://schemas.openxmlformats.org/officeDocument/2006/relationships/slideLayout" Target="../slideLayouts/slideLayout385.xml"/><Relationship Id="rId71" Type="http://schemas.openxmlformats.org/officeDocument/2006/relationships/slideLayout" Target="../slideLayouts/slideLayout82.xml"/><Relationship Id="rId234" Type="http://schemas.openxmlformats.org/officeDocument/2006/relationships/slideLayout" Target="../slideLayouts/slideLayout245.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76" Type="http://schemas.openxmlformats.org/officeDocument/2006/relationships/slideLayout" Target="../slideLayouts/slideLayout287.xml"/><Relationship Id="rId441" Type="http://schemas.openxmlformats.org/officeDocument/2006/relationships/slideLayout" Target="../slideLayouts/slideLayout452.xml"/><Relationship Id="rId483" Type="http://schemas.openxmlformats.org/officeDocument/2006/relationships/slideLayout" Target="../slideLayouts/slideLayout494.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36" Type="http://schemas.openxmlformats.org/officeDocument/2006/relationships/slideLayout" Target="../slideLayouts/slideLayout147.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43" Type="http://schemas.openxmlformats.org/officeDocument/2006/relationships/slideLayout" Target="../slideLayouts/slideLayout354.xml"/><Relationship Id="rId82" Type="http://schemas.openxmlformats.org/officeDocument/2006/relationships/slideLayout" Target="../slideLayouts/slideLayout93.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245" Type="http://schemas.openxmlformats.org/officeDocument/2006/relationships/slideLayout" Target="../slideLayouts/slideLayout256.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52" Type="http://schemas.openxmlformats.org/officeDocument/2006/relationships/slideLayout" Target="../slideLayouts/slideLayout463.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105" Type="http://schemas.openxmlformats.org/officeDocument/2006/relationships/slideLayout" Target="../slideLayouts/slideLayout116.xml"/><Relationship Id="rId147" Type="http://schemas.openxmlformats.org/officeDocument/2006/relationships/slideLayout" Target="../slideLayouts/slideLayout158.xml"/><Relationship Id="rId312" Type="http://schemas.openxmlformats.org/officeDocument/2006/relationships/slideLayout" Target="../slideLayouts/slideLayout323.xml"/><Relationship Id="rId354" Type="http://schemas.openxmlformats.org/officeDocument/2006/relationships/slideLayout" Target="../slideLayouts/slideLayout365.xml"/><Relationship Id="rId51" Type="http://schemas.openxmlformats.org/officeDocument/2006/relationships/slideLayout" Target="../slideLayouts/slideLayout62.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96" Type="http://schemas.openxmlformats.org/officeDocument/2006/relationships/slideLayout" Target="../slideLayouts/slideLayout407.xml"/><Relationship Id="rId214" Type="http://schemas.openxmlformats.org/officeDocument/2006/relationships/slideLayout" Target="../slideLayouts/slideLayout225.xml"/><Relationship Id="rId256" Type="http://schemas.openxmlformats.org/officeDocument/2006/relationships/slideLayout" Target="../slideLayouts/slideLayout267.xml"/><Relationship Id="rId298" Type="http://schemas.openxmlformats.org/officeDocument/2006/relationships/slideLayout" Target="../slideLayouts/slideLayout309.xml"/><Relationship Id="rId421" Type="http://schemas.openxmlformats.org/officeDocument/2006/relationships/slideLayout" Target="../slideLayouts/slideLayout432.xml"/><Relationship Id="rId463" Type="http://schemas.openxmlformats.org/officeDocument/2006/relationships/slideLayout" Target="../slideLayouts/slideLayout474.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58" Type="http://schemas.openxmlformats.org/officeDocument/2006/relationships/slideLayout" Target="../slideLayouts/slideLayout169.xml"/><Relationship Id="rId323" Type="http://schemas.openxmlformats.org/officeDocument/2006/relationships/slideLayout" Target="../slideLayouts/slideLayout334.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62" Type="http://schemas.openxmlformats.org/officeDocument/2006/relationships/slideLayout" Target="../slideLayouts/slideLayout73.xml"/><Relationship Id="rId365" Type="http://schemas.openxmlformats.org/officeDocument/2006/relationships/slideLayout" Target="../slideLayouts/slideLayout376.xml"/><Relationship Id="rId225" Type="http://schemas.openxmlformats.org/officeDocument/2006/relationships/slideLayout" Target="../slideLayouts/slideLayout236.xml"/><Relationship Id="rId267" Type="http://schemas.openxmlformats.org/officeDocument/2006/relationships/slideLayout" Target="../slideLayouts/slideLayout278.xml"/><Relationship Id="rId432" Type="http://schemas.openxmlformats.org/officeDocument/2006/relationships/slideLayout" Target="../slideLayouts/slideLayout443.xml"/><Relationship Id="rId474" Type="http://schemas.openxmlformats.org/officeDocument/2006/relationships/slideLayout" Target="../slideLayouts/slideLayout485.xml"/><Relationship Id="rId127" Type="http://schemas.openxmlformats.org/officeDocument/2006/relationships/slideLayout" Target="../slideLayouts/slideLayout138.xml"/><Relationship Id="rId31" Type="http://schemas.openxmlformats.org/officeDocument/2006/relationships/slideLayout" Target="../slideLayouts/slideLayout42.xml"/><Relationship Id="rId73" Type="http://schemas.openxmlformats.org/officeDocument/2006/relationships/slideLayout" Target="../slideLayouts/slideLayout84.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76" Type="http://schemas.openxmlformats.org/officeDocument/2006/relationships/slideLayout" Target="../slideLayouts/slideLayout387.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36" Type="http://schemas.openxmlformats.org/officeDocument/2006/relationships/slideLayout" Target="../slideLayouts/slideLayout247.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43" Type="http://schemas.openxmlformats.org/officeDocument/2006/relationships/slideLayout" Target="../slideLayouts/slideLayout454.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 Id="rId220" Type="http://schemas.openxmlformats.org/officeDocument/2006/relationships/slideLayout" Target="../slideLayouts/slideLayout231.xml"/><Relationship Id="rId458" Type="http://schemas.openxmlformats.org/officeDocument/2006/relationships/slideLayout" Target="../slideLayouts/slideLayout469.xml"/><Relationship Id="rId15" Type="http://schemas.openxmlformats.org/officeDocument/2006/relationships/slideLayout" Target="../slideLayouts/slideLayout26.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318" Type="http://schemas.openxmlformats.org/officeDocument/2006/relationships/slideLayout" Target="../slideLayouts/slideLayout329.xml"/><Relationship Id="rId525" Type="http://schemas.openxmlformats.org/officeDocument/2006/relationships/slideLayout" Target="../slideLayouts/slideLayout536.xml"/><Relationship Id="rId99" Type="http://schemas.openxmlformats.org/officeDocument/2006/relationships/slideLayout" Target="../slideLayouts/slideLayout110.xml"/><Relationship Id="rId122" Type="http://schemas.openxmlformats.org/officeDocument/2006/relationships/slideLayout" Target="../slideLayouts/slideLayout133.xml"/><Relationship Id="rId164" Type="http://schemas.openxmlformats.org/officeDocument/2006/relationships/slideLayout" Target="../slideLayouts/slideLayout175.xml"/><Relationship Id="rId371" Type="http://schemas.openxmlformats.org/officeDocument/2006/relationships/slideLayout" Target="../slideLayouts/slideLayout382.xml"/><Relationship Id="rId427" Type="http://schemas.openxmlformats.org/officeDocument/2006/relationships/slideLayout" Target="../slideLayouts/slideLayout438.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73" Type="http://schemas.openxmlformats.org/officeDocument/2006/relationships/slideLayout" Target="../slideLayouts/slideLayout284.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36" Type="http://schemas.openxmlformats.org/officeDocument/2006/relationships/slideLayout" Target="../slideLayouts/slideLayout547.xml"/><Relationship Id="rId68" Type="http://schemas.openxmlformats.org/officeDocument/2006/relationships/slideLayout" Target="../slideLayouts/slideLayout79.xml"/><Relationship Id="rId133" Type="http://schemas.openxmlformats.org/officeDocument/2006/relationships/slideLayout" Target="../slideLayouts/slideLayout144.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38" Type="http://schemas.openxmlformats.org/officeDocument/2006/relationships/slideLayout" Target="../slideLayouts/slideLayout449.xml"/><Relationship Id="rId242" Type="http://schemas.openxmlformats.org/officeDocument/2006/relationships/slideLayout" Target="../slideLayouts/slideLayout253.xml"/><Relationship Id="rId284" Type="http://schemas.openxmlformats.org/officeDocument/2006/relationships/slideLayout" Target="../slideLayouts/slideLayout295.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37" Type="http://schemas.openxmlformats.org/officeDocument/2006/relationships/slideLayout" Target="../slideLayouts/slideLayout48.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44" Type="http://schemas.openxmlformats.org/officeDocument/2006/relationships/slideLayout" Target="../slideLayouts/slideLayout155.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53" Type="http://schemas.openxmlformats.org/officeDocument/2006/relationships/slideLayout" Target="../slideLayouts/slideLayout264.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516" Type="http://schemas.openxmlformats.org/officeDocument/2006/relationships/slideLayout" Target="../slideLayouts/slideLayout527.xml"/><Relationship Id="rId48" Type="http://schemas.openxmlformats.org/officeDocument/2006/relationships/slideLayout" Target="../slideLayouts/slideLayout59.xml"/><Relationship Id="rId113" Type="http://schemas.openxmlformats.org/officeDocument/2006/relationships/slideLayout" Target="../slideLayouts/slideLayout124.xml"/><Relationship Id="rId320" Type="http://schemas.openxmlformats.org/officeDocument/2006/relationships/slideLayout" Target="../slideLayouts/slideLayout331.xml"/><Relationship Id="rId155" Type="http://schemas.openxmlformats.org/officeDocument/2006/relationships/slideLayout" Target="../slideLayouts/slideLayout166.xml"/><Relationship Id="rId197" Type="http://schemas.openxmlformats.org/officeDocument/2006/relationships/slideLayout" Target="../slideLayouts/slideLayout208.xml"/><Relationship Id="rId362" Type="http://schemas.openxmlformats.org/officeDocument/2006/relationships/slideLayout" Target="../slideLayouts/slideLayout373.xml"/><Relationship Id="rId418" Type="http://schemas.openxmlformats.org/officeDocument/2006/relationships/slideLayout" Target="../slideLayouts/slideLayout429.xml"/><Relationship Id="rId222" Type="http://schemas.openxmlformats.org/officeDocument/2006/relationships/slideLayout" Target="../slideLayouts/slideLayout233.xml"/><Relationship Id="rId264" Type="http://schemas.openxmlformats.org/officeDocument/2006/relationships/slideLayout" Target="../slideLayouts/slideLayout275.xml"/><Relationship Id="rId471" Type="http://schemas.openxmlformats.org/officeDocument/2006/relationships/slideLayout" Target="../slideLayouts/slideLayout482.xml"/><Relationship Id="rId17" Type="http://schemas.openxmlformats.org/officeDocument/2006/relationships/slideLayout" Target="../slideLayouts/slideLayout28.xml"/><Relationship Id="rId59" Type="http://schemas.openxmlformats.org/officeDocument/2006/relationships/slideLayout" Target="../slideLayouts/slideLayout70.xml"/><Relationship Id="rId124" Type="http://schemas.openxmlformats.org/officeDocument/2006/relationships/slideLayout" Target="../slideLayouts/slideLayout135.xml"/><Relationship Id="rId527" Type="http://schemas.openxmlformats.org/officeDocument/2006/relationships/slideLayout" Target="../slideLayouts/slideLayout538.xml"/><Relationship Id="rId70" Type="http://schemas.openxmlformats.org/officeDocument/2006/relationships/slideLayout" Target="../slideLayouts/slideLayout81.xml"/><Relationship Id="rId166" Type="http://schemas.openxmlformats.org/officeDocument/2006/relationships/slideLayout" Target="../slideLayouts/slideLayout177.xml"/><Relationship Id="rId331" Type="http://schemas.openxmlformats.org/officeDocument/2006/relationships/slideLayout" Target="../slideLayouts/slideLayout342.xml"/><Relationship Id="rId373" Type="http://schemas.openxmlformats.org/officeDocument/2006/relationships/slideLayout" Target="../slideLayouts/slideLayout384.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33" Type="http://schemas.openxmlformats.org/officeDocument/2006/relationships/slideLayout" Target="../slideLayouts/slideLayout244.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275" Type="http://schemas.openxmlformats.org/officeDocument/2006/relationships/slideLayout" Target="../slideLayouts/slideLayout286.xml"/><Relationship Id="rId300" Type="http://schemas.openxmlformats.org/officeDocument/2006/relationships/slideLayout" Target="../slideLayouts/slideLayout311.xml"/><Relationship Id="rId482" Type="http://schemas.openxmlformats.org/officeDocument/2006/relationships/slideLayout" Target="../slideLayouts/slideLayout493.xml"/><Relationship Id="rId538" Type="http://schemas.openxmlformats.org/officeDocument/2006/relationships/slideLayout" Target="../slideLayouts/slideLayout549.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77" Type="http://schemas.openxmlformats.org/officeDocument/2006/relationships/slideLayout" Target="../slideLayouts/slideLayout188.xml"/><Relationship Id="rId342" Type="http://schemas.openxmlformats.org/officeDocument/2006/relationships/slideLayout" Target="../slideLayouts/slideLayout353.xml"/><Relationship Id="rId384" Type="http://schemas.openxmlformats.org/officeDocument/2006/relationships/slideLayout" Target="../slideLayouts/slideLayout395.xml"/><Relationship Id="rId202" Type="http://schemas.openxmlformats.org/officeDocument/2006/relationships/slideLayout" Target="../slideLayouts/slideLayout213.xml"/><Relationship Id="rId244" Type="http://schemas.openxmlformats.org/officeDocument/2006/relationships/slideLayout" Target="../slideLayouts/slideLayout255.xml"/><Relationship Id="rId39" Type="http://schemas.openxmlformats.org/officeDocument/2006/relationships/slideLayout" Target="../slideLayouts/slideLayout50.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49" Type="http://schemas.openxmlformats.org/officeDocument/2006/relationships/theme" Target="../theme/theme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46" Type="http://schemas.openxmlformats.org/officeDocument/2006/relationships/slideLayout" Target="../slideLayouts/slideLayout157.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53" Type="http://schemas.openxmlformats.org/officeDocument/2006/relationships/slideLayout" Target="../slideLayouts/slideLayout364.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420" Type="http://schemas.openxmlformats.org/officeDocument/2006/relationships/slideLayout" Target="../slideLayouts/slideLayout431.xml"/><Relationship Id="rId255" Type="http://schemas.openxmlformats.org/officeDocument/2006/relationships/slideLayout" Target="../slideLayouts/slideLayout266.xml"/><Relationship Id="rId297" Type="http://schemas.openxmlformats.org/officeDocument/2006/relationships/slideLayout" Target="../slideLayouts/slideLayout308.xml"/><Relationship Id="rId462" Type="http://schemas.openxmlformats.org/officeDocument/2006/relationships/slideLayout" Target="../slideLayouts/slideLayout473.xml"/><Relationship Id="rId518" Type="http://schemas.openxmlformats.org/officeDocument/2006/relationships/slideLayout" Target="../slideLayouts/slideLayout529.xml"/><Relationship Id="rId115" Type="http://schemas.openxmlformats.org/officeDocument/2006/relationships/slideLayout" Target="../slideLayouts/slideLayout126.xml"/><Relationship Id="rId157" Type="http://schemas.openxmlformats.org/officeDocument/2006/relationships/slideLayout" Target="../slideLayouts/slideLayout168.xml"/><Relationship Id="rId322" Type="http://schemas.openxmlformats.org/officeDocument/2006/relationships/slideLayout" Target="../slideLayouts/slideLayout333.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199" Type="http://schemas.openxmlformats.org/officeDocument/2006/relationships/slideLayout" Target="../slideLayouts/slideLayout210.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66" Type="http://schemas.openxmlformats.org/officeDocument/2006/relationships/slideLayout" Target="../slideLayouts/slideLayout277.xml"/><Relationship Id="rId431" Type="http://schemas.openxmlformats.org/officeDocument/2006/relationships/slideLayout" Target="../slideLayouts/slideLayout442.xml"/><Relationship Id="rId473" Type="http://schemas.openxmlformats.org/officeDocument/2006/relationships/slideLayout" Target="../slideLayouts/slideLayout484.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26" Type="http://schemas.openxmlformats.org/officeDocument/2006/relationships/slideLayout" Target="../slideLayouts/slideLayout137.xml"/><Relationship Id="rId168" Type="http://schemas.openxmlformats.org/officeDocument/2006/relationships/slideLayout" Target="../slideLayouts/slideLayout179.xml"/><Relationship Id="rId333" Type="http://schemas.openxmlformats.org/officeDocument/2006/relationships/slideLayout" Target="../slideLayouts/slideLayout344.xml"/><Relationship Id="rId540" Type="http://schemas.openxmlformats.org/officeDocument/2006/relationships/slideLayout" Target="../slideLayouts/slideLayout551.xml"/><Relationship Id="rId72" Type="http://schemas.openxmlformats.org/officeDocument/2006/relationships/slideLayout" Target="../slideLayouts/slideLayout83.xml"/><Relationship Id="rId375" Type="http://schemas.openxmlformats.org/officeDocument/2006/relationships/slideLayout" Target="../slideLayouts/slideLayout386.xml"/><Relationship Id="rId3" Type="http://schemas.openxmlformats.org/officeDocument/2006/relationships/slideLayout" Target="../slideLayouts/slideLayout14.xml"/><Relationship Id="rId235" Type="http://schemas.openxmlformats.org/officeDocument/2006/relationships/slideLayout" Target="../slideLayouts/slideLayout246.xml"/><Relationship Id="rId277" Type="http://schemas.openxmlformats.org/officeDocument/2006/relationships/slideLayout" Target="../slideLayouts/slideLayout288.xml"/><Relationship Id="rId400" Type="http://schemas.openxmlformats.org/officeDocument/2006/relationships/slideLayout" Target="../slideLayouts/slideLayout411.xml"/><Relationship Id="rId442" Type="http://schemas.openxmlformats.org/officeDocument/2006/relationships/slideLayout" Target="../slideLayouts/slideLayout453.xml"/><Relationship Id="rId484" Type="http://schemas.openxmlformats.org/officeDocument/2006/relationships/slideLayout" Target="../slideLayouts/slideLayout495.xml"/><Relationship Id="rId137" Type="http://schemas.openxmlformats.org/officeDocument/2006/relationships/slideLayout" Target="../slideLayouts/slideLayout148.xml"/><Relationship Id="rId302" Type="http://schemas.openxmlformats.org/officeDocument/2006/relationships/slideLayout" Target="../slideLayouts/slideLayout313.xml"/><Relationship Id="rId344" Type="http://schemas.openxmlformats.org/officeDocument/2006/relationships/slideLayout" Target="../slideLayouts/slideLayout355.xml"/><Relationship Id="rId41" Type="http://schemas.openxmlformats.org/officeDocument/2006/relationships/slideLayout" Target="../slideLayouts/slideLayout52.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46" Type="http://schemas.openxmlformats.org/officeDocument/2006/relationships/slideLayout" Target="../slideLayouts/slideLayout257.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53" Type="http://schemas.openxmlformats.org/officeDocument/2006/relationships/slideLayout" Target="../slideLayouts/slideLayout464.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52" Type="http://schemas.openxmlformats.org/officeDocument/2006/relationships/slideLayout" Target="../slideLayouts/slideLayout63.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355" Type="http://schemas.openxmlformats.org/officeDocument/2006/relationships/slideLayout" Target="../slideLayouts/slideLayout366.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215" Type="http://schemas.openxmlformats.org/officeDocument/2006/relationships/slideLayout" Target="../slideLayouts/slideLayout226.xml"/><Relationship Id="rId257" Type="http://schemas.openxmlformats.org/officeDocument/2006/relationships/slideLayout" Target="../slideLayouts/slideLayout268.xml"/><Relationship Id="rId422" Type="http://schemas.openxmlformats.org/officeDocument/2006/relationships/slideLayout" Target="../slideLayouts/slideLayout433.xml"/><Relationship Id="rId464" Type="http://schemas.openxmlformats.org/officeDocument/2006/relationships/slideLayout" Target="../slideLayouts/slideLayout475.xml"/><Relationship Id="rId299" Type="http://schemas.openxmlformats.org/officeDocument/2006/relationships/slideLayout" Target="../slideLayouts/slideLayout310.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66" Type="http://schemas.openxmlformats.org/officeDocument/2006/relationships/slideLayout" Target="../slideLayouts/slideLayout377.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74" Type="http://schemas.openxmlformats.org/officeDocument/2006/relationships/slideLayout" Target="../slideLayouts/slideLayout85.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 Type="http://schemas.openxmlformats.org/officeDocument/2006/relationships/slideLayout" Target="../slideLayouts/slideLayout16.xml"/><Relationship Id="rId237" Type="http://schemas.openxmlformats.org/officeDocument/2006/relationships/slideLayout" Target="../slideLayouts/slideLayout248.xml"/><Relationship Id="rId444" Type="http://schemas.openxmlformats.org/officeDocument/2006/relationships/slideLayout" Target="../slideLayouts/slideLayout455.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248" Type="http://schemas.openxmlformats.org/officeDocument/2006/relationships/slideLayout" Target="../slideLayouts/slideLayout259.xml"/><Relationship Id="rId455" Type="http://schemas.openxmlformats.org/officeDocument/2006/relationships/slideLayout" Target="../slideLayouts/slideLayout4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688.xml"/><Relationship Id="rId671" Type="http://schemas.openxmlformats.org/officeDocument/2006/relationships/slideLayout" Target="../slideLayouts/slideLayout1242.xml"/><Relationship Id="rId769" Type="http://schemas.openxmlformats.org/officeDocument/2006/relationships/slideLayout" Target="../slideLayouts/slideLayout1340.xml"/><Relationship Id="rId21" Type="http://schemas.openxmlformats.org/officeDocument/2006/relationships/slideLayout" Target="../slideLayouts/slideLayout592.xml"/><Relationship Id="rId324" Type="http://schemas.openxmlformats.org/officeDocument/2006/relationships/slideLayout" Target="../slideLayouts/slideLayout895.xml"/><Relationship Id="rId531" Type="http://schemas.openxmlformats.org/officeDocument/2006/relationships/slideLayout" Target="../slideLayouts/slideLayout1102.xml"/><Relationship Id="rId629" Type="http://schemas.openxmlformats.org/officeDocument/2006/relationships/slideLayout" Target="../slideLayouts/slideLayout1200.xml"/><Relationship Id="rId170" Type="http://schemas.openxmlformats.org/officeDocument/2006/relationships/slideLayout" Target="../slideLayouts/slideLayout741.xml"/><Relationship Id="rId268" Type="http://schemas.openxmlformats.org/officeDocument/2006/relationships/slideLayout" Target="../slideLayouts/slideLayout839.xml"/><Relationship Id="rId475" Type="http://schemas.openxmlformats.org/officeDocument/2006/relationships/slideLayout" Target="../slideLayouts/slideLayout1046.xml"/><Relationship Id="rId682" Type="http://schemas.openxmlformats.org/officeDocument/2006/relationships/slideLayout" Target="../slideLayouts/slideLayout1253.xml"/><Relationship Id="rId32" Type="http://schemas.openxmlformats.org/officeDocument/2006/relationships/slideLayout" Target="../slideLayouts/slideLayout603.xml"/><Relationship Id="rId128" Type="http://schemas.openxmlformats.org/officeDocument/2006/relationships/slideLayout" Target="../slideLayouts/slideLayout699.xml"/><Relationship Id="rId335" Type="http://schemas.openxmlformats.org/officeDocument/2006/relationships/slideLayout" Target="../slideLayouts/slideLayout906.xml"/><Relationship Id="rId542" Type="http://schemas.openxmlformats.org/officeDocument/2006/relationships/slideLayout" Target="../slideLayouts/slideLayout1113.xml"/><Relationship Id="rId181" Type="http://schemas.openxmlformats.org/officeDocument/2006/relationships/slideLayout" Target="../slideLayouts/slideLayout752.xml"/><Relationship Id="rId402" Type="http://schemas.openxmlformats.org/officeDocument/2006/relationships/slideLayout" Target="../slideLayouts/slideLayout973.xml"/><Relationship Id="rId279" Type="http://schemas.openxmlformats.org/officeDocument/2006/relationships/slideLayout" Target="../slideLayouts/slideLayout850.xml"/><Relationship Id="rId486" Type="http://schemas.openxmlformats.org/officeDocument/2006/relationships/slideLayout" Target="../slideLayouts/slideLayout1057.xml"/><Relationship Id="rId693" Type="http://schemas.openxmlformats.org/officeDocument/2006/relationships/slideLayout" Target="../slideLayouts/slideLayout1264.xml"/><Relationship Id="rId707" Type="http://schemas.openxmlformats.org/officeDocument/2006/relationships/slideLayout" Target="../slideLayouts/slideLayout1278.xml"/><Relationship Id="rId43" Type="http://schemas.openxmlformats.org/officeDocument/2006/relationships/slideLayout" Target="../slideLayouts/slideLayout614.xml"/><Relationship Id="rId139" Type="http://schemas.openxmlformats.org/officeDocument/2006/relationships/slideLayout" Target="../slideLayouts/slideLayout710.xml"/><Relationship Id="rId346" Type="http://schemas.openxmlformats.org/officeDocument/2006/relationships/slideLayout" Target="../slideLayouts/slideLayout917.xml"/><Relationship Id="rId553" Type="http://schemas.openxmlformats.org/officeDocument/2006/relationships/slideLayout" Target="../slideLayouts/slideLayout1124.xml"/><Relationship Id="rId760" Type="http://schemas.openxmlformats.org/officeDocument/2006/relationships/slideLayout" Target="../slideLayouts/slideLayout1331.xml"/><Relationship Id="rId192" Type="http://schemas.openxmlformats.org/officeDocument/2006/relationships/slideLayout" Target="../slideLayouts/slideLayout763.xml"/><Relationship Id="rId206" Type="http://schemas.openxmlformats.org/officeDocument/2006/relationships/slideLayout" Target="../slideLayouts/slideLayout777.xml"/><Relationship Id="rId413" Type="http://schemas.openxmlformats.org/officeDocument/2006/relationships/slideLayout" Target="../slideLayouts/slideLayout984.xml"/><Relationship Id="rId497" Type="http://schemas.openxmlformats.org/officeDocument/2006/relationships/slideLayout" Target="../slideLayouts/slideLayout1068.xml"/><Relationship Id="rId620" Type="http://schemas.openxmlformats.org/officeDocument/2006/relationships/slideLayout" Target="../slideLayouts/slideLayout1191.xml"/><Relationship Id="rId718" Type="http://schemas.openxmlformats.org/officeDocument/2006/relationships/slideLayout" Target="../slideLayouts/slideLayout1289.xml"/><Relationship Id="rId357" Type="http://schemas.openxmlformats.org/officeDocument/2006/relationships/slideLayout" Target="../slideLayouts/slideLayout928.xml"/><Relationship Id="rId54" Type="http://schemas.openxmlformats.org/officeDocument/2006/relationships/slideLayout" Target="../slideLayouts/slideLayout625.xml"/><Relationship Id="rId217" Type="http://schemas.openxmlformats.org/officeDocument/2006/relationships/slideLayout" Target="../slideLayouts/slideLayout788.xml"/><Relationship Id="rId564" Type="http://schemas.openxmlformats.org/officeDocument/2006/relationships/slideLayout" Target="../slideLayouts/slideLayout1135.xml"/><Relationship Id="rId771" Type="http://schemas.openxmlformats.org/officeDocument/2006/relationships/slideLayout" Target="../slideLayouts/slideLayout1342.xml"/><Relationship Id="rId424" Type="http://schemas.openxmlformats.org/officeDocument/2006/relationships/slideLayout" Target="../slideLayouts/slideLayout995.xml"/><Relationship Id="rId631" Type="http://schemas.openxmlformats.org/officeDocument/2006/relationships/slideLayout" Target="../slideLayouts/slideLayout1202.xml"/><Relationship Id="rId729" Type="http://schemas.openxmlformats.org/officeDocument/2006/relationships/slideLayout" Target="../slideLayouts/slideLayout1300.xml"/><Relationship Id="rId270" Type="http://schemas.openxmlformats.org/officeDocument/2006/relationships/slideLayout" Target="../slideLayouts/slideLayout841.xml"/><Relationship Id="rId65" Type="http://schemas.openxmlformats.org/officeDocument/2006/relationships/slideLayout" Target="../slideLayouts/slideLayout636.xml"/><Relationship Id="rId130" Type="http://schemas.openxmlformats.org/officeDocument/2006/relationships/slideLayout" Target="../slideLayouts/slideLayout701.xml"/><Relationship Id="rId368" Type="http://schemas.openxmlformats.org/officeDocument/2006/relationships/slideLayout" Target="../slideLayouts/slideLayout939.xml"/><Relationship Id="rId575" Type="http://schemas.openxmlformats.org/officeDocument/2006/relationships/slideLayout" Target="../slideLayouts/slideLayout1146.xml"/><Relationship Id="rId782" Type="http://schemas.openxmlformats.org/officeDocument/2006/relationships/slideLayout" Target="../slideLayouts/slideLayout1353.xml"/><Relationship Id="rId228" Type="http://schemas.openxmlformats.org/officeDocument/2006/relationships/slideLayout" Target="../slideLayouts/slideLayout799.xml"/><Relationship Id="rId435" Type="http://schemas.openxmlformats.org/officeDocument/2006/relationships/slideLayout" Target="../slideLayouts/slideLayout1006.xml"/><Relationship Id="rId642" Type="http://schemas.openxmlformats.org/officeDocument/2006/relationships/slideLayout" Target="../slideLayouts/slideLayout1213.xml"/><Relationship Id="rId281" Type="http://schemas.openxmlformats.org/officeDocument/2006/relationships/slideLayout" Target="../slideLayouts/slideLayout852.xml"/><Relationship Id="rId502" Type="http://schemas.openxmlformats.org/officeDocument/2006/relationships/slideLayout" Target="../slideLayouts/slideLayout1073.xml"/><Relationship Id="rId76" Type="http://schemas.openxmlformats.org/officeDocument/2006/relationships/slideLayout" Target="../slideLayouts/slideLayout647.xml"/><Relationship Id="rId141" Type="http://schemas.openxmlformats.org/officeDocument/2006/relationships/slideLayout" Target="../slideLayouts/slideLayout712.xml"/><Relationship Id="rId379" Type="http://schemas.openxmlformats.org/officeDocument/2006/relationships/slideLayout" Target="../slideLayouts/slideLayout950.xml"/><Relationship Id="rId586" Type="http://schemas.openxmlformats.org/officeDocument/2006/relationships/slideLayout" Target="../slideLayouts/slideLayout1157.xml"/><Relationship Id="rId793" Type="http://schemas.openxmlformats.org/officeDocument/2006/relationships/slideLayout" Target="../slideLayouts/slideLayout1364.xml"/><Relationship Id="rId807" Type="http://schemas.openxmlformats.org/officeDocument/2006/relationships/slideLayout" Target="../slideLayouts/slideLayout1378.xml"/><Relationship Id="rId7" Type="http://schemas.openxmlformats.org/officeDocument/2006/relationships/slideLayout" Target="../slideLayouts/slideLayout578.xml"/><Relationship Id="rId239" Type="http://schemas.openxmlformats.org/officeDocument/2006/relationships/slideLayout" Target="../slideLayouts/slideLayout810.xml"/><Relationship Id="rId446" Type="http://schemas.openxmlformats.org/officeDocument/2006/relationships/slideLayout" Target="../slideLayouts/slideLayout1017.xml"/><Relationship Id="rId653" Type="http://schemas.openxmlformats.org/officeDocument/2006/relationships/slideLayout" Target="../slideLayouts/slideLayout1224.xml"/><Relationship Id="rId292" Type="http://schemas.openxmlformats.org/officeDocument/2006/relationships/slideLayout" Target="../slideLayouts/slideLayout863.xml"/><Relationship Id="rId306" Type="http://schemas.openxmlformats.org/officeDocument/2006/relationships/slideLayout" Target="../slideLayouts/slideLayout877.xml"/><Relationship Id="rId87" Type="http://schemas.openxmlformats.org/officeDocument/2006/relationships/slideLayout" Target="../slideLayouts/slideLayout658.xml"/><Relationship Id="rId513" Type="http://schemas.openxmlformats.org/officeDocument/2006/relationships/slideLayout" Target="../slideLayouts/slideLayout1084.xml"/><Relationship Id="rId597" Type="http://schemas.openxmlformats.org/officeDocument/2006/relationships/slideLayout" Target="../slideLayouts/slideLayout1168.xml"/><Relationship Id="rId720" Type="http://schemas.openxmlformats.org/officeDocument/2006/relationships/slideLayout" Target="../slideLayouts/slideLayout1291.xml"/><Relationship Id="rId152" Type="http://schemas.openxmlformats.org/officeDocument/2006/relationships/slideLayout" Target="../slideLayouts/slideLayout723.xml"/><Relationship Id="rId457" Type="http://schemas.openxmlformats.org/officeDocument/2006/relationships/slideLayout" Target="../slideLayouts/slideLayout1028.xml"/><Relationship Id="rId664" Type="http://schemas.openxmlformats.org/officeDocument/2006/relationships/slideLayout" Target="../slideLayouts/slideLayout1235.xml"/><Relationship Id="rId14" Type="http://schemas.openxmlformats.org/officeDocument/2006/relationships/slideLayout" Target="../slideLayouts/slideLayout585.xml"/><Relationship Id="rId317" Type="http://schemas.openxmlformats.org/officeDocument/2006/relationships/slideLayout" Target="../slideLayouts/slideLayout888.xml"/><Relationship Id="rId524" Type="http://schemas.openxmlformats.org/officeDocument/2006/relationships/slideLayout" Target="../slideLayouts/slideLayout1095.xml"/><Relationship Id="rId731" Type="http://schemas.openxmlformats.org/officeDocument/2006/relationships/slideLayout" Target="../slideLayouts/slideLayout1302.xml"/><Relationship Id="rId98" Type="http://schemas.openxmlformats.org/officeDocument/2006/relationships/slideLayout" Target="../slideLayouts/slideLayout669.xml"/><Relationship Id="rId163" Type="http://schemas.openxmlformats.org/officeDocument/2006/relationships/slideLayout" Target="../slideLayouts/slideLayout734.xml"/><Relationship Id="rId370" Type="http://schemas.openxmlformats.org/officeDocument/2006/relationships/slideLayout" Target="../slideLayouts/slideLayout941.xml"/><Relationship Id="rId230" Type="http://schemas.openxmlformats.org/officeDocument/2006/relationships/slideLayout" Target="../slideLayouts/slideLayout801.xml"/><Relationship Id="rId468" Type="http://schemas.openxmlformats.org/officeDocument/2006/relationships/slideLayout" Target="../slideLayouts/slideLayout1039.xml"/><Relationship Id="rId675" Type="http://schemas.openxmlformats.org/officeDocument/2006/relationships/slideLayout" Target="../slideLayouts/slideLayout1246.xml"/><Relationship Id="rId25" Type="http://schemas.openxmlformats.org/officeDocument/2006/relationships/slideLayout" Target="../slideLayouts/slideLayout596.xml"/><Relationship Id="rId328" Type="http://schemas.openxmlformats.org/officeDocument/2006/relationships/slideLayout" Target="../slideLayouts/slideLayout899.xml"/><Relationship Id="rId535" Type="http://schemas.openxmlformats.org/officeDocument/2006/relationships/slideLayout" Target="../slideLayouts/slideLayout1106.xml"/><Relationship Id="rId742" Type="http://schemas.openxmlformats.org/officeDocument/2006/relationships/slideLayout" Target="../slideLayouts/slideLayout1313.xml"/><Relationship Id="rId174" Type="http://schemas.openxmlformats.org/officeDocument/2006/relationships/slideLayout" Target="../slideLayouts/slideLayout745.xml"/><Relationship Id="rId381" Type="http://schemas.openxmlformats.org/officeDocument/2006/relationships/slideLayout" Target="../slideLayouts/slideLayout952.xml"/><Relationship Id="rId602" Type="http://schemas.openxmlformats.org/officeDocument/2006/relationships/slideLayout" Target="../slideLayouts/slideLayout1173.xml"/><Relationship Id="rId241" Type="http://schemas.openxmlformats.org/officeDocument/2006/relationships/slideLayout" Target="../slideLayouts/slideLayout812.xml"/><Relationship Id="rId479" Type="http://schemas.openxmlformats.org/officeDocument/2006/relationships/slideLayout" Target="../slideLayouts/slideLayout1050.xml"/><Relationship Id="rId686" Type="http://schemas.openxmlformats.org/officeDocument/2006/relationships/slideLayout" Target="../slideLayouts/slideLayout1257.xml"/><Relationship Id="rId36" Type="http://schemas.openxmlformats.org/officeDocument/2006/relationships/slideLayout" Target="../slideLayouts/slideLayout607.xml"/><Relationship Id="rId339" Type="http://schemas.openxmlformats.org/officeDocument/2006/relationships/slideLayout" Target="../slideLayouts/slideLayout910.xml"/><Relationship Id="rId546" Type="http://schemas.openxmlformats.org/officeDocument/2006/relationships/slideLayout" Target="../slideLayouts/slideLayout1117.xml"/><Relationship Id="rId753" Type="http://schemas.openxmlformats.org/officeDocument/2006/relationships/slideLayout" Target="../slideLayouts/slideLayout1324.xml"/><Relationship Id="rId101" Type="http://schemas.openxmlformats.org/officeDocument/2006/relationships/slideLayout" Target="../slideLayouts/slideLayout672.xml"/><Relationship Id="rId185" Type="http://schemas.openxmlformats.org/officeDocument/2006/relationships/slideLayout" Target="../slideLayouts/slideLayout756.xml"/><Relationship Id="rId406" Type="http://schemas.openxmlformats.org/officeDocument/2006/relationships/slideLayout" Target="../slideLayouts/slideLayout977.xml"/><Relationship Id="rId392" Type="http://schemas.openxmlformats.org/officeDocument/2006/relationships/slideLayout" Target="../slideLayouts/slideLayout963.xml"/><Relationship Id="rId613" Type="http://schemas.openxmlformats.org/officeDocument/2006/relationships/slideLayout" Target="../slideLayouts/slideLayout1184.xml"/><Relationship Id="rId697" Type="http://schemas.openxmlformats.org/officeDocument/2006/relationships/slideLayout" Target="../slideLayouts/slideLayout1268.xml"/><Relationship Id="rId252" Type="http://schemas.openxmlformats.org/officeDocument/2006/relationships/slideLayout" Target="../slideLayouts/slideLayout823.xml"/><Relationship Id="rId47" Type="http://schemas.openxmlformats.org/officeDocument/2006/relationships/slideLayout" Target="../slideLayouts/slideLayout618.xml"/><Relationship Id="rId112" Type="http://schemas.openxmlformats.org/officeDocument/2006/relationships/slideLayout" Target="../slideLayouts/slideLayout683.xml"/><Relationship Id="rId557" Type="http://schemas.openxmlformats.org/officeDocument/2006/relationships/slideLayout" Target="../slideLayouts/slideLayout1128.xml"/><Relationship Id="rId764" Type="http://schemas.openxmlformats.org/officeDocument/2006/relationships/slideLayout" Target="../slideLayouts/slideLayout1335.xml"/><Relationship Id="rId196" Type="http://schemas.openxmlformats.org/officeDocument/2006/relationships/slideLayout" Target="../slideLayouts/slideLayout767.xml"/><Relationship Id="rId417" Type="http://schemas.openxmlformats.org/officeDocument/2006/relationships/slideLayout" Target="../slideLayouts/slideLayout988.xml"/><Relationship Id="rId624" Type="http://schemas.openxmlformats.org/officeDocument/2006/relationships/slideLayout" Target="../slideLayouts/slideLayout1195.xml"/><Relationship Id="rId263" Type="http://schemas.openxmlformats.org/officeDocument/2006/relationships/slideLayout" Target="../slideLayouts/slideLayout834.xml"/><Relationship Id="rId470" Type="http://schemas.openxmlformats.org/officeDocument/2006/relationships/slideLayout" Target="../slideLayouts/slideLayout1041.xml"/><Relationship Id="rId58" Type="http://schemas.openxmlformats.org/officeDocument/2006/relationships/slideLayout" Target="../slideLayouts/slideLayout629.xml"/><Relationship Id="rId123" Type="http://schemas.openxmlformats.org/officeDocument/2006/relationships/slideLayout" Target="../slideLayouts/slideLayout694.xml"/><Relationship Id="rId330" Type="http://schemas.openxmlformats.org/officeDocument/2006/relationships/slideLayout" Target="../slideLayouts/slideLayout901.xml"/><Relationship Id="rId568" Type="http://schemas.openxmlformats.org/officeDocument/2006/relationships/slideLayout" Target="../slideLayouts/slideLayout1139.xml"/><Relationship Id="rId775" Type="http://schemas.openxmlformats.org/officeDocument/2006/relationships/slideLayout" Target="../slideLayouts/slideLayout1346.xml"/><Relationship Id="rId428" Type="http://schemas.openxmlformats.org/officeDocument/2006/relationships/slideLayout" Target="../slideLayouts/slideLayout999.xml"/><Relationship Id="rId635" Type="http://schemas.openxmlformats.org/officeDocument/2006/relationships/slideLayout" Target="../slideLayouts/slideLayout1206.xml"/><Relationship Id="rId274" Type="http://schemas.openxmlformats.org/officeDocument/2006/relationships/slideLayout" Target="../slideLayouts/slideLayout845.xml"/><Relationship Id="rId481" Type="http://schemas.openxmlformats.org/officeDocument/2006/relationships/slideLayout" Target="../slideLayouts/slideLayout1052.xml"/><Relationship Id="rId702" Type="http://schemas.openxmlformats.org/officeDocument/2006/relationships/slideLayout" Target="../slideLayouts/slideLayout1273.xml"/><Relationship Id="rId69" Type="http://schemas.openxmlformats.org/officeDocument/2006/relationships/slideLayout" Target="../slideLayouts/slideLayout640.xml"/><Relationship Id="rId134" Type="http://schemas.openxmlformats.org/officeDocument/2006/relationships/slideLayout" Target="../slideLayouts/slideLayout705.xml"/><Relationship Id="rId579" Type="http://schemas.openxmlformats.org/officeDocument/2006/relationships/slideLayout" Target="../slideLayouts/slideLayout1150.xml"/><Relationship Id="rId786" Type="http://schemas.openxmlformats.org/officeDocument/2006/relationships/slideLayout" Target="../slideLayouts/slideLayout1357.xml"/><Relationship Id="rId341" Type="http://schemas.openxmlformats.org/officeDocument/2006/relationships/slideLayout" Target="../slideLayouts/slideLayout912.xml"/><Relationship Id="rId439" Type="http://schemas.openxmlformats.org/officeDocument/2006/relationships/slideLayout" Target="../slideLayouts/slideLayout1010.xml"/><Relationship Id="rId646" Type="http://schemas.openxmlformats.org/officeDocument/2006/relationships/slideLayout" Target="../slideLayouts/slideLayout1217.xml"/><Relationship Id="rId201" Type="http://schemas.openxmlformats.org/officeDocument/2006/relationships/slideLayout" Target="../slideLayouts/slideLayout772.xml"/><Relationship Id="rId285" Type="http://schemas.openxmlformats.org/officeDocument/2006/relationships/slideLayout" Target="../slideLayouts/slideLayout856.xml"/><Relationship Id="rId506" Type="http://schemas.openxmlformats.org/officeDocument/2006/relationships/slideLayout" Target="../slideLayouts/slideLayout1077.xml"/><Relationship Id="rId492" Type="http://schemas.openxmlformats.org/officeDocument/2006/relationships/slideLayout" Target="../slideLayouts/slideLayout1063.xml"/><Relationship Id="rId713" Type="http://schemas.openxmlformats.org/officeDocument/2006/relationships/slideLayout" Target="../slideLayouts/slideLayout1284.xml"/><Relationship Id="rId797" Type="http://schemas.openxmlformats.org/officeDocument/2006/relationships/slideLayout" Target="../slideLayouts/slideLayout1368.xml"/><Relationship Id="rId145" Type="http://schemas.openxmlformats.org/officeDocument/2006/relationships/slideLayout" Target="../slideLayouts/slideLayout716.xml"/><Relationship Id="rId352" Type="http://schemas.openxmlformats.org/officeDocument/2006/relationships/slideLayout" Target="../slideLayouts/slideLayout923.xml"/><Relationship Id="rId212" Type="http://schemas.openxmlformats.org/officeDocument/2006/relationships/slideLayout" Target="../slideLayouts/slideLayout783.xml"/><Relationship Id="rId657" Type="http://schemas.openxmlformats.org/officeDocument/2006/relationships/slideLayout" Target="../slideLayouts/slideLayout1228.xml"/><Relationship Id="rId296" Type="http://schemas.openxmlformats.org/officeDocument/2006/relationships/slideLayout" Target="../slideLayouts/slideLayout867.xml"/><Relationship Id="rId517" Type="http://schemas.openxmlformats.org/officeDocument/2006/relationships/slideLayout" Target="../slideLayouts/slideLayout1088.xml"/><Relationship Id="rId724" Type="http://schemas.openxmlformats.org/officeDocument/2006/relationships/slideLayout" Target="../slideLayouts/slideLayout1295.xml"/><Relationship Id="rId60" Type="http://schemas.openxmlformats.org/officeDocument/2006/relationships/slideLayout" Target="../slideLayouts/slideLayout631.xml"/><Relationship Id="rId156" Type="http://schemas.openxmlformats.org/officeDocument/2006/relationships/slideLayout" Target="../slideLayouts/slideLayout727.xml"/><Relationship Id="rId363" Type="http://schemas.openxmlformats.org/officeDocument/2006/relationships/slideLayout" Target="../slideLayouts/slideLayout934.xml"/><Relationship Id="rId570" Type="http://schemas.openxmlformats.org/officeDocument/2006/relationships/slideLayout" Target="../slideLayouts/slideLayout1141.xml"/><Relationship Id="rId223" Type="http://schemas.openxmlformats.org/officeDocument/2006/relationships/slideLayout" Target="../slideLayouts/slideLayout794.xml"/><Relationship Id="rId430" Type="http://schemas.openxmlformats.org/officeDocument/2006/relationships/slideLayout" Target="../slideLayouts/slideLayout1001.xml"/><Relationship Id="rId668" Type="http://schemas.openxmlformats.org/officeDocument/2006/relationships/slideLayout" Target="../slideLayouts/slideLayout1239.xml"/><Relationship Id="rId18" Type="http://schemas.openxmlformats.org/officeDocument/2006/relationships/slideLayout" Target="../slideLayouts/slideLayout589.xml"/><Relationship Id="rId528" Type="http://schemas.openxmlformats.org/officeDocument/2006/relationships/slideLayout" Target="../slideLayouts/slideLayout1099.xml"/><Relationship Id="rId735" Type="http://schemas.openxmlformats.org/officeDocument/2006/relationships/slideLayout" Target="../slideLayouts/slideLayout1306.xml"/><Relationship Id="rId167" Type="http://schemas.openxmlformats.org/officeDocument/2006/relationships/slideLayout" Target="../slideLayouts/slideLayout738.xml"/><Relationship Id="rId374" Type="http://schemas.openxmlformats.org/officeDocument/2006/relationships/slideLayout" Target="../slideLayouts/slideLayout945.xml"/><Relationship Id="rId581" Type="http://schemas.openxmlformats.org/officeDocument/2006/relationships/slideLayout" Target="../slideLayouts/slideLayout1152.xml"/><Relationship Id="rId71" Type="http://schemas.openxmlformats.org/officeDocument/2006/relationships/slideLayout" Target="../slideLayouts/slideLayout642.xml"/><Relationship Id="rId234" Type="http://schemas.openxmlformats.org/officeDocument/2006/relationships/slideLayout" Target="../slideLayouts/slideLayout805.xml"/><Relationship Id="rId679" Type="http://schemas.openxmlformats.org/officeDocument/2006/relationships/slideLayout" Target="../slideLayouts/slideLayout1250.xml"/><Relationship Id="rId802" Type="http://schemas.openxmlformats.org/officeDocument/2006/relationships/slideLayout" Target="../slideLayouts/slideLayout1373.xml"/><Relationship Id="rId2" Type="http://schemas.openxmlformats.org/officeDocument/2006/relationships/slideLayout" Target="../slideLayouts/slideLayout573.xml"/><Relationship Id="rId29" Type="http://schemas.openxmlformats.org/officeDocument/2006/relationships/slideLayout" Target="../slideLayouts/slideLayout600.xml"/><Relationship Id="rId441" Type="http://schemas.openxmlformats.org/officeDocument/2006/relationships/slideLayout" Target="../slideLayouts/slideLayout1012.xml"/><Relationship Id="rId539" Type="http://schemas.openxmlformats.org/officeDocument/2006/relationships/slideLayout" Target="../slideLayouts/slideLayout1110.xml"/><Relationship Id="rId746" Type="http://schemas.openxmlformats.org/officeDocument/2006/relationships/slideLayout" Target="../slideLayouts/slideLayout1317.xml"/><Relationship Id="rId178" Type="http://schemas.openxmlformats.org/officeDocument/2006/relationships/slideLayout" Target="../slideLayouts/slideLayout749.xml"/><Relationship Id="rId301" Type="http://schemas.openxmlformats.org/officeDocument/2006/relationships/slideLayout" Target="../slideLayouts/slideLayout872.xml"/><Relationship Id="rId82" Type="http://schemas.openxmlformats.org/officeDocument/2006/relationships/slideLayout" Target="../slideLayouts/slideLayout653.xml"/><Relationship Id="rId385" Type="http://schemas.openxmlformats.org/officeDocument/2006/relationships/slideLayout" Target="../slideLayouts/slideLayout956.xml"/><Relationship Id="rId592" Type="http://schemas.openxmlformats.org/officeDocument/2006/relationships/slideLayout" Target="../slideLayouts/slideLayout1163.xml"/><Relationship Id="rId606" Type="http://schemas.openxmlformats.org/officeDocument/2006/relationships/slideLayout" Target="../slideLayouts/slideLayout1177.xml"/><Relationship Id="rId813" Type="http://schemas.openxmlformats.org/officeDocument/2006/relationships/image" Target="../media/image13.emf"/><Relationship Id="rId245" Type="http://schemas.openxmlformats.org/officeDocument/2006/relationships/slideLayout" Target="../slideLayouts/slideLayout816.xml"/><Relationship Id="rId452" Type="http://schemas.openxmlformats.org/officeDocument/2006/relationships/slideLayout" Target="../slideLayouts/slideLayout1023.xml"/><Relationship Id="rId105" Type="http://schemas.openxmlformats.org/officeDocument/2006/relationships/slideLayout" Target="../slideLayouts/slideLayout676.xml"/><Relationship Id="rId312" Type="http://schemas.openxmlformats.org/officeDocument/2006/relationships/slideLayout" Target="../slideLayouts/slideLayout883.xml"/><Relationship Id="rId757" Type="http://schemas.openxmlformats.org/officeDocument/2006/relationships/slideLayout" Target="../slideLayouts/slideLayout1328.xml"/><Relationship Id="rId93" Type="http://schemas.openxmlformats.org/officeDocument/2006/relationships/slideLayout" Target="../slideLayouts/slideLayout664.xml"/><Relationship Id="rId189" Type="http://schemas.openxmlformats.org/officeDocument/2006/relationships/slideLayout" Target="../slideLayouts/slideLayout760.xml"/><Relationship Id="rId396" Type="http://schemas.openxmlformats.org/officeDocument/2006/relationships/slideLayout" Target="../slideLayouts/slideLayout967.xml"/><Relationship Id="rId617" Type="http://schemas.openxmlformats.org/officeDocument/2006/relationships/slideLayout" Target="../slideLayouts/slideLayout1188.xml"/><Relationship Id="rId256" Type="http://schemas.openxmlformats.org/officeDocument/2006/relationships/slideLayout" Target="../slideLayouts/slideLayout827.xml"/><Relationship Id="rId463" Type="http://schemas.openxmlformats.org/officeDocument/2006/relationships/slideLayout" Target="../slideLayouts/slideLayout1034.xml"/><Relationship Id="rId670" Type="http://schemas.openxmlformats.org/officeDocument/2006/relationships/slideLayout" Target="../slideLayouts/slideLayout1241.xml"/><Relationship Id="rId116" Type="http://schemas.openxmlformats.org/officeDocument/2006/relationships/slideLayout" Target="../slideLayouts/slideLayout687.xml"/><Relationship Id="rId323" Type="http://schemas.openxmlformats.org/officeDocument/2006/relationships/slideLayout" Target="../slideLayouts/slideLayout894.xml"/><Relationship Id="rId530" Type="http://schemas.openxmlformats.org/officeDocument/2006/relationships/slideLayout" Target="../slideLayouts/slideLayout1101.xml"/><Relationship Id="rId768" Type="http://schemas.openxmlformats.org/officeDocument/2006/relationships/slideLayout" Target="../slideLayouts/slideLayout1339.xml"/><Relationship Id="rId20" Type="http://schemas.openxmlformats.org/officeDocument/2006/relationships/slideLayout" Target="../slideLayouts/slideLayout591.xml"/><Relationship Id="rId628" Type="http://schemas.openxmlformats.org/officeDocument/2006/relationships/slideLayout" Target="../slideLayouts/slideLayout1199.xml"/><Relationship Id="rId267" Type="http://schemas.openxmlformats.org/officeDocument/2006/relationships/slideLayout" Target="../slideLayouts/slideLayout838.xml"/><Relationship Id="rId474" Type="http://schemas.openxmlformats.org/officeDocument/2006/relationships/slideLayout" Target="../slideLayouts/slideLayout1045.xml"/><Relationship Id="rId127" Type="http://schemas.openxmlformats.org/officeDocument/2006/relationships/slideLayout" Target="../slideLayouts/slideLayout698.xml"/><Relationship Id="rId681" Type="http://schemas.openxmlformats.org/officeDocument/2006/relationships/slideLayout" Target="../slideLayouts/slideLayout1252.xml"/><Relationship Id="rId779" Type="http://schemas.openxmlformats.org/officeDocument/2006/relationships/slideLayout" Target="../slideLayouts/slideLayout1350.xml"/><Relationship Id="rId31" Type="http://schemas.openxmlformats.org/officeDocument/2006/relationships/slideLayout" Target="../slideLayouts/slideLayout602.xml"/><Relationship Id="rId334" Type="http://schemas.openxmlformats.org/officeDocument/2006/relationships/slideLayout" Target="../slideLayouts/slideLayout905.xml"/><Relationship Id="rId541" Type="http://schemas.openxmlformats.org/officeDocument/2006/relationships/slideLayout" Target="../slideLayouts/slideLayout1112.xml"/><Relationship Id="rId639" Type="http://schemas.openxmlformats.org/officeDocument/2006/relationships/slideLayout" Target="../slideLayouts/slideLayout1210.xml"/><Relationship Id="rId180" Type="http://schemas.openxmlformats.org/officeDocument/2006/relationships/slideLayout" Target="../slideLayouts/slideLayout751.xml"/><Relationship Id="rId278" Type="http://schemas.openxmlformats.org/officeDocument/2006/relationships/slideLayout" Target="../slideLayouts/slideLayout849.xml"/><Relationship Id="rId401" Type="http://schemas.openxmlformats.org/officeDocument/2006/relationships/slideLayout" Target="../slideLayouts/slideLayout972.xml"/><Relationship Id="rId485" Type="http://schemas.openxmlformats.org/officeDocument/2006/relationships/slideLayout" Target="../slideLayouts/slideLayout1056.xml"/><Relationship Id="rId692" Type="http://schemas.openxmlformats.org/officeDocument/2006/relationships/slideLayout" Target="../slideLayouts/slideLayout1263.xml"/><Relationship Id="rId706" Type="http://schemas.openxmlformats.org/officeDocument/2006/relationships/slideLayout" Target="../slideLayouts/slideLayout1277.xml"/><Relationship Id="rId42" Type="http://schemas.openxmlformats.org/officeDocument/2006/relationships/slideLayout" Target="../slideLayouts/slideLayout613.xml"/><Relationship Id="rId138" Type="http://schemas.openxmlformats.org/officeDocument/2006/relationships/slideLayout" Target="../slideLayouts/slideLayout709.xml"/><Relationship Id="rId345" Type="http://schemas.openxmlformats.org/officeDocument/2006/relationships/slideLayout" Target="../slideLayouts/slideLayout916.xml"/><Relationship Id="rId552" Type="http://schemas.openxmlformats.org/officeDocument/2006/relationships/slideLayout" Target="../slideLayouts/slideLayout1123.xml"/><Relationship Id="rId191" Type="http://schemas.openxmlformats.org/officeDocument/2006/relationships/slideLayout" Target="../slideLayouts/slideLayout762.xml"/><Relationship Id="rId205" Type="http://schemas.openxmlformats.org/officeDocument/2006/relationships/slideLayout" Target="../slideLayouts/slideLayout776.xml"/><Relationship Id="rId412" Type="http://schemas.openxmlformats.org/officeDocument/2006/relationships/slideLayout" Target="../slideLayouts/slideLayout983.xml"/><Relationship Id="rId289" Type="http://schemas.openxmlformats.org/officeDocument/2006/relationships/slideLayout" Target="../slideLayouts/slideLayout860.xml"/><Relationship Id="rId496" Type="http://schemas.openxmlformats.org/officeDocument/2006/relationships/slideLayout" Target="../slideLayouts/slideLayout1067.xml"/><Relationship Id="rId717" Type="http://schemas.openxmlformats.org/officeDocument/2006/relationships/slideLayout" Target="../slideLayouts/slideLayout1288.xml"/><Relationship Id="rId53" Type="http://schemas.openxmlformats.org/officeDocument/2006/relationships/slideLayout" Target="../slideLayouts/slideLayout624.xml"/><Relationship Id="rId149" Type="http://schemas.openxmlformats.org/officeDocument/2006/relationships/slideLayout" Target="../slideLayouts/slideLayout720.xml"/><Relationship Id="rId356" Type="http://schemas.openxmlformats.org/officeDocument/2006/relationships/slideLayout" Target="../slideLayouts/slideLayout927.xml"/><Relationship Id="rId563" Type="http://schemas.openxmlformats.org/officeDocument/2006/relationships/slideLayout" Target="../slideLayouts/slideLayout1134.xml"/><Relationship Id="rId770" Type="http://schemas.openxmlformats.org/officeDocument/2006/relationships/slideLayout" Target="../slideLayouts/slideLayout1341.xml"/><Relationship Id="rId216" Type="http://schemas.openxmlformats.org/officeDocument/2006/relationships/slideLayout" Target="../slideLayouts/slideLayout787.xml"/><Relationship Id="rId423" Type="http://schemas.openxmlformats.org/officeDocument/2006/relationships/slideLayout" Target="../slideLayouts/slideLayout994.xml"/><Relationship Id="rId630" Type="http://schemas.openxmlformats.org/officeDocument/2006/relationships/slideLayout" Target="../slideLayouts/slideLayout1201.xml"/><Relationship Id="rId728" Type="http://schemas.openxmlformats.org/officeDocument/2006/relationships/slideLayout" Target="../slideLayouts/slideLayout1299.xml"/><Relationship Id="rId64" Type="http://schemas.openxmlformats.org/officeDocument/2006/relationships/slideLayout" Target="../slideLayouts/slideLayout635.xml"/><Relationship Id="rId367" Type="http://schemas.openxmlformats.org/officeDocument/2006/relationships/slideLayout" Target="../slideLayouts/slideLayout938.xml"/><Relationship Id="rId574" Type="http://schemas.openxmlformats.org/officeDocument/2006/relationships/slideLayout" Target="../slideLayouts/slideLayout1145.xml"/><Relationship Id="rId227" Type="http://schemas.openxmlformats.org/officeDocument/2006/relationships/slideLayout" Target="../slideLayouts/slideLayout798.xml"/><Relationship Id="rId781" Type="http://schemas.openxmlformats.org/officeDocument/2006/relationships/slideLayout" Target="../slideLayouts/slideLayout1352.xml"/><Relationship Id="rId434" Type="http://schemas.openxmlformats.org/officeDocument/2006/relationships/slideLayout" Target="../slideLayouts/slideLayout1005.xml"/><Relationship Id="rId641" Type="http://schemas.openxmlformats.org/officeDocument/2006/relationships/slideLayout" Target="../slideLayouts/slideLayout1212.xml"/><Relationship Id="rId739" Type="http://schemas.openxmlformats.org/officeDocument/2006/relationships/slideLayout" Target="../slideLayouts/slideLayout1310.xml"/><Relationship Id="rId280" Type="http://schemas.openxmlformats.org/officeDocument/2006/relationships/slideLayout" Target="../slideLayouts/slideLayout851.xml"/><Relationship Id="rId501" Type="http://schemas.openxmlformats.org/officeDocument/2006/relationships/slideLayout" Target="../slideLayouts/slideLayout1072.xml"/><Relationship Id="rId75" Type="http://schemas.openxmlformats.org/officeDocument/2006/relationships/slideLayout" Target="../slideLayouts/slideLayout646.xml"/><Relationship Id="rId140" Type="http://schemas.openxmlformats.org/officeDocument/2006/relationships/slideLayout" Target="../slideLayouts/slideLayout711.xml"/><Relationship Id="rId378" Type="http://schemas.openxmlformats.org/officeDocument/2006/relationships/slideLayout" Target="../slideLayouts/slideLayout949.xml"/><Relationship Id="rId585" Type="http://schemas.openxmlformats.org/officeDocument/2006/relationships/slideLayout" Target="../slideLayouts/slideLayout1156.xml"/><Relationship Id="rId792" Type="http://schemas.openxmlformats.org/officeDocument/2006/relationships/slideLayout" Target="../slideLayouts/slideLayout1363.xml"/><Relationship Id="rId806" Type="http://schemas.openxmlformats.org/officeDocument/2006/relationships/slideLayout" Target="../slideLayouts/slideLayout1377.xml"/><Relationship Id="rId6" Type="http://schemas.openxmlformats.org/officeDocument/2006/relationships/slideLayout" Target="../slideLayouts/slideLayout577.xml"/><Relationship Id="rId238" Type="http://schemas.openxmlformats.org/officeDocument/2006/relationships/slideLayout" Target="../slideLayouts/slideLayout809.xml"/><Relationship Id="rId445" Type="http://schemas.openxmlformats.org/officeDocument/2006/relationships/slideLayout" Target="../slideLayouts/slideLayout1016.xml"/><Relationship Id="rId487" Type="http://schemas.openxmlformats.org/officeDocument/2006/relationships/slideLayout" Target="../slideLayouts/slideLayout1058.xml"/><Relationship Id="rId610" Type="http://schemas.openxmlformats.org/officeDocument/2006/relationships/slideLayout" Target="../slideLayouts/slideLayout1181.xml"/><Relationship Id="rId652" Type="http://schemas.openxmlformats.org/officeDocument/2006/relationships/slideLayout" Target="../slideLayouts/slideLayout1223.xml"/><Relationship Id="rId694" Type="http://schemas.openxmlformats.org/officeDocument/2006/relationships/slideLayout" Target="../slideLayouts/slideLayout1265.xml"/><Relationship Id="rId708" Type="http://schemas.openxmlformats.org/officeDocument/2006/relationships/slideLayout" Target="../slideLayouts/slideLayout1279.xml"/><Relationship Id="rId291" Type="http://schemas.openxmlformats.org/officeDocument/2006/relationships/slideLayout" Target="../slideLayouts/slideLayout862.xml"/><Relationship Id="rId305" Type="http://schemas.openxmlformats.org/officeDocument/2006/relationships/slideLayout" Target="../slideLayouts/slideLayout876.xml"/><Relationship Id="rId347" Type="http://schemas.openxmlformats.org/officeDocument/2006/relationships/slideLayout" Target="../slideLayouts/slideLayout918.xml"/><Relationship Id="rId512" Type="http://schemas.openxmlformats.org/officeDocument/2006/relationships/slideLayout" Target="../slideLayouts/slideLayout1083.xml"/><Relationship Id="rId44" Type="http://schemas.openxmlformats.org/officeDocument/2006/relationships/slideLayout" Target="../slideLayouts/slideLayout615.xml"/><Relationship Id="rId86" Type="http://schemas.openxmlformats.org/officeDocument/2006/relationships/slideLayout" Target="../slideLayouts/slideLayout657.xml"/><Relationship Id="rId151" Type="http://schemas.openxmlformats.org/officeDocument/2006/relationships/slideLayout" Target="../slideLayouts/slideLayout722.xml"/><Relationship Id="rId389" Type="http://schemas.openxmlformats.org/officeDocument/2006/relationships/slideLayout" Target="../slideLayouts/slideLayout960.xml"/><Relationship Id="rId554" Type="http://schemas.openxmlformats.org/officeDocument/2006/relationships/slideLayout" Target="../slideLayouts/slideLayout1125.xml"/><Relationship Id="rId596" Type="http://schemas.openxmlformats.org/officeDocument/2006/relationships/slideLayout" Target="../slideLayouts/slideLayout1167.xml"/><Relationship Id="rId761" Type="http://schemas.openxmlformats.org/officeDocument/2006/relationships/slideLayout" Target="../slideLayouts/slideLayout1332.xml"/><Relationship Id="rId193" Type="http://schemas.openxmlformats.org/officeDocument/2006/relationships/slideLayout" Target="../slideLayouts/slideLayout764.xml"/><Relationship Id="rId207" Type="http://schemas.openxmlformats.org/officeDocument/2006/relationships/slideLayout" Target="../slideLayouts/slideLayout778.xml"/><Relationship Id="rId249" Type="http://schemas.openxmlformats.org/officeDocument/2006/relationships/slideLayout" Target="../slideLayouts/slideLayout820.xml"/><Relationship Id="rId414" Type="http://schemas.openxmlformats.org/officeDocument/2006/relationships/slideLayout" Target="../slideLayouts/slideLayout985.xml"/><Relationship Id="rId456" Type="http://schemas.openxmlformats.org/officeDocument/2006/relationships/slideLayout" Target="../slideLayouts/slideLayout1027.xml"/><Relationship Id="rId498" Type="http://schemas.openxmlformats.org/officeDocument/2006/relationships/slideLayout" Target="../slideLayouts/slideLayout1069.xml"/><Relationship Id="rId621" Type="http://schemas.openxmlformats.org/officeDocument/2006/relationships/slideLayout" Target="../slideLayouts/slideLayout1192.xml"/><Relationship Id="rId663" Type="http://schemas.openxmlformats.org/officeDocument/2006/relationships/slideLayout" Target="../slideLayouts/slideLayout1234.xml"/><Relationship Id="rId13" Type="http://schemas.openxmlformats.org/officeDocument/2006/relationships/slideLayout" Target="../slideLayouts/slideLayout584.xml"/><Relationship Id="rId109" Type="http://schemas.openxmlformats.org/officeDocument/2006/relationships/slideLayout" Target="../slideLayouts/slideLayout680.xml"/><Relationship Id="rId260" Type="http://schemas.openxmlformats.org/officeDocument/2006/relationships/slideLayout" Target="../slideLayouts/slideLayout831.xml"/><Relationship Id="rId316" Type="http://schemas.openxmlformats.org/officeDocument/2006/relationships/slideLayout" Target="../slideLayouts/slideLayout887.xml"/><Relationship Id="rId523" Type="http://schemas.openxmlformats.org/officeDocument/2006/relationships/slideLayout" Target="../slideLayouts/slideLayout1094.xml"/><Relationship Id="rId719" Type="http://schemas.openxmlformats.org/officeDocument/2006/relationships/slideLayout" Target="../slideLayouts/slideLayout1290.xml"/><Relationship Id="rId55" Type="http://schemas.openxmlformats.org/officeDocument/2006/relationships/slideLayout" Target="../slideLayouts/slideLayout626.xml"/><Relationship Id="rId97" Type="http://schemas.openxmlformats.org/officeDocument/2006/relationships/slideLayout" Target="../slideLayouts/slideLayout668.xml"/><Relationship Id="rId120" Type="http://schemas.openxmlformats.org/officeDocument/2006/relationships/slideLayout" Target="../slideLayouts/slideLayout691.xml"/><Relationship Id="rId358" Type="http://schemas.openxmlformats.org/officeDocument/2006/relationships/slideLayout" Target="../slideLayouts/slideLayout929.xml"/><Relationship Id="rId565" Type="http://schemas.openxmlformats.org/officeDocument/2006/relationships/slideLayout" Target="../slideLayouts/slideLayout1136.xml"/><Relationship Id="rId730" Type="http://schemas.openxmlformats.org/officeDocument/2006/relationships/slideLayout" Target="../slideLayouts/slideLayout1301.xml"/><Relationship Id="rId772" Type="http://schemas.openxmlformats.org/officeDocument/2006/relationships/slideLayout" Target="../slideLayouts/slideLayout1343.xml"/><Relationship Id="rId162" Type="http://schemas.openxmlformats.org/officeDocument/2006/relationships/slideLayout" Target="../slideLayouts/slideLayout733.xml"/><Relationship Id="rId218" Type="http://schemas.openxmlformats.org/officeDocument/2006/relationships/slideLayout" Target="../slideLayouts/slideLayout789.xml"/><Relationship Id="rId425" Type="http://schemas.openxmlformats.org/officeDocument/2006/relationships/slideLayout" Target="../slideLayouts/slideLayout996.xml"/><Relationship Id="rId467" Type="http://schemas.openxmlformats.org/officeDocument/2006/relationships/slideLayout" Target="../slideLayouts/slideLayout1038.xml"/><Relationship Id="rId632" Type="http://schemas.openxmlformats.org/officeDocument/2006/relationships/slideLayout" Target="../slideLayouts/slideLayout1203.xml"/><Relationship Id="rId271" Type="http://schemas.openxmlformats.org/officeDocument/2006/relationships/slideLayout" Target="../slideLayouts/slideLayout842.xml"/><Relationship Id="rId674" Type="http://schemas.openxmlformats.org/officeDocument/2006/relationships/slideLayout" Target="../slideLayouts/slideLayout1245.xml"/><Relationship Id="rId24" Type="http://schemas.openxmlformats.org/officeDocument/2006/relationships/slideLayout" Target="../slideLayouts/slideLayout595.xml"/><Relationship Id="rId66" Type="http://schemas.openxmlformats.org/officeDocument/2006/relationships/slideLayout" Target="../slideLayouts/slideLayout637.xml"/><Relationship Id="rId131" Type="http://schemas.openxmlformats.org/officeDocument/2006/relationships/slideLayout" Target="../slideLayouts/slideLayout702.xml"/><Relationship Id="rId327" Type="http://schemas.openxmlformats.org/officeDocument/2006/relationships/slideLayout" Target="../slideLayouts/slideLayout898.xml"/><Relationship Id="rId369" Type="http://schemas.openxmlformats.org/officeDocument/2006/relationships/slideLayout" Target="../slideLayouts/slideLayout940.xml"/><Relationship Id="rId534" Type="http://schemas.openxmlformats.org/officeDocument/2006/relationships/slideLayout" Target="../slideLayouts/slideLayout1105.xml"/><Relationship Id="rId576" Type="http://schemas.openxmlformats.org/officeDocument/2006/relationships/slideLayout" Target="../slideLayouts/slideLayout1147.xml"/><Relationship Id="rId741" Type="http://schemas.openxmlformats.org/officeDocument/2006/relationships/slideLayout" Target="../slideLayouts/slideLayout1312.xml"/><Relationship Id="rId783" Type="http://schemas.openxmlformats.org/officeDocument/2006/relationships/slideLayout" Target="../slideLayouts/slideLayout1354.xml"/><Relationship Id="rId173" Type="http://schemas.openxmlformats.org/officeDocument/2006/relationships/slideLayout" Target="../slideLayouts/slideLayout744.xml"/><Relationship Id="rId229" Type="http://schemas.openxmlformats.org/officeDocument/2006/relationships/slideLayout" Target="../slideLayouts/slideLayout800.xml"/><Relationship Id="rId380" Type="http://schemas.openxmlformats.org/officeDocument/2006/relationships/slideLayout" Target="../slideLayouts/slideLayout951.xml"/><Relationship Id="rId436" Type="http://schemas.openxmlformats.org/officeDocument/2006/relationships/slideLayout" Target="../slideLayouts/slideLayout1007.xml"/><Relationship Id="rId601" Type="http://schemas.openxmlformats.org/officeDocument/2006/relationships/slideLayout" Target="../slideLayouts/slideLayout1172.xml"/><Relationship Id="rId643" Type="http://schemas.openxmlformats.org/officeDocument/2006/relationships/slideLayout" Target="../slideLayouts/slideLayout1214.xml"/><Relationship Id="rId240" Type="http://schemas.openxmlformats.org/officeDocument/2006/relationships/slideLayout" Target="../slideLayouts/slideLayout811.xml"/><Relationship Id="rId478" Type="http://schemas.openxmlformats.org/officeDocument/2006/relationships/slideLayout" Target="../slideLayouts/slideLayout1049.xml"/><Relationship Id="rId685" Type="http://schemas.openxmlformats.org/officeDocument/2006/relationships/slideLayout" Target="../slideLayouts/slideLayout1256.xml"/><Relationship Id="rId35" Type="http://schemas.openxmlformats.org/officeDocument/2006/relationships/slideLayout" Target="../slideLayouts/slideLayout606.xml"/><Relationship Id="rId77" Type="http://schemas.openxmlformats.org/officeDocument/2006/relationships/slideLayout" Target="../slideLayouts/slideLayout648.xml"/><Relationship Id="rId100" Type="http://schemas.openxmlformats.org/officeDocument/2006/relationships/slideLayout" Target="../slideLayouts/slideLayout671.xml"/><Relationship Id="rId282" Type="http://schemas.openxmlformats.org/officeDocument/2006/relationships/slideLayout" Target="../slideLayouts/slideLayout853.xml"/><Relationship Id="rId338" Type="http://schemas.openxmlformats.org/officeDocument/2006/relationships/slideLayout" Target="../slideLayouts/slideLayout909.xml"/><Relationship Id="rId503" Type="http://schemas.openxmlformats.org/officeDocument/2006/relationships/slideLayout" Target="../slideLayouts/slideLayout1074.xml"/><Relationship Id="rId545" Type="http://schemas.openxmlformats.org/officeDocument/2006/relationships/slideLayout" Target="../slideLayouts/slideLayout1116.xml"/><Relationship Id="rId587" Type="http://schemas.openxmlformats.org/officeDocument/2006/relationships/slideLayout" Target="../slideLayouts/slideLayout1158.xml"/><Relationship Id="rId710" Type="http://schemas.openxmlformats.org/officeDocument/2006/relationships/slideLayout" Target="../slideLayouts/slideLayout1281.xml"/><Relationship Id="rId752" Type="http://schemas.openxmlformats.org/officeDocument/2006/relationships/slideLayout" Target="../slideLayouts/slideLayout1323.xml"/><Relationship Id="rId808" Type="http://schemas.openxmlformats.org/officeDocument/2006/relationships/slideLayout" Target="../slideLayouts/slideLayout1379.xml"/><Relationship Id="rId8" Type="http://schemas.openxmlformats.org/officeDocument/2006/relationships/slideLayout" Target="../slideLayouts/slideLayout579.xml"/><Relationship Id="rId142" Type="http://schemas.openxmlformats.org/officeDocument/2006/relationships/slideLayout" Target="../slideLayouts/slideLayout713.xml"/><Relationship Id="rId184" Type="http://schemas.openxmlformats.org/officeDocument/2006/relationships/slideLayout" Target="../slideLayouts/slideLayout755.xml"/><Relationship Id="rId391" Type="http://schemas.openxmlformats.org/officeDocument/2006/relationships/slideLayout" Target="../slideLayouts/slideLayout962.xml"/><Relationship Id="rId405" Type="http://schemas.openxmlformats.org/officeDocument/2006/relationships/slideLayout" Target="../slideLayouts/slideLayout976.xml"/><Relationship Id="rId447" Type="http://schemas.openxmlformats.org/officeDocument/2006/relationships/slideLayout" Target="../slideLayouts/slideLayout1018.xml"/><Relationship Id="rId612" Type="http://schemas.openxmlformats.org/officeDocument/2006/relationships/slideLayout" Target="../slideLayouts/slideLayout1183.xml"/><Relationship Id="rId794" Type="http://schemas.openxmlformats.org/officeDocument/2006/relationships/slideLayout" Target="../slideLayouts/slideLayout1365.xml"/><Relationship Id="rId251" Type="http://schemas.openxmlformats.org/officeDocument/2006/relationships/slideLayout" Target="../slideLayouts/slideLayout822.xml"/><Relationship Id="rId489" Type="http://schemas.openxmlformats.org/officeDocument/2006/relationships/slideLayout" Target="../slideLayouts/slideLayout1060.xml"/><Relationship Id="rId654" Type="http://schemas.openxmlformats.org/officeDocument/2006/relationships/slideLayout" Target="../slideLayouts/slideLayout1225.xml"/><Relationship Id="rId696" Type="http://schemas.openxmlformats.org/officeDocument/2006/relationships/slideLayout" Target="../slideLayouts/slideLayout1267.xml"/><Relationship Id="rId46" Type="http://schemas.openxmlformats.org/officeDocument/2006/relationships/slideLayout" Target="../slideLayouts/slideLayout617.xml"/><Relationship Id="rId293" Type="http://schemas.openxmlformats.org/officeDocument/2006/relationships/slideLayout" Target="../slideLayouts/slideLayout864.xml"/><Relationship Id="rId307" Type="http://schemas.openxmlformats.org/officeDocument/2006/relationships/slideLayout" Target="../slideLayouts/slideLayout878.xml"/><Relationship Id="rId349" Type="http://schemas.openxmlformats.org/officeDocument/2006/relationships/slideLayout" Target="../slideLayouts/slideLayout920.xml"/><Relationship Id="rId514" Type="http://schemas.openxmlformats.org/officeDocument/2006/relationships/slideLayout" Target="../slideLayouts/slideLayout1085.xml"/><Relationship Id="rId556" Type="http://schemas.openxmlformats.org/officeDocument/2006/relationships/slideLayout" Target="../slideLayouts/slideLayout1127.xml"/><Relationship Id="rId721" Type="http://schemas.openxmlformats.org/officeDocument/2006/relationships/slideLayout" Target="../slideLayouts/slideLayout1292.xml"/><Relationship Id="rId763" Type="http://schemas.openxmlformats.org/officeDocument/2006/relationships/slideLayout" Target="../slideLayouts/slideLayout1334.xml"/><Relationship Id="rId88" Type="http://schemas.openxmlformats.org/officeDocument/2006/relationships/slideLayout" Target="../slideLayouts/slideLayout659.xml"/><Relationship Id="rId111" Type="http://schemas.openxmlformats.org/officeDocument/2006/relationships/slideLayout" Target="../slideLayouts/slideLayout682.xml"/><Relationship Id="rId153" Type="http://schemas.openxmlformats.org/officeDocument/2006/relationships/slideLayout" Target="../slideLayouts/slideLayout724.xml"/><Relationship Id="rId195" Type="http://schemas.openxmlformats.org/officeDocument/2006/relationships/slideLayout" Target="../slideLayouts/slideLayout766.xml"/><Relationship Id="rId209" Type="http://schemas.openxmlformats.org/officeDocument/2006/relationships/slideLayout" Target="../slideLayouts/slideLayout780.xml"/><Relationship Id="rId360" Type="http://schemas.openxmlformats.org/officeDocument/2006/relationships/slideLayout" Target="../slideLayouts/slideLayout931.xml"/><Relationship Id="rId416" Type="http://schemas.openxmlformats.org/officeDocument/2006/relationships/slideLayout" Target="../slideLayouts/slideLayout987.xml"/><Relationship Id="rId598" Type="http://schemas.openxmlformats.org/officeDocument/2006/relationships/slideLayout" Target="../slideLayouts/slideLayout1169.xml"/><Relationship Id="rId220" Type="http://schemas.openxmlformats.org/officeDocument/2006/relationships/slideLayout" Target="../slideLayouts/slideLayout791.xml"/><Relationship Id="rId458" Type="http://schemas.openxmlformats.org/officeDocument/2006/relationships/slideLayout" Target="../slideLayouts/slideLayout1029.xml"/><Relationship Id="rId623" Type="http://schemas.openxmlformats.org/officeDocument/2006/relationships/slideLayout" Target="../slideLayouts/slideLayout1194.xml"/><Relationship Id="rId665" Type="http://schemas.openxmlformats.org/officeDocument/2006/relationships/slideLayout" Target="../slideLayouts/slideLayout1236.xml"/><Relationship Id="rId15" Type="http://schemas.openxmlformats.org/officeDocument/2006/relationships/slideLayout" Target="../slideLayouts/slideLayout586.xml"/><Relationship Id="rId57" Type="http://schemas.openxmlformats.org/officeDocument/2006/relationships/slideLayout" Target="../slideLayouts/slideLayout628.xml"/><Relationship Id="rId262" Type="http://schemas.openxmlformats.org/officeDocument/2006/relationships/slideLayout" Target="../slideLayouts/slideLayout833.xml"/><Relationship Id="rId318" Type="http://schemas.openxmlformats.org/officeDocument/2006/relationships/slideLayout" Target="../slideLayouts/slideLayout889.xml"/><Relationship Id="rId525" Type="http://schemas.openxmlformats.org/officeDocument/2006/relationships/slideLayout" Target="../slideLayouts/slideLayout1096.xml"/><Relationship Id="rId567" Type="http://schemas.openxmlformats.org/officeDocument/2006/relationships/slideLayout" Target="../slideLayouts/slideLayout1138.xml"/><Relationship Id="rId732" Type="http://schemas.openxmlformats.org/officeDocument/2006/relationships/slideLayout" Target="../slideLayouts/slideLayout1303.xml"/><Relationship Id="rId99" Type="http://schemas.openxmlformats.org/officeDocument/2006/relationships/slideLayout" Target="../slideLayouts/slideLayout670.xml"/><Relationship Id="rId122" Type="http://schemas.openxmlformats.org/officeDocument/2006/relationships/slideLayout" Target="../slideLayouts/slideLayout693.xml"/><Relationship Id="rId164" Type="http://schemas.openxmlformats.org/officeDocument/2006/relationships/slideLayout" Target="../slideLayouts/slideLayout735.xml"/><Relationship Id="rId371" Type="http://schemas.openxmlformats.org/officeDocument/2006/relationships/slideLayout" Target="../slideLayouts/slideLayout942.xml"/><Relationship Id="rId774" Type="http://schemas.openxmlformats.org/officeDocument/2006/relationships/slideLayout" Target="../slideLayouts/slideLayout1345.xml"/><Relationship Id="rId427" Type="http://schemas.openxmlformats.org/officeDocument/2006/relationships/slideLayout" Target="../slideLayouts/slideLayout998.xml"/><Relationship Id="rId469" Type="http://schemas.openxmlformats.org/officeDocument/2006/relationships/slideLayout" Target="../slideLayouts/slideLayout1040.xml"/><Relationship Id="rId634" Type="http://schemas.openxmlformats.org/officeDocument/2006/relationships/slideLayout" Target="../slideLayouts/slideLayout1205.xml"/><Relationship Id="rId676" Type="http://schemas.openxmlformats.org/officeDocument/2006/relationships/slideLayout" Target="../slideLayouts/slideLayout1247.xml"/><Relationship Id="rId26" Type="http://schemas.openxmlformats.org/officeDocument/2006/relationships/slideLayout" Target="../slideLayouts/slideLayout597.xml"/><Relationship Id="rId231" Type="http://schemas.openxmlformats.org/officeDocument/2006/relationships/slideLayout" Target="../slideLayouts/slideLayout802.xml"/><Relationship Id="rId273" Type="http://schemas.openxmlformats.org/officeDocument/2006/relationships/slideLayout" Target="../slideLayouts/slideLayout844.xml"/><Relationship Id="rId329" Type="http://schemas.openxmlformats.org/officeDocument/2006/relationships/slideLayout" Target="../slideLayouts/slideLayout900.xml"/><Relationship Id="rId480" Type="http://schemas.openxmlformats.org/officeDocument/2006/relationships/slideLayout" Target="../slideLayouts/slideLayout1051.xml"/><Relationship Id="rId536" Type="http://schemas.openxmlformats.org/officeDocument/2006/relationships/slideLayout" Target="../slideLayouts/slideLayout1107.xml"/><Relationship Id="rId701" Type="http://schemas.openxmlformats.org/officeDocument/2006/relationships/slideLayout" Target="../slideLayouts/slideLayout1272.xml"/><Relationship Id="rId68" Type="http://schemas.openxmlformats.org/officeDocument/2006/relationships/slideLayout" Target="../slideLayouts/slideLayout639.xml"/><Relationship Id="rId133" Type="http://schemas.openxmlformats.org/officeDocument/2006/relationships/slideLayout" Target="../slideLayouts/slideLayout704.xml"/><Relationship Id="rId175" Type="http://schemas.openxmlformats.org/officeDocument/2006/relationships/slideLayout" Target="../slideLayouts/slideLayout746.xml"/><Relationship Id="rId340" Type="http://schemas.openxmlformats.org/officeDocument/2006/relationships/slideLayout" Target="../slideLayouts/slideLayout911.xml"/><Relationship Id="rId578" Type="http://schemas.openxmlformats.org/officeDocument/2006/relationships/slideLayout" Target="../slideLayouts/slideLayout1149.xml"/><Relationship Id="rId743" Type="http://schemas.openxmlformats.org/officeDocument/2006/relationships/slideLayout" Target="../slideLayouts/slideLayout1314.xml"/><Relationship Id="rId785" Type="http://schemas.openxmlformats.org/officeDocument/2006/relationships/slideLayout" Target="../slideLayouts/slideLayout1356.xml"/><Relationship Id="rId200" Type="http://schemas.openxmlformats.org/officeDocument/2006/relationships/slideLayout" Target="../slideLayouts/slideLayout771.xml"/><Relationship Id="rId382" Type="http://schemas.openxmlformats.org/officeDocument/2006/relationships/slideLayout" Target="../slideLayouts/slideLayout953.xml"/><Relationship Id="rId438" Type="http://schemas.openxmlformats.org/officeDocument/2006/relationships/slideLayout" Target="../slideLayouts/slideLayout1009.xml"/><Relationship Id="rId603" Type="http://schemas.openxmlformats.org/officeDocument/2006/relationships/slideLayout" Target="../slideLayouts/slideLayout1174.xml"/><Relationship Id="rId645" Type="http://schemas.openxmlformats.org/officeDocument/2006/relationships/slideLayout" Target="../slideLayouts/slideLayout1216.xml"/><Relationship Id="rId687" Type="http://schemas.openxmlformats.org/officeDocument/2006/relationships/slideLayout" Target="../slideLayouts/slideLayout1258.xml"/><Relationship Id="rId810" Type="http://schemas.openxmlformats.org/officeDocument/2006/relationships/image" Target="../media/image10.emf"/><Relationship Id="rId242" Type="http://schemas.openxmlformats.org/officeDocument/2006/relationships/slideLayout" Target="../slideLayouts/slideLayout813.xml"/><Relationship Id="rId284" Type="http://schemas.openxmlformats.org/officeDocument/2006/relationships/slideLayout" Target="../slideLayouts/slideLayout855.xml"/><Relationship Id="rId491" Type="http://schemas.openxmlformats.org/officeDocument/2006/relationships/slideLayout" Target="../slideLayouts/slideLayout1062.xml"/><Relationship Id="rId505" Type="http://schemas.openxmlformats.org/officeDocument/2006/relationships/slideLayout" Target="../slideLayouts/slideLayout1076.xml"/><Relationship Id="rId712" Type="http://schemas.openxmlformats.org/officeDocument/2006/relationships/slideLayout" Target="../slideLayouts/slideLayout1283.xml"/><Relationship Id="rId37" Type="http://schemas.openxmlformats.org/officeDocument/2006/relationships/slideLayout" Target="../slideLayouts/slideLayout608.xml"/><Relationship Id="rId79" Type="http://schemas.openxmlformats.org/officeDocument/2006/relationships/slideLayout" Target="../slideLayouts/slideLayout650.xml"/><Relationship Id="rId102" Type="http://schemas.openxmlformats.org/officeDocument/2006/relationships/slideLayout" Target="../slideLayouts/slideLayout673.xml"/><Relationship Id="rId144" Type="http://schemas.openxmlformats.org/officeDocument/2006/relationships/slideLayout" Target="../slideLayouts/slideLayout715.xml"/><Relationship Id="rId547" Type="http://schemas.openxmlformats.org/officeDocument/2006/relationships/slideLayout" Target="../slideLayouts/slideLayout1118.xml"/><Relationship Id="rId589" Type="http://schemas.openxmlformats.org/officeDocument/2006/relationships/slideLayout" Target="../slideLayouts/slideLayout1160.xml"/><Relationship Id="rId754" Type="http://schemas.openxmlformats.org/officeDocument/2006/relationships/slideLayout" Target="../slideLayouts/slideLayout1325.xml"/><Relationship Id="rId796" Type="http://schemas.openxmlformats.org/officeDocument/2006/relationships/slideLayout" Target="../slideLayouts/slideLayout1367.xml"/><Relationship Id="rId90" Type="http://schemas.openxmlformats.org/officeDocument/2006/relationships/slideLayout" Target="../slideLayouts/slideLayout661.xml"/><Relationship Id="rId186" Type="http://schemas.openxmlformats.org/officeDocument/2006/relationships/slideLayout" Target="../slideLayouts/slideLayout757.xml"/><Relationship Id="rId351" Type="http://schemas.openxmlformats.org/officeDocument/2006/relationships/slideLayout" Target="../slideLayouts/slideLayout922.xml"/><Relationship Id="rId393" Type="http://schemas.openxmlformats.org/officeDocument/2006/relationships/slideLayout" Target="../slideLayouts/slideLayout964.xml"/><Relationship Id="rId407" Type="http://schemas.openxmlformats.org/officeDocument/2006/relationships/slideLayout" Target="../slideLayouts/slideLayout978.xml"/><Relationship Id="rId449" Type="http://schemas.openxmlformats.org/officeDocument/2006/relationships/slideLayout" Target="../slideLayouts/slideLayout1020.xml"/><Relationship Id="rId614" Type="http://schemas.openxmlformats.org/officeDocument/2006/relationships/slideLayout" Target="../slideLayouts/slideLayout1185.xml"/><Relationship Id="rId656" Type="http://schemas.openxmlformats.org/officeDocument/2006/relationships/slideLayout" Target="../slideLayouts/slideLayout1227.xml"/><Relationship Id="rId211" Type="http://schemas.openxmlformats.org/officeDocument/2006/relationships/slideLayout" Target="../slideLayouts/slideLayout782.xml"/><Relationship Id="rId253" Type="http://schemas.openxmlformats.org/officeDocument/2006/relationships/slideLayout" Target="../slideLayouts/slideLayout824.xml"/><Relationship Id="rId295" Type="http://schemas.openxmlformats.org/officeDocument/2006/relationships/slideLayout" Target="../slideLayouts/slideLayout866.xml"/><Relationship Id="rId309" Type="http://schemas.openxmlformats.org/officeDocument/2006/relationships/slideLayout" Target="../slideLayouts/slideLayout880.xml"/><Relationship Id="rId460" Type="http://schemas.openxmlformats.org/officeDocument/2006/relationships/slideLayout" Target="../slideLayouts/slideLayout1031.xml"/><Relationship Id="rId516" Type="http://schemas.openxmlformats.org/officeDocument/2006/relationships/slideLayout" Target="../slideLayouts/slideLayout1087.xml"/><Relationship Id="rId698" Type="http://schemas.openxmlformats.org/officeDocument/2006/relationships/slideLayout" Target="../slideLayouts/slideLayout1269.xml"/><Relationship Id="rId48" Type="http://schemas.openxmlformats.org/officeDocument/2006/relationships/slideLayout" Target="../slideLayouts/slideLayout619.xml"/><Relationship Id="rId113" Type="http://schemas.openxmlformats.org/officeDocument/2006/relationships/slideLayout" Target="../slideLayouts/slideLayout684.xml"/><Relationship Id="rId320" Type="http://schemas.openxmlformats.org/officeDocument/2006/relationships/slideLayout" Target="../slideLayouts/slideLayout891.xml"/><Relationship Id="rId558" Type="http://schemas.openxmlformats.org/officeDocument/2006/relationships/slideLayout" Target="../slideLayouts/slideLayout1129.xml"/><Relationship Id="rId723" Type="http://schemas.openxmlformats.org/officeDocument/2006/relationships/slideLayout" Target="../slideLayouts/slideLayout1294.xml"/><Relationship Id="rId765" Type="http://schemas.openxmlformats.org/officeDocument/2006/relationships/slideLayout" Target="../slideLayouts/slideLayout1336.xml"/><Relationship Id="rId155" Type="http://schemas.openxmlformats.org/officeDocument/2006/relationships/slideLayout" Target="../slideLayouts/slideLayout726.xml"/><Relationship Id="rId197" Type="http://schemas.openxmlformats.org/officeDocument/2006/relationships/slideLayout" Target="../slideLayouts/slideLayout768.xml"/><Relationship Id="rId362" Type="http://schemas.openxmlformats.org/officeDocument/2006/relationships/slideLayout" Target="../slideLayouts/slideLayout933.xml"/><Relationship Id="rId418" Type="http://schemas.openxmlformats.org/officeDocument/2006/relationships/slideLayout" Target="../slideLayouts/slideLayout989.xml"/><Relationship Id="rId625" Type="http://schemas.openxmlformats.org/officeDocument/2006/relationships/slideLayout" Target="../slideLayouts/slideLayout1196.xml"/><Relationship Id="rId222" Type="http://schemas.openxmlformats.org/officeDocument/2006/relationships/slideLayout" Target="../slideLayouts/slideLayout793.xml"/><Relationship Id="rId264" Type="http://schemas.openxmlformats.org/officeDocument/2006/relationships/slideLayout" Target="../slideLayouts/slideLayout835.xml"/><Relationship Id="rId471" Type="http://schemas.openxmlformats.org/officeDocument/2006/relationships/slideLayout" Target="../slideLayouts/slideLayout1042.xml"/><Relationship Id="rId667" Type="http://schemas.openxmlformats.org/officeDocument/2006/relationships/slideLayout" Target="../slideLayouts/slideLayout1238.xml"/><Relationship Id="rId17" Type="http://schemas.openxmlformats.org/officeDocument/2006/relationships/slideLayout" Target="../slideLayouts/slideLayout588.xml"/><Relationship Id="rId59" Type="http://schemas.openxmlformats.org/officeDocument/2006/relationships/slideLayout" Target="../slideLayouts/slideLayout630.xml"/><Relationship Id="rId124" Type="http://schemas.openxmlformats.org/officeDocument/2006/relationships/slideLayout" Target="../slideLayouts/slideLayout695.xml"/><Relationship Id="rId527" Type="http://schemas.openxmlformats.org/officeDocument/2006/relationships/slideLayout" Target="../slideLayouts/slideLayout1098.xml"/><Relationship Id="rId569" Type="http://schemas.openxmlformats.org/officeDocument/2006/relationships/slideLayout" Target="../slideLayouts/slideLayout1140.xml"/><Relationship Id="rId734" Type="http://schemas.openxmlformats.org/officeDocument/2006/relationships/slideLayout" Target="../slideLayouts/slideLayout1305.xml"/><Relationship Id="rId776" Type="http://schemas.openxmlformats.org/officeDocument/2006/relationships/slideLayout" Target="../slideLayouts/slideLayout1347.xml"/><Relationship Id="rId70" Type="http://schemas.openxmlformats.org/officeDocument/2006/relationships/slideLayout" Target="../slideLayouts/slideLayout641.xml"/><Relationship Id="rId166" Type="http://schemas.openxmlformats.org/officeDocument/2006/relationships/slideLayout" Target="../slideLayouts/slideLayout737.xml"/><Relationship Id="rId331" Type="http://schemas.openxmlformats.org/officeDocument/2006/relationships/slideLayout" Target="../slideLayouts/slideLayout902.xml"/><Relationship Id="rId373" Type="http://schemas.openxmlformats.org/officeDocument/2006/relationships/slideLayout" Target="../slideLayouts/slideLayout944.xml"/><Relationship Id="rId429" Type="http://schemas.openxmlformats.org/officeDocument/2006/relationships/slideLayout" Target="../slideLayouts/slideLayout1000.xml"/><Relationship Id="rId580" Type="http://schemas.openxmlformats.org/officeDocument/2006/relationships/slideLayout" Target="../slideLayouts/slideLayout1151.xml"/><Relationship Id="rId636" Type="http://schemas.openxmlformats.org/officeDocument/2006/relationships/slideLayout" Target="../slideLayouts/slideLayout1207.xml"/><Relationship Id="rId801" Type="http://schemas.openxmlformats.org/officeDocument/2006/relationships/slideLayout" Target="../slideLayouts/slideLayout1372.xml"/><Relationship Id="rId1" Type="http://schemas.openxmlformats.org/officeDocument/2006/relationships/slideLayout" Target="../slideLayouts/slideLayout572.xml"/><Relationship Id="rId233" Type="http://schemas.openxmlformats.org/officeDocument/2006/relationships/slideLayout" Target="../slideLayouts/slideLayout804.xml"/><Relationship Id="rId440" Type="http://schemas.openxmlformats.org/officeDocument/2006/relationships/slideLayout" Target="../slideLayouts/slideLayout1011.xml"/><Relationship Id="rId678" Type="http://schemas.openxmlformats.org/officeDocument/2006/relationships/slideLayout" Target="../slideLayouts/slideLayout1249.xml"/><Relationship Id="rId28" Type="http://schemas.openxmlformats.org/officeDocument/2006/relationships/slideLayout" Target="../slideLayouts/slideLayout599.xml"/><Relationship Id="rId275" Type="http://schemas.openxmlformats.org/officeDocument/2006/relationships/slideLayout" Target="../slideLayouts/slideLayout846.xml"/><Relationship Id="rId300" Type="http://schemas.openxmlformats.org/officeDocument/2006/relationships/slideLayout" Target="../slideLayouts/slideLayout871.xml"/><Relationship Id="rId482" Type="http://schemas.openxmlformats.org/officeDocument/2006/relationships/slideLayout" Target="../slideLayouts/slideLayout1053.xml"/><Relationship Id="rId538" Type="http://schemas.openxmlformats.org/officeDocument/2006/relationships/slideLayout" Target="../slideLayouts/slideLayout1109.xml"/><Relationship Id="rId703" Type="http://schemas.openxmlformats.org/officeDocument/2006/relationships/slideLayout" Target="../slideLayouts/slideLayout1274.xml"/><Relationship Id="rId745" Type="http://schemas.openxmlformats.org/officeDocument/2006/relationships/slideLayout" Target="../slideLayouts/slideLayout1316.xml"/><Relationship Id="rId81" Type="http://schemas.openxmlformats.org/officeDocument/2006/relationships/slideLayout" Target="../slideLayouts/slideLayout652.xml"/><Relationship Id="rId135" Type="http://schemas.openxmlformats.org/officeDocument/2006/relationships/slideLayout" Target="../slideLayouts/slideLayout706.xml"/><Relationship Id="rId177" Type="http://schemas.openxmlformats.org/officeDocument/2006/relationships/slideLayout" Target="../slideLayouts/slideLayout748.xml"/><Relationship Id="rId342" Type="http://schemas.openxmlformats.org/officeDocument/2006/relationships/slideLayout" Target="../slideLayouts/slideLayout913.xml"/><Relationship Id="rId384" Type="http://schemas.openxmlformats.org/officeDocument/2006/relationships/slideLayout" Target="../slideLayouts/slideLayout955.xml"/><Relationship Id="rId591" Type="http://schemas.openxmlformats.org/officeDocument/2006/relationships/slideLayout" Target="../slideLayouts/slideLayout1162.xml"/><Relationship Id="rId605" Type="http://schemas.openxmlformats.org/officeDocument/2006/relationships/slideLayout" Target="../slideLayouts/slideLayout1176.xml"/><Relationship Id="rId787" Type="http://schemas.openxmlformats.org/officeDocument/2006/relationships/slideLayout" Target="../slideLayouts/slideLayout1358.xml"/><Relationship Id="rId812" Type="http://schemas.openxmlformats.org/officeDocument/2006/relationships/image" Target="../media/image12.png"/><Relationship Id="rId202" Type="http://schemas.openxmlformats.org/officeDocument/2006/relationships/slideLayout" Target="../slideLayouts/slideLayout773.xml"/><Relationship Id="rId244" Type="http://schemas.openxmlformats.org/officeDocument/2006/relationships/slideLayout" Target="../slideLayouts/slideLayout815.xml"/><Relationship Id="rId647" Type="http://schemas.openxmlformats.org/officeDocument/2006/relationships/slideLayout" Target="../slideLayouts/slideLayout1218.xml"/><Relationship Id="rId689" Type="http://schemas.openxmlformats.org/officeDocument/2006/relationships/slideLayout" Target="../slideLayouts/slideLayout1260.xml"/><Relationship Id="rId39" Type="http://schemas.openxmlformats.org/officeDocument/2006/relationships/slideLayout" Target="../slideLayouts/slideLayout610.xml"/><Relationship Id="rId286" Type="http://schemas.openxmlformats.org/officeDocument/2006/relationships/slideLayout" Target="../slideLayouts/slideLayout857.xml"/><Relationship Id="rId451" Type="http://schemas.openxmlformats.org/officeDocument/2006/relationships/slideLayout" Target="../slideLayouts/slideLayout1022.xml"/><Relationship Id="rId493" Type="http://schemas.openxmlformats.org/officeDocument/2006/relationships/slideLayout" Target="../slideLayouts/slideLayout1064.xml"/><Relationship Id="rId507" Type="http://schemas.openxmlformats.org/officeDocument/2006/relationships/slideLayout" Target="../slideLayouts/slideLayout1078.xml"/><Relationship Id="rId549" Type="http://schemas.openxmlformats.org/officeDocument/2006/relationships/slideLayout" Target="../slideLayouts/slideLayout1120.xml"/><Relationship Id="rId714" Type="http://schemas.openxmlformats.org/officeDocument/2006/relationships/slideLayout" Target="../slideLayouts/slideLayout1285.xml"/><Relationship Id="rId756" Type="http://schemas.openxmlformats.org/officeDocument/2006/relationships/slideLayout" Target="../slideLayouts/slideLayout1327.xml"/><Relationship Id="rId50" Type="http://schemas.openxmlformats.org/officeDocument/2006/relationships/slideLayout" Target="../slideLayouts/slideLayout621.xml"/><Relationship Id="rId104" Type="http://schemas.openxmlformats.org/officeDocument/2006/relationships/slideLayout" Target="../slideLayouts/slideLayout675.xml"/><Relationship Id="rId146" Type="http://schemas.openxmlformats.org/officeDocument/2006/relationships/slideLayout" Target="../slideLayouts/slideLayout717.xml"/><Relationship Id="rId188" Type="http://schemas.openxmlformats.org/officeDocument/2006/relationships/slideLayout" Target="../slideLayouts/slideLayout759.xml"/><Relationship Id="rId311" Type="http://schemas.openxmlformats.org/officeDocument/2006/relationships/slideLayout" Target="../slideLayouts/slideLayout882.xml"/><Relationship Id="rId353" Type="http://schemas.openxmlformats.org/officeDocument/2006/relationships/slideLayout" Target="../slideLayouts/slideLayout924.xml"/><Relationship Id="rId395" Type="http://schemas.openxmlformats.org/officeDocument/2006/relationships/slideLayout" Target="../slideLayouts/slideLayout966.xml"/><Relationship Id="rId409" Type="http://schemas.openxmlformats.org/officeDocument/2006/relationships/slideLayout" Target="../slideLayouts/slideLayout980.xml"/><Relationship Id="rId560" Type="http://schemas.openxmlformats.org/officeDocument/2006/relationships/slideLayout" Target="../slideLayouts/slideLayout1131.xml"/><Relationship Id="rId798" Type="http://schemas.openxmlformats.org/officeDocument/2006/relationships/slideLayout" Target="../slideLayouts/slideLayout1369.xml"/><Relationship Id="rId92" Type="http://schemas.openxmlformats.org/officeDocument/2006/relationships/slideLayout" Target="../slideLayouts/slideLayout663.xml"/><Relationship Id="rId213" Type="http://schemas.openxmlformats.org/officeDocument/2006/relationships/slideLayout" Target="../slideLayouts/slideLayout784.xml"/><Relationship Id="rId420" Type="http://schemas.openxmlformats.org/officeDocument/2006/relationships/slideLayout" Target="../slideLayouts/slideLayout991.xml"/><Relationship Id="rId616" Type="http://schemas.openxmlformats.org/officeDocument/2006/relationships/slideLayout" Target="../slideLayouts/slideLayout1187.xml"/><Relationship Id="rId658" Type="http://schemas.openxmlformats.org/officeDocument/2006/relationships/slideLayout" Target="../slideLayouts/slideLayout1229.xml"/><Relationship Id="rId255" Type="http://schemas.openxmlformats.org/officeDocument/2006/relationships/slideLayout" Target="../slideLayouts/slideLayout826.xml"/><Relationship Id="rId297" Type="http://schemas.openxmlformats.org/officeDocument/2006/relationships/slideLayout" Target="../slideLayouts/slideLayout868.xml"/><Relationship Id="rId462" Type="http://schemas.openxmlformats.org/officeDocument/2006/relationships/slideLayout" Target="../slideLayouts/slideLayout1033.xml"/><Relationship Id="rId518" Type="http://schemas.openxmlformats.org/officeDocument/2006/relationships/slideLayout" Target="../slideLayouts/slideLayout1089.xml"/><Relationship Id="rId725" Type="http://schemas.openxmlformats.org/officeDocument/2006/relationships/slideLayout" Target="../slideLayouts/slideLayout1296.xml"/><Relationship Id="rId115" Type="http://schemas.openxmlformats.org/officeDocument/2006/relationships/slideLayout" Target="../slideLayouts/slideLayout686.xml"/><Relationship Id="rId157" Type="http://schemas.openxmlformats.org/officeDocument/2006/relationships/slideLayout" Target="../slideLayouts/slideLayout728.xml"/><Relationship Id="rId322" Type="http://schemas.openxmlformats.org/officeDocument/2006/relationships/slideLayout" Target="../slideLayouts/slideLayout893.xml"/><Relationship Id="rId364" Type="http://schemas.openxmlformats.org/officeDocument/2006/relationships/slideLayout" Target="../slideLayouts/slideLayout935.xml"/><Relationship Id="rId767" Type="http://schemas.openxmlformats.org/officeDocument/2006/relationships/slideLayout" Target="../slideLayouts/slideLayout1338.xml"/><Relationship Id="rId61" Type="http://schemas.openxmlformats.org/officeDocument/2006/relationships/slideLayout" Target="../slideLayouts/slideLayout632.xml"/><Relationship Id="rId199" Type="http://schemas.openxmlformats.org/officeDocument/2006/relationships/slideLayout" Target="../slideLayouts/slideLayout770.xml"/><Relationship Id="rId571" Type="http://schemas.openxmlformats.org/officeDocument/2006/relationships/slideLayout" Target="../slideLayouts/slideLayout1142.xml"/><Relationship Id="rId627" Type="http://schemas.openxmlformats.org/officeDocument/2006/relationships/slideLayout" Target="../slideLayouts/slideLayout1198.xml"/><Relationship Id="rId669" Type="http://schemas.openxmlformats.org/officeDocument/2006/relationships/slideLayout" Target="../slideLayouts/slideLayout1240.xml"/><Relationship Id="rId19" Type="http://schemas.openxmlformats.org/officeDocument/2006/relationships/slideLayout" Target="../slideLayouts/slideLayout590.xml"/><Relationship Id="rId224" Type="http://schemas.openxmlformats.org/officeDocument/2006/relationships/slideLayout" Target="../slideLayouts/slideLayout795.xml"/><Relationship Id="rId266" Type="http://schemas.openxmlformats.org/officeDocument/2006/relationships/slideLayout" Target="../slideLayouts/slideLayout837.xml"/><Relationship Id="rId431" Type="http://schemas.openxmlformats.org/officeDocument/2006/relationships/slideLayout" Target="../slideLayouts/slideLayout1002.xml"/><Relationship Id="rId473" Type="http://schemas.openxmlformats.org/officeDocument/2006/relationships/slideLayout" Target="../slideLayouts/slideLayout1044.xml"/><Relationship Id="rId529" Type="http://schemas.openxmlformats.org/officeDocument/2006/relationships/slideLayout" Target="../slideLayouts/slideLayout1100.xml"/><Relationship Id="rId680" Type="http://schemas.openxmlformats.org/officeDocument/2006/relationships/slideLayout" Target="../slideLayouts/slideLayout1251.xml"/><Relationship Id="rId736" Type="http://schemas.openxmlformats.org/officeDocument/2006/relationships/slideLayout" Target="../slideLayouts/slideLayout1307.xml"/><Relationship Id="rId30" Type="http://schemas.openxmlformats.org/officeDocument/2006/relationships/slideLayout" Target="../slideLayouts/slideLayout601.xml"/><Relationship Id="rId126" Type="http://schemas.openxmlformats.org/officeDocument/2006/relationships/slideLayout" Target="../slideLayouts/slideLayout697.xml"/><Relationship Id="rId168" Type="http://schemas.openxmlformats.org/officeDocument/2006/relationships/slideLayout" Target="../slideLayouts/slideLayout739.xml"/><Relationship Id="rId333" Type="http://schemas.openxmlformats.org/officeDocument/2006/relationships/slideLayout" Target="../slideLayouts/slideLayout904.xml"/><Relationship Id="rId540" Type="http://schemas.openxmlformats.org/officeDocument/2006/relationships/slideLayout" Target="../slideLayouts/slideLayout1111.xml"/><Relationship Id="rId778" Type="http://schemas.openxmlformats.org/officeDocument/2006/relationships/slideLayout" Target="../slideLayouts/slideLayout1349.xml"/><Relationship Id="rId72" Type="http://schemas.openxmlformats.org/officeDocument/2006/relationships/slideLayout" Target="../slideLayouts/slideLayout643.xml"/><Relationship Id="rId375" Type="http://schemas.openxmlformats.org/officeDocument/2006/relationships/slideLayout" Target="../slideLayouts/slideLayout946.xml"/><Relationship Id="rId582" Type="http://schemas.openxmlformats.org/officeDocument/2006/relationships/slideLayout" Target="../slideLayouts/slideLayout1153.xml"/><Relationship Id="rId638" Type="http://schemas.openxmlformats.org/officeDocument/2006/relationships/slideLayout" Target="../slideLayouts/slideLayout1209.xml"/><Relationship Id="rId803" Type="http://schemas.openxmlformats.org/officeDocument/2006/relationships/slideLayout" Target="../slideLayouts/slideLayout1374.xml"/><Relationship Id="rId3" Type="http://schemas.openxmlformats.org/officeDocument/2006/relationships/slideLayout" Target="../slideLayouts/slideLayout574.xml"/><Relationship Id="rId235" Type="http://schemas.openxmlformats.org/officeDocument/2006/relationships/slideLayout" Target="../slideLayouts/slideLayout806.xml"/><Relationship Id="rId277" Type="http://schemas.openxmlformats.org/officeDocument/2006/relationships/slideLayout" Target="../slideLayouts/slideLayout848.xml"/><Relationship Id="rId400" Type="http://schemas.openxmlformats.org/officeDocument/2006/relationships/slideLayout" Target="../slideLayouts/slideLayout971.xml"/><Relationship Id="rId442" Type="http://schemas.openxmlformats.org/officeDocument/2006/relationships/slideLayout" Target="../slideLayouts/slideLayout1013.xml"/><Relationship Id="rId484" Type="http://schemas.openxmlformats.org/officeDocument/2006/relationships/slideLayout" Target="../slideLayouts/slideLayout1055.xml"/><Relationship Id="rId705" Type="http://schemas.openxmlformats.org/officeDocument/2006/relationships/slideLayout" Target="../slideLayouts/slideLayout1276.xml"/><Relationship Id="rId137" Type="http://schemas.openxmlformats.org/officeDocument/2006/relationships/slideLayout" Target="../slideLayouts/slideLayout708.xml"/><Relationship Id="rId302" Type="http://schemas.openxmlformats.org/officeDocument/2006/relationships/slideLayout" Target="../slideLayouts/slideLayout873.xml"/><Relationship Id="rId344" Type="http://schemas.openxmlformats.org/officeDocument/2006/relationships/slideLayout" Target="../slideLayouts/slideLayout915.xml"/><Relationship Id="rId691" Type="http://schemas.openxmlformats.org/officeDocument/2006/relationships/slideLayout" Target="../slideLayouts/slideLayout1262.xml"/><Relationship Id="rId747" Type="http://schemas.openxmlformats.org/officeDocument/2006/relationships/slideLayout" Target="../slideLayouts/slideLayout1318.xml"/><Relationship Id="rId789" Type="http://schemas.openxmlformats.org/officeDocument/2006/relationships/slideLayout" Target="../slideLayouts/slideLayout1360.xml"/><Relationship Id="rId41" Type="http://schemas.openxmlformats.org/officeDocument/2006/relationships/slideLayout" Target="../slideLayouts/slideLayout612.xml"/><Relationship Id="rId83" Type="http://schemas.openxmlformats.org/officeDocument/2006/relationships/slideLayout" Target="../slideLayouts/slideLayout654.xml"/><Relationship Id="rId179" Type="http://schemas.openxmlformats.org/officeDocument/2006/relationships/slideLayout" Target="../slideLayouts/slideLayout750.xml"/><Relationship Id="rId386" Type="http://schemas.openxmlformats.org/officeDocument/2006/relationships/slideLayout" Target="../slideLayouts/slideLayout957.xml"/><Relationship Id="rId551" Type="http://schemas.openxmlformats.org/officeDocument/2006/relationships/slideLayout" Target="../slideLayouts/slideLayout1122.xml"/><Relationship Id="rId593" Type="http://schemas.openxmlformats.org/officeDocument/2006/relationships/slideLayout" Target="../slideLayouts/slideLayout1164.xml"/><Relationship Id="rId607" Type="http://schemas.openxmlformats.org/officeDocument/2006/relationships/slideLayout" Target="../slideLayouts/slideLayout1178.xml"/><Relationship Id="rId649" Type="http://schemas.openxmlformats.org/officeDocument/2006/relationships/slideLayout" Target="../slideLayouts/slideLayout1220.xml"/><Relationship Id="rId814" Type="http://schemas.openxmlformats.org/officeDocument/2006/relationships/image" Target="../media/image14.emf"/><Relationship Id="rId190" Type="http://schemas.openxmlformats.org/officeDocument/2006/relationships/slideLayout" Target="../slideLayouts/slideLayout761.xml"/><Relationship Id="rId204" Type="http://schemas.openxmlformats.org/officeDocument/2006/relationships/slideLayout" Target="../slideLayouts/slideLayout775.xml"/><Relationship Id="rId246" Type="http://schemas.openxmlformats.org/officeDocument/2006/relationships/slideLayout" Target="../slideLayouts/slideLayout817.xml"/><Relationship Id="rId288" Type="http://schemas.openxmlformats.org/officeDocument/2006/relationships/slideLayout" Target="../slideLayouts/slideLayout859.xml"/><Relationship Id="rId411" Type="http://schemas.openxmlformats.org/officeDocument/2006/relationships/slideLayout" Target="../slideLayouts/slideLayout982.xml"/><Relationship Id="rId453" Type="http://schemas.openxmlformats.org/officeDocument/2006/relationships/slideLayout" Target="../slideLayouts/slideLayout1024.xml"/><Relationship Id="rId509" Type="http://schemas.openxmlformats.org/officeDocument/2006/relationships/slideLayout" Target="../slideLayouts/slideLayout1080.xml"/><Relationship Id="rId660" Type="http://schemas.openxmlformats.org/officeDocument/2006/relationships/slideLayout" Target="../slideLayouts/slideLayout1231.xml"/><Relationship Id="rId106" Type="http://schemas.openxmlformats.org/officeDocument/2006/relationships/slideLayout" Target="../slideLayouts/slideLayout677.xml"/><Relationship Id="rId313" Type="http://schemas.openxmlformats.org/officeDocument/2006/relationships/slideLayout" Target="../slideLayouts/slideLayout884.xml"/><Relationship Id="rId495" Type="http://schemas.openxmlformats.org/officeDocument/2006/relationships/slideLayout" Target="../slideLayouts/slideLayout1066.xml"/><Relationship Id="rId716" Type="http://schemas.openxmlformats.org/officeDocument/2006/relationships/slideLayout" Target="../slideLayouts/slideLayout1287.xml"/><Relationship Id="rId758" Type="http://schemas.openxmlformats.org/officeDocument/2006/relationships/slideLayout" Target="../slideLayouts/slideLayout1329.xml"/><Relationship Id="rId10" Type="http://schemas.openxmlformats.org/officeDocument/2006/relationships/slideLayout" Target="../slideLayouts/slideLayout581.xml"/><Relationship Id="rId52" Type="http://schemas.openxmlformats.org/officeDocument/2006/relationships/slideLayout" Target="../slideLayouts/slideLayout623.xml"/><Relationship Id="rId94" Type="http://schemas.openxmlformats.org/officeDocument/2006/relationships/slideLayout" Target="../slideLayouts/slideLayout665.xml"/><Relationship Id="rId148" Type="http://schemas.openxmlformats.org/officeDocument/2006/relationships/slideLayout" Target="../slideLayouts/slideLayout719.xml"/><Relationship Id="rId355" Type="http://schemas.openxmlformats.org/officeDocument/2006/relationships/slideLayout" Target="../slideLayouts/slideLayout926.xml"/><Relationship Id="rId397" Type="http://schemas.openxmlformats.org/officeDocument/2006/relationships/slideLayout" Target="../slideLayouts/slideLayout968.xml"/><Relationship Id="rId520" Type="http://schemas.openxmlformats.org/officeDocument/2006/relationships/slideLayout" Target="../slideLayouts/slideLayout1091.xml"/><Relationship Id="rId562" Type="http://schemas.openxmlformats.org/officeDocument/2006/relationships/slideLayout" Target="../slideLayouts/slideLayout1133.xml"/><Relationship Id="rId618" Type="http://schemas.openxmlformats.org/officeDocument/2006/relationships/slideLayout" Target="../slideLayouts/slideLayout1189.xml"/><Relationship Id="rId215" Type="http://schemas.openxmlformats.org/officeDocument/2006/relationships/slideLayout" Target="../slideLayouts/slideLayout786.xml"/><Relationship Id="rId257" Type="http://schemas.openxmlformats.org/officeDocument/2006/relationships/slideLayout" Target="../slideLayouts/slideLayout828.xml"/><Relationship Id="rId422" Type="http://schemas.openxmlformats.org/officeDocument/2006/relationships/slideLayout" Target="../slideLayouts/slideLayout993.xml"/><Relationship Id="rId464" Type="http://schemas.openxmlformats.org/officeDocument/2006/relationships/slideLayout" Target="../slideLayouts/slideLayout1035.xml"/><Relationship Id="rId299" Type="http://schemas.openxmlformats.org/officeDocument/2006/relationships/slideLayout" Target="../slideLayouts/slideLayout870.xml"/><Relationship Id="rId727" Type="http://schemas.openxmlformats.org/officeDocument/2006/relationships/slideLayout" Target="../slideLayouts/slideLayout1298.xml"/><Relationship Id="rId63" Type="http://schemas.openxmlformats.org/officeDocument/2006/relationships/slideLayout" Target="../slideLayouts/slideLayout634.xml"/><Relationship Id="rId159" Type="http://schemas.openxmlformats.org/officeDocument/2006/relationships/slideLayout" Target="../slideLayouts/slideLayout730.xml"/><Relationship Id="rId366" Type="http://schemas.openxmlformats.org/officeDocument/2006/relationships/slideLayout" Target="../slideLayouts/slideLayout937.xml"/><Relationship Id="rId573" Type="http://schemas.openxmlformats.org/officeDocument/2006/relationships/slideLayout" Target="../slideLayouts/slideLayout1144.xml"/><Relationship Id="rId780" Type="http://schemas.openxmlformats.org/officeDocument/2006/relationships/slideLayout" Target="../slideLayouts/slideLayout1351.xml"/><Relationship Id="rId226" Type="http://schemas.openxmlformats.org/officeDocument/2006/relationships/slideLayout" Target="../slideLayouts/slideLayout797.xml"/><Relationship Id="rId433" Type="http://schemas.openxmlformats.org/officeDocument/2006/relationships/slideLayout" Target="../slideLayouts/slideLayout1004.xml"/><Relationship Id="rId640" Type="http://schemas.openxmlformats.org/officeDocument/2006/relationships/slideLayout" Target="../slideLayouts/slideLayout1211.xml"/><Relationship Id="rId738" Type="http://schemas.openxmlformats.org/officeDocument/2006/relationships/slideLayout" Target="../slideLayouts/slideLayout1309.xml"/><Relationship Id="rId74" Type="http://schemas.openxmlformats.org/officeDocument/2006/relationships/slideLayout" Target="../slideLayouts/slideLayout645.xml"/><Relationship Id="rId377" Type="http://schemas.openxmlformats.org/officeDocument/2006/relationships/slideLayout" Target="../slideLayouts/slideLayout948.xml"/><Relationship Id="rId500" Type="http://schemas.openxmlformats.org/officeDocument/2006/relationships/slideLayout" Target="../slideLayouts/slideLayout1071.xml"/><Relationship Id="rId584" Type="http://schemas.openxmlformats.org/officeDocument/2006/relationships/slideLayout" Target="../slideLayouts/slideLayout1155.xml"/><Relationship Id="rId805" Type="http://schemas.openxmlformats.org/officeDocument/2006/relationships/slideLayout" Target="../slideLayouts/slideLayout1376.xml"/><Relationship Id="rId5" Type="http://schemas.openxmlformats.org/officeDocument/2006/relationships/slideLayout" Target="../slideLayouts/slideLayout576.xml"/><Relationship Id="rId237" Type="http://schemas.openxmlformats.org/officeDocument/2006/relationships/slideLayout" Target="../slideLayouts/slideLayout808.xml"/><Relationship Id="rId791" Type="http://schemas.openxmlformats.org/officeDocument/2006/relationships/slideLayout" Target="../slideLayouts/slideLayout1362.xml"/><Relationship Id="rId444" Type="http://schemas.openxmlformats.org/officeDocument/2006/relationships/slideLayout" Target="../slideLayouts/slideLayout1015.xml"/><Relationship Id="rId651" Type="http://schemas.openxmlformats.org/officeDocument/2006/relationships/slideLayout" Target="../slideLayouts/slideLayout1222.xml"/><Relationship Id="rId749" Type="http://schemas.openxmlformats.org/officeDocument/2006/relationships/slideLayout" Target="../slideLayouts/slideLayout1320.xml"/><Relationship Id="rId290" Type="http://schemas.openxmlformats.org/officeDocument/2006/relationships/slideLayout" Target="../slideLayouts/slideLayout861.xml"/><Relationship Id="rId304" Type="http://schemas.openxmlformats.org/officeDocument/2006/relationships/slideLayout" Target="../slideLayouts/slideLayout875.xml"/><Relationship Id="rId388" Type="http://schemas.openxmlformats.org/officeDocument/2006/relationships/slideLayout" Target="../slideLayouts/slideLayout959.xml"/><Relationship Id="rId511" Type="http://schemas.openxmlformats.org/officeDocument/2006/relationships/slideLayout" Target="../slideLayouts/slideLayout1082.xml"/><Relationship Id="rId609" Type="http://schemas.openxmlformats.org/officeDocument/2006/relationships/slideLayout" Target="../slideLayouts/slideLayout1180.xml"/><Relationship Id="rId85" Type="http://schemas.openxmlformats.org/officeDocument/2006/relationships/slideLayout" Target="../slideLayouts/slideLayout656.xml"/><Relationship Id="rId150" Type="http://schemas.openxmlformats.org/officeDocument/2006/relationships/slideLayout" Target="../slideLayouts/slideLayout721.xml"/><Relationship Id="rId595" Type="http://schemas.openxmlformats.org/officeDocument/2006/relationships/slideLayout" Target="../slideLayouts/slideLayout1166.xml"/><Relationship Id="rId816" Type="http://schemas.openxmlformats.org/officeDocument/2006/relationships/image" Target="../media/image16.emf"/><Relationship Id="rId248" Type="http://schemas.openxmlformats.org/officeDocument/2006/relationships/slideLayout" Target="../slideLayouts/slideLayout819.xml"/><Relationship Id="rId455" Type="http://schemas.openxmlformats.org/officeDocument/2006/relationships/slideLayout" Target="../slideLayouts/slideLayout1026.xml"/><Relationship Id="rId662" Type="http://schemas.openxmlformats.org/officeDocument/2006/relationships/slideLayout" Target="../slideLayouts/slideLayout1233.xml"/><Relationship Id="rId12" Type="http://schemas.openxmlformats.org/officeDocument/2006/relationships/slideLayout" Target="../slideLayouts/slideLayout583.xml"/><Relationship Id="rId108" Type="http://schemas.openxmlformats.org/officeDocument/2006/relationships/slideLayout" Target="../slideLayouts/slideLayout679.xml"/><Relationship Id="rId315" Type="http://schemas.openxmlformats.org/officeDocument/2006/relationships/slideLayout" Target="../slideLayouts/slideLayout886.xml"/><Relationship Id="rId522" Type="http://schemas.openxmlformats.org/officeDocument/2006/relationships/slideLayout" Target="../slideLayouts/slideLayout1093.xml"/><Relationship Id="rId96" Type="http://schemas.openxmlformats.org/officeDocument/2006/relationships/slideLayout" Target="../slideLayouts/slideLayout667.xml"/><Relationship Id="rId161" Type="http://schemas.openxmlformats.org/officeDocument/2006/relationships/slideLayout" Target="../slideLayouts/slideLayout732.xml"/><Relationship Id="rId399" Type="http://schemas.openxmlformats.org/officeDocument/2006/relationships/slideLayout" Target="../slideLayouts/slideLayout970.xml"/><Relationship Id="rId259" Type="http://schemas.openxmlformats.org/officeDocument/2006/relationships/slideLayout" Target="../slideLayouts/slideLayout830.xml"/><Relationship Id="rId466" Type="http://schemas.openxmlformats.org/officeDocument/2006/relationships/slideLayout" Target="../slideLayouts/slideLayout1037.xml"/><Relationship Id="rId673" Type="http://schemas.openxmlformats.org/officeDocument/2006/relationships/slideLayout" Target="../slideLayouts/slideLayout1244.xml"/><Relationship Id="rId23" Type="http://schemas.openxmlformats.org/officeDocument/2006/relationships/slideLayout" Target="../slideLayouts/slideLayout594.xml"/><Relationship Id="rId119" Type="http://schemas.openxmlformats.org/officeDocument/2006/relationships/slideLayout" Target="../slideLayouts/slideLayout690.xml"/><Relationship Id="rId326" Type="http://schemas.openxmlformats.org/officeDocument/2006/relationships/slideLayout" Target="../slideLayouts/slideLayout897.xml"/><Relationship Id="rId533" Type="http://schemas.openxmlformats.org/officeDocument/2006/relationships/slideLayout" Target="../slideLayouts/slideLayout1104.xml"/><Relationship Id="rId740" Type="http://schemas.openxmlformats.org/officeDocument/2006/relationships/slideLayout" Target="../slideLayouts/slideLayout1311.xml"/><Relationship Id="rId172" Type="http://schemas.openxmlformats.org/officeDocument/2006/relationships/slideLayout" Target="../slideLayouts/slideLayout743.xml"/><Relationship Id="rId477" Type="http://schemas.openxmlformats.org/officeDocument/2006/relationships/slideLayout" Target="../slideLayouts/slideLayout1048.xml"/><Relationship Id="rId600" Type="http://schemas.openxmlformats.org/officeDocument/2006/relationships/slideLayout" Target="../slideLayouts/slideLayout1171.xml"/><Relationship Id="rId684" Type="http://schemas.openxmlformats.org/officeDocument/2006/relationships/slideLayout" Target="../slideLayouts/slideLayout1255.xml"/><Relationship Id="rId337" Type="http://schemas.openxmlformats.org/officeDocument/2006/relationships/slideLayout" Target="../slideLayouts/slideLayout908.xml"/><Relationship Id="rId34" Type="http://schemas.openxmlformats.org/officeDocument/2006/relationships/slideLayout" Target="../slideLayouts/slideLayout605.xml"/><Relationship Id="rId544" Type="http://schemas.openxmlformats.org/officeDocument/2006/relationships/slideLayout" Target="../slideLayouts/slideLayout1115.xml"/><Relationship Id="rId751" Type="http://schemas.openxmlformats.org/officeDocument/2006/relationships/slideLayout" Target="../slideLayouts/slideLayout1322.xml"/><Relationship Id="rId183" Type="http://schemas.openxmlformats.org/officeDocument/2006/relationships/slideLayout" Target="../slideLayouts/slideLayout754.xml"/><Relationship Id="rId390" Type="http://schemas.openxmlformats.org/officeDocument/2006/relationships/slideLayout" Target="../slideLayouts/slideLayout961.xml"/><Relationship Id="rId404" Type="http://schemas.openxmlformats.org/officeDocument/2006/relationships/slideLayout" Target="../slideLayouts/slideLayout975.xml"/><Relationship Id="rId611" Type="http://schemas.openxmlformats.org/officeDocument/2006/relationships/slideLayout" Target="../slideLayouts/slideLayout1182.xml"/><Relationship Id="rId250" Type="http://schemas.openxmlformats.org/officeDocument/2006/relationships/slideLayout" Target="../slideLayouts/slideLayout821.xml"/><Relationship Id="rId488" Type="http://schemas.openxmlformats.org/officeDocument/2006/relationships/slideLayout" Target="../slideLayouts/slideLayout1059.xml"/><Relationship Id="rId695" Type="http://schemas.openxmlformats.org/officeDocument/2006/relationships/slideLayout" Target="../slideLayouts/slideLayout1266.xml"/><Relationship Id="rId709" Type="http://schemas.openxmlformats.org/officeDocument/2006/relationships/slideLayout" Target="../slideLayouts/slideLayout1280.xml"/><Relationship Id="rId45" Type="http://schemas.openxmlformats.org/officeDocument/2006/relationships/slideLayout" Target="../slideLayouts/slideLayout616.xml"/><Relationship Id="rId110" Type="http://schemas.openxmlformats.org/officeDocument/2006/relationships/slideLayout" Target="../slideLayouts/slideLayout681.xml"/><Relationship Id="rId348" Type="http://schemas.openxmlformats.org/officeDocument/2006/relationships/slideLayout" Target="../slideLayouts/slideLayout919.xml"/><Relationship Id="rId555" Type="http://schemas.openxmlformats.org/officeDocument/2006/relationships/slideLayout" Target="../slideLayouts/slideLayout1126.xml"/><Relationship Id="rId762" Type="http://schemas.openxmlformats.org/officeDocument/2006/relationships/slideLayout" Target="../slideLayouts/slideLayout1333.xml"/><Relationship Id="rId194" Type="http://schemas.openxmlformats.org/officeDocument/2006/relationships/slideLayout" Target="../slideLayouts/slideLayout765.xml"/><Relationship Id="rId208" Type="http://schemas.openxmlformats.org/officeDocument/2006/relationships/slideLayout" Target="../slideLayouts/slideLayout779.xml"/><Relationship Id="rId415" Type="http://schemas.openxmlformats.org/officeDocument/2006/relationships/slideLayout" Target="../slideLayouts/slideLayout986.xml"/><Relationship Id="rId622" Type="http://schemas.openxmlformats.org/officeDocument/2006/relationships/slideLayout" Target="../slideLayouts/slideLayout1193.xml"/><Relationship Id="rId261" Type="http://schemas.openxmlformats.org/officeDocument/2006/relationships/slideLayout" Target="../slideLayouts/slideLayout832.xml"/><Relationship Id="rId499" Type="http://schemas.openxmlformats.org/officeDocument/2006/relationships/slideLayout" Target="../slideLayouts/slideLayout1070.xml"/><Relationship Id="rId56" Type="http://schemas.openxmlformats.org/officeDocument/2006/relationships/slideLayout" Target="../slideLayouts/slideLayout627.xml"/><Relationship Id="rId359" Type="http://schemas.openxmlformats.org/officeDocument/2006/relationships/slideLayout" Target="../slideLayouts/slideLayout930.xml"/><Relationship Id="rId566" Type="http://schemas.openxmlformats.org/officeDocument/2006/relationships/slideLayout" Target="../slideLayouts/slideLayout1137.xml"/><Relationship Id="rId773" Type="http://schemas.openxmlformats.org/officeDocument/2006/relationships/slideLayout" Target="../slideLayouts/slideLayout1344.xml"/><Relationship Id="rId121" Type="http://schemas.openxmlformats.org/officeDocument/2006/relationships/slideLayout" Target="../slideLayouts/slideLayout692.xml"/><Relationship Id="rId219" Type="http://schemas.openxmlformats.org/officeDocument/2006/relationships/slideLayout" Target="../slideLayouts/slideLayout790.xml"/><Relationship Id="rId426" Type="http://schemas.openxmlformats.org/officeDocument/2006/relationships/slideLayout" Target="../slideLayouts/slideLayout997.xml"/><Relationship Id="rId633" Type="http://schemas.openxmlformats.org/officeDocument/2006/relationships/slideLayout" Target="../slideLayouts/slideLayout1204.xml"/><Relationship Id="rId67" Type="http://schemas.openxmlformats.org/officeDocument/2006/relationships/slideLayout" Target="../slideLayouts/slideLayout638.xml"/><Relationship Id="rId272" Type="http://schemas.openxmlformats.org/officeDocument/2006/relationships/slideLayout" Target="../slideLayouts/slideLayout843.xml"/><Relationship Id="rId577" Type="http://schemas.openxmlformats.org/officeDocument/2006/relationships/slideLayout" Target="../slideLayouts/slideLayout1148.xml"/><Relationship Id="rId700" Type="http://schemas.openxmlformats.org/officeDocument/2006/relationships/slideLayout" Target="../slideLayouts/slideLayout1271.xml"/><Relationship Id="rId132" Type="http://schemas.openxmlformats.org/officeDocument/2006/relationships/slideLayout" Target="../slideLayouts/slideLayout703.xml"/><Relationship Id="rId784" Type="http://schemas.openxmlformats.org/officeDocument/2006/relationships/slideLayout" Target="../slideLayouts/slideLayout1355.xml"/><Relationship Id="rId437" Type="http://schemas.openxmlformats.org/officeDocument/2006/relationships/slideLayout" Target="../slideLayouts/slideLayout1008.xml"/><Relationship Id="rId644" Type="http://schemas.openxmlformats.org/officeDocument/2006/relationships/slideLayout" Target="../slideLayouts/slideLayout1215.xml"/><Relationship Id="rId283" Type="http://schemas.openxmlformats.org/officeDocument/2006/relationships/slideLayout" Target="../slideLayouts/slideLayout854.xml"/><Relationship Id="rId490" Type="http://schemas.openxmlformats.org/officeDocument/2006/relationships/slideLayout" Target="../slideLayouts/slideLayout1061.xml"/><Relationship Id="rId504" Type="http://schemas.openxmlformats.org/officeDocument/2006/relationships/slideLayout" Target="../slideLayouts/slideLayout1075.xml"/><Relationship Id="rId711" Type="http://schemas.openxmlformats.org/officeDocument/2006/relationships/slideLayout" Target="../slideLayouts/slideLayout1282.xml"/><Relationship Id="rId78" Type="http://schemas.openxmlformats.org/officeDocument/2006/relationships/slideLayout" Target="../slideLayouts/slideLayout649.xml"/><Relationship Id="rId143" Type="http://schemas.openxmlformats.org/officeDocument/2006/relationships/slideLayout" Target="../slideLayouts/slideLayout714.xml"/><Relationship Id="rId350" Type="http://schemas.openxmlformats.org/officeDocument/2006/relationships/slideLayout" Target="../slideLayouts/slideLayout921.xml"/><Relationship Id="rId588" Type="http://schemas.openxmlformats.org/officeDocument/2006/relationships/slideLayout" Target="../slideLayouts/slideLayout1159.xml"/><Relationship Id="rId795" Type="http://schemas.openxmlformats.org/officeDocument/2006/relationships/slideLayout" Target="../slideLayouts/slideLayout1366.xml"/><Relationship Id="rId809" Type="http://schemas.openxmlformats.org/officeDocument/2006/relationships/theme" Target="../theme/theme4.xml"/><Relationship Id="rId9" Type="http://schemas.openxmlformats.org/officeDocument/2006/relationships/slideLayout" Target="../slideLayouts/slideLayout580.xml"/><Relationship Id="rId210" Type="http://schemas.openxmlformats.org/officeDocument/2006/relationships/slideLayout" Target="../slideLayouts/slideLayout781.xml"/><Relationship Id="rId448" Type="http://schemas.openxmlformats.org/officeDocument/2006/relationships/slideLayout" Target="../slideLayouts/slideLayout1019.xml"/><Relationship Id="rId655" Type="http://schemas.openxmlformats.org/officeDocument/2006/relationships/slideLayout" Target="../slideLayouts/slideLayout1226.xml"/><Relationship Id="rId294" Type="http://schemas.openxmlformats.org/officeDocument/2006/relationships/slideLayout" Target="../slideLayouts/slideLayout865.xml"/><Relationship Id="rId308" Type="http://schemas.openxmlformats.org/officeDocument/2006/relationships/slideLayout" Target="../slideLayouts/slideLayout879.xml"/><Relationship Id="rId515" Type="http://schemas.openxmlformats.org/officeDocument/2006/relationships/slideLayout" Target="../slideLayouts/slideLayout1086.xml"/><Relationship Id="rId722" Type="http://schemas.openxmlformats.org/officeDocument/2006/relationships/slideLayout" Target="../slideLayouts/slideLayout1293.xml"/><Relationship Id="rId89" Type="http://schemas.openxmlformats.org/officeDocument/2006/relationships/slideLayout" Target="../slideLayouts/slideLayout660.xml"/><Relationship Id="rId154" Type="http://schemas.openxmlformats.org/officeDocument/2006/relationships/slideLayout" Target="../slideLayouts/slideLayout725.xml"/><Relationship Id="rId361" Type="http://schemas.openxmlformats.org/officeDocument/2006/relationships/slideLayout" Target="../slideLayouts/slideLayout932.xml"/><Relationship Id="rId599" Type="http://schemas.openxmlformats.org/officeDocument/2006/relationships/slideLayout" Target="../slideLayouts/slideLayout1170.xml"/><Relationship Id="rId459" Type="http://schemas.openxmlformats.org/officeDocument/2006/relationships/slideLayout" Target="../slideLayouts/slideLayout1030.xml"/><Relationship Id="rId666" Type="http://schemas.openxmlformats.org/officeDocument/2006/relationships/slideLayout" Target="../slideLayouts/slideLayout1237.xml"/><Relationship Id="rId16" Type="http://schemas.openxmlformats.org/officeDocument/2006/relationships/slideLayout" Target="../slideLayouts/slideLayout587.xml"/><Relationship Id="rId221" Type="http://schemas.openxmlformats.org/officeDocument/2006/relationships/slideLayout" Target="../slideLayouts/slideLayout792.xml"/><Relationship Id="rId319" Type="http://schemas.openxmlformats.org/officeDocument/2006/relationships/slideLayout" Target="../slideLayouts/slideLayout890.xml"/><Relationship Id="rId526" Type="http://schemas.openxmlformats.org/officeDocument/2006/relationships/slideLayout" Target="../slideLayouts/slideLayout1097.xml"/><Relationship Id="rId733" Type="http://schemas.openxmlformats.org/officeDocument/2006/relationships/slideLayout" Target="../slideLayouts/slideLayout1304.xml"/><Relationship Id="rId165" Type="http://schemas.openxmlformats.org/officeDocument/2006/relationships/slideLayout" Target="../slideLayouts/slideLayout736.xml"/><Relationship Id="rId372" Type="http://schemas.openxmlformats.org/officeDocument/2006/relationships/slideLayout" Target="../slideLayouts/slideLayout943.xml"/><Relationship Id="rId677" Type="http://schemas.openxmlformats.org/officeDocument/2006/relationships/slideLayout" Target="../slideLayouts/slideLayout1248.xml"/><Relationship Id="rId800" Type="http://schemas.openxmlformats.org/officeDocument/2006/relationships/slideLayout" Target="../slideLayouts/slideLayout1371.xml"/><Relationship Id="rId232" Type="http://schemas.openxmlformats.org/officeDocument/2006/relationships/slideLayout" Target="../slideLayouts/slideLayout803.xml"/><Relationship Id="rId27" Type="http://schemas.openxmlformats.org/officeDocument/2006/relationships/slideLayout" Target="../slideLayouts/slideLayout598.xml"/><Relationship Id="rId537" Type="http://schemas.openxmlformats.org/officeDocument/2006/relationships/slideLayout" Target="../slideLayouts/slideLayout1108.xml"/><Relationship Id="rId744" Type="http://schemas.openxmlformats.org/officeDocument/2006/relationships/slideLayout" Target="../slideLayouts/slideLayout1315.xml"/><Relationship Id="rId80" Type="http://schemas.openxmlformats.org/officeDocument/2006/relationships/slideLayout" Target="../slideLayouts/slideLayout651.xml"/><Relationship Id="rId176" Type="http://schemas.openxmlformats.org/officeDocument/2006/relationships/slideLayout" Target="../slideLayouts/slideLayout747.xml"/><Relationship Id="rId383" Type="http://schemas.openxmlformats.org/officeDocument/2006/relationships/slideLayout" Target="../slideLayouts/slideLayout954.xml"/><Relationship Id="rId590" Type="http://schemas.openxmlformats.org/officeDocument/2006/relationships/slideLayout" Target="../slideLayouts/slideLayout1161.xml"/><Relationship Id="rId604" Type="http://schemas.openxmlformats.org/officeDocument/2006/relationships/slideLayout" Target="../slideLayouts/slideLayout1175.xml"/><Relationship Id="rId811" Type="http://schemas.openxmlformats.org/officeDocument/2006/relationships/image" Target="../media/image11.emf"/><Relationship Id="rId243" Type="http://schemas.openxmlformats.org/officeDocument/2006/relationships/slideLayout" Target="../slideLayouts/slideLayout814.xml"/><Relationship Id="rId450" Type="http://schemas.openxmlformats.org/officeDocument/2006/relationships/slideLayout" Target="../slideLayouts/slideLayout1021.xml"/><Relationship Id="rId688" Type="http://schemas.openxmlformats.org/officeDocument/2006/relationships/slideLayout" Target="../slideLayouts/slideLayout1259.xml"/><Relationship Id="rId38" Type="http://schemas.openxmlformats.org/officeDocument/2006/relationships/slideLayout" Target="../slideLayouts/slideLayout609.xml"/><Relationship Id="rId103" Type="http://schemas.openxmlformats.org/officeDocument/2006/relationships/slideLayout" Target="../slideLayouts/slideLayout674.xml"/><Relationship Id="rId310" Type="http://schemas.openxmlformats.org/officeDocument/2006/relationships/slideLayout" Target="../slideLayouts/slideLayout881.xml"/><Relationship Id="rId548" Type="http://schemas.openxmlformats.org/officeDocument/2006/relationships/slideLayout" Target="../slideLayouts/slideLayout1119.xml"/><Relationship Id="rId755" Type="http://schemas.openxmlformats.org/officeDocument/2006/relationships/slideLayout" Target="../slideLayouts/slideLayout1326.xml"/><Relationship Id="rId91" Type="http://schemas.openxmlformats.org/officeDocument/2006/relationships/slideLayout" Target="../slideLayouts/slideLayout662.xml"/><Relationship Id="rId187" Type="http://schemas.openxmlformats.org/officeDocument/2006/relationships/slideLayout" Target="../slideLayouts/slideLayout758.xml"/><Relationship Id="rId394" Type="http://schemas.openxmlformats.org/officeDocument/2006/relationships/slideLayout" Target="../slideLayouts/slideLayout965.xml"/><Relationship Id="rId408" Type="http://schemas.openxmlformats.org/officeDocument/2006/relationships/slideLayout" Target="../slideLayouts/slideLayout979.xml"/><Relationship Id="rId615" Type="http://schemas.openxmlformats.org/officeDocument/2006/relationships/slideLayout" Target="../slideLayouts/slideLayout1186.xml"/><Relationship Id="rId254" Type="http://schemas.openxmlformats.org/officeDocument/2006/relationships/slideLayout" Target="../slideLayouts/slideLayout825.xml"/><Relationship Id="rId699" Type="http://schemas.openxmlformats.org/officeDocument/2006/relationships/slideLayout" Target="../slideLayouts/slideLayout1270.xml"/><Relationship Id="rId49" Type="http://schemas.openxmlformats.org/officeDocument/2006/relationships/slideLayout" Target="../slideLayouts/slideLayout620.xml"/><Relationship Id="rId114" Type="http://schemas.openxmlformats.org/officeDocument/2006/relationships/slideLayout" Target="../slideLayouts/slideLayout685.xml"/><Relationship Id="rId461" Type="http://schemas.openxmlformats.org/officeDocument/2006/relationships/slideLayout" Target="../slideLayouts/slideLayout1032.xml"/><Relationship Id="rId559" Type="http://schemas.openxmlformats.org/officeDocument/2006/relationships/slideLayout" Target="../slideLayouts/slideLayout1130.xml"/><Relationship Id="rId766" Type="http://schemas.openxmlformats.org/officeDocument/2006/relationships/slideLayout" Target="../slideLayouts/slideLayout1337.xml"/><Relationship Id="rId198" Type="http://schemas.openxmlformats.org/officeDocument/2006/relationships/slideLayout" Target="../slideLayouts/slideLayout769.xml"/><Relationship Id="rId321" Type="http://schemas.openxmlformats.org/officeDocument/2006/relationships/slideLayout" Target="../slideLayouts/slideLayout892.xml"/><Relationship Id="rId419" Type="http://schemas.openxmlformats.org/officeDocument/2006/relationships/slideLayout" Target="../slideLayouts/slideLayout990.xml"/><Relationship Id="rId626" Type="http://schemas.openxmlformats.org/officeDocument/2006/relationships/slideLayout" Target="../slideLayouts/slideLayout1197.xml"/><Relationship Id="rId265" Type="http://schemas.openxmlformats.org/officeDocument/2006/relationships/slideLayout" Target="../slideLayouts/slideLayout836.xml"/><Relationship Id="rId472" Type="http://schemas.openxmlformats.org/officeDocument/2006/relationships/slideLayout" Target="../slideLayouts/slideLayout1043.xml"/><Relationship Id="rId125" Type="http://schemas.openxmlformats.org/officeDocument/2006/relationships/slideLayout" Target="../slideLayouts/slideLayout696.xml"/><Relationship Id="rId332" Type="http://schemas.openxmlformats.org/officeDocument/2006/relationships/slideLayout" Target="../slideLayouts/slideLayout903.xml"/><Relationship Id="rId777" Type="http://schemas.openxmlformats.org/officeDocument/2006/relationships/slideLayout" Target="../slideLayouts/slideLayout1348.xml"/><Relationship Id="rId637" Type="http://schemas.openxmlformats.org/officeDocument/2006/relationships/slideLayout" Target="../slideLayouts/slideLayout1208.xml"/><Relationship Id="rId276" Type="http://schemas.openxmlformats.org/officeDocument/2006/relationships/slideLayout" Target="../slideLayouts/slideLayout847.xml"/><Relationship Id="rId483" Type="http://schemas.openxmlformats.org/officeDocument/2006/relationships/slideLayout" Target="../slideLayouts/slideLayout1054.xml"/><Relationship Id="rId690" Type="http://schemas.openxmlformats.org/officeDocument/2006/relationships/slideLayout" Target="../slideLayouts/slideLayout1261.xml"/><Relationship Id="rId704" Type="http://schemas.openxmlformats.org/officeDocument/2006/relationships/slideLayout" Target="../slideLayouts/slideLayout1275.xml"/><Relationship Id="rId40" Type="http://schemas.openxmlformats.org/officeDocument/2006/relationships/slideLayout" Target="../slideLayouts/slideLayout611.xml"/><Relationship Id="rId136" Type="http://schemas.openxmlformats.org/officeDocument/2006/relationships/slideLayout" Target="../slideLayouts/slideLayout707.xml"/><Relationship Id="rId343" Type="http://schemas.openxmlformats.org/officeDocument/2006/relationships/slideLayout" Target="../slideLayouts/slideLayout914.xml"/><Relationship Id="rId550" Type="http://schemas.openxmlformats.org/officeDocument/2006/relationships/slideLayout" Target="../slideLayouts/slideLayout1121.xml"/><Relationship Id="rId788" Type="http://schemas.openxmlformats.org/officeDocument/2006/relationships/slideLayout" Target="../slideLayouts/slideLayout1359.xml"/><Relationship Id="rId203" Type="http://schemas.openxmlformats.org/officeDocument/2006/relationships/slideLayout" Target="../slideLayouts/slideLayout774.xml"/><Relationship Id="rId648" Type="http://schemas.openxmlformats.org/officeDocument/2006/relationships/slideLayout" Target="../slideLayouts/slideLayout1219.xml"/><Relationship Id="rId287" Type="http://schemas.openxmlformats.org/officeDocument/2006/relationships/slideLayout" Target="../slideLayouts/slideLayout858.xml"/><Relationship Id="rId410" Type="http://schemas.openxmlformats.org/officeDocument/2006/relationships/slideLayout" Target="../slideLayouts/slideLayout981.xml"/><Relationship Id="rId494" Type="http://schemas.openxmlformats.org/officeDocument/2006/relationships/slideLayout" Target="../slideLayouts/slideLayout1065.xml"/><Relationship Id="rId508" Type="http://schemas.openxmlformats.org/officeDocument/2006/relationships/slideLayout" Target="../slideLayouts/slideLayout1079.xml"/><Relationship Id="rId715" Type="http://schemas.openxmlformats.org/officeDocument/2006/relationships/slideLayout" Target="../slideLayouts/slideLayout1286.xml"/><Relationship Id="rId147" Type="http://schemas.openxmlformats.org/officeDocument/2006/relationships/slideLayout" Target="../slideLayouts/slideLayout718.xml"/><Relationship Id="rId354" Type="http://schemas.openxmlformats.org/officeDocument/2006/relationships/slideLayout" Target="../slideLayouts/slideLayout925.xml"/><Relationship Id="rId799" Type="http://schemas.openxmlformats.org/officeDocument/2006/relationships/slideLayout" Target="../slideLayouts/slideLayout1370.xml"/><Relationship Id="rId51" Type="http://schemas.openxmlformats.org/officeDocument/2006/relationships/slideLayout" Target="../slideLayouts/slideLayout622.xml"/><Relationship Id="rId561" Type="http://schemas.openxmlformats.org/officeDocument/2006/relationships/slideLayout" Target="../slideLayouts/slideLayout1132.xml"/><Relationship Id="rId659" Type="http://schemas.openxmlformats.org/officeDocument/2006/relationships/slideLayout" Target="../slideLayouts/slideLayout1230.xml"/><Relationship Id="rId214" Type="http://schemas.openxmlformats.org/officeDocument/2006/relationships/slideLayout" Target="../slideLayouts/slideLayout785.xml"/><Relationship Id="rId298" Type="http://schemas.openxmlformats.org/officeDocument/2006/relationships/slideLayout" Target="../slideLayouts/slideLayout869.xml"/><Relationship Id="rId421" Type="http://schemas.openxmlformats.org/officeDocument/2006/relationships/slideLayout" Target="../slideLayouts/slideLayout992.xml"/><Relationship Id="rId519" Type="http://schemas.openxmlformats.org/officeDocument/2006/relationships/slideLayout" Target="../slideLayouts/slideLayout1090.xml"/><Relationship Id="rId158" Type="http://schemas.openxmlformats.org/officeDocument/2006/relationships/slideLayout" Target="../slideLayouts/slideLayout729.xml"/><Relationship Id="rId726" Type="http://schemas.openxmlformats.org/officeDocument/2006/relationships/slideLayout" Target="../slideLayouts/slideLayout1297.xml"/><Relationship Id="rId62" Type="http://schemas.openxmlformats.org/officeDocument/2006/relationships/slideLayout" Target="../slideLayouts/slideLayout633.xml"/><Relationship Id="rId365" Type="http://schemas.openxmlformats.org/officeDocument/2006/relationships/slideLayout" Target="../slideLayouts/slideLayout936.xml"/><Relationship Id="rId572" Type="http://schemas.openxmlformats.org/officeDocument/2006/relationships/slideLayout" Target="../slideLayouts/slideLayout1143.xml"/><Relationship Id="rId225" Type="http://schemas.openxmlformats.org/officeDocument/2006/relationships/slideLayout" Target="../slideLayouts/slideLayout796.xml"/><Relationship Id="rId432" Type="http://schemas.openxmlformats.org/officeDocument/2006/relationships/slideLayout" Target="../slideLayouts/slideLayout1003.xml"/><Relationship Id="rId737" Type="http://schemas.openxmlformats.org/officeDocument/2006/relationships/slideLayout" Target="../slideLayouts/slideLayout1308.xml"/><Relationship Id="rId73" Type="http://schemas.openxmlformats.org/officeDocument/2006/relationships/slideLayout" Target="../slideLayouts/slideLayout644.xml"/><Relationship Id="rId169" Type="http://schemas.openxmlformats.org/officeDocument/2006/relationships/slideLayout" Target="../slideLayouts/slideLayout740.xml"/><Relationship Id="rId376" Type="http://schemas.openxmlformats.org/officeDocument/2006/relationships/slideLayout" Target="../slideLayouts/slideLayout947.xml"/><Relationship Id="rId583" Type="http://schemas.openxmlformats.org/officeDocument/2006/relationships/slideLayout" Target="../slideLayouts/slideLayout1154.xml"/><Relationship Id="rId790" Type="http://schemas.openxmlformats.org/officeDocument/2006/relationships/slideLayout" Target="../slideLayouts/slideLayout1361.xml"/><Relationship Id="rId804" Type="http://schemas.openxmlformats.org/officeDocument/2006/relationships/slideLayout" Target="../slideLayouts/slideLayout1375.xml"/><Relationship Id="rId4" Type="http://schemas.openxmlformats.org/officeDocument/2006/relationships/slideLayout" Target="../slideLayouts/slideLayout575.xml"/><Relationship Id="rId236" Type="http://schemas.openxmlformats.org/officeDocument/2006/relationships/slideLayout" Target="../slideLayouts/slideLayout807.xml"/><Relationship Id="rId443" Type="http://schemas.openxmlformats.org/officeDocument/2006/relationships/slideLayout" Target="../slideLayouts/slideLayout1014.xml"/><Relationship Id="rId650" Type="http://schemas.openxmlformats.org/officeDocument/2006/relationships/slideLayout" Target="../slideLayouts/slideLayout1221.xml"/><Relationship Id="rId303" Type="http://schemas.openxmlformats.org/officeDocument/2006/relationships/slideLayout" Target="../slideLayouts/slideLayout874.xml"/><Relationship Id="rId748" Type="http://schemas.openxmlformats.org/officeDocument/2006/relationships/slideLayout" Target="../slideLayouts/slideLayout1319.xml"/><Relationship Id="rId84" Type="http://schemas.openxmlformats.org/officeDocument/2006/relationships/slideLayout" Target="../slideLayouts/slideLayout655.xml"/><Relationship Id="rId387" Type="http://schemas.openxmlformats.org/officeDocument/2006/relationships/slideLayout" Target="../slideLayouts/slideLayout958.xml"/><Relationship Id="rId510" Type="http://schemas.openxmlformats.org/officeDocument/2006/relationships/slideLayout" Target="../slideLayouts/slideLayout1081.xml"/><Relationship Id="rId594" Type="http://schemas.openxmlformats.org/officeDocument/2006/relationships/slideLayout" Target="../slideLayouts/slideLayout1165.xml"/><Relationship Id="rId608" Type="http://schemas.openxmlformats.org/officeDocument/2006/relationships/slideLayout" Target="../slideLayouts/slideLayout1179.xml"/><Relationship Id="rId815" Type="http://schemas.openxmlformats.org/officeDocument/2006/relationships/image" Target="../media/image15.emf"/><Relationship Id="rId247" Type="http://schemas.openxmlformats.org/officeDocument/2006/relationships/slideLayout" Target="../slideLayouts/slideLayout818.xml"/><Relationship Id="rId107" Type="http://schemas.openxmlformats.org/officeDocument/2006/relationships/slideLayout" Target="../slideLayouts/slideLayout678.xml"/><Relationship Id="rId454" Type="http://schemas.openxmlformats.org/officeDocument/2006/relationships/slideLayout" Target="../slideLayouts/slideLayout1025.xml"/><Relationship Id="rId661" Type="http://schemas.openxmlformats.org/officeDocument/2006/relationships/slideLayout" Target="../slideLayouts/slideLayout1232.xml"/><Relationship Id="rId759" Type="http://schemas.openxmlformats.org/officeDocument/2006/relationships/slideLayout" Target="../slideLayouts/slideLayout1330.xml"/><Relationship Id="rId11" Type="http://schemas.openxmlformats.org/officeDocument/2006/relationships/slideLayout" Target="../slideLayouts/slideLayout582.xml"/><Relationship Id="rId314" Type="http://schemas.openxmlformats.org/officeDocument/2006/relationships/slideLayout" Target="../slideLayouts/slideLayout885.xml"/><Relationship Id="rId398" Type="http://schemas.openxmlformats.org/officeDocument/2006/relationships/slideLayout" Target="../slideLayouts/slideLayout969.xml"/><Relationship Id="rId521" Type="http://schemas.openxmlformats.org/officeDocument/2006/relationships/slideLayout" Target="../slideLayouts/slideLayout1092.xml"/><Relationship Id="rId619" Type="http://schemas.openxmlformats.org/officeDocument/2006/relationships/slideLayout" Target="../slideLayouts/slideLayout1190.xml"/><Relationship Id="rId95" Type="http://schemas.openxmlformats.org/officeDocument/2006/relationships/slideLayout" Target="../slideLayouts/slideLayout666.xml"/><Relationship Id="rId160" Type="http://schemas.openxmlformats.org/officeDocument/2006/relationships/slideLayout" Target="../slideLayouts/slideLayout731.xml"/><Relationship Id="rId258" Type="http://schemas.openxmlformats.org/officeDocument/2006/relationships/slideLayout" Target="../slideLayouts/slideLayout829.xml"/><Relationship Id="rId465" Type="http://schemas.openxmlformats.org/officeDocument/2006/relationships/slideLayout" Target="../slideLayouts/slideLayout1036.xml"/><Relationship Id="rId672" Type="http://schemas.openxmlformats.org/officeDocument/2006/relationships/slideLayout" Target="../slideLayouts/slideLayout1243.xml"/><Relationship Id="rId22" Type="http://schemas.openxmlformats.org/officeDocument/2006/relationships/slideLayout" Target="../slideLayouts/slideLayout593.xml"/><Relationship Id="rId118" Type="http://schemas.openxmlformats.org/officeDocument/2006/relationships/slideLayout" Target="../slideLayouts/slideLayout689.xml"/><Relationship Id="rId325" Type="http://schemas.openxmlformats.org/officeDocument/2006/relationships/slideLayout" Target="../slideLayouts/slideLayout896.xml"/><Relationship Id="rId532" Type="http://schemas.openxmlformats.org/officeDocument/2006/relationships/slideLayout" Target="../slideLayouts/slideLayout1103.xml"/><Relationship Id="rId171" Type="http://schemas.openxmlformats.org/officeDocument/2006/relationships/slideLayout" Target="../slideLayouts/slideLayout742.xml"/><Relationship Id="rId269" Type="http://schemas.openxmlformats.org/officeDocument/2006/relationships/slideLayout" Target="../slideLayouts/slideLayout840.xml"/><Relationship Id="rId476" Type="http://schemas.openxmlformats.org/officeDocument/2006/relationships/slideLayout" Target="../slideLayouts/slideLayout1047.xml"/><Relationship Id="rId683" Type="http://schemas.openxmlformats.org/officeDocument/2006/relationships/slideLayout" Target="../slideLayouts/slideLayout1254.xml"/><Relationship Id="rId33" Type="http://schemas.openxmlformats.org/officeDocument/2006/relationships/slideLayout" Target="../slideLayouts/slideLayout604.xml"/><Relationship Id="rId129" Type="http://schemas.openxmlformats.org/officeDocument/2006/relationships/slideLayout" Target="../slideLayouts/slideLayout700.xml"/><Relationship Id="rId336" Type="http://schemas.openxmlformats.org/officeDocument/2006/relationships/slideLayout" Target="../slideLayouts/slideLayout907.xml"/><Relationship Id="rId543" Type="http://schemas.openxmlformats.org/officeDocument/2006/relationships/slideLayout" Target="../slideLayouts/slideLayout1114.xml"/><Relationship Id="rId182" Type="http://schemas.openxmlformats.org/officeDocument/2006/relationships/slideLayout" Target="../slideLayouts/slideLayout753.xml"/><Relationship Id="rId403" Type="http://schemas.openxmlformats.org/officeDocument/2006/relationships/slideLayout" Target="../slideLayouts/slideLayout974.xml"/><Relationship Id="rId750" Type="http://schemas.openxmlformats.org/officeDocument/2006/relationships/slideLayout" Target="../slideLayouts/slideLayout13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7/23/2023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7/23/2023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81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1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1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1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1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1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57" r:id="rId41"/>
    <p:sldLayoutId id="2147485858" r:id="rId42"/>
    <p:sldLayoutId id="2147485859" r:id="rId43"/>
    <p:sldLayoutId id="2147485860" r:id="rId44"/>
    <p:sldLayoutId id="2147485861" r:id="rId45"/>
    <p:sldLayoutId id="2147485862" r:id="rId46"/>
    <p:sldLayoutId id="2147485863" r:id="rId47"/>
    <p:sldLayoutId id="2147485864" r:id="rId48"/>
    <p:sldLayoutId id="2147485865" r:id="rId49"/>
    <p:sldLayoutId id="2147485866" r:id="rId50"/>
    <p:sldLayoutId id="2147485867" r:id="rId51"/>
    <p:sldLayoutId id="2147485868" r:id="rId52"/>
    <p:sldLayoutId id="2147485869" r:id="rId53"/>
    <p:sldLayoutId id="2147485870" r:id="rId54"/>
    <p:sldLayoutId id="2147485871" r:id="rId55"/>
    <p:sldLayoutId id="2147485872" r:id="rId56"/>
    <p:sldLayoutId id="2147485873" r:id="rId57"/>
    <p:sldLayoutId id="2147485874" r:id="rId58"/>
    <p:sldLayoutId id="2147485875" r:id="rId59"/>
    <p:sldLayoutId id="2147485876" r:id="rId60"/>
    <p:sldLayoutId id="2147485877" r:id="rId61"/>
    <p:sldLayoutId id="2147485878" r:id="rId62"/>
    <p:sldLayoutId id="2147485879" r:id="rId63"/>
    <p:sldLayoutId id="2147485880" r:id="rId64"/>
    <p:sldLayoutId id="2147485881" r:id="rId65"/>
    <p:sldLayoutId id="2147485882" r:id="rId66"/>
    <p:sldLayoutId id="2147485883" r:id="rId67"/>
    <p:sldLayoutId id="2147485884" r:id="rId68"/>
    <p:sldLayoutId id="2147485885" r:id="rId69"/>
    <p:sldLayoutId id="2147485886" r:id="rId70"/>
    <p:sldLayoutId id="2147485887" r:id="rId71"/>
    <p:sldLayoutId id="2147485888" r:id="rId72"/>
    <p:sldLayoutId id="2147485889" r:id="rId73"/>
    <p:sldLayoutId id="2147485890" r:id="rId74"/>
    <p:sldLayoutId id="2147485892" r:id="rId75"/>
    <p:sldLayoutId id="2147485893" r:id="rId76"/>
    <p:sldLayoutId id="2147485894" r:id="rId77"/>
    <p:sldLayoutId id="2147485895" r:id="rId78"/>
    <p:sldLayoutId id="2147485896" r:id="rId79"/>
    <p:sldLayoutId id="2147485897" r:id="rId80"/>
    <p:sldLayoutId id="2147485898" r:id="rId81"/>
    <p:sldLayoutId id="2147485899" r:id="rId82"/>
    <p:sldLayoutId id="2147485900" r:id="rId83"/>
    <p:sldLayoutId id="2147485901" r:id="rId84"/>
    <p:sldLayoutId id="2147485902" r:id="rId85"/>
    <p:sldLayoutId id="2147485903" r:id="rId86"/>
    <p:sldLayoutId id="2147485904" r:id="rId87"/>
    <p:sldLayoutId id="2147485905" r:id="rId88"/>
    <p:sldLayoutId id="2147485906" r:id="rId89"/>
    <p:sldLayoutId id="2147485907" r:id="rId90"/>
    <p:sldLayoutId id="2147485908" r:id="rId91"/>
    <p:sldLayoutId id="2147485909" r:id="rId92"/>
    <p:sldLayoutId id="2147485910" r:id="rId93"/>
    <p:sldLayoutId id="2147485911" r:id="rId94"/>
    <p:sldLayoutId id="2147485912" r:id="rId95"/>
    <p:sldLayoutId id="2147485913" r:id="rId96"/>
    <p:sldLayoutId id="2147485914" r:id="rId97"/>
    <p:sldLayoutId id="2147485915" r:id="rId98"/>
    <p:sldLayoutId id="2147485916" r:id="rId99"/>
    <p:sldLayoutId id="2147485917" r:id="rId100"/>
    <p:sldLayoutId id="2147485918" r:id="rId101"/>
    <p:sldLayoutId id="2147485919" r:id="rId102"/>
    <p:sldLayoutId id="2147485920" r:id="rId103"/>
    <p:sldLayoutId id="2147485921" r:id="rId104"/>
    <p:sldLayoutId id="2147485922" r:id="rId105"/>
    <p:sldLayoutId id="2147485923" r:id="rId106"/>
    <p:sldLayoutId id="2147485924" r:id="rId107"/>
    <p:sldLayoutId id="2147485925" r:id="rId108"/>
    <p:sldLayoutId id="2147485926" r:id="rId109"/>
    <p:sldLayoutId id="2147485927" r:id="rId110"/>
    <p:sldLayoutId id="2147485928" r:id="rId111"/>
    <p:sldLayoutId id="2147485929" r:id="rId112"/>
    <p:sldLayoutId id="2147485930" r:id="rId113"/>
    <p:sldLayoutId id="2147485931" r:id="rId114"/>
    <p:sldLayoutId id="2147485932" r:id="rId115"/>
    <p:sldLayoutId id="2147485933" r:id="rId116"/>
    <p:sldLayoutId id="2147485934" r:id="rId117"/>
    <p:sldLayoutId id="2147485935" r:id="rId118"/>
    <p:sldLayoutId id="2147485936" r:id="rId119"/>
    <p:sldLayoutId id="2147485937" r:id="rId120"/>
    <p:sldLayoutId id="2147485938" r:id="rId121"/>
    <p:sldLayoutId id="2147485939" r:id="rId122"/>
    <p:sldLayoutId id="2147485940" r:id="rId123"/>
    <p:sldLayoutId id="2147485941" r:id="rId124"/>
    <p:sldLayoutId id="2147485942" r:id="rId125"/>
    <p:sldLayoutId id="2147485943" r:id="rId126"/>
    <p:sldLayoutId id="2147485944" r:id="rId127"/>
    <p:sldLayoutId id="2147485945" r:id="rId128"/>
    <p:sldLayoutId id="2147485946" r:id="rId129"/>
    <p:sldLayoutId id="2147485947" r:id="rId130"/>
    <p:sldLayoutId id="2147485948" r:id="rId131"/>
    <p:sldLayoutId id="2147485949" r:id="rId132"/>
    <p:sldLayoutId id="2147485950" r:id="rId133"/>
    <p:sldLayoutId id="2147485951" r:id="rId134"/>
    <p:sldLayoutId id="2147485952" r:id="rId135"/>
    <p:sldLayoutId id="2147485953" r:id="rId136"/>
    <p:sldLayoutId id="2147485954" r:id="rId137"/>
    <p:sldLayoutId id="2147485955" r:id="rId138"/>
    <p:sldLayoutId id="2147485956" r:id="rId139"/>
    <p:sldLayoutId id="2147485957" r:id="rId140"/>
    <p:sldLayoutId id="2147485958" r:id="rId141"/>
    <p:sldLayoutId id="2147485959" r:id="rId142"/>
    <p:sldLayoutId id="2147485960" r:id="rId143"/>
    <p:sldLayoutId id="2147485961" r:id="rId144"/>
    <p:sldLayoutId id="2147485962" r:id="rId145"/>
    <p:sldLayoutId id="2147485963" r:id="rId146"/>
    <p:sldLayoutId id="2147485964" r:id="rId147"/>
    <p:sldLayoutId id="2147485965" r:id="rId148"/>
    <p:sldLayoutId id="2147485966" r:id="rId149"/>
    <p:sldLayoutId id="2147485967" r:id="rId150"/>
    <p:sldLayoutId id="2147485968" r:id="rId151"/>
    <p:sldLayoutId id="2147485969" r:id="rId152"/>
    <p:sldLayoutId id="2147485970" r:id="rId153"/>
    <p:sldLayoutId id="2147485971" r:id="rId154"/>
    <p:sldLayoutId id="2147485972" r:id="rId155"/>
    <p:sldLayoutId id="2147485973" r:id="rId156"/>
    <p:sldLayoutId id="2147485974" r:id="rId157"/>
    <p:sldLayoutId id="2147485975" r:id="rId158"/>
    <p:sldLayoutId id="2147485976" r:id="rId159"/>
    <p:sldLayoutId id="2147485977" r:id="rId160"/>
    <p:sldLayoutId id="2147485978" r:id="rId161"/>
    <p:sldLayoutId id="2147485979" r:id="rId162"/>
    <p:sldLayoutId id="2147485980" r:id="rId163"/>
    <p:sldLayoutId id="2147485981" r:id="rId164"/>
    <p:sldLayoutId id="2147485982" r:id="rId165"/>
    <p:sldLayoutId id="2147485983" r:id="rId166"/>
    <p:sldLayoutId id="2147485984" r:id="rId167"/>
    <p:sldLayoutId id="2147485985" r:id="rId168"/>
    <p:sldLayoutId id="2147485986" r:id="rId169"/>
    <p:sldLayoutId id="2147485987" r:id="rId170"/>
    <p:sldLayoutId id="2147485988" r:id="rId171"/>
    <p:sldLayoutId id="2147485989" r:id="rId172"/>
    <p:sldLayoutId id="2147485990" r:id="rId173"/>
    <p:sldLayoutId id="2147485991" r:id="rId174"/>
    <p:sldLayoutId id="2147485992" r:id="rId175"/>
    <p:sldLayoutId id="2147485993" r:id="rId176"/>
    <p:sldLayoutId id="2147485994" r:id="rId177"/>
    <p:sldLayoutId id="2147485995" r:id="rId178"/>
    <p:sldLayoutId id="2147485996" r:id="rId179"/>
    <p:sldLayoutId id="2147485997" r:id="rId180"/>
    <p:sldLayoutId id="2147485998" r:id="rId181"/>
    <p:sldLayoutId id="2147485999" r:id="rId182"/>
    <p:sldLayoutId id="2147486000" r:id="rId183"/>
    <p:sldLayoutId id="2147486001" r:id="rId184"/>
    <p:sldLayoutId id="2147486002" r:id="rId185"/>
    <p:sldLayoutId id="2147486003" r:id="rId186"/>
    <p:sldLayoutId id="2147486004" r:id="rId187"/>
    <p:sldLayoutId id="2147486005" r:id="rId188"/>
    <p:sldLayoutId id="2147486006" r:id="rId189"/>
    <p:sldLayoutId id="2147486007" r:id="rId190"/>
    <p:sldLayoutId id="2147486008" r:id="rId191"/>
    <p:sldLayoutId id="2147486009" r:id="rId192"/>
    <p:sldLayoutId id="2147486010" r:id="rId193"/>
    <p:sldLayoutId id="2147486011" r:id="rId194"/>
    <p:sldLayoutId id="2147486012" r:id="rId195"/>
    <p:sldLayoutId id="2147486013" r:id="rId196"/>
    <p:sldLayoutId id="2147486014" r:id="rId197"/>
    <p:sldLayoutId id="2147486015" r:id="rId198"/>
    <p:sldLayoutId id="2147486016" r:id="rId199"/>
    <p:sldLayoutId id="2147486017" r:id="rId200"/>
    <p:sldLayoutId id="2147486018" r:id="rId201"/>
    <p:sldLayoutId id="2147486019" r:id="rId202"/>
    <p:sldLayoutId id="2147486020" r:id="rId203"/>
    <p:sldLayoutId id="2147486021" r:id="rId204"/>
    <p:sldLayoutId id="2147486022" r:id="rId205"/>
    <p:sldLayoutId id="2147486023" r:id="rId206"/>
    <p:sldLayoutId id="2147486024" r:id="rId207"/>
    <p:sldLayoutId id="2147486025" r:id="rId208"/>
    <p:sldLayoutId id="2147486026" r:id="rId209"/>
    <p:sldLayoutId id="2147486027" r:id="rId210"/>
    <p:sldLayoutId id="2147486028" r:id="rId211"/>
    <p:sldLayoutId id="2147486029" r:id="rId212"/>
    <p:sldLayoutId id="2147486030" r:id="rId213"/>
    <p:sldLayoutId id="2147486031" r:id="rId214"/>
    <p:sldLayoutId id="2147486032" r:id="rId215"/>
    <p:sldLayoutId id="2147486033" r:id="rId216"/>
    <p:sldLayoutId id="2147486034" r:id="rId217"/>
    <p:sldLayoutId id="2147486035" r:id="rId218"/>
    <p:sldLayoutId id="2147486036" r:id="rId219"/>
    <p:sldLayoutId id="2147486037" r:id="rId220"/>
    <p:sldLayoutId id="2147486038" r:id="rId221"/>
    <p:sldLayoutId id="2147486039" r:id="rId222"/>
    <p:sldLayoutId id="2147486040" r:id="rId223"/>
    <p:sldLayoutId id="2147486041" r:id="rId224"/>
    <p:sldLayoutId id="2147486042" r:id="rId225"/>
    <p:sldLayoutId id="2147486043" r:id="rId226"/>
    <p:sldLayoutId id="2147486044" r:id="rId227"/>
    <p:sldLayoutId id="2147486045" r:id="rId228"/>
    <p:sldLayoutId id="2147486046" r:id="rId229"/>
    <p:sldLayoutId id="2147486047" r:id="rId230"/>
    <p:sldLayoutId id="2147486048" r:id="rId231"/>
    <p:sldLayoutId id="2147486049" r:id="rId232"/>
    <p:sldLayoutId id="2147486050" r:id="rId233"/>
    <p:sldLayoutId id="2147486051" r:id="rId234"/>
    <p:sldLayoutId id="2147486052" r:id="rId235"/>
    <p:sldLayoutId id="2147486053" r:id="rId236"/>
    <p:sldLayoutId id="2147486054" r:id="rId237"/>
    <p:sldLayoutId id="2147486055" r:id="rId238"/>
    <p:sldLayoutId id="2147486056" r:id="rId239"/>
    <p:sldLayoutId id="2147486057" r:id="rId240"/>
    <p:sldLayoutId id="2147486058" r:id="rId241"/>
    <p:sldLayoutId id="2147486059" r:id="rId242"/>
    <p:sldLayoutId id="2147486060" r:id="rId243"/>
    <p:sldLayoutId id="2147486061" r:id="rId244"/>
    <p:sldLayoutId id="2147486062" r:id="rId245"/>
    <p:sldLayoutId id="2147486063" r:id="rId246"/>
    <p:sldLayoutId id="2147486064" r:id="rId247"/>
    <p:sldLayoutId id="2147486065" r:id="rId248"/>
    <p:sldLayoutId id="2147486066" r:id="rId249"/>
    <p:sldLayoutId id="2147486067" r:id="rId250"/>
    <p:sldLayoutId id="2147486068" r:id="rId251"/>
    <p:sldLayoutId id="2147486069" r:id="rId252"/>
    <p:sldLayoutId id="2147486070" r:id="rId253"/>
    <p:sldLayoutId id="2147486071" r:id="rId254"/>
    <p:sldLayoutId id="2147486072" r:id="rId255"/>
    <p:sldLayoutId id="2147486073" r:id="rId256"/>
    <p:sldLayoutId id="2147486074" r:id="rId257"/>
    <p:sldLayoutId id="2147486075" r:id="rId258"/>
    <p:sldLayoutId id="2147486076" r:id="rId259"/>
    <p:sldLayoutId id="2147486077" r:id="rId260"/>
    <p:sldLayoutId id="2147486078" r:id="rId261"/>
    <p:sldLayoutId id="2147486079" r:id="rId262"/>
    <p:sldLayoutId id="2147486080" r:id="rId263"/>
    <p:sldLayoutId id="2147486081" r:id="rId264"/>
    <p:sldLayoutId id="2147486082" r:id="rId265"/>
    <p:sldLayoutId id="2147486083" r:id="rId266"/>
    <p:sldLayoutId id="2147486084" r:id="rId267"/>
    <p:sldLayoutId id="2147486085" r:id="rId268"/>
    <p:sldLayoutId id="2147486086" r:id="rId269"/>
    <p:sldLayoutId id="2147486087" r:id="rId270"/>
    <p:sldLayoutId id="2147486088" r:id="rId271"/>
    <p:sldLayoutId id="2147486089" r:id="rId272"/>
    <p:sldLayoutId id="2147486090" r:id="rId273"/>
    <p:sldLayoutId id="2147486091" r:id="rId274"/>
    <p:sldLayoutId id="2147486092" r:id="rId275"/>
    <p:sldLayoutId id="2147486093" r:id="rId276"/>
    <p:sldLayoutId id="2147486094" r:id="rId277"/>
    <p:sldLayoutId id="2147486095" r:id="rId278"/>
    <p:sldLayoutId id="2147486096" r:id="rId279"/>
    <p:sldLayoutId id="2147486097" r:id="rId280"/>
    <p:sldLayoutId id="2147486098" r:id="rId281"/>
    <p:sldLayoutId id="2147486099" r:id="rId282"/>
    <p:sldLayoutId id="2147486100" r:id="rId283"/>
    <p:sldLayoutId id="2147486101" r:id="rId284"/>
    <p:sldLayoutId id="2147486102" r:id="rId285"/>
    <p:sldLayoutId id="2147486103" r:id="rId286"/>
    <p:sldLayoutId id="2147486104" r:id="rId287"/>
    <p:sldLayoutId id="2147486105" r:id="rId288"/>
    <p:sldLayoutId id="2147486106" r:id="rId289"/>
    <p:sldLayoutId id="2147486107" r:id="rId290"/>
    <p:sldLayoutId id="2147486108" r:id="rId291"/>
    <p:sldLayoutId id="2147486109" r:id="rId292"/>
    <p:sldLayoutId id="2147486110" r:id="rId293"/>
    <p:sldLayoutId id="2147486111" r:id="rId294"/>
    <p:sldLayoutId id="2147486112" r:id="rId295"/>
    <p:sldLayoutId id="2147486113" r:id="rId296"/>
    <p:sldLayoutId id="2147486114" r:id="rId297"/>
    <p:sldLayoutId id="2147486115" r:id="rId298"/>
    <p:sldLayoutId id="2147486116" r:id="rId299"/>
    <p:sldLayoutId id="2147486117" r:id="rId300"/>
    <p:sldLayoutId id="2147486118" r:id="rId301"/>
    <p:sldLayoutId id="2147486119" r:id="rId302"/>
    <p:sldLayoutId id="2147486120" r:id="rId303"/>
    <p:sldLayoutId id="2147486121" r:id="rId304"/>
    <p:sldLayoutId id="2147486122" r:id="rId305"/>
    <p:sldLayoutId id="2147486123" r:id="rId306"/>
    <p:sldLayoutId id="2147486124" r:id="rId307"/>
    <p:sldLayoutId id="2147486125" r:id="rId308"/>
    <p:sldLayoutId id="2147486126" r:id="rId309"/>
    <p:sldLayoutId id="2147486127" r:id="rId310"/>
    <p:sldLayoutId id="2147486128" r:id="rId311"/>
    <p:sldLayoutId id="2147486129" r:id="rId312"/>
    <p:sldLayoutId id="2147486130" r:id="rId313"/>
    <p:sldLayoutId id="2147486131" r:id="rId314"/>
    <p:sldLayoutId id="2147486132" r:id="rId315"/>
    <p:sldLayoutId id="2147486133" r:id="rId316"/>
    <p:sldLayoutId id="2147486134" r:id="rId317"/>
    <p:sldLayoutId id="2147486135" r:id="rId318"/>
    <p:sldLayoutId id="2147486136" r:id="rId319"/>
    <p:sldLayoutId id="2147486137" r:id="rId320"/>
    <p:sldLayoutId id="2147486138" r:id="rId321"/>
    <p:sldLayoutId id="2147486139" r:id="rId322"/>
    <p:sldLayoutId id="2147486140" r:id="rId323"/>
    <p:sldLayoutId id="2147486141" r:id="rId324"/>
    <p:sldLayoutId id="2147486142" r:id="rId325"/>
    <p:sldLayoutId id="2147486143" r:id="rId326"/>
    <p:sldLayoutId id="2147486144" r:id="rId327"/>
    <p:sldLayoutId id="2147486145" r:id="rId328"/>
    <p:sldLayoutId id="2147486146" r:id="rId329"/>
    <p:sldLayoutId id="2147486147" r:id="rId330"/>
    <p:sldLayoutId id="2147486148" r:id="rId331"/>
    <p:sldLayoutId id="2147486149" r:id="rId332"/>
    <p:sldLayoutId id="2147486150" r:id="rId333"/>
    <p:sldLayoutId id="2147486151" r:id="rId334"/>
    <p:sldLayoutId id="2147486152" r:id="rId335"/>
    <p:sldLayoutId id="2147486153" r:id="rId336"/>
    <p:sldLayoutId id="2147486154" r:id="rId337"/>
    <p:sldLayoutId id="2147486155" r:id="rId338"/>
    <p:sldLayoutId id="2147486156" r:id="rId339"/>
    <p:sldLayoutId id="2147486157" r:id="rId340"/>
    <p:sldLayoutId id="2147486158" r:id="rId341"/>
    <p:sldLayoutId id="2147486159" r:id="rId342"/>
    <p:sldLayoutId id="2147486160" r:id="rId343"/>
    <p:sldLayoutId id="2147486161" r:id="rId344"/>
    <p:sldLayoutId id="2147486162" r:id="rId345"/>
    <p:sldLayoutId id="2147486163" r:id="rId346"/>
    <p:sldLayoutId id="2147486164" r:id="rId347"/>
    <p:sldLayoutId id="2147486165" r:id="rId348"/>
    <p:sldLayoutId id="2147486166" r:id="rId349"/>
    <p:sldLayoutId id="2147486167" r:id="rId350"/>
    <p:sldLayoutId id="2147486168" r:id="rId351"/>
    <p:sldLayoutId id="2147486169" r:id="rId352"/>
    <p:sldLayoutId id="2147486170" r:id="rId353"/>
    <p:sldLayoutId id="2147486171" r:id="rId354"/>
    <p:sldLayoutId id="2147486172" r:id="rId355"/>
    <p:sldLayoutId id="2147486173" r:id="rId356"/>
    <p:sldLayoutId id="2147486174" r:id="rId357"/>
    <p:sldLayoutId id="2147486175" r:id="rId358"/>
    <p:sldLayoutId id="2147486176" r:id="rId359"/>
    <p:sldLayoutId id="2147486177" r:id="rId360"/>
    <p:sldLayoutId id="2147486178" r:id="rId361"/>
    <p:sldLayoutId id="2147486179" r:id="rId362"/>
    <p:sldLayoutId id="2147486180" r:id="rId363"/>
    <p:sldLayoutId id="2147486181" r:id="rId364"/>
    <p:sldLayoutId id="2147486182" r:id="rId365"/>
    <p:sldLayoutId id="2147486183" r:id="rId366"/>
    <p:sldLayoutId id="2147486184" r:id="rId367"/>
    <p:sldLayoutId id="2147486185" r:id="rId368"/>
    <p:sldLayoutId id="2147486186" r:id="rId369"/>
    <p:sldLayoutId id="2147486187" r:id="rId370"/>
    <p:sldLayoutId id="2147486188" r:id="rId371"/>
    <p:sldLayoutId id="2147486189" r:id="rId372"/>
    <p:sldLayoutId id="2147486190" r:id="rId373"/>
    <p:sldLayoutId id="2147486191" r:id="rId374"/>
    <p:sldLayoutId id="2147486192" r:id="rId375"/>
    <p:sldLayoutId id="2147486193" r:id="rId376"/>
    <p:sldLayoutId id="2147486194" r:id="rId377"/>
    <p:sldLayoutId id="2147486195" r:id="rId378"/>
    <p:sldLayoutId id="2147486196" r:id="rId379"/>
    <p:sldLayoutId id="2147486197" r:id="rId380"/>
    <p:sldLayoutId id="2147486198" r:id="rId381"/>
    <p:sldLayoutId id="2147486199" r:id="rId382"/>
    <p:sldLayoutId id="2147486200" r:id="rId383"/>
    <p:sldLayoutId id="2147486201" r:id="rId384"/>
    <p:sldLayoutId id="2147486202" r:id="rId385"/>
    <p:sldLayoutId id="2147486203" r:id="rId386"/>
    <p:sldLayoutId id="2147486204" r:id="rId387"/>
    <p:sldLayoutId id="2147486205" r:id="rId388"/>
    <p:sldLayoutId id="2147486206" r:id="rId389"/>
    <p:sldLayoutId id="2147486207" r:id="rId390"/>
    <p:sldLayoutId id="2147486208" r:id="rId391"/>
    <p:sldLayoutId id="2147486209" r:id="rId392"/>
    <p:sldLayoutId id="2147486210" r:id="rId393"/>
    <p:sldLayoutId id="2147486211" r:id="rId394"/>
    <p:sldLayoutId id="2147486212" r:id="rId395"/>
    <p:sldLayoutId id="2147486213" r:id="rId396"/>
    <p:sldLayoutId id="2147486214" r:id="rId397"/>
    <p:sldLayoutId id="2147486215" r:id="rId398"/>
    <p:sldLayoutId id="2147486216" r:id="rId399"/>
    <p:sldLayoutId id="2147486217" r:id="rId400"/>
    <p:sldLayoutId id="2147486218" r:id="rId401"/>
    <p:sldLayoutId id="2147486219" r:id="rId402"/>
    <p:sldLayoutId id="2147486220" r:id="rId403"/>
    <p:sldLayoutId id="2147486221" r:id="rId404"/>
    <p:sldLayoutId id="2147486222" r:id="rId405"/>
    <p:sldLayoutId id="2147486223" r:id="rId406"/>
    <p:sldLayoutId id="2147486224" r:id="rId407"/>
    <p:sldLayoutId id="2147486225" r:id="rId408"/>
    <p:sldLayoutId id="2147486226" r:id="rId409"/>
    <p:sldLayoutId id="2147486227" r:id="rId410"/>
    <p:sldLayoutId id="2147486228" r:id="rId411"/>
    <p:sldLayoutId id="2147486229" r:id="rId412"/>
    <p:sldLayoutId id="2147486230" r:id="rId413"/>
    <p:sldLayoutId id="2147486231" r:id="rId414"/>
    <p:sldLayoutId id="2147486232" r:id="rId415"/>
    <p:sldLayoutId id="2147486233" r:id="rId416"/>
    <p:sldLayoutId id="2147486234" r:id="rId417"/>
    <p:sldLayoutId id="2147486235" r:id="rId418"/>
    <p:sldLayoutId id="2147486236" r:id="rId419"/>
    <p:sldLayoutId id="2147486237" r:id="rId420"/>
    <p:sldLayoutId id="2147486238" r:id="rId421"/>
    <p:sldLayoutId id="2147486239" r:id="rId422"/>
    <p:sldLayoutId id="2147486240" r:id="rId423"/>
    <p:sldLayoutId id="2147486241" r:id="rId424"/>
    <p:sldLayoutId id="2147486242" r:id="rId425"/>
    <p:sldLayoutId id="2147486243" r:id="rId426"/>
    <p:sldLayoutId id="2147486244" r:id="rId427"/>
    <p:sldLayoutId id="2147486245" r:id="rId428"/>
    <p:sldLayoutId id="2147486246" r:id="rId429"/>
    <p:sldLayoutId id="2147486247" r:id="rId430"/>
    <p:sldLayoutId id="2147486248" r:id="rId431"/>
    <p:sldLayoutId id="2147486249" r:id="rId432"/>
    <p:sldLayoutId id="2147486250" r:id="rId433"/>
    <p:sldLayoutId id="2147486251" r:id="rId434"/>
    <p:sldLayoutId id="2147486252" r:id="rId435"/>
    <p:sldLayoutId id="2147486253" r:id="rId436"/>
    <p:sldLayoutId id="2147486254" r:id="rId437"/>
    <p:sldLayoutId id="2147486255" r:id="rId438"/>
    <p:sldLayoutId id="2147486256" r:id="rId439"/>
    <p:sldLayoutId id="2147486257" r:id="rId440"/>
    <p:sldLayoutId id="2147486258" r:id="rId441"/>
    <p:sldLayoutId id="2147486259" r:id="rId442"/>
    <p:sldLayoutId id="2147486260" r:id="rId443"/>
    <p:sldLayoutId id="2147486261" r:id="rId444"/>
    <p:sldLayoutId id="2147486262" r:id="rId445"/>
    <p:sldLayoutId id="2147486263" r:id="rId446"/>
    <p:sldLayoutId id="2147486264" r:id="rId447"/>
    <p:sldLayoutId id="2147486265" r:id="rId448"/>
    <p:sldLayoutId id="2147486266" r:id="rId449"/>
    <p:sldLayoutId id="2147486267" r:id="rId450"/>
    <p:sldLayoutId id="2147486268" r:id="rId451"/>
    <p:sldLayoutId id="2147486269" r:id="rId452"/>
    <p:sldLayoutId id="2147486270" r:id="rId453"/>
    <p:sldLayoutId id="2147486271" r:id="rId454"/>
    <p:sldLayoutId id="2147486272" r:id="rId455"/>
    <p:sldLayoutId id="2147486273" r:id="rId456"/>
    <p:sldLayoutId id="2147486274" r:id="rId457"/>
    <p:sldLayoutId id="2147486275" r:id="rId458"/>
    <p:sldLayoutId id="2147486276" r:id="rId459"/>
    <p:sldLayoutId id="2147486277" r:id="rId460"/>
    <p:sldLayoutId id="2147486278" r:id="rId461"/>
    <p:sldLayoutId id="2147486279" r:id="rId462"/>
    <p:sldLayoutId id="2147486280" r:id="rId463"/>
    <p:sldLayoutId id="2147486281" r:id="rId464"/>
    <p:sldLayoutId id="2147486282" r:id="rId465"/>
    <p:sldLayoutId id="2147486283" r:id="rId466"/>
    <p:sldLayoutId id="2147486284" r:id="rId467"/>
    <p:sldLayoutId id="2147486285" r:id="rId468"/>
    <p:sldLayoutId id="2147486286" r:id="rId469"/>
    <p:sldLayoutId id="2147486287" r:id="rId470"/>
    <p:sldLayoutId id="2147486288" r:id="rId471"/>
    <p:sldLayoutId id="2147486289" r:id="rId472"/>
    <p:sldLayoutId id="2147486290" r:id="rId473"/>
    <p:sldLayoutId id="2147486291" r:id="rId474"/>
    <p:sldLayoutId id="2147486292" r:id="rId475"/>
    <p:sldLayoutId id="2147486293" r:id="rId476"/>
    <p:sldLayoutId id="2147486294" r:id="rId477"/>
    <p:sldLayoutId id="2147486295" r:id="rId478"/>
    <p:sldLayoutId id="2147486296" r:id="rId479"/>
    <p:sldLayoutId id="2147486297" r:id="rId480"/>
    <p:sldLayoutId id="2147486298" r:id="rId481"/>
    <p:sldLayoutId id="2147486299" r:id="rId482"/>
    <p:sldLayoutId id="2147486300" r:id="rId483"/>
    <p:sldLayoutId id="2147486301" r:id="rId484"/>
    <p:sldLayoutId id="2147486302" r:id="rId485"/>
    <p:sldLayoutId id="2147486303" r:id="rId486"/>
    <p:sldLayoutId id="2147486304" r:id="rId487"/>
    <p:sldLayoutId id="2147486305" r:id="rId488"/>
    <p:sldLayoutId id="2147486306" r:id="rId489"/>
    <p:sldLayoutId id="2147486307" r:id="rId490"/>
    <p:sldLayoutId id="2147486308" r:id="rId491"/>
    <p:sldLayoutId id="2147486309" r:id="rId492"/>
    <p:sldLayoutId id="2147486310" r:id="rId493"/>
    <p:sldLayoutId id="2147486311" r:id="rId494"/>
    <p:sldLayoutId id="2147486312" r:id="rId495"/>
    <p:sldLayoutId id="2147486313" r:id="rId496"/>
    <p:sldLayoutId id="2147486314" r:id="rId497"/>
    <p:sldLayoutId id="2147486315" r:id="rId498"/>
    <p:sldLayoutId id="2147486316" r:id="rId499"/>
    <p:sldLayoutId id="2147486317" r:id="rId500"/>
    <p:sldLayoutId id="2147486318" r:id="rId501"/>
    <p:sldLayoutId id="2147486319" r:id="rId502"/>
    <p:sldLayoutId id="2147486320" r:id="rId503"/>
    <p:sldLayoutId id="2147486321" r:id="rId504"/>
    <p:sldLayoutId id="2147486322" r:id="rId505"/>
    <p:sldLayoutId id="2147486323" r:id="rId506"/>
    <p:sldLayoutId id="2147486324" r:id="rId507"/>
    <p:sldLayoutId id="2147486325" r:id="rId508"/>
    <p:sldLayoutId id="2147486326" r:id="rId509"/>
    <p:sldLayoutId id="2147486327" r:id="rId510"/>
    <p:sldLayoutId id="2147486328" r:id="rId511"/>
    <p:sldLayoutId id="2147486329" r:id="rId512"/>
    <p:sldLayoutId id="2147486330" r:id="rId513"/>
    <p:sldLayoutId id="2147486331" r:id="rId514"/>
    <p:sldLayoutId id="2147486332" r:id="rId515"/>
    <p:sldLayoutId id="2147486333" r:id="rId516"/>
    <p:sldLayoutId id="2147486334" r:id="rId517"/>
    <p:sldLayoutId id="2147486335" r:id="rId518"/>
    <p:sldLayoutId id="2147486336" r:id="rId519"/>
    <p:sldLayoutId id="2147486337" r:id="rId520"/>
    <p:sldLayoutId id="2147486338" r:id="rId521"/>
    <p:sldLayoutId id="2147486339" r:id="rId522"/>
    <p:sldLayoutId id="2147486340" r:id="rId523"/>
    <p:sldLayoutId id="2147486341" r:id="rId524"/>
    <p:sldLayoutId id="2147486342" r:id="rId525"/>
    <p:sldLayoutId id="2147486343" r:id="rId526"/>
    <p:sldLayoutId id="2147486344" r:id="rId527"/>
    <p:sldLayoutId id="2147486345" r:id="rId528"/>
    <p:sldLayoutId id="2147486346" r:id="rId529"/>
    <p:sldLayoutId id="2147486347" r:id="rId530"/>
    <p:sldLayoutId id="2147486348" r:id="rId531"/>
    <p:sldLayoutId id="2147486349" r:id="rId532"/>
    <p:sldLayoutId id="2147486350" r:id="rId533"/>
    <p:sldLayoutId id="2147486351" r:id="rId534"/>
    <p:sldLayoutId id="2147486352" r:id="rId535"/>
    <p:sldLayoutId id="2147486353" r:id="rId536"/>
    <p:sldLayoutId id="2147486354" r:id="rId537"/>
    <p:sldLayoutId id="2147486355" r:id="rId538"/>
    <p:sldLayoutId id="2147486356" r:id="rId539"/>
    <p:sldLayoutId id="2147486357" r:id="rId540"/>
    <p:sldLayoutId id="2147486358" r:id="rId541"/>
    <p:sldLayoutId id="2147486359" r:id="rId542"/>
    <p:sldLayoutId id="2147486360" r:id="rId543"/>
    <p:sldLayoutId id="2147486361" r:id="rId544"/>
    <p:sldLayoutId id="2147486362" r:id="rId545"/>
    <p:sldLayoutId id="2147486363" r:id="rId546"/>
    <p:sldLayoutId id="2147486364" r:id="rId547"/>
    <p:sldLayoutId id="2147486365" r:id="rId548"/>
    <p:sldLayoutId id="2147486366" r:id="rId549"/>
    <p:sldLayoutId id="2147486367" r:id="rId550"/>
    <p:sldLayoutId id="2147486368" r:id="rId551"/>
    <p:sldLayoutId id="2147486369" r:id="rId552"/>
    <p:sldLayoutId id="2147486370" r:id="rId553"/>
    <p:sldLayoutId id="2147486371" r:id="rId554"/>
    <p:sldLayoutId id="2147486372" r:id="rId555"/>
    <p:sldLayoutId id="2147486373" r:id="rId556"/>
    <p:sldLayoutId id="2147486374" r:id="rId557"/>
    <p:sldLayoutId id="2147486375" r:id="rId558"/>
    <p:sldLayoutId id="2147486376" r:id="rId559"/>
    <p:sldLayoutId id="2147486377" r:id="rId560"/>
    <p:sldLayoutId id="2147486378" r:id="rId561"/>
    <p:sldLayoutId id="2147486379" r:id="rId562"/>
    <p:sldLayoutId id="2147486380" r:id="rId563"/>
    <p:sldLayoutId id="2147486381" r:id="rId564"/>
    <p:sldLayoutId id="2147486382" r:id="rId565"/>
    <p:sldLayoutId id="2147486383" r:id="rId566"/>
    <p:sldLayoutId id="2147486384" r:id="rId567"/>
    <p:sldLayoutId id="2147486385" r:id="rId568"/>
    <p:sldLayoutId id="2147486386" r:id="rId569"/>
    <p:sldLayoutId id="2147486387" r:id="rId570"/>
    <p:sldLayoutId id="2147486388" r:id="rId571"/>
    <p:sldLayoutId id="2147486389" r:id="rId572"/>
    <p:sldLayoutId id="2147486390" r:id="rId573"/>
    <p:sldLayoutId id="2147486391" r:id="rId574"/>
    <p:sldLayoutId id="2147486392" r:id="rId575"/>
    <p:sldLayoutId id="2147486393" r:id="rId576"/>
    <p:sldLayoutId id="2147486394" r:id="rId577"/>
    <p:sldLayoutId id="2147486395" r:id="rId578"/>
    <p:sldLayoutId id="2147486396" r:id="rId579"/>
    <p:sldLayoutId id="2147486397" r:id="rId580"/>
    <p:sldLayoutId id="2147486398" r:id="rId581"/>
    <p:sldLayoutId id="2147486399" r:id="rId582"/>
    <p:sldLayoutId id="2147486400" r:id="rId583"/>
    <p:sldLayoutId id="2147486401" r:id="rId584"/>
    <p:sldLayoutId id="2147486402" r:id="rId585"/>
    <p:sldLayoutId id="2147486403" r:id="rId586"/>
    <p:sldLayoutId id="2147486404" r:id="rId587"/>
    <p:sldLayoutId id="2147486405" r:id="rId588"/>
    <p:sldLayoutId id="2147486406" r:id="rId589"/>
    <p:sldLayoutId id="2147486407" r:id="rId590"/>
    <p:sldLayoutId id="2147486408" r:id="rId591"/>
    <p:sldLayoutId id="2147486409" r:id="rId592"/>
    <p:sldLayoutId id="2147486410" r:id="rId593"/>
    <p:sldLayoutId id="2147486411" r:id="rId594"/>
    <p:sldLayoutId id="2147486412" r:id="rId595"/>
    <p:sldLayoutId id="2147486413" r:id="rId596"/>
    <p:sldLayoutId id="2147486414" r:id="rId597"/>
    <p:sldLayoutId id="2147486415" r:id="rId598"/>
    <p:sldLayoutId id="2147486416" r:id="rId599"/>
    <p:sldLayoutId id="2147486417" r:id="rId600"/>
    <p:sldLayoutId id="2147486418" r:id="rId601"/>
    <p:sldLayoutId id="2147486419" r:id="rId602"/>
    <p:sldLayoutId id="2147486420" r:id="rId603"/>
    <p:sldLayoutId id="2147486421" r:id="rId604"/>
    <p:sldLayoutId id="2147486422" r:id="rId605"/>
    <p:sldLayoutId id="2147486423" r:id="rId606"/>
    <p:sldLayoutId id="2147486424" r:id="rId607"/>
    <p:sldLayoutId id="2147486425" r:id="rId608"/>
    <p:sldLayoutId id="2147486426" r:id="rId609"/>
    <p:sldLayoutId id="2147486427" r:id="rId610"/>
    <p:sldLayoutId id="2147486428" r:id="rId611"/>
    <p:sldLayoutId id="2147486429" r:id="rId612"/>
    <p:sldLayoutId id="2147486430" r:id="rId613"/>
    <p:sldLayoutId id="2147486431" r:id="rId614"/>
    <p:sldLayoutId id="2147486432" r:id="rId615"/>
    <p:sldLayoutId id="2147486433" r:id="rId616"/>
    <p:sldLayoutId id="2147486434" r:id="rId617"/>
    <p:sldLayoutId id="2147486435" r:id="rId618"/>
    <p:sldLayoutId id="2147486436" r:id="rId619"/>
    <p:sldLayoutId id="2147486437" r:id="rId620"/>
    <p:sldLayoutId id="2147486438" r:id="rId621"/>
    <p:sldLayoutId id="2147486439" r:id="rId622"/>
    <p:sldLayoutId id="2147486440" r:id="rId623"/>
    <p:sldLayoutId id="2147486441" r:id="rId624"/>
    <p:sldLayoutId id="2147486442" r:id="rId625"/>
    <p:sldLayoutId id="2147486443" r:id="rId626"/>
    <p:sldLayoutId id="2147486444" r:id="rId627"/>
    <p:sldLayoutId id="2147486445" r:id="rId628"/>
    <p:sldLayoutId id="2147486446" r:id="rId629"/>
    <p:sldLayoutId id="2147486447" r:id="rId630"/>
    <p:sldLayoutId id="2147486448" r:id="rId631"/>
    <p:sldLayoutId id="2147486449" r:id="rId632"/>
    <p:sldLayoutId id="2147486450" r:id="rId633"/>
    <p:sldLayoutId id="2147486451" r:id="rId634"/>
    <p:sldLayoutId id="2147486452" r:id="rId635"/>
    <p:sldLayoutId id="2147486453" r:id="rId636"/>
    <p:sldLayoutId id="2147486454" r:id="rId637"/>
    <p:sldLayoutId id="2147486455" r:id="rId638"/>
    <p:sldLayoutId id="2147486456" r:id="rId639"/>
    <p:sldLayoutId id="2147486457" r:id="rId640"/>
    <p:sldLayoutId id="2147486458" r:id="rId641"/>
    <p:sldLayoutId id="2147486459" r:id="rId642"/>
    <p:sldLayoutId id="2147486460" r:id="rId643"/>
    <p:sldLayoutId id="2147486461" r:id="rId644"/>
    <p:sldLayoutId id="2147486462" r:id="rId645"/>
    <p:sldLayoutId id="2147486463" r:id="rId646"/>
    <p:sldLayoutId id="2147486464" r:id="rId647"/>
    <p:sldLayoutId id="2147486465" r:id="rId648"/>
    <p:sldLayoutId id="2147486466" r:id="rId649"/>
    <p:sldLayoutId id="2147486467" r:id="rId650"/>
    <p:sldLayoutId id="2147486468" r:id="rId651"/>
    <p:sldLayoutId id="2147486469" r:id="rId652"/>
    <p:sldLayoutId id="2147486470" r:id="rId653"/>
    <p:sldLayoutId id="2147486471" r:id="rId654"/>
    <p:sldLayoutId id="2147486472" r:id="rId655"/>
    <p:sldLayoutId id="2147486473" r:id="rId656"/>
    <p:sldLayoutId id="2147486474" r:id="rId657"/>
    <p:sldLayoutId id="2147486475" r:id="rId658"/>
    <p:sldLayoutId id="2147486476" r:id="rId659"/>
    <p:sldLayoutId id="2147486477" r:id="rId660"/>
    <p:sldLayoutId id="2147486478" r:id="rId661"/>
    <p:sldLayoutId id="2147486479" r:id="rId662"/>
    <p:sldLayoutId id="2147486480" r:id="rId663"/>
    <p:sldLayoutId id="2147486481" r:id="rId664"/>
    <p:sldLayoutId id="2147486482" r:id="rId665"/>
    <p:sldLayoutId id="2147486483" r:id="rId666"/>
    <p:sldLayoutId id="2147486484" r:id="rId667"/>
    <p:sldLayoutId id="2147486485" r:id="rId668"/>
    <p:sldLayoutId id="2147486486" r:id="rId669"/>
    <p:sldLayoutId id="2147486487" r:id="rId670"/>
    <p:sldLayoutId id="2147486488" r:id="rId671"/>
    <p:sldLayoutId id="2147486489" r:id="rId672"/>
    <p:sldLayoutId id="2147486490" r:id="rId673"/>
    <p:sldLayoutId id="2147486491" r:id="rId674"/>
    <p:sldLayoutId id="2147486492" r:id="rId675"/>
    <p:sldLayoutId id="2147486493" r:id="rId676"/>
    <p:sldLayoutId id="2147486494" r:id="rId677"/>
    <p:sldLayoutId id="2147486495" r:id="rId678"/>
    <p:sldLayoutId id="2147486496" r:id="rId679"/>
    <p:sldLayoutId id="2147486497" r:id="rId680"/>
    <p:sldLayoutId id="2147486498" r:id="rId681"/>
    <p:sldLayoutId id="2147486499" r:id="rId682"/>
    <p:sldLayoutId id="2147486500" r:id="rId683"/>
    <p:sldLayoutId id="2147486501" r:id="rId684"/>
    <p:sldLayoutId id="2147486502" r:id="rId685"/>
    <p:sldLayoutId id="2147486503" r:id="rId686"/>
    <p:sldLayoutId id="2147486504" r:id="rId687"/>
    <p:sldLayoutId id="2147486505" r:id="rId688"/>
    <p:sldLayoutId id="2147486506" r:id="rId689"/>
    <p:sldLayoutId id="2147486507" r:id="rId690"/>
    <p:sldLayoutId id="2147486508" r:id="rId691"/>
    <p:sldLayoutId id="2147486509" r:id="rId692"/>
    <p:sldLayoutId id="2147486510" r:id="rId693"/>
    <p:sldLayoutId id="2147486511" r:id="rId694"/>
    <p:sldLayoutId id="2147486512" r:id="rId695"/>
    <p:sldLayoutId id="2147486513" r:id="rId696"/>
    <p:sldLayoutId id="2147486514" r:id="rId697"/>
    <p:sldLayoutId id="2147486515" r:id="rId698"/>
    <p:sldLayoutId id="2147486516" r:id="rId699"/>
    <p:sldLayoutId id="2147486517" r:id="rId700"/>
    <p:sldLayoutId id="2147486518" r:id="rId701"/>
    <p:sldLayoutId id="2147486519" r:id="rId702"/>
    <p:sldLayoutId id="2147486520" r:id="rId703"/>
    <p:sldLayoutId id="2147486521" r:id="rId704"/>
    <p:sldLayoutId id="2147486522" r:id="rId705"/>
    <p:sldLayoutId id="2147486523" r:id="rId706"/>
    <p:sldLayoutId id="2147486524" r:id="rId707"/>
    <p:sldLayoutId id="2147486525" r:id="rId708"/>
    <p:sldLayoutId id="2147486526" r:id="rId709"/>
    <p:sldLayoutId id="2147486527" r:id="rId710"/>
    <p:sldLayoutId id="2147486528" r:id="rId711"/>
    <p:sldLayoutId id="2147486529" r:id="rId712"/>
    <p:sldLayoutId id="2147486530" r:id="rId713"/>
    <p:sldLayoutId id="2147486531" r:id="rId714"/>
    <p:sldLayoutId id="2147486532" r:id="rId715"/>
    <p:sldLayoutId id="2147486533" r:id="rId716"/>
    <p:sldLayoutId id="2147486534" r:id="rId717"/>
    <p:sldLayoutId id="2147486535" r:id="rId718"/>
    <p:sldLayoutId id="2147486536" r:id="rId719"/>
    <p:sldLayoutId id="2147486537" r:id="rId720"/>
    <p:sldLayoutId id="2147486538" r:id="rId721"/>
    <p:sldLayoutId id="2147486539" r:id="rId722"/>
    <p:sldLayoutId id="2147486540" r:id="rId723"/>
    <p:sldLayoutId id="2147486541" r:id="rId724"/>
    <p:sldLayoutId id="2147486542" r:id="rId725"/>
    <p:sldLayoutId id="2147486543" r:id="rId726"/>
    <p:sldLayoutId id="2147486544" r:id="rId727"/>
    <p:sldLayoutId id="2147486545" r:id="rId728"/>
    <p:sldLayoutId id="2147486546" r:id="rId729"/>
    <p:sldLayoutId id="2147486547" r:id="rId730"/>
    <p:sldLayoutId id="2147486548" r:id="rId731"/>
    <p:sldLayoutId id="2147486549" r:id="rId732"/>
    <p:sldLayoutId id="2147486550" r:id="rId733"/>
    <p:sldLayoutId id="2147486551" r:id="rId734"/>
    <p:sldLayoutId id="2147486552" r:id="rId735"/>
    <p:sldLayoutId id="2147486553" r:id="rId736"/>
    <p:sldLayoutId id="2147486554" r:id="rId737"/>
    <p:sldLayoutId id="2147486555" r:id="rId738"/>
    <p:sldLayoutId id="2147486556" r:id="rId739"/>
    <p:sldLayoutId id="2147486557" r:id="rId740"/>
    <p:sldLayoutId id="2147486558" r:id="rId741"/>
    <p:sldLayoutId id="2147486559" r:id="rId742"/>
    <p:sldLayoutId id="2147486560" r:id="rId743"/>
    <p:sldLayoutId id="2147486561" r:id="rId744"/>
    <p:sldLayoutId id="2147486562" r:id="rId745"/>
    <p:sldLayoutId id="2147486563" r:id="rId746"/>
    <p:sldLayoutId id="2147486564" r:id="rId747"/>
    <p:sldLayoutId id="2147486565" r:id="rId748"/>
    <p:sldLayoutId id="2147486566" r:id="rId749"/>
    <p:sldLayoutId id="2147486567" r:id="rId750"/>
    <p:sldLayoutId id="2147486568" r:id="rId751"/>
    <p:sldLayoutId id="2147486569" r:id="rId752"/>
    <p:sldLayoutId id="2147486570" r:id="rId753"/>
    <p:sldLayoutId id="2147486571" r:id="rId754"/>
    <p:sldLayoutId id="2147486572" r:id="rId755"/>
    <p:sldLayoutId id="2147486573" r:id="rId756"/>
    <p:sldLayoutId id="2147486574" r:id="rId757"/>
    <p:sldLayoutId id="2147486575" r:id="rId758"/>
    <p:sldLayoutId id="2147486576" r:id="rId759"/>
    <p:sldLayoutId id="2147486577" r:id="rId760"/>
    <p:sldLayoutId id="2147486578" r:id="rId761"/>
    <p:sldLayoutId id="2147486579" r:id="rId762"/>
    <p:sldLayoutId id="2147486580" r:id="rId763"/>
    <p:sldLayoutId id="2147486581" r:id="rId764"/>
    <p:sldLayoutId id="2147486582" r:id="rId765"/>
    <p:sldLayoutId id="2147486583" r:id="rId766"/>
    <p:sldLayoutId id="2147486584" r:id="rId767"/>
    <p:sldLayoutId id="2147486585" r:id="rId768"/>
    <p:sldLayoutId id="2147486586" r:id="rId769"/>
    <p:sldLayoutId id="2147486587" r:id="rId770"/>
    <p:sldLayoutId id="2147486588" r:id="rId771"/>
    <p:sldLayoutId id="2147486589" r:id="rId772"/>
    <p:sldLayoutId id="2147486590" r:id="rId773"/>
    <p:sldLayoutId id="2147486591" r:id="rId774"/>
    <p:sldLayoutId id="2147486592" r:id="rId775"/>
    <p:sldLayoutId id="2147486593" r:id="rId776"/>
    <p:sldLayoutId id="2147486594" r:id="rId777"/>
    <p:sldLayoutId id="2147486595" r:id="rId778"/>
    <p:sldLayoutId id="2147486596" r:id="rId779"/>
    <p:sldLayoutId id="2147486597" r:id="rId780"/>
    <p:sldLayoutId id="2147486598" r:id="rId781"/>
    <p:sldLayoutId id="2147486599" r:id="rId782"/>
    <p:sldLayoutId id="2147486600" r:id="rId783"/>
    <p:sldLayoutId id="2147486601" r:id="rId784"/>
    <p:sldLayoutId id="2147486602" r:id="rId785"/>
    <p:sldLayoutId id="2147486603" r:id="rId786"/>
    <p:sldLayoutId id="2147486604" r:id="rId787"/>
    <p:sldLayoutId id="2147486605" r:id="rId788"/>
    <p:sldLayoutId id="2147486606" r:id="rId789"/>
    <p:sldLayoutId id="2147486607" r:id="rId790"/>
    <p:sldLayoutId id="2147486608" r:id="rId791"/>
    <p:sldLayoutId id="2147486609" r:id="rId792"/>
    <p:sldLayoutId id="2147486610" r:id="rId793"/>
    <p:sldLayoutId id="2147486611" r:id="rId794"/>
    <p:sldLayoutId id="2147486612" r:id="rId795"/>
    <p:sldLayoutId id="2147486613" r:id="rId796"/>
    <p:sldLayoutId id="2147486614" r:id="rId797"/>
    <p:sldLayoutId id="2147486615" r:id="rId798"/>
    <p:sldLayoutId id="2147486616" r:id="rId799"/>
    <p:sldLayoutId id="2147486617" r:id="rId800"/>
    <p:sldLayoutId id="2147486618" r:id="rId801"/>
    <p:sldLayoutId id="2147486619" r:id="rId802"/>
    <p:sldLayoutId id="2147486620" r:id="rId803"/>
    <p:sldLayoutId id="2147486621" r:id="rId804"/>
    <p:sldLayoutId id="2147486622" r:id="rId805"/>
    <p:sldLayoutId id="2147486623" r:id="rId806"/>
    <p:sldLayoutId id="2147486624" r:id="rId807"/>
    <p:sldLayoutId id="2147486625" r:id="rId8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w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56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4.png"/><Relationship Id="rId7" Type="http://schemas.openxmlformats.org/officeDocument/2006/relationships/image" Target="../media/image56.png"/><Relationship Id="rId2" Type="http://schemas.openxmlformats.org/officeDocument/2006/relationships/image" Target="../media/image20.png"/><Relationship Id="rId1" Type="http://schemas.openxmlformats.org/officeDocument/2006/relationships/slideLayout" Target="../slideLayouts/slideLayout56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wmf"/><Relationship Id="rId4" Type="http://schemas.openxmlformats.org/officeDocument/2006/relationships/image" Target="../media/image26.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1.png"/><Relationship Id="rId7" Type="http://schemas.openxmlformats.org/officeDocument/2006/relationships/image" Target="../media/image48.jpeg"/><Relationship Id="rId2" Type="http://schemas.openxmlformats.org/officeDocument/2006/relationships/image" Target="../media/image20.png"/><Relationship Id="rId1" Type="http://schemas.openxmlformats.org/officeDocument/2006/relationships/slideLayout" Target="../slideLayouts/slideLayout56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57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44.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3.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4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20.png"/><Relationship Id="rId9" Type="http://schemas.openxmlformats.org/officeDocument/2006/relationships/image" Target="../media/image67.png"/><Relationship Id="rId1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82.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83.png"/><Relationship Id="rId5" Type="http://schemas.openxmlformats.org/officeDocument/2006/relationships/oleObject" Target="../embeddings/oleObject1.bin"/><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4.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9.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86.jpe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41.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ChangeAspect="1"/>
          </p:cNvGrpSpPr>
          <p:nvPr/>
        </p:nvGrpSpPr>
        <p:grpSpPr bwMode="auto">
          <a:xfrm>
            <a:off x="2801842" y="2719572"/>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8447408" y="4476058"/>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2" y="7740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7" y="4364203"/>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8" y="4483906"/>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3" y="392152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2428715" y="1222637"/>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8849161" y="3387688"/>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smtClean="0">
                <a:latin typeface="#9Slide05 Brannboll Ny" panose="02000000000000000000" pitchFamily="2" charset="0"/>
                <a:cs typeface="Times" panose="02020603050405020304" pitchFamily="18" charset="0"/>
              </a:rPr>
              <a:t>D</a:t>
            </a:r>
            <a:r>
              <a:rPr lang="vi-VN" b="1" kern="0" dirty="0" smtClean="0">
                <a:latin typeface="#9Slide05 Brannboll Ny" panose="02000000000000000000" pitchFamily="2" charset="0"/>
                <a:cs typeface="Times" panose="02020603050405020304" pitchFamily="18" charset="0"/>
              </a:rPr>
              <a:t>òng </a:t>
            </a:r>
            <a:r>
              <a:rPr lang="vi-VN" b="1" kern="0" dirty="0">
                <a:latin typeface="#9Slide05 Brannboll Ny" panose="02000000000000000000" pitchFamily="2" charset="0"/>
                <a:cs typeface="Times" panose="02020603050405020304" pitchFamily="18" charset="0"/>
              </a:rPr>
              <a:t>họ Nguyễn </a:t>
            </a:r>
            <a:r>
              <a:rPr lang="vi-VN" b="1" kern="0" dirty="0" smtClean="0">
                <a:latin typeface="#9Slide05 Brannboll Ny" panose="02000000000000000000" pitchFamily="2" charset="0"/>
                <a:cs typeface="Times" panose="02020603050405020304" pitchFamily="18" charset="0"/>
              </a:rPr>
              <a:t>Lân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có</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truyền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thống</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gì</a:t>
            </a:r>
            <a:r>
              <a:rPr lang="vi-VN" b="1" kern="0" dirty="0" smtClean="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b="1" kern="0" dirty="0" smtClean="0">
                <a:latin typeface="#9Slide05 Brannboll Ny" panose="02000000000000000000" pitchFamily="2" charset="0"/>
              </a:rPr>
              <a:t>Em </a:t>
            </a:r>
            <a:r>
              <a:rPr lang="vi-VN" b="1" kern="0" dirty="0">
                <a:latin typeface="#9Slide05 Brannboll Ny" panose="02000000000000000000" pitchFamily="2" charset="0"/>
              </a:rPr>
              <a:t>có suy nghĩ gì về truyền thống của dòng họ Nguyễn Lân</a:t>
            </a:r>
            <a:r>
              <a:rPr lang="vi-VN" b="1" kern="0" dirty="0" smtClean="0">
                <a:latin typeface="#9Slide05 Brannboll Ny" panose="02000000000000000000" pitchFamily="2" charset="0"/>
              </a:rPr>
              <a:t>?</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i="1" dirty="0" smtClean="0">
                <a:solidFill>
                  <a:srgbClr val="0000FF"/>
                </a:solidFill>
              </a:rPr>
              <a:t>     </a:t>
            </a:r>
            <a:r>
              <a:rPr lang="vi-VN" sz="2800" i="1" dirty="0" smtClean="0">
                <a:solidFill>
                  <a:srgbClr val="0000FF"/>
                </a:solidFill>
                <a:latin typeface="#9Slide05 Brannboll Ny" panose="02000000000000000000" pitchFamily="2" charset="0"/>
              </a:rPr>
              <a:t>Gia</a:t>
            </a:r>
            <a:r>
              <a:rPr lang="vi-VN" sz="2800" dirty="0" smtClean="0">
                <a:solidFill>
                  <a:srgbClr val="0000FF"/>
                </a:solidFill>
                <a:latin typeface="#9Slide05 Brannboll Ny" panose="02000000000000000000" pitchFamily="2" charset="0"/>
              </a:rPr>
              <a:t> </a:t>
            </a:r>
            <a:r>
              <a:rPr lang="vi-VN" sz="2800" dirty="0">
                <a:solidFill>
                  <a:srgbClr val="0000FF"/>
                </a:solidFill>
                <a:latin typeface="#9Slide05 Brannboll Ny" panose="02000000000000000000" pitchFamily="2" charset="0"/>
              </a:rPr>
              <a:t>đình, dòng họ cố giáo sư, nhà giáo nhân dân Nguyễn Lân nổi tiếng v</a:t>
            </a:r>
            <a:r>
              <a:rPr lang="en-US" sz="2800" dirty="0">
                <a:solidFill>
                  <a:srgbClr val="0000FF"/>
                </a:solidFill>
                <a:latin typeface="#9Slide05 Brannboll Ny" panose="02000000000000000000" pitchFamily="2" charset="0"/>
              </a:rPr>
              <a:t>ề </a:t>
            </a:r>
            <a:r>
              <a:rPr lang="vi-VN" sz="2800" dirty="0">
                <a:solidFill>
                  <a:srgbClr val="0000FF"/>
                </a:solidFill>
                <a:latin typeface="#9Slide05 Brannboll Ny" panose="02000000000000000000" pitchFamily="2" charset="0"/>
              </a:rPr>
              <a:t>truyền thống hiếu học. </a:t>
            </a:r>
            <a:endParaRPr lang="vi-VN" altLang="en-US" sz="2800" b="1" i="1" dirty="0">
              <a:solidFill>
                <a:srgbClr val="0000FF"/>
              </a:solidFill>
              <a:latin typeface="#9Slide05 Brannboll Ny" panose="02000000000000000000" pitchFamily="2"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dirty="0" err="1" smtClean="0">
                <a:solidFill>
                  <a:srgbClr val="FF0000"/>
                </a:solidFill>
                <a:latin typeface="#9Slide06 Thillends Small" pitchFamily="2" charset="0"/>
              </a:rPr>
              <a:t>Đó</a:t>
            </a:r>
            <a:r>
              <a:rPr lang="vi-VN" sz="3200" dirty="0" smtClean="0">
                <a:solidFill>
                  <a:srgbClr val="FF0000"/>
                </a:solidFill>
                <a:latin typeface="#9Slide06 Thillends Small" pitchFamily="2" charset="0"/>
              </a:rPr>
              <a:t> </a:t>
            </a:r>
            <a:r>
              <a:rPr lang="vi-VN" sz="3200" dirty="0">
                <a:solidFill>
                  <a:srgbClr val="FF0000"/>
                </a:solidFill>
                <a:latin typeface="#9Slide06 Thillends Small" pitchFamily="2" charset="0"/>
              </a:rPr>
              <a:t>là một truyền thống tốt đẹp cần lưu giữ và phát huy</a:t>
            </a:r>
            <a:r>
              <a:rPr lang="vi-VN" sz="3200" dirty="0" smtClean="0">
                <a:solidFill>
                  <a:srgbClr val="FF0000"/>
                </a:solidFill>
                <a:latin typeface="#9Slide06 Thillends Small" pitchFamily="2" charset="0"/>
              </a:rPr>
              <a:t>.</a:t>
            </a:r>
            <a:endParaRPr lang="en-US" sz="3200" dirty="0" smtClean="0">
              <a:solidFill>
                <a:srgbClr val="FF0000"/>
              </a:solidFill>
              <a:latin typeface="#9Slide06 Thillends Small" pitchFamily="2" charset="0"/>
            </a:endParaRPr>
          </a:p>
          <a:p>
            <a:pPr algn="just" fontAlgn="base">
              <a:spcBef>
                <a:spcPct val="0"/>
              </a:spcBef>
              <a:spcAft>
                <a:spcPct val="0"/>
              </a:spcAft>
            </a:pPr>
            <a:r>
              <a:rPr lang="vi-VN" sz="3200" dirty="0" smtClean="0">
                <a:solidFill>
                  <a:srgbClr val="FF0000"/>
                </a:solidFill>
                <a:latin typeface="#9Slide06 Thillends Small" pitchFamily="2" charset="0"/>
                <a:ea typeface="Courier New" panose="02070309020205020404" pitchFamily="49" charset="0"/>
              </a:rPr>
              <a:t>Em </a:t>
            </a:r>
            <a:r>
              <a:rPr lang="vi-VN" sz="3200" dirty="0">
                <a:solidFill>
                  <a:srgbClr val="FF0000"/>
                </a:solidFill>
                <a:latin typeface="#9Slide06 Thillends Small" pitchFamily="2" charset="0"/>
                <a:ea typeface="Courier New" panose="02070309020205020404" pitchFamily="49" charset="0"/>
              </a:rPr>
              <a:t>thấy ngưỡng mộ, đáng học tập.</a:t>
            </a:r>
            <a:endParaRPr lang="vi-VN" altLang="en-US" sz="3200" b="1" i="1" dirty="0">
              <a:solidFill>
                <a:srgbClr val="FF0000"/>
              </a:solidFill>
              <a:latin typeface="#9Slide06 Thillends Small" pitchFamily="2"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b="1" i="1" dirty="0">
                <a:solidFill>
                  <a:srgbClr val="0000FF"/>
                </a:solidFill>
                <a:latin typeface="#9Slide05 IcielSanelma" pitchFamily="2" charset="0"/>
                <a:cs typeface="#9Slide03 Arima Madurai Black" panose="00000A00000000000000" pitchFamily="2" charset="0"/>
              </a:rPr>
              <a:t>- T</a:t>
            </a:r>
            <a:r>
              <a:rPr lang="vi-VN" sz="3200" b="1" i="1" dirty="0">
                <a:solidFill>
                  <a:srgbClr val="0000FF"/>
                </a:solidFill>
                <a:latin typeface="#9Slide05 IcielSanelma" pitchFamily="2" charset="0"/>
                <a:cs typeface="#9Slide03 Arima Madurai Black" panose="00000A00000000000000" pitchFamily="2" charset="0"/>
              </a:rPr>
              <a:t>ruyền thống gia đình, dòng họ</a:t>
            </a:r>
            <a:r>
              <a:rPr lang="en-US" sz="3200" b="1" i="1" dirty="0">
                <a:solidFill>
                  <a:srgbClr val="0000FF"/>
                </a:solidFill>
                <a:latin typeface="#9Slide05 IcielSanelma" pitchFamily="2" charset="0"/>
                <a:cs typeface="#9Slide03 Arima Madurai Black" panose="00000A00000000000000" pitchFamily="2" charset="0"/>
              </a:rPr>
              <a:t> </a:t>
            </a:r>
            <a:r>
              <a:rPr lang="vi-VN" sz="3200" b="1" i="1" dirty="0">
                <a:solidFill>
                  <a:srgbClr val="0000FF"/>
                </a:solidFill>
                <a:latin typeface="#9Slide05 IcielSanelma" pitchFamily="2" charset="0"/>
                <a:cs typeface="#9Slide03 Arima Madurai Black" panose="00000A00000000000000" pitchFamily="2" charset="0"/>
              </a:rPr>
              <a:t>là </a:t>
            </a:r>
            <a:r>
              <a:rPr lang="en-US" sz="3200" b="1" i="1" dirty="0" err="1">
                <a:solidFill>
                  <a:srgbClr val="0000FF"/>
                </a:solidFill>
                <a:latin typeface="#9Slide05 IcielSanelma" pitchFamily="2" charset="0"/>
                <a:cs typeface="#9Slide03 Arima Madurai Black" panose="00000A00000000000000" pitchFamily="2" charset="0"/>
              </a:rPr>
              <a:t>những</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giá</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trị</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tốt</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đẹp</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mà</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gia</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đình</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dòng</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họ</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đã</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tạo</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ra</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được</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lưu</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truyền</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phát</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huy</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từ</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thế</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hệ</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này</a:t>
            </a:r>
            <a:r>
              <a:rPr lang="en-US" sz="3200" b="1" i="1" dirty="0">
                <a:solidFill>
                  <a:srgbClr val="0000FF"/>
                </a:solidFill>
                <a:latin typeface="#9Slide05 IcielSanelma" pitchFamily="2" charset="0"/>
                <a:cs typeface="#9Slide03 Arima Madurai Black" panose="00000A00000000000000" pitchFamily="2" charset="0"/>
              </a:rPr>
              <a:t> sang </a:t>
            </a:r>
            <a:r>
              <a:rPr lang="en-US" sz="3200" b="1" i="1" dirty="0" err="1">
                <a:solidFill>
                  <a:srgbClr val="0000FF"/>
                </a:solidFill>
                <a:latin typeface="#9Slide05 IcielSanelma" pitchFamily="2" charset="0"/>
                <a:cs typeface="#9Slide03 Arima Madurai Black" panose="00000A00000000000000" pitchFamily="2" charset="0"/>
              </a:rPr>
              <a:t>thế</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hệ</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khác</a:t>
            </a:r>
            <a:r>
              <a:rPr lang="en-US" sz="3200" b="1" i="1" dirty="0">
                <a:solidFill>
                  <a:srgbClr val="0000FF"/>
                </a:solidFill>
                <a:latin typeface="#9Slide05 IcielSanelma" pitchFamily="2" charset="0"/>
                <a:cs typeface="#9Slide03 Arima Madurai Black" panose="00000A00000000000000" pitchFamily="2" charset="0"/>
              </a:rPr>
              <a:t>.</a:t>
            </a:r>
            <a:endParaRPr lang="en-US" altLang="en-US" sz="3200" b="1" kern="0" dirty="0">
              <a:solidFill>
                <a:srgbClr val="0000FF"/>
              </a:solidFill>
              <a:latin typeface="#9Slide05 IcielSanelma" pitchFamily="2"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6701000" y="-136203"/>
            <a:ext cx="4457353" cy="3219386"/>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6"/>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435503" y="2132503"/>
            <a:ext cx="3577284"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T</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ruyền </a:t>
            </a:r>
            <a:r>
              <a:rPr lang="vi-VN" sz="2400" i="1" kern="0" dirty="0">
                <a:solidFill>
                  <a:srgbClr val="FF0000"/>
                </a:solidFill>
                <a:latin typeface="#9Slide05 Brannboll Ny" panose="02000000000000000000" pitchFamily="2" charset="0"/>
                <a:cs typeface="#9Slide03 Arima Madurai Black" panose="00000A00000000000000" pitchFamily="2" charset="0"/>
              </a:rPr>
              <a:t>thống gia đình, dòng </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họ</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là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những</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giá</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trị</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tốt</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đẹp</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mà</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gia</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đình</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dòng</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họ</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đã</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tạo</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ra</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được</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lưu</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truyền</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phát</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huy</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từ</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thế</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hệ</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này</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sang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thế</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hệ</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khác</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a:t>
            </a:r>
            <a:endParaRPr lang="en-US" altLang="en-US" sz="2400" b="1" kern="0" dirty="0" smtClean="0">
              <a:solidFill>
                <a:srgbClr val="000000"/>
              </a:solidFill>
              <a:latin typeface="#9Slide05 Brannboll Ny" panose="02000000000000000000" pitchFamily="2" charset="0"/>
            </a:endParaRPr>
          </a:p>
        </p:txBody>
      </p:sp>
      <p:sp>
        <p:nvSpPr>
          <p:cNvPr id="13" name="Text Box 6"/>
          <p:cNvSpPr txBox="1">
            <a:spLocks noChangeArrowheads="1"/>
          </p:cNvSpPr>
          <p:nvPr/>
        </p:nvSpPr>
        <p:spPr bwMode="auto">
          <a:xfrm>
            <a:off x="7125107" y="415217"/>
            <a:ext cx="376335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i="1" kern="0" dirty="0" smtClean="0">
                <a:solidFill>
                  <a:srgbClr val="FF0000"/>
                </a:solidFill>
                <a:latin typeface="#9Slide05 Brannboll Ny" panose="02000000000000000000" pitchFamily="2" charset="0"/>
                <a:cs typeface="#9Slide03 Arima Madurai Black" panose="00000A00000000000000" pitchFamily="2" charset="0"/>
              </a:rPr>
              <a:t>-</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Tự </a:t>
            </a:r>
            <a:r>
              <a:rPr lang="vi-VN" sz="2400" i="1" kern="0" dirty="0">
                <a:solidFill>
                  <a:srgbClr val="FF0000"/>
                </a:solidFill>
                <a:latin typeface="#9Slide05 Brannboll Ny" panose="02000000000000000000" pitchFamily="2" charset="0"/>
                <a:cs typeface="#9Slide03 Arima Madurai Black" panose="00000A00000000000000" pitchFamily="2" charset="0"/>
              </a:rPr>
              <a:t>hào về truyền thống gia đình, dòng họ là thể hiện sự hài lòng, hãnh diện về các giá trị tốt đẹp mà gia đình, dòng họ đã tạo ra.</a:t>
            </a:r>
            <a:endParaRPr lang="en-US" sz="2400" kern="0" dirty="0">
              <a:solidFill>
                <a:srgbClr val="FF0000"/>
              </a:solidFill>
              <a:latin typeface="#9Slide05 Brannboll Ny" panose="020000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smtClean="0">
              <a:solidFill>
                <a:srgbClr val="000000"/>
              </a:solidFill>
            </a:endParaRPr>
          </a:p>
        </p:txBody>
      </p:sp>
      <p:sp>
        <p:nvSpPr>
          <p:cNvPr id="14" name="Text Box 5"/>
          <p:cNvSpPr txBox="1">
            <a:spLocks noChangeArrowheads="1"/>
          </p:cNvSpPr>
          <p:nvPr/>
        </p:nvSpPr>
        <p:spPr bwMode="auto">
          <a:xfrm>
            <a:off x="284183" y="3086836"/>
            <a:ext cx="304067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400" b="1" u="sng" dirty="0" err="1" smtClean="0">
                <a:solidFill>
                  <a:srgbClr val="0000FF"/>
                </a:solidFill>
                <a:latin typeface="SVN-Vanilla Daisy Pro" panose="00000500000000000000" pitchFamily="2" charset="0"/>
              </a:rPr>
              <a:t>Truyền</a:t>
            </a:r>
            <a:r>
              <a:rPr lang="en-US" altLang="en-US" sz="2400" b="1" u="sng" dirty="0" smtClean="0">
                <a:solidFill>
                  <a:srgbClr val="0000FF"/>
                </a:solidFill>
                <a:latin typeface="SVN-Vanilla Daisy Pro" panose="00000500000000000000" pitchFamily="2" charset="0"/>
              </a:rPr>
              <a:t> </a:t>
            </a:r>
            <a:r>
              <a:rPr lang="en-US" altLang="en-US" sz="2400" b="1" u="sng" dirty="0" err="1" smtClean="0">
                <a:solidFill>
                  <a:srgbClr val="0000FF"/>
                </a:solidFill>
                <a:latin typeface="SVN-Vanilla Daisy Pro" panose="00000500000000000000" pitchFamily="2" charset="0"/>
              </a:rPr>
              <a:t>thống</a:t>
            </a:r>
            <a:r>
              <a:rPr lang="en-US" altLang="en-US" sz="2400" b="1" dirty="0" smtClean="0">
                <a:solidFill>
                  <a:srgbClr val="0000FF"/>
                </a:solidFill>
                <a:latin typeface="SVN-Vanilla Daisy Pro" panose="00000500000000000000" pitchFamily="2" charset="0"/>
              </a:rPr>
              <a:t>:</a:t>
            </a:r>
            <a:r>
              <a:rPr lang="en-US" altLang="en-US" sz="2400" b="1" dirty="0" smtClean="0">
                <a:solidFill>
                  <a:prstClr val="black"/>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Là</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những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giá</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trị</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tinh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thần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được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hình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thành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trong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quá</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trình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lịch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sử</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lâu</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dài</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của</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một</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cộng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đồng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Nó</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bao</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gồm</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những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đức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tính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tập</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quán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tư</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tưởng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lối</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sống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và</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ứng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xử</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được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truyền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từ</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thế</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hệ</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này</a:t>
            </a:r>
            <a:r>
              <a:rPr lang="en-US" altLang="en-US" sz="2400" b="1" i="1" dirty="0" smtClean="0">
                <a:solidFill>
                  <a:srgbClr val="660066"/>
                </a:solidFill>
                <a:latin typeface="SVN-Vanilla Daisy Pro" panose="00000500000000000000" pitchFamily="2" charset="0"/>
              </a:rPr>
              <a:t> sang </a:t>
            </a:r>
            <a:r>
              <a:rPr lang="en-US" altLang="en-US" sz="2400" b="1" i="1" dirty="0" err="1" smtClean="0">
                <a:solidFill>
                  <a:srgbClr val="660066"/>
                </a:solidFill>
                <a:latin typeface="SVN-Vanilla Daisy Pro" panose="00000500000000000000" pitchFamily="2" charset="0"/>
              </a:rPr>
              <a:t>thế</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hệ</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khác</a:t>
            </a:r>
            <a:r>
              <a:rPr lang="en-US" altLang="en-US" sz="2400" b="1" i="1" dirty="0" smtClean="0">
                <a:solidFill>
                  <a:srgbClr val="660066"/>
                </a:solidFill>
                <a:latin typeface="SVN-Vanilla Daisy Pro" panose="00000500000000000000" pitchFamily="2" charset="0"/>
              </a:rPr>
              <a:t>.</a:t>
            </a:r>
          </a:p>
        </p:txBody>
      </p:sp>
      <p:pic>
        <p:nvPicPr>
          <p:cNvPr id="15" name="Picture 14" descr="58PIC58PIC58PIC58PICHsaGKG559akDq_PIC2018.png"/>
          <p:cNvPicPr>
            <a:picLocks noChangeAspect="1"/>
          </p:cNvPicPr>
          <p:nvPr/>
        </p:nvPicPr>
        <p:blipFill>
          <a:blip r:embed="rId8" cstate="print"/>
          <a:srcRect l="7143" t="16071" r="5357" b="14286"/>
          <a:stretch>
            <a:fillRect/>
          </a:stretch>
        </p:blipFill>
        <p:spPr>
          <a:xfrm>
            <a:off x="-45291" y="2697637"/>
            <a:ext cx="3725955" cy="4564049"/>
          </a:xfrm>
          <a:prstGeom prst="rect">
            <a:avLst/>
          </a:prstGeom>
        </p:spPr>
      </p:pic>
      <p:pic>
        <p:nvPicPr>
          <p:cNvPr id="16"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376" y="1270995"/>
            <a:ext cx="4936064" cy="4154449"/>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lide(fromBottom)">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lide(fromBottom)">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a:t>
            </a:r>
            <a:r>
              <a:rPr lang="en-US" altLang="en-US" sz="7200" b="1" dirty="0" smtClean="0">
                <a:solidFill>
                  <a:srgbClr val="FF0000"/>
                </a:solidFill>
                <a:latin typeface="#9Slide05 Fourth" panose="00000500000000000000" pitchFamily="2" charset="0"/>
                <a:ea typeface="Helvetica Neue"/>
                <a:cs typeface="Helvetica Neue"/>
              </a:rPr>
              <a:t>HIỂU BIẾT”</a:t>
            </a:r>
            <a:endParaRPr lang="en-SG" altLang="en-US" sz="7200" b="1" dirty="0">
              <a:solidFill>
                <a:srgbClr val="FF0000"/>
              </a:solidFill>
              <a:latin typeface="#9Slide05 Fourth" panose="00000500000000000000" pitchFamily="2" charset="0"/>
            </a:endParaRPr>
          </a:p>
        </p:txBody>
      </p:sp>
      <p:sp>
        <p:nvSpPr>
          <p:cNvPr id="7" name="椭圆 1">
            <a:extLst>
              <a:ext uri="{FF2B5EF4-FFF2-40B4-BE49-F238E27FC236}">
                <a16:creationId xmlns:a16="http://schemas.microsoft.com/office/drawing/2014/main" xmlns=""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xmlns=""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xmlns=""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xmlns=""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xuất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sắc</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xmlns=""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xmlns=""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5’</a:t>
            </a:r>
            <a:endParaRPr lang="en-US" sz="2531" b="1" dirty="0">
              <a:solidFill>
                <a:srgbClr val="FF0000"/>
              </a:solidFill>
              <a:latin typeface="Times New Roman" panose="02020603050405020304" pitchFamily="18" charset="0"/>
              <a:ea typeface="Arial Unicode MS"/>
            </a:endParaRPr>
          </a:p>
        </p:txBody>
      </p:sp>
      <p:sp>
        <p:nvSpPr>
          <p:cNvPr id="13" name="椭圆 11">
            <a:extLst>
              <a:ext uri="{FF2B5EF4-FFF2-40B4-BE49-F238E27FC236}">
                <a16:creationId xmlns:a16="http://schemas.microsoft.com/office/drawing/2014/main" xmlns=""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xmlns=""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thảo</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nghĩa</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nước</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smtClean="0">
                <a:solidFill>
                  <a:srgbClr val="FF0000"/>
                </a:solidFill>
                <a:latin typeface="SVN-Vanilla Daisy Pro" panose="00000500000000000000" pitchFamily="2" charset="0"/>
              </a:rPr>
              <a:t>-</a:t>
            </a:r>
            <a:r>
              <a:rPr lang="vi-VN" sz="2000" i="1" dirty="0" smtClean="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ca, ca </a:t>
            </a:r>
            <a:r>
              <a:rPr lang="en-US" sz="2000" i="1" dirty="0" err="1" smtClean="0">
                <a:solidFill>
                  <a:srgbClr val="FF0000"/>
                </a:solidFill>
                <a:latin typeface="SVN-Vanilla Daisy Pro" panose="00000500000000000000" pitchFamily="2" charset="0"/>
              </a:rPr>
              <a:t>cổ</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406348" y="5287943"/>
            <a:ext cx="2792627" cy="1310187"/>
          </a:xfrm>
          <a:prstGeom prst="rect">
            <a:avLst/>
          </a:prstGeom>
        </p:spPr>
      </p:pic>
      <p:pic>
        <p:nvPicPr>
          <p:cNvPr id="6" name="Picture 5"/>
          <p:cNvPicPr>
            <a:picLocks noChangeAspect="1"/>
          </p:cNvPicPr>
          <p:nvPr/>
        </p:nvPicPr>
        <p:blipFill>
          <a:blip r:embed="rId4"/>
          <a:stretch>
            <a:fillRect/>
          </a:stretch>
        </p:blipFill>
        <p:spPr>
          <a:xfrm>
            <a:off x="5328229" y="3510425"/>
            <a:ext cx="2792627" cy="1603418"/>
          </a:xfrm>
          <a:prstGeom prst="rect">
            <a:avLst/>
          </a:prstGeom>
        </p:spPr>
      </p:pic>
      <p:pic>
        <p:nvPicPr>
          <p:cNvPr id="7" name="Picture 6"/>
          <p:cNvPicPr>
            <a:picLocks noChangeAspect="1"/>
          </p:cNvPicPr>
          <p:nvPr/>
        </p:nvPicPr>
        <p:blipFill>
          <a:blip r:embed="rId5"/>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7" cstate="print"/>
          <a:srcRect l="7143" t="16071" r="5357" b="14286"/>
          <a:stretch>
            <a:fillRect/>
          </a:stretch>
        </p:blipFill>
        <p:spPr>
          <a:xfrm>
            <a:off x="-623112" y="-409156"/>
            <a:ext cx="10653284" cy="7974228"/>
          </a:xfrm>
          <a:prstGeom prst="rect">
            <a:avLst/>
          </a:prstGeom>
        </p:spPr>
      </p:pic>
      <p:pic>
        <p:nvPicPr>
          <p:cNvPr id="10" name="Picture 9"/>
          <p:cNvPicPr>
            <a:picLocks noChangeAspect="1"/>
          </p:cNvPicPr>
          <p:nvPr/>
        </p:nvPicPr>
        <p:blipFill>
          <a:blip r:embed="rId8"/>
          <a:stretch>
            <a:fillRect/>
          </a:stretch>
        </p:blipFill>
        <p:spPr>
          <a:xfrm>
            <a:off x="8885833" y="2692199"/>
            <a:ext cx="3853006" cy="4359018"/>
          </a:xfrm>
          <a:prstGeom prst="rect">
            <a:avLst/>
          </a:prstGeom>
        </p:spPr>
      </p:pic>
      <p:pic>
        <p:nvPicPr>
          <p:cNvPr id="11" name="Picture 10" descr="IMG_1582517675295_1582518075254">
            <a:extLst>
              <a:ext uri="{FF2B5EF4-FFF2-40B4-BE49-F238E27FC236}"/>
            </a:extLst>
          </p:cNvPr>
          <p:cNvPicPr>
            <a:picLocks noGrp="1" noChangeAspect="1"/>
          </p:cNvPicPr>
          <p:nvPr isPhoto="1"/>
        </p:nvPicPr>
        <p:blipFill>
          <a:blip r:embed="rId9" cstate="print">
            <a:lum bright="-6000"/>
            <a:extLst>
              <a:ext uri="{28A0092B-C50C-407E-A947-70E740481C1C}">
                <a14:useLocalDpi xmlns:a14="http://schemas.microsoft.com/office/drawing/2010/main" val="0"/>
              </a:ext>
            </a:extLst>
          </a:blip>
          <a:stretch>
            <a:fillRect/>
          </a:stretch>
        </p:blipFill>
        <p:spPr>
          <a:xfrm>
            <a:off x="9721042" y="398865"/>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05215" y="2331346"/>
            <a:ext cx="5305120" cy="4154984"/>
          </a:xfrm>
          <a:prstGeom prst="rect">
            <a:avLst/>
          </a:prstGeom>
        </p:spPr>
        <p:txBody>
          <a:bodyPr wrap="square">
            <a:spAutoFit/>
          </a:bodyPr>
          <a:lstStyle/>
          <a:p>
            <a:pPr algn="just"/>
            <a:r>
              <a:rPr lang="en-US" sz="2400" dirty="0" smtClean="0">
                <a:solidFill>
                  <a:srgbClr val="000000"/>
                </a:solidFill>
                <a:latin typeface="+mj-lt"/>
                <a:ea typeface="Courier New" panose="02070309020205020404" pitchFamily="49" charset="0"/>
              </a:rPr>
              <a:t>   </a:t>
            </a:r>
            <a:r>
              <a:rPr lang="vi-VN" sz="2400" dirty="0" smtClean="0">
                <a:solidFill>
                  <a:srgbClr val="0000FF"/>
                </a:solidFill>
                <a:latin typeface="#9Slide05 Brannboll Ny" panose="02000000000000000000" pitchFamily="2" charset="0"/>
                <a:ea typeface="Courier New" panose="02070309020205020404" pitchFamily="49" charset="0"/>
              </a:rPr>
              <a:t>Dung </a:t>
            </a:r>
            <a:r>
              <a:rPr lang="vi-VN" sz="2400" dirty="0">
                <a:solidFill>
                  <a:srgbClr val="0000FF"/>
                </a:solidFill>
                <a:latin typeface="#9Slide05 Brannboll Ny" panose="02000000000000000000" pitchFamily="2" charset="0"/>
                <a:ea typeface="Courier New" panose="02070309020205020404" pitchFamily="49" charset="0"/>
              </a:rPr>
              <a:t>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9Slide05 Brannboll Ny" panose="02000000000000000000" pitchFamily="2" charset="0"/>
            </a:endParaRPr>
          </a:p>
        </p:txBody>
      </p:sp>
      <p:sp>
        <p:nvSpPr>
          <p:cNvPr id="9" name="Rectangle 8"/>
          <p:cNvSpPr/>
          <p:nvPr/>
        </p:nvSpPr>
        <p:spPr>
          <a:xfrm>
            <a:off x="6240141" y="1192451"/>
            <a:ext cx="5514420" cy="4035592"/>
          </a:xfrm>
          <a:prstGeom prst="rect">
            <a:avLst/>
          </a:prstGeom>
        </p:spPr>
        <p:txBody>
          <a:bodyPr wrap="square">
            <a:spAutoFit/>
          </a:bodyPr>
          <a:lstStyle/>
          <a:p>
            <a:pPr marL="190500" marR="0" indent="-190500" algn="just">
              <a:lnSpc>
                <a:spcPct val="115000"/>
              </a:lnSpc>
              <a:spcBef>
                <a:spcPts val="0"/>
              </a:spcBef>
              <a:spcAft>
                <a:spcPts val="0"/>
              </a:spcAft>
            </a:pPr>
            <a:r>
              <a:rPr lang="en-US" sz="2400" dirty="0" smtClean="0">
                <a:latin typeface="#9Slide05 SVNClementine" panose="020F0502020204030203" pitchFamily="34" charset="0"/>
                <a:ea typeface="Arial" panose="020B0604020202020204" pitchFamily="34" charset="0"/>
              </a:rPr>
              <a:t>       </a:t>
            </a:r>
            <a:r>
              <a:rPr lang="vi-VN" sz="2800" b="1" dirty="0" smtClean="0">
                <a:latin typeface="#9Slide05 IcielSanelma" pitchFamily="2" charset="0"/>
                <a:ea typeface="Arial" panose="020B0604020202020204" pitchFamily="34" charset="0"/>
              </a:rPr>
              <a:t>Gia </a:t>
            </a:r>
            <a:r>
              <a:rPr lang="vi-VN" sz="2800" b="1" dirty="0">
                <a:latin typeface="#9Slide05 IcielSanelma" pitchFamily="2" charset="0"/>
                <a:ea typeface="Arial" panose="020B0604020202020204" pitchFamily="34" charset="0"/>
              </a:rPr>
              <a:t>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800" b="1" dirty="0">
              <a:effectLst/>
              <a:latin typeface="#9Slide05 IcielSanelma" pitchFamily="2" charset="0"/>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6"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6"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6"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6"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6"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6"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6"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6"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6"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6"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6"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6"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6"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59"/>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3" y="2973459"/>
            <a:ext cx="31750"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92421" y="25745"/>
            <a:ext cx="4556125"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smtClean="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Kĩ</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thuật</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Các</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mảnh</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ghép</a:t>
            </a:r>
            <a:r>
              <a:rPr kumimoji="0" lang="en-US" altLang="en-US" sz="4800" b="0" i="0" u="none" strike="noStrike" kern="0" cap="none" spc="0" normalizeH="0" baseline="0" noProof="0" dirty="0" smtClean="0">
                <a:ln>
                  <a:noFill/>
                </a:ln>
                <a:solidFill>
                  <a:srgbClr val="FFFFFF"/>
                </a:solidFill>
                <a:effectLst/>
                <a:uLnTx/>
                <a:uFillTx/>
                <a:latin typeface="Times New Roman" panose="02020603050405020304" pitchFamily="18" charset="0"/>
              </a:rPr>
              <a:t>”</a:t>
            </a:r>
          </a:p>
        </p:txBody>
      </p:sp>
      <p:sp>
        <p:nvSpPr>
          <p:cNvPr id="32" name="Oval 31"/>
          <p:cNvSpPr/>
          <p:nvPr/>
        </p:nvSpPr>
        <p:spPr bwMode="auto">
          <a:xfrm>
            <a:off x="464825" y="836734"/>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38" y="745590"/>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en-US"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I,III</a:t>
            </a:r>
            <a:r>
              <a:rPr lang="vi-VN" sz="2000"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Dung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p>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vi-VN"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a:t>
            </a:r>
            <a:r>
              <a:rPr lang="en-US"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IV</a:t>
            </a:r>
            <a:r>
              <a:rPr lang="vi-VN" sz="2000"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Mọi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người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trong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endParaRPr lang="en-US" sz="2000" dirty="0">
              <a:solidFill>
                <a:srgbClr val="C00000"/>
              </a:solidFill>
              <a:effectLst/>
              <a:latin typeface="#9Slide05 Pattaya" panose="00000500000000000000" pitchFamily="2" charset="-34"/>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4" y="2984571"/>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2" y="2729364"/>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3246" y="3500686"/>
              <a:ext cx="1978612" cy="646331"/>
            </a:xfrm>
            <a:prstGeom prst="rect">
              <a:avLst/>
            </a:prstGeom>
          </p:spPr>
          <p:txBody>
            <a:bodyPr wrap="square">
              <a:spAutoFit/>
            </a:bodyPr>
            <a:lstStyle/>
            <a:p>
              <a:pPr lvl="0"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227130" y="3254780"/>
            <a:ext cx="4724863" cy="3952887"/>
          </a:xfrm>
          <a:prstGeom prst="rect">
            <a:avLst/>
          </a:prstGeom>
        </p:spPr>
      </p:pic>
      <p:sp>
        <p:nvSpPr>
          <p:cNvPr id="40" name="Rectangle 39"/>
          <p:cNvSpPr/>
          <p:nvPr/>
        </p:nvSpPr>
        <p:spPr>
          <a:xfrm>
            <a:off x="189533" y="3846732"/>
            <a:ext cx="4038946" cy="292387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1. Chia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sẻ</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kiến</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thức</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vòng</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chuyên</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sâu</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p>
          <a:p>
            <a:pPr marR="0" lvl="0" algn="just">
              <a:lnSpc>
                <a:spcPct val="115000"/>
              </a:lnSpc>
              <a:spcBef>
                <a:spcPts val="0"/>
              </a:spcBef>
              <a:spcAft>
                <a:spcPts val="0"/>
              </a:spcAft>
              <a:buClr>
                <a:srgbClr val="1D02DA"/>
              </a:buClr>
              <a:buSzPts val="1000"/>
              <a:tabLst>
                <a:tab pos="227965"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tự hào về truyền thống gia đình, dòng họ đã giúp ích gì cho Dung?</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duy trì nền nếp, gia phong đã đem lại điều gì cho gia đình Nam?</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4.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Theo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em, truyền thống gia đình, dòng họ có ý nghĩa như thế nào đối với mỗi cá nhân, gia đình và xã hội?</a:t>
            </a:r>
            <a:endParaRPr lang="en-US" sz="20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pic>
        <p:nvPicPr>
          <p:cNvPr id="45" name="Picture 44"/>
          <p:cNvPicPr>
            <a:picLocks noChangeAspect="1"/>
          </p:cNvPicPr>
          <p:nvPr/>
        </p:nvPicPr>
        <p:blipFill>
          <a:blip r:embed="rId7"/>
          <a:stretch>
            <a:fillRect/>
          </a:stretch>
        </p:blipFill>
        <p:spPr>
          <a:xfrm>
            <a:off x="10936762" y="0"/>
            <a:ext cx="1255238" cy="745590"/>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900" decel="100000" fill="hold"/>
                                        <p:tgtEl>
                                          <p:spTgt spid="4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nodeType="withEffect">
                                  <p:stCondLst>
                                    <p:cond delay="1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9"/>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Theo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759716" y="977512"/>
            <a:ext cx="5133421" cy="3785652"/>
          </a:xfrm>
          <a:prstGeom prst="rect">
            <a:avLst/>
          </a:prstGeom>
        </p:spPr>
        <p:txBody>
          <a:bodyPr wrap="square">
            <a:spAutoFit/>
          </a:bodyPr>
          <a:lstStyle/>
          <a:p>
            <a:pPr eaLnBrk="0" fontAlgn="base" hangingPunct="0"/>
            <a:r>
              <a:rPr lang="en-US" sz="2000" b="1" dirty="0" smtClean="0">
                <a:solidFill>
                  <a:srgbClr val="FF0000"/>
                </a:solidFill>
                <a:latin typeface="#9Slide05 Brannboll Ny" panose="02000000000000000000" pitchFamily="2" charset="0"/>
              </a:rPr>
              <a:t>1.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tự</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hào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ích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Dung: </a:t>
            </a:r>
            <a:r>
              <a:rPr lang="en-US" sz="2000" b="1" dirty="0" err="1" smtClean="0">
                <a:solidFill>
                  <a:srgbClr val="FF0000"/>
                </a:solidFill>
                <a:latin typeface="#9Slide05 Brannboll Ny" panose="02000000000000000000" pitchFamily="2" charset="0"/>
              </a:rPr>
              <a:t>Có</a:t>
            </a:r>
            <a:r>
              <a:rPr lang="en-US" sz="2000" b="1" dirty="0" smtClean="0">
                <a:solidFill>
                  <a:srgbClr val="FF0000"/>
                </a:solidFill>
                <a:latin typeface="#9Slide05 Brannboll Ny" panose="02000000000000000000" pitchFamily="2" charset="0"/>
              </a:rPr>
              <a:t> </a:t>
            </a:r>
            <a:r>
              <a:rPr lang="en-US" sz="2000" b="1" dirty="0" err="1" smtClean="0">
                <a:solidFill>
                  <a:srgbClr val="FF0000"/>
                </a:solidFill>
                <a:latin typeface="#9Slide05 Brannboll Ny" panose="02000000000000000000" pitchFamily="2" charset="0"/>
              </a:rPr>
              <a:t>động</a:t>
            </a:r>
            <a:r>
              <a:rPr lang="en-US" sz="2000" b="1" dirty="0" smtClean="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lực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để</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tiếp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tục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tập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tốt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dù</a:t>
            </a:r>
            <a:r>
              <a:rPr lang="en-US" sz="2000" b="1" dirty="0">
                <a:solidFill>
                  <a:srgbClr val="FF0000"/>
                </a:solidFill>
                <a:latin typeface="#9Slide05 Brannboll Ny" panose="02000000000000000000" pitchFamily="2" charset="0"/>
              </a:rPr>
              <a:t> ở </a:t>
            </a:r>
            <a:r>
              <a:rPr lang="en-US" sz="2000" b="1" dirty="0" err="1">
                <a:solidFill>
                  <a:srgbClr val="FF0000"/>
                </a:solidFill>
                <a:latin typeface="#9Slide05 Brannboll Ny" panose="02000000000000000000" pitchFamily="2" charset="0"/>
              </a:rPr>
              <a:t>xa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nhà</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smtClean="0">
                <a:solidFill>
                  <a:srgbClr val="FF0000"/>
                </a:solidFill>
                <a:latin typeface="#9Slide05 Brannboll Ny" panose="02000000000000000000" pitchFamily="2" charset="0"/>
              </a:rPr>
              <a:t>2. </a:t>
            </a:r>
            <a:r>
              <a:rPr lang="en-US" sz="2000" b="1" dirty="0" err="1" smtClean="0">
                <a:solidFill>
                  <a:srgbClr val="FF0000"/>
                </a:solidFill>
                <a:latin typeface="#9Slide05 Brannboll Ny" panose="02000000000000000000" pitchFamily="2" charset="0"/>
              </a:rPr>
              <a:t>Việc</a:t>
            </a:r>
            <a:r>
              <a:rPr lang="en-US" sz="2000" b="1" dirty="0" smtClean="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duy</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trì</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lại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điều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Nam: </a:t>
            </a:r>
            <a:r>
              <a:rPr lang="en-US" sz="2000" b="1" dirty="0" err="1">
                <a:solidFill>
                  <a:srgbClr val="FF0000"/>
                </a:solidFill>
                <a:latin typeface="#9Slide05 Brannboll Ny" panose="02000000000000000000" pitchFamily="2" charset="0"/>
              </a:rPr>
              <a:t>biết</a:t>
            </a:r>
            <a:r>
              <a:rPr lang="en-US" sz="2000" b="1" dirty="0">
                <a:solidFill>
                  <a:srgbClr val="FF0000"/>
                </a:solidFill>
                <a:latin typeface="#9Slide05 Brannboll Ny" panose="02000000000000000000" pitchFamily="2" charset="0"/>
              </a:rPr>
              <a:t> chia </a:t>
            </a:r>
            <a:r>
              <a:rPr lang="en-US" sz="2000" b="1" dirty="0" err="1">
                <a:solidFill>
                  <a:srgbClr val="FF0000"/>
                </a:solidFill>
                <a:latin typeface="#9Slide05 Brannboll Ny" panose="02000000000000000000" pitchFamily="2" charset="0"/>
              </a:rPr>
              <a:t>sẻ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lắng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nghe</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trọng</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kiến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của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nhau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nên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luôn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đoàn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kết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vui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đầm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ấm</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smtClean="0">
                <a:solidFill>
                  <a:srgbClr val="FF0000"/>
                </a:solidFill>
                <a:latin typeface="#9Slide05 Brannboll Ny" panose="02000000000000000000" pitchFamily="2" charset="0"/>
              </a:rPr>
              <a:t>3.Theo </a:t>
            </a:r>
            <a:r>
              <a:rPr lang="en-US" sz="2000" b="1" dirty="0" err="1">
                <a:solidFill>
                  <a:srgbClr val="FF0000"/>
                </a:solidFill>
                <a:latin typeface="#9Slide05 Brannboll Ny" panose="02000000000000000000" pitchFamily="2" charset="0"/>
              </a:rPr>
              <a:t>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nghĩa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đối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với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mỗi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cá</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ta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thêm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kinh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ngiệm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sức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mạnh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góp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phần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làm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phú</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bản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sắc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Việt</a:t>
            </a:r>
            <a:r>
              <a:rPr lang="en-US" sz="2000" b="1" dirty="0">
                <a:solidFill>
                  <a:srgbClr val="FF0000"/>
                </a:solidFill>
                <a:latin typeface="#9Slide05 Brannboll Ny" panose="02000000000000000000" pitchFamily="2" charset="0"/>
              </a:rPr>
              <a:t> Nam.</a:t>
            </a:r>
            <a:endParaRPr lang="en-US" sz="2000" b="1"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Mảnh</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ghép</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hoàn</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0" name="Picture 9" descr="IMG_1582517675295_1582518075254">
            <a:extLst>
              <a:ext uri="{FF2B5EF4-FFF2-40B4-BE49-F238E27FC236}"/>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996394"/>
            <a:ext cx="545533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9Slide06 Thillends Small" pitchFamily="2" charset="0"/>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3200" b="1" dirty="0">
              <a:solidFill>
                <a:srgbClr val="0000FF"/>
              </a:solidFill>
              <a:latin typeface="#9Slide06 Thillends Small"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smtClean="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12"/>
            <a:ext cx="11485984" cy="6659217"/>
          </a:xfrm>
          <a:prstGeom prst="rect">
            <a:avLst/>
          </a:prstGeom>
        </p:spPr>
      </p:pic>
      <p:sp>
        <p:nvSpPr>
          <p:cNvPr id="5" name="文本框 6"/>
          <p:cNvSpPr txBox="1"/>
          <p:nvPr/>
        </p:nvSpPr>
        <p:spPr>
          <a:xfrm>
            <a:off x="3076554" y="3245882"/>
            <a:ext cx="7709633"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3.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Giữ</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gìn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phát</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huy</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p>
          <a:p>
            <a:pPr algn="ct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937524"/>
          </a:xfrm>
          <a:prstGeom prst="rect">
            <a:avLst/>
          </a:prstGeom>
        </p:spPr>
      </p:pic>
      <p:sp>
        <p:nvSpPr>
          <p:cNvPr id="8" name="Rectangle 7"/>
          <p:cNvSpPr/>
          <p:nvPr/>
        </p:nvSpPr>
        <p:spPr>
          <a:xfrm>
            <a:off x="445542" y="2247370"/>
            <a:ext cx="5305120" cy="4524315"/>
          </a:xfrm>
          <a:prstGeom prst="rect">
            <a:avLst/>
          </a:prstGeom>
        </p:spPr>
        <p:txBody>
          <a:bodyPr wrap="square">
            <a:spAutoFit/>
          </a:bodyPr>
          <a:lstStyle/>
          <a:p>
            <a:pPr algn="just"/>
            <a:r>
              <a:rPr lang="en-US" sz="2400" dirty="0" smtClean="0">
                <a:solidFill>
                  <a:srgbClr val="000000"/>
                </a:solidFill>
                <a:ea typeface="Courier New" panose="02070309020205020404" pitchFamily="49" charset="0"/>
              </a:rPr>
              <a:t>   </a:t>
            </a:r>
            <a:r>
              <a:rPr lang="vi-VN" sz="3200" dirty="0">
                <a:latin typeface="#9Slide06 Thillends Small" pitchFamily="2"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3200" dirty="0">
              <a:latin typeface="#9Slide06 Thillends Small" pitchFamily="2" charset="0"/>
            </a:endParaRPr>
          </a:p>
        </p:txBody>
      </p:sp>
      <p:sp>
        <p:nvSpPr>
          <p:cNvPr id="9" name="Rectangle 8"/>
          <p:cNvSpPr/>
          <p:nvPr/>
        </p:nvSpPr>
        <p:spPr>
          <a:xfrm>
            <a:off x="6240141" y="1192451"/>
            <a:ext cx="5514420" cy="5047536"/>
          </a:xfrm>
          <a:prstGeom prst="rect">
            <a:avLst/>
          </a:prstGeom>
        </p:spPr>
        <p:txBody>
          <a:bodyPr wrap="square">
            <a:spAutoFit/>
          </a:bodyPr>
          <a:lstStyle/>
          <a:p>
            <a:pPr marL="190500" indent="-190500" algn="just">
              <a:lnSpc>
                <a:spcPct val="115000"/>
              </a:lnSpc>
            </a:pPr>
            <a:r>
              <a:rPr lang="en-US" sz="2400" dirty="0" smtClean="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9Slide05 Brannboll Ny" panose="02000000000000000000" pitchFamily="2" charset="0"/>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9Slide05 Brannboll Ny" panose="02000000000000000000" pitchFamily="2" charset="0"/>
              </a:rPr>
              <a:t>Nhóm</a:t>
            </a:r>
            <a:r>
              <a:rPr lang="en-US" sz="2800" u="sng" dirty="0">
                <a:solidFill>
                  <a:srgbClr val="CC00CC"/>
                </a:solidFill>
                <a:effectLst>
                  <a:outerShdw blurRad="38100" dist="38100" dir="2700000" algn="tl">
                    <a:srgbClr val="C0C0C0"/>
                  </a:outerShdw>
                </a:effectLst>
                <a:latin typeface="#9Slide05 Brannboll Ny" panose="02000000000000000000" pitchFamily="2" charset="0"/>
              </a:rPr>
              <a:t> 1:</a:t>
            </a:r>
            <a:r>
              <a:rPr lang="en-US" sz="2800" dirty="0">
                <a:solidFill>
                  <a:srgbClr val="CC00CC"/>
                </a:solidFill>
                <a:effectLst>
                  <a:outerShdw blurRad="38100" dist="38100" dir="2700000" algn="tl">
                    <a:srgbClr val="C0C0C0"/>
                  </a:outerShdw>
                </a:effectLst>
                <a:latin typeface="#9Slide05 Brannboll Ny" panose="02000000000000000000" pitchFamily="2" charset="0"/>
              </a:rPr>
              <a:t> </a:t>
            </a:r>
            <a:r>
              <a:rPr lang="vi-VN" sz="2800" dirty="0">
                <a:latin typeface="#9Slide05 Brannboll Ny" panose="02000000000000000000" pitchFamily="2" charset="0"/>
              </a:rPr>
              <a:t>Theo em, việc làm của Linh và gia đình sẽ mang đến cảm xúc như thế nào cho người thân</a:t>
            </a:r>
            <a:r>
              <a:rPr lang="en-US" altLang="en-US" sz="2800" dirty="0" smtClean="0">
                <a:latin typeface="#9Slide05 Brannboll Ny" panose="02000000000000000000" pitchFamily="2" charset="0"/>
              </a:rPr>
              <a:t>?</a:t>
            </a:r>
            <a:endParaRPr lang="en-US" altLang="en-US" sz="2800" dirty="0">
              <a:latin typeface="#9Slide05 Brannboll Ny" panose="02000000000000000000" pitchFamily="2" charset="0"/>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9Slide06 Thillends Small" pitchFamily="2" charset="0"/>
              </a:rPr>
              <a:t>Từ việc làm của gia đình bạn Linh và bạn An, theo em mỗi người cần làm gì để giữ gìn, phát huy truyền thống gia đình, dòng họ</a:t>
            </a:r>
            <a:r>
              <a:rPr lang="vi-VN" sz="2800" dirty="0" smtClean="0">
                <a:latin typeface="#9Slide06 Thillends Small" pitchFamily="2" charset="0"/>
              </a:rPr>
              <a:t>?</a:t>
            </a:r>
            <a:endParaRPr lang="en-US" sz="2800" dirty="0">
              <a:latin typeface="#9Slide06 Thillends Small" pitchFamily="2" charset="0"/>
            </a:endParaRP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SVN-Vanilla Daisy Pro" panose="00000500000000000000" pitchFamily="2" charset="0"/>
              </a:rPr>
              <a:t>Nhóm</a:t>
            </a:r>
            <a:r>
              <a:rPr lang="en-US" sz="2800" b="1" u="sng" dirty="0">
                <a:solidFill>
                  <a:srgbClr val="0000FF"/>
                </a:solidFill>
                <a:effectLst>
                  <a:outerShdw blurRad="38100" dist="38100" dir="2700000" algn="tl">
                    <a:srgbClr val="C0C0C0"/>
                  </a:outerShdw>
                </a:effectLst>
                <a:latin typeface="SVN-Vanilla Daisy Pro" panose="00000500000000000000" pitchFamily="2" charset="0"/>
              </a:rPr>
              <a:t> 4</a:t>
            </a:r>
            <a:r>
              <a:rPr lang="en-US" sz="2800" b="1" dirty="0">
                <a:solidFill>
                  <a:srgbClr val="0000FF"/>
                </a:solidFill>
                <a:effectLst>
                  <a:outerShdw blurRad="38100" dist="38100" dir="2700000" algn="tl">
                    <a:srgbClr val="C0C0C0"/>
                  </a:outerShdw>
                </a:effectLst>
                <a:latin typeface="SVN-Vanilla Daisy Pro" panose="00000500000000000000" pitchFamily="2" charset="0"/>
              </a:rPr>
              <a:t>: </a:t>
            </a:r>
            <a:r>
              <a:rPr lang="en-US" altLang="en-US" sz="2800" b="1" dirty="0" err="1">
                <a:latin typeface="SVN-Vanilla Daisy Pro" panose="00000500000000000000" pitchFamily="2" charset="0"/>
              </a:rPr>
              <a:t>Hãy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nêu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những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việc</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làm</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biểu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hiện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không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giữ</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gìn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và</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phát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huy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truyền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thống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tốt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đẹp</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của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đình</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dòng</a:t>
            </a:r>
            <a:r>
              <a:rPr lang="en-US" altLang="en-US" sz="2800" b="1" dirty="0">
                <a:latin typeface="SVN-Vanilla Daisy Pro" panose="00000500000000000000" pitchFamily="2" charset="0"/>
              </a:rPr>
              <a:t> </a:t>
            </a:r>
            <a:r>
              <a:rPr lang="en-US" altLang="en-US" sz="2800" b="1" dirty="0" err="1" smtClean="0">
                <a:latin typeface="SVN-Vanilla Daisy Pro" panose="00000500000000000000" pitchFamily="2" charset="0"/>
              </a:rPr>
              <a:t>họ</a:t>
            </a:r>
            <a:r>
              <a:rPr lang="en-US" altLang="en-US" sz="2800" b="1" dirty="0" smtClean="0">
                <a:latin typeface="SVN-Vanilla Daisy Pro" panose="00000500000000000000" pitchFamily="2" charset="0"/>
              </a:rPr>
              <a:t> ?</a:t>
            </a:r>
            <a:endParaRPr lang="en-US" altLang="en-US" sz="2800" b="1" dirty="0">
              <a:latin typeface="SVN-Vanilla Daisy Pro" panose="00000500000000000000" pitchFamily="2" charset="0"/>
            </a:endParaRPr>
          </a:p>
        </p:txBody>
      </p:sp>
      <p:sp>
        <p:nvSpPr>
          <p:cNvPr id="12" name="Text Box 10"/>
          <p:cNvSpPr txBox="1">
            <a:spLocks noChangeArrowheads="1"/>
          </p:cNvSpPr>
          <p:nvPr/>
        </p:nvSpPr>
        <p:spPr bwMode="auto">
          <a:xfrm>
            <a:off x="643812" y="2125407"/>
            <a:ext cx="2241798" cy="2431435"/>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9Slide06 Thillends Small" pitchFamily="2" charset="0"/>
              </a:rPr>
              <a:t>Nhóm</a:t>
            </a:r>
            <a:r>
              <a:rPr lang="en-US" sz="3200" b="1" u="sng" dirty="0">
                <a:solidFill>
                  <a:srgbClr val="0000FF"/>
                </a:solidFill>
                <a:effectLst>
                  <a:outerShdw blurRad="38100" dist="38100" dir="2700000" algn="tl">
                    <a:srgbClr val="C0C0C0"/>
                  </a:outerShdw>
                </a:effectLst>
                <a:latin typeface="#9Slide06 Thillends Small" pitchFamily="2" charset="0"/>
              </a:rPr>
              <a:t> </a:t>
            </a:r>
            <a:r>
              <a:rPr lang="en-US" sz="3200" b="1" u="sng" dirty="0" smtClean="0">
                <a:solidFill>
                  <a:srgbClr val="0000FF"/>
                </a:solidFill>
                <a:effectLst>
                  <a:outerShdw blurRad="38100" dist="38100" dir="2700000" algn="tl">
                    <a:srgbClr val="C0C0C0"/>
                  </a:outerShdw>
                </a:effectLst>
                <a:latin typeface="#9Slide06 Thillends Small" pitchFamily="2" charset="0"/>
              </a:rPr>
              <a:t>2</a:t>
            </a:r>
            <a:r>
              <a:rPr lang="en-US" sz="3200" b="1" dirty="0" smtClean="0">
                <a:solidFill>
                  <a:srgbClr val="0000FF"/>
                </a:solidFill>
                <a:effectLst>
                  <a:outerShdw blurRad="38100" dist="38100" dir="2700000" algn="tl">
                    <a:srgbClr val="C0C0C0"/>
                  </a:outerShdw>
                </a:effectLst>
                <a:latin typeface="#9Slide06 Thillends Small" pitchFamily="2" charset="0"/>
              </a:rPr>
              <a:t>: </a:t>
            </a:r>
            <a:r>
              <a:rPr lang="vi-VN" sz="3200" dirty="0">
                <a:latin typeface="#9Slide06 Thillends Small" pitchFamily="2" charset="0"/>
              </a:rPr>
              <a:t>Em có suy nghĩ gì về mong muốn của bạn An?</a:t>
            </a:r>
            <a:endParaRPr lang="en-US" sz="3200" dirty="0">
              <a:latin typeface="#9Slide06 Thillends Small" pitchFamily="2"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smtClean="0">
                <a:solidFill>
                  <a:srgbClr val="000000"/>
                </a:solidFill>
                <a:effectLst>
                  <a:outerShdw blurRad="38100" dist="38100" dir="2700000" algn="tl">
                    <a:srgbClr val="C0C0C0"/>
                  </a:outerShdw>
                </a:effectLst>
                <a:latin typeface="Times New Roman" panose="02020603050405020304" pitchFamily="18" charset="0"/>
              </a:rPr>
              <a:t>(5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410548"/>
            <a:ext cx="7931179"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19" y="1660101"/>
            <a:ext cx="57713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smtClean="0">
                <a:solidFill>
                  <a:srgbClr val="0000FF"/>
                </a:solidFill>
                <a:latin typeface="Times New Roman" panose="02020603050405020304" pitchFamily="18" charset="0"/>
              </a:rPr>
              <a:t>-</a:t>
            </a:r>
            <a:r>
              <a:rPr lang="en-US" altLang="en-US" b="1" dirty="0" err="1" smtClean="0">
                <a:solidFill>
                  <a:srgbClr val="FF0000"/>
                </a:solidFill>
                <a:latin typeface="SVN-Vanilla Daisy Pro" panose="00000500000000000000" pitchFamily="2" charset="0"/>
              </a:rPr>
              <a:t>Trân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trọng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tự</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hào</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phát</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huy</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truyền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thống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tốt</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đẹp</a:t>
            </a:r>
            <a:r>
              <a:rPr lang="en-US" altLang="en-US"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smtClean="0">
                <a:solidFill>
                  <a:srgbClr val="FF0000"/>
                </a:solidFill>
                <a:latin typeface="SVN-Vanilla Daisy Pro" panose="00000500000000000000" pitchFamily="2" charset="0"/>
              </a:rPr>
              <a:t>-</a:t>
            </a:r>
            <a:r>
              <a:rPr lang="en-US" altLang="en-US" b="1" dirty="0" err="1" smtClean="0">
                <a:solidFill>
                  <a:srgbClr val="FF0000"/>
                </a:solidFill>
                <a:latin typeface="SVN-Vanilla Daisy Pro" panose="00000500000000000000" pitchFamily="2" charset="0"/>
              </a:rPr>
              <a:t>Phải</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sống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trong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sạch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lương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thiện</a:t>
            </a:r>
            <a:r>
              <a:rPr lang="en-US" altLang="en-US"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smtClean="0">
                <a:solidFill>
                  <a:srgbClr val="FF0000"/>
                </a:solidFill>
                <a:latin typeface="SVN-Vanilla Daisy Pro" panose="00000500000000000000" pitchFamily="2" charset="0"/>
              </a:rPr>
              <a:t>-</a:t>
            </a:r>
            <a:r>
              <a:rPr lang="en-US" altLang="en-US" b="1" dirty="0" err="1" smtClean="0">
                <a:solidFill>
                  <a:srgbClr val="FF0000"/>
                </a:solidFill>
                <a:latin typeface="SVN-Vanilla Daisy Pro" panose="00000500000000000000" pitchFamily="2" charset="0"/>
              </a:rPr>
              <a:t>Không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làm</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điều</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gì</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tổn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hại</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đến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thanh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danh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gia</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đình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dòng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họ</a:t>
            </a:r>
            <a:r>
              <a:rPr lang="en-US" altLang="en-US" b="1" dirty="0" smtClean="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9Slide05 Brannboll Ny" panose="02000000000000000000" pitchFamily="2"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9Slide05 Brannboll Ny" panose="02000000000000000000" pitchFamily="2" charset="0"/>
            </a:endParaRPr>
          </a:p>
          <a:p>
            <a:pPr algn="just">
              <a:buNone/>
            </a:pPr>
            <a:r>
              <a:rPr lang="vi-VN" dirty="0">
                <a:solidFill>
                  <a:srgbClr val="FF0000"/>
                </a:solidFill>
                <a:latin typeface="#9Slide05 Brannboll Ny" panose="02000000000000000000" pitchFamily="2" charset="0"/>
              </a:rPr>
              <a:t>Em có mong muốn tiếp nối các truyền thống đó không? Vì sao? Hãy chia sẻ cùng các bạn trong lớp.</a:t>
            </a:r>
            <a:endParaRPr lang="en-US" dirty="0">
              <a:solidFill>
                <a:srgbClr val="FF0000"/>
              </a:solidFill>
              <a:latin typeface="#9Slide05 Brannboll Ny" panose="02000000000000000000" pitchFamily="2" charset="0"/>
            </a:endParaRPr>
          </a:p>
        </p:txBody>
      </p:sp>
      <p:pic>
        <p:nvPicPr>
          <p:cNvPr id="14" name="Picture 13"/>
          <p:cNvPicPr>
            <a:picLocks noChangeAspect="1"/>
          </p:cNvPicPr>
          <p:nvPr/>
        </p:nvPicPr>
        <p:blipFill>
          <a:blip r:embed="rId7"/>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5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truyền</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thống</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tốt</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đẹp</a:t>
            </a:r>
            <a:endParaRPr kumimoji="0" lang="en-US" altLang="en-US" sz="5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67" y="4517174"/>
            <a:ext cx="6569761"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Số</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người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tham</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gia</a:t>
            </a:r>
            <a:r>
              <a:rPr lang="en-US" sz="2400" b="1" dirty="0" smtClean="0">
                <a:solidFill>
                  <a:srgbClr val="0000FF"/>
                </a:solidFill>
                <a:latin typeface="SVN-Vanilla Daisy Pro" panose="00000500000000000000" pitchFamily="2" charset="0"/>
                <a:cs typeface="Times New Roman" panose="02020603050405020304" pitchFamily="18" charset="0"/>
              </a:rPr>
              <a:t>: 5 </a:t>
            </a:r>
            <a:r>
              <a:rPr lang="en-US" sz="2400" b="1" dirty="0" err="1" smtClean="0">
                <a:solidFill>
                  <a:srgbClr val="0000FF"/>
                </a:solidFill>
                <a:latin typeface="SVN-Vanilla Daisy Pro" panose="00000500000000000000" pitchFamily="2" charset="0"/>
                <a:cs typeface="Times New Roman" panose="02020603050405020304" pitchFamily="18" charset="0"/>
              </a:rPr>
              <a:t>bạn</a:t>
            </a:r>
            <a:endParaRPr lang="en-US" sz="2400" b="1" dirty="0" smtClean="0">
              <a:solidFill>
                <a:srgbClr val="0000FF"/>
              </a:solidFill>
              <a:latin typeface="SVN-Vanilla Daisy Pro" panose="00000500000000000000" pitchFamily="2" charset="0"/>
              <a:cs typeface="Times New Roman" panose="02020603050405020304" pitchFamily="18" charset="0"/>
            </a:endParaRPr>
          </a:p>
          <a:p>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Cách</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thức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Các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bạn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đứng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vòng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tròn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Lần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lượt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câu</a:t>
            </a:r>
            <a:r>
              <a:rPr lang="en-US" sz="2400" b="1" dirty="0" smtClean="0">
                <a:solidFill>
                  <a:srgbClr val="0000FF"/>
                </a:solidFill>
                <a:latin typeface="SVN-Vanilla Daisy Pro" panose="00000500000000000000" pitchFamily="2" charset="0"/>
                <a:cs typeface="Times New Roman" panose="02020603050405020304" pitchFamily="18" charset="0"/>
              </a:rPr>
              <a:t> ca </a:t>
            </a:r>
            <a:r>
              <a:rPr lang="en-US" sz="2400" b="1" dirty="0" err="1" smtClean="0">
                <a:solidFill>
                  <a:srgbClr val="0000FF"/>
                </a:solidFill>
                <a:latin typeface="SVN-Vanilla Daisy Pro" panose="00000500000000000000" pitchFamily="2" charset="0"/>
                <a:cs typeface="Times New Roman" panose="02020603050405020304" pitchFamily="18" charset="0"/>
              </a:rPr>
              <a:t>dao</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tục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ngữ</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châm</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ngôn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về</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truyền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thống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tốt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đẹp</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Không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được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lặp</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lại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câu</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của</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người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khác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Đến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lượt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bạn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nào</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không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được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sẽ</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bị</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loại</a:t>
            </a:r>
            <a:r>
              <a:rPr lang="en-US" sz="2400" b="1" dirty="0" smtClean="0">
                <a:solidFill>
                  <a:srgbClr val="0000FF"/>
                </a:solidFill>
                <a:latin typeface="SVN-Vanilla Daisy Pro" panose="00000500000000000000" pitchFamily="2" charset="0"/>
                <a:cs typeface="Times New Roman" panose="02020603050405020304" pitchFamily="18" charset="0"/>
              </a:rPr>
              <a:t>. </a:t>
            </a:r>
            <a:endParaRPr lang="en-US" sz="2400" b="1" dirty="0">
              <a:solidFill>
                <a:srgbClr val="0000FF"/>
              </a:solidFill>
              <a:latin typeface="SVN-Vanilla Daisy Pro" panose="00000500000000000000" pitchFamily="2" charset="0"/>
              <a:cs typeface="Times New Roman" panose="02020603050405020304" pitchFamily="18" charset="0"/>
            </a:endParaRP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a:t>
            </a:r>
            <a:r>
              <a:rPr lang="en-US" altLang="en-US" sz="3200" b="1" dirty="0" err="1" smtClean="0">
                <a:solidFill>
                  <a:srgbClr val="FF0066"/>
                </a:solidFill>
                <a:latin typeface="SVN-Vanilla Daisy Pro" panose="00000500000000000000" pitchFamily="2" charset="0"/>
              </a:rPr>
              <a:t>Giấy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rách</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phải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giữ</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lấy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lề</a:t>
            </a:r>
            <a:r>
              <a:rPr lang="en-US" altLang="en-US" sz="3200" b="1" dirty="0" smtClean="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3200" b="1" dirty="0" smtClean="0">
              <a:solidFill>
                <a:srgbClr val="FF0066"/>
              </a:solidFill>
              <a:latin typeface="SVN-Vanilla Daisy Pro" panose="00000500000000000000" pitchFamily="2" charset="0"/>
            </a:endParaRPr>
          </a:p>
          <a:p>
            <a:pPr algn="just" eaLnBrk="0" fontAlgn="base" hangingPunct="0">
              <a:spcBef>
                <a:spcPct val="0"/>
              </a:spcBef>
              <a:spcAft>
                <a:spcPct val="0"/>
              </a:spcAft>
              <a:buFontTx/>
              <a:buChar char="-"/>
            </a:pPr>
            <a:r>
              <a:rPr lang="en-US" altLang="en-US" sz="3200" b="1" dirty="0" smtClean="0">
                <a:solidFill>
                  <a:srgbClr val="FF0066"/>
                </a:solidFill>
                <a:latin typeface="SVN-Vanilla Daisy Pro" panose="00000500000000000000" pitchFamily="2" charset="0"/>
              </a:rPr>
              <a:t> Con </a:t>
            </a:r>
            <a:r>
              <a:rPr lang="en-US" altLang="en-US" sz="3200" b="1" dirty="0" err="1" smtClean="0">
                <a:solidFill>
                  <a:srgbClr val="FF0066"/>
                </a:solidFill>
                <a:latin typeface="SVN-Vanilla Daisy Pro" panose="00000500000000000000" pitchFamily="2" charset="0"/>
              </a:rPr>
              <a:t>hơn</a:t>
            </a:r>
            <a:r>
              <a:rPr lang="en-US" altLang="en-US" sz="3200" b="1" dirty="0" smtClean="0">
                <a:solidFill>
                  <a:srgbClr val="FF0066"/>
                </a:solidFill>
                <a:latin typeface="SVN-Vanilla Daisy Pro" panose="00000500000000000000" pitchFamily="2" charset="0"/>
              </a:rPr>
              <a:t> cha </a:t>
            </a:r>
            <a:r>
              <a:rPr lang="en-US" altLang="en-US" sz="3200" b="1" dirty="0" err="1" smtClean="0">
                <a:solidFill>
                  <a:srgbClr val="FF0066"/>
                </a:solidFill>
                <a:latin typeface="SVN-Vanilla Daisy Pro" panose="00000500000000000000" pitchFamily="2" charset="0"/>
              </a:rPr>
              <a:t>là</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nhà</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phúc</a:t>
            </a:r>
            <a:r>
              <a:rPr lang="en-US" altLang="en-US" sz="3200" b="1" dirty="0" smtClean="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2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smtClean="0">
                <a:solidFill>
                  <a:srgbClr val="FF0066"/>
                </a:solidFill>
                <a:latin typeface="SVN-Vanilla Daisy Pro" panose="00000500000000000000" pitchFamily="2" charset="0"/>
              </a:rPr>
              <a:t>- Con </a:t>
            </a:r>
            <a:r>
              <a:rPr lang="en-US" altLang="en-US" sz="3200" b="1" dirty="0" err="1" smtClean="0">
                <a:solidFill>
                  <a:srgbClr val="FF0066"/>
                </a:solidFill>
                <a:latin typeface="SVN-Vanilla Daisy Pro" panose="00000500000000000000" pitchFamily="2" charset="0"/>
              </a:rPr>
              <a:t>người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tổ</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tông</a:t>
            </a:r>
            <a:r>
              <a:rPr lang="en-US" altLang="en-US" sz="3200" b="1" dirty="0" smtClean="0">
                <a:solidFill>
                  <a:srgbClr val="FF0066"/>
                </a:solidFill>
                <a:latin typeface="SVN-Vanilla Daisy Pro" panose="00000500000000000000" pitchFamily="2" charset="0"/>
              </a:rPr>
              <a:t>.</a:t>
            </a:r>
          </a:p>
          <a:p>
            <a:pPr algn="l" eaLnBrk="0" fontAlgn="base" hangingPunct="0">
              <a:lnSpc>
                <a:spcPct val="140000"/>
              </a:lnSpc>
              <a:spcBef>
                <a:spcPct val="0"/>
              </a:spcBef>
              <a:spcAft>
                <a:spcPct val="0"/>
              </a:spcAft>
            </a:pPr>
            <a:r>
              <a:rPr lang="en-US" altLang="en-US" sz="3200" b="1" dirty="0" err="1" smtClean="0">
                <a:solidFill>
                  <a:srgbClr val="FF0066"/>
                </a:solidFill>
                <a:latin typeface="SVN-Vanilla Daisy Pro" panose="00000500000000000000" pitchFamily="2" charset="0"/>
              </a:rPr>
              <a:t>Như</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cây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cội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như</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sông</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nguồn</a:t>
            </a:r>
            <a:r>
              <a:rPr lang="en-US" altLang="en-US" sz="3200" b="1" dirty="0" smtClean="0">
                <a:solidFill>
                  <a:srgbClr val="FF0066"/>
                </a:solidFill>
                <a:latin typeface="SVN-Vanilla Daisy Pro" panose="00000500000000000000" pitchFamily="2" charset="0"/>
              </a:rPr>
              <a:t>.</a:t>
            </a:r>
          </a:p>
          <a:p>
            <a:pPr algn="l" eaLnBrk="0" fontAlgn="base" hangingPunct="0">
              <a:lnSpc>
                <a:spcPct val="140000"/>
              </a:lnSpc>
              <a:spcAft>
                <a:spcPct val="0"/>
              </a:spcAft>
            </a:pPr>
            <a:endParaRPr lang="en-US" altLang="en-US" sz="2800" dirty="0" smtClean="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498574" y="1285776"/>
            <a:ext cx="6329238"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iCiel Bambola" panose="02000000000000000000" pitchFamily="2" charset="0"/>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9Slide05 Habano" panose="02040603050506020204" pitchFamily="18" charset="0"/>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smtClean="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893714" y="5610420"/>
            <a:ext cx="10847841" cy="994055"/>
          </a:xfrm>
          <a:prstGeom prst="rect">
            <a:avLst/>
          </a:prstGeom>
        </p:spPr>
        <p:txBody>
          <a:bodyPr wrap="none">
            <a:spAutoFit/>
          </a:bodyPr>
          <a:lstStyle/>
          <a:p>
            <a:pPr algn="just">
              <a:lnSpc>
                <a:spcPct val="115000"/>
              </a:lnSpc>
              <a:spcAft>
                <a:spcPts val="400"/>
              </a:spcAft>
            </a:pPr>
            <a:r>
              <a:rPr lang="en-US" sz="5400" dirty="0" smtClean="0">
                <a:solidFill>
                  <a:srgbClr val="FF0000"/>
                </a:solidFill>
                <a:latin typeface="#9Slide06 Thillends Small" pitchFamily="2" charset="0"/>
                <a:ea typeface="Arial" panose="020B0604020202020204" pitchFamily="34" charset="0"/>
              </a:rPr>
              <a:t>B</a:t>
            </a:r>
            <a:r>
              <a:rPr lang="vi-VN" sz="5400" dirty="0" smtClean="0">
                <a:solidFill>
                  <a:srgbClr val="FF0000"/>
                </a:solidFill>
                <a:latin typeface="#9Slide06 Thillends Small" pitchFamily="2" charset="0"/>
                <a:ea typeface="Arial" panose="020B0604020202020204" pitchFamily="34" charset="0"/>
              </a:rPr>
              <a:t>ài </a:t>
            </a:r>
            <a:r>
              <a:rPr lang="vi-VN" sz="5400" dirty="0">
                <a:solidFill>
                  <a:srgbClr val="FF0000"/>
                </a:solidFill>
                <a:latin typeface="#9Slide06 Thillends Small" pitchFamily="2" charset="0"/>
                <a:ea typeface="Arial" panose="020B0604020202020204" pitchFamily="34" charset="0"/>
              </a:rPr>
              <a:t>hát “Lá cờ” (sáng tác: Tạ Quang Thắng).</a:t>
            </a:r>
            <a:endParaRPr lang="en-US" sz="5400" dirty="0">
              <a:solidFill>
                <a:srgbClr val="FF0000"/>
              </a:solidFill>
              <a:effectLst/>
              <a:latin typeface="#9Slide06 Thillends Small" pitchFamily="2" charset="0"/>
              <a:ea typeface="Arial" panose="020B0604020202020204" pitchFamily="34"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4278094"/>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r>
              <a:rPr lang="en-US" sz="2000" dirty="0" smtClean="0">
                <a:latin typeface="#9Slide05 Brannboll Ny" panose="02000000000000000000" pitchFamily="2" charset="0"/>
              </a:rPr>
              <a:t>    </a:t>
            </a:r>
            <a:r>
              <a:rPr lang="vi-VN" sz="2000" dirty="0" smtClean="0">
                <a:solidFill>
                  <a:srgbClr val="0000FF"/>
                </a:solidFill>
                <a:latin typeface="#9Slide05 Brannboll Ny" panose="02000000000000000000" pitchFamily="2" charset="0"/>
              </a:rPr>
              <a:t>Gia </a:t>
            </a:r>
            <a:r>
              <a:rPr lang="vi-VN" sz="2000" dirty="0">
                <a:solidFill>
                  <a:srgbClr val="0000FF"/>
                </a:solidFill>
                <a:latin typeface="#9Slide05 Brannboll Ny" panose="02000000000000000000" pitchFamily="2" charset="0"/>
              </a:rPr>
              <a:t>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smtClean="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sz="1800" b="1" dirty="0">
                <a:solidFill>
                  <a:srgbClr val="FF0000"/>
                </a:solidFill>
                <a:latin typeface="Times" panose="02020603050405020304" pitchFamily="18" charset="0"/>
                <a:cs typeface="Times" panose="02020603050405020304" pitchFamily="18" charset="0"/>
              </a:rPr>
              <a:t> </a:t>
            </a:r>
            <a:r>
              <a:rPr lang="en-US" sz="1800" b="1" dirty="0" smtClean="0">
                <a:solidFill>
                  <a:srgbClr val="FF0000"/>
                </a:solidFill>
                <a:latin typeface="Times" panose="02020603050405020304" pitchFamily="18" charset="0"/>
                <a:cs typeface="Times" panose="02020603050405020304" pitchFamily="18" charset="0"/>
              </a:rPr>
              <a:t>     </a:t>
            </a:r>
            <a:r>
              <a:rPr lang="vi-VN" sz="2000" dirty="0" smtClean="0">
                <a:latin typeface="#9Slide06 Thillends Small" pitchFamily="2" charset="0"/>
              </a:rPr>
              <a:t>Gia </a:t>
            </a:r>
            <a:r>
              <a:rPr lang="vi-VN" sz="2000" dirty="0">
                <a:latin typeface="#9Slide06 Thillends Small" pitchFamily="2" charset="0"/>
              </a:rPr>
              <a:t>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9Slide06 Thillends Small" pitchFamily="2" charset="0"/>
            </a:endParaRPr>
          </a:p>
          <a:p>
            <a:r>
              <a:rPr lang="vi-VN" sz="2000" dirty="0">
                <a:latin typeface="#9Slide06 Thillends Small" pitchFamily="2" charset="0"/>
              </a:rPr>
              <a:t>Em đồng tình với ý kiến của bạn nào? Vì sao</a:t>
            </a:r>
            <a:r>
              <a:rPr lang="vi-VN" sz="2000" dirty="0" smtClean="0">
                <a:latin typeface="#9Slide06 Thillends Small" pitchFamily="2" charset="0"/>
              </a:rPr>
              <a:t>?</a:t>
            </a:r>
            <a:endParaRPr lang="en-US" sz="2000" dirty="0">
              <a:latin typeface="#9Slide06 Thillends Small" pitchFamily="2" charset="0"/>
            </a:endParaRPr>
          </a:p>
        </p:txBody>
      </p:sp>
      <p:sp>
        <p:nvSpPr>
          <p:cNvPr id="14" name="Text Box 5"/>
          <p:cNvSpPr txBox="1">
            <a:spLocks noChangeArrowheads="1"/>
          </p:cNvSpPr>
          <p:nvPr/>
        </p:nvSpPr>
        <p:spPr bwMode="auto">
          <a:xfrm>
            <a:off x="474403" y="2890774"/>
            <a:ext cx="3416490" cy="3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a:t>
            </a:r>
            <a:r>
              <a:rPr lang="vi-VN" sz="2000" dirty="0" smtClean="0">
                <a:latin typeface="#9Slide06 Thillends Small" pitchFamily="2" charset="0"/>
              </a:rPr>
              <a:t>truyền </a:t>
            </a:r>
            <a:r>
              <a:rPr lang="vi-VN" sz="2000" dirty="0">
                <a:latin typeface="#9Slide06 Thillends Small" pitchFamily="2" charset="0"/>
              </a:rPr>
              <a:t>thống hiếu học của dòng họ</a:t>
            </a:r>
            <a:r>
              <a:rPr lang="vi-VN" sz="2000" dirty="0" smtClean="0">
                <a:latin typeface="#9Slide06 Thillends Small" pitchFamily="2" charset="0"/>
              </a:rPr>
              <a:t>?</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115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8" name="Rectangle 17"/>
          <p:cNvSpPr/>
          <p:nvPr/>
        </p:nvSpPr>
        <p:spPr>
          <a:xfrm>
            <a:off x="11592" y="888555"/>
            <a:ext cx="6515029" cy="892552"/>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800" dirty="0" smtClean="0">
                <a:solidFill>
                  <a:srgbClr val="0000FF"/>
                </a:solidFill>
                <a:latin typeface="#9Slide06 Thillends Small" pitchFamily="2" charset="0"/>
                <a:cs typeface="Times New Roman" panose="02020603050405020304" pitchFamily="18" charset="0"/>
              </a:rPr>
              <a:t>S</a:t>
            </a:r>
            <a:r>
              <a:rPr lang="vi-VN" sz="2800" dirty="0" smtClean="0">
                <a:solidFill>
                  <a:srgbClr val="0000FF"/>
                </a:solidFill>
                <a:latin typeface="#9Slide06 Thillends Small" pitchFamily="2" charset="0"/>
                <a:cs typeface="Times New Roman" panose="02020603050405020304" pitchFamily="18" charset="0"/>
              </a:rPr>
              <a:t>ắm </a:t>
            </a:r>
            <a:r>
              <a:rPr lang="vi-VN" sz="2800" dirty="0">
                <a:solidFill>
                  <a:srgbClr val="0000FF"/>
                </a:solidFill>
                <a:latin typeface="#9Slide06 Thillends Small" pitchFamily="2" charset="0"/>
                <a:cs typeface="Times New Roman" panose="02020603050405020304" pitchFamily="18" charset="0"/>
              </a:rPr>
              <a:t>vai ở tình huống</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tập</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làm</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chuyên</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gia</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để</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trả</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lời</a:t>
            </a:r>
            <a:r>
              <a:rPr lang="en-US" sz="2400" dirty="0">
                <a:solidFill>
                  <a:prstClr val="black"/>
                </a:solidFill>
                <a:latin typeface="SVN-Vanilla Daisy Pro"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7" y="1860459"/>
            <a:ext cx="3840998" cy="4647426"/>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smtClean="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smtClean="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algn="just"/>
            <a:r>
              <a:rPr lang="en-US" sz="2800" b="1" dirty="0">
                <a:solidFill>
                  <a:srgbClr val="FF0000"/>
                </a:solidFill>
                <a:latin typeface="#9Slide05 Brannboll Ny" panose="02000000000000000000" pitchFamily="2" charset="0"/>
                <a:cs typeface="Times" panose="02020603050405020304" pitchFamily="18" charset="0"/>
              </a:rPr>
              <a:t> </a:t>
            </a:r>
            <a:r>
              <a:rPr lang="en-US" sz="2800" b="1" dirty="0" smtClean="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3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6888660"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a:t>
            </a:r>
            <a:r>
              <a:rPr kumimoji="0" lang="en-US" sz="4000" b="1" i="0" u="sng" strike="noStrike" kern="0" cap="none" spc="0" normalizeH="0" baseline="0" noProof="0" dirty="0" smtClean="0">
                <a:ln>
                  <a:noFill/>
                </a:ln>
                <a:solidFill>
                  <a:srgbClr val="0000FF"/>
                </a:solidFill>
                <a:effectLst>
                  <a:outerShdw blurRad="38100" dist="38100" dir="2700000" algn="tl">
                    <a:srgbClr val="000000"/>
                  </a:outerShdw>
                </a:effectLst>
                <a:uLnTx/>
                <a:uFillTx/>
              </a:rPr>
              <a:t>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smtClean="0">
                <a:ln>
                  <a:noFill/>
                </a:ln>
                <a:solidFill>
                  <a:srgbClr val="FF00FF"/>
                </a:solidFill>
                <a:effectLst/>
                <a:uLnTx/>
                <a:uFillTx/>
                <a:latin typeface="Times New Roman" pitchFamily="18" charset="0"/>
              </a:rPr>
              <a:t>“</a:t>
            </a:r>
            <a:r>
              <a:rPr kumimoji="0" lang="en-US" sz="8000" b="1" i="0" u="none" strike="noStrike" kern="0" cap="none" spc="0" normalizeH="0" baseline="0" noProof="0" dirty="0" smtClean="0">
                <a:ln>
                  <a:noFill/>
                </a:ln>
                <a:solidFill>
                  <a:srgbClr val="FF00FF"/>
                </a:solidFill>
                <a:effectLst/>
                <a:uLnTx/>
                <a:uFillTx/>
                <a:latin typeface="SVN-Very Berry" panose="00000500000000000000" pitchFamily="2" charset="0"/>
              </a:rPr>
              <a:t>ĐOÁN Ô CHỮ</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42" name="Bitmap Image" r:id="rId5" imgW="1209524" imgH="1047619" progId="Paint.Picture">
                    <p:embed/>
                  </p:oleObj>
                </mc:Choice>
                <mc:Fallback>
                  <p:oleObj name="Bitmap Image" r:id="rId5" imgW="1209524" imgH="104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7"/>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266" name="Bitmap Image" r:id="rId6" imgW="1000000" imgH="1428949" progId="PBrush">
                    <p:embed/>
                  </p:oleObj>
                </mc:Choice>
                <mc:Fallback>
                  <p:oleObj name="Bitmap Image" r:id="rId6" imgW="1000000" imgH="142894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1857786"/>
            <a:ext cx="3868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smtClean="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Dán</a:t>
            </a:r>
            <a:r>
              <a:rPr lang="en-US" sz="3000" b="1" dirty="0" smtClean="0">
                <a:solidFill>
                  <a:srgbClr val="00B050"/>
                </a:solidFill>
                <a:latin typeface="SVN-Vanilla Daisy Pro" panose="00000500000000000000" pitchFamily="2" charset="0"/>
                <a:ea typeface="Calibri" pitchFamily="34" charset="0"/>
                <a:cs typeface="Times New Roman" pitchFamily="18" charset="0"/>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vào</a:t>
            </a:r>
            <a:r>
              <a:rPr lang="en-US" sz="3000" b="1" dirty="0" smtClean="0">
                <a:solidFill>
                  <a:srgbClr val="00B050"/>
                </a:solidFill>
                <a:latin typeface="SVN-Vanilla Daisy Pro" panose="00000500000000000000" pitchFamily="2" charset="0"/>
                <a:ea typeface="Calibri" pitchFamily="34" charset="0"/>
                <a:cs typeface="Times New Roman" pitchFamily="18" charset="0"/>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bảng</a:t>
            </a:r>
            <a:endParaRPr lang="en-US" sz="3000" b="1" dirty="0" smtClean="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Chia</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sẻ</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cho</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cả</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lớp</a:t>
            </a:r>
            <a:endParaRPr lang="en-US" sz="3000" b="1" dirty="0" smtClean="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03465" y="1547211"/>
            <a:ext cx="661319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3200" b="1" dirty="0" err="1" smtClean="0">
                <a:solidFill>
                  <a:srgbClr val="0000FF"/>
                </a:solidFill>
                <a:latin typeface="#9Slide05 Atlantika" pitchFamily="2" charset="0"/>
                <a:ea typeface="Calibri" pitchFamily="34" charset="0"/>
                <a:cs typeface="#9Slide03 Arima Madurai Black" panose="00000A00000000000000" pitchFamily="2" charset="0"/>
              </a:rPr>
              <a:t>Nhóm</a:t>
            </a:r>
            <a:r>
              <a:rPr lang="en-US" sz="3200" b="1" dirty="0" smtClean="0">
                <a:solidFill>
                  <a:srgbClr val="0000FF"/>
                </a:solidFill>
                <a:latin typeface="#9Slide05 Atlantika" pitchFamily="2" charset="0"/>
                <a:ea typeface="Calibri" pitchFamily="34" charset="0"/>
                <a:cs typeface="#9Slide03 Arima Madurai Black" panose="00000A00000000000000" pitchFamily="2" charset="0"/>
              </a:rPr>
              <a:t> 1: </a:t>
            </a:r>
            <a:r>
              <a:rPr lang="vi-VN" sz="3200" b="1" dirty="0">
                <a:solidFill>
                  <a:srgbClr val="0000FF"/>
                </a:solidFill>
                <a:latin typeface="#9Slide05 Atlantika" pitchFamily="2"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3200" b="1" dirty="0">
              <a:solidFill>
                <a:srgbClr val="0000FF"/>
              </a:solidFill>
              <a:latin typeface="#9Slide05 Atlantika" pitchFamily="2" charset="0"/>
            </a:endParaRPr>
          </a:p>
        </p:txBody>
      </p:sp>
      <p:sp>
        <p:nvSpPr>
          <p:cNvPr id="22" name="Rectangle 1"/>
          <p:cNvSpPr>
            <a:spLocks noChangeArrowheads="1"/>
          </p:cNvSpPr>
          <p:nvPr/>
        </p:nvSpPr>
        <p:spPr bwMode="auto">
          <a:xfrm>
            <a:off x="103465" y="3763202"/>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smtClean="0">
                <a:solidFill>
                  <a:srgbClr val="008000"/>
                </a:solidFill>
                <a:latin typeface="#9Slide06 Broodfath" panose="02000500000000000000" pitchFamily="2" charset="0"/>
                <a:ea typeface="Calibri" pitchFamily="34" charset="0"/>
                <a:cs typeface="#9Slide03 Arima Madurai Black" panose="00000A00000000000000" pitchFamily="2" charset="0"/>
              </a:rPr>
              <a:t>Nhóm</a:t>
            </a:r>
            <a:r>
              <a:rPr lang="en-US" sz="2800" b="1" i="1" dirty="0" smtClean="0">
                <a:solidFill>
                  <a:srgbClr val="008000"/>
                </a:solidFill>
                <a:latin typeface="#9Slide06 Broodfath" panose="02000500000000000000" pitchFamily="2" charset="0"/>
                <a:ea typeface="Calibri" pitchFamily="34" charset="0"/>
                <a:cs typeface="#9Slide03 Arima Madurai Black" panose="00000A00000000000000" pitchFamily="2" charset="0"/>
              </a:rPr>
              <a:t> 2: </a:t>
            </a:r>
            <a:r>
              <a:rPr lang="vi-VN" sz="2800" b="1" i="1" dirty="0">
                <a:solidFill>
                  <a:srgbClr val="008000"/>
                </a:solidFill>
                <a:latin typeface="#9Slide06 Broodfath" panose="02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r>
              <a:rPr lang="vi-VN" sz="2800" b="1" i="1" dirty="0" smtClean="0">
                <a:solidFill>
                  <a:srgbClr val="008000"/>
                </a:solidFill>
                <a:latin typeface="#9Slide06 Broodfath" panose="02000500000000000000" pitchFamily="2" charset="0"/>
                <a:cs typeface="#9Slide03 Arima Madurai Black" panose="00000A00000000000000" pitchFamily="2" charset="0"/>
              </a:rPr>
              <a:t>.</a:t>
            </a:r>
            <a:endParaRPr lang="en-US" sz="2800" b="1" i="1" dirty="0">
              <a:solidFill>
                <a:srgbClr val="008000"/>
              </a:solidFill>
              <a:latin typeface="#9Slide06 Broodfath" panose="02000500000000000000" pitchFamily="2" charset="0"/>
              <a:cs typeface="#9Slide03 Arima Madurai Black" panose="00000A00000000000000" pitchFamily="2" charset="0"/>
            </a:endParaRPr>
          </a:p>
        </p:txBody>
      </p:sp>
      <p:sp>
        <p:nvSpPr>
          <p:cNvPr id="23" name="Rectangle 1"/>
          <p:cNvSpPr>
            <a:spLocks noChangeArrowheads="1"/>
          </p:cNvSpPr>
          <p:nvPr/>
        </p:nvSpPr>
        <p:spPr bwMode="auto">
          <a:xfrm>
            <a:off x="204342" y="5295282"/>
            <a:ext cx="646504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a:t>
            </a:r>
            <a:r>
              <a:rPr lang="en-US" sz="3200" b="1" dirty="0" err="1" smtClean="0">
                <a:solidFill>
                  <a:srgbClr val="FF0000"/>
                </a:solidFill>
                <a:latin typeface="#9Slide06 Thillends" pitchFamily="2" charset="0"/>
                <a:ea typeface="Calibri" pitchFamily="34" charset="0"/>
                <a:cs typeface="Times New Roman" pitchFamily="18" charset="0"/>
              </a:rPr>
              <a:t>Nhóm</a:t>
            </a:r>
            <a:r>
              <a:rPr lang="en-US" sz="3200" b="1" dirty="0" smtClean="0">
                <a:solidFill>
                  <a:srgbClr val="FF0000"/>
                </a:solidFill>
                <a:latin typeface="#9Slide06 Thillends" pitchFamily="2" charset="0"/>
                <a:ea typeface="Calibri" pitchFamily="34" charset="0"/>
                <a:cs typeface="Times New Roman" pitchFamily="18" charset="0"/>
              </a:rPr>
              <a:t> 3: </a:t>
            </a:r>
            <a:r>
              <a:rPr lang="vi-VN" sz="3200" dirty="0">
                <a:solidFill>
                  <a:srgbClr val="FF0000"/>
                </a:solidFill>
                <a:latin typeface="#9Slide06 Thillends" pitchFamily="2" charset="0"/>
              </a:rPr>
              <a:t>Em hãy lập kế hoạch và thực hiện việc giữ gìn, phát huy truyền thống gia đình, dòng họ của em theo bảng </a:t>
            </a:r>
            <a:r>
              <a:rPr lang="vi-VN" sz="3200" dirty="0" smtClean="0">
                <a:solidFill>
                  <a:srgbClr val="FF0000"/>
                </a:solidFill>
                <a:latin typeface="#9Slide06 Thillends" pitchFamily="2" charset="0"/>
              </a:rPr>
              <a:t>mẫu</a:t>
            </a:r>
            <a:r>
              <a:rPr lang="en-US" sz="3200" dirty="0" smtClean="0">
                <a:solidFill>
                  <a:srgbClr val="FF0000"/>
                </a:solidFill>
                <a:latin typeface="#9Slide06 Thillends" pitchFamily="2" charset="0"/>
              </a:rPr>
              <a:t>.</a:t>
            </a:r>
            <a:endParaRPr lang="en-US" sz="3200" b="1" dirty="0">
              <a:solidFill>
                <a:srgbClr val="FF0000"/>
              </a:solidFill>
              <a:latin typeface="#9Slide06 Thillends" pitchFamily="2" charset="0"/>
              <a:ea typeface="Calibri" pitchFamily="34" charset="0"/>
              <a:cs typeface="Times New Roman"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smtClean="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1422" y="6007985"/>
            <a:ext cx="10847841" cy="994055"/>
          </a:xfrm>
          <a:prstGeom prst="rect">
            <a:avLst/>
          </a:prstGeom>
        </p:spPr>
        <p:txBody>
          <a:bodyPr wrap="none">
            <a:spAutoFit/>
          </a:bodyPr>
          <a:lstStyle/>
          <a:p>
            <a:pPr algn="just">
              <a:lnSpc>
                <a:spcPct val="115000"/>
              </a:lnSpc>
              <a:spcAft>
                <a:spcPts val="400"/>
              </a:spcAft>
            </a:pPr>
            <a:r>
              <a:rPr lang="en-US" sz="5400" dirty="0" smtClean="0">
                <a:solidFill>
                  <a:srgbClr val="FF0000"/>
                </a:solidFill>
                <a:latin typeface="#9Slide06 Thillends Small" pitchFamily="2" charset="0"/>
                <a:ea typeface="Arial" panose="020B0604020202020204" pitchFamily="34" charset="0"/>
              </a:rPr>
              <a:t>B</a:t>
            </a:r>
            <a:r>
              <a:rPr lang="vi-VN" sz="5400" dirty="0" smtClean="0">
                <a:solidFill>
                  <a:srgbClr val="FF0000"/>
                </a:solidFill>
                <a:latin typeface="#9Slide06 Thillends Small" pitchFamily="2" charset="0"/>
                <a:ea typeface="Arial" panose="020B0604020202020204" pitchFamily="34" charset="0"/>
              </a:rPr>
              <a:t>ài </a:t>
            </a:r>
            <a:r>
              <a:rPr lang="vi-VN" sz="5400" dirty="0">
                <a:solidFill>
                  <a:srgbClr val="FF0000"/>
                </a:solidFill>
                <a:latin typeface="#9Slide06 Thillends Small" pitchFamily="2" charset="0"/>
                <a:ea typeface="Arial" panose="020B0604020202020204" pitchFamily="34" charset="0"/>
              </a:rPr>
              <a:t>hát “Lá cờ” (sáng tác: Tạ Quang Thắng).</a:t>
            </a:r>
            <a:endParaRPr lang="en-US" sz="5400" dirty="0">
              <a:solidFill>
                <a:srgbClr val="FF0000"/>
              </a:solidFill>
              <a:latin typeface="#9Slide06 Thillends Small" pitchFamily="2" charset="0"/>
              <a:ea typeface="Arial" panose="020B0604020202020204" pitchFamily="34"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89" y="1367624"/>
            <a:ext cx="9875520" cy="4585915"/>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18052" y="2400732"/>
            <a:ext cx="12730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smtClean="0">
                <a:solidFill>
                  <a:srgbClr val="0000FF"/>
                </a:solidFill>
                <a:latin typeface="#9Slide05 Brannboll Ny" panose="02000000000000000000" pitchFamily="2" charset="0"/>
                <a:ea typeface="Helvetica Neue"/>
                <a:cs typeface="Helvetica Neue"/>
              </a:rPr>
              <a:t>Bài</a:t>
            </a:r>
            <a:r>
              <a:rPr lang="en-US" altLang="en-US" sz="5400" b="1" dirty="0" smtClean="0">
                <a:solidFill>
                  <a:srgbClr val="0000FF"/>
                </a:solidFill>
                <a:latin typeface="#9Slide05 Brannboll Ny" panose="02000000000000000000" pitchFamily="2" charset="0"/>
                <a:ea typeface="Helvetica Neue"/>
                <a:cs typeface="Helvetica Neue"/>
              </a:rPr>
              <a:t> 1:</a:t>
            </a:r>
            <a:r>
              <a:rPr lang="en-US" altLang="en-US" sz="5400" b="1" dirty="0" smtClean="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4200" b="1" dirty="0" smtClean="0">
                <a:solidFill>
                  <a:srgbClr val="FF0000"/>
                </a:solidFill>
                <a:latin typeface="#9Slide05 Brannboll Ny" panose="02000000000000000000" pitchFamily="2" charset="0"/>
                <a:ea typeface="Helvetica Neue"/>
                <a:cs typeface="Helvetica Neue"/>
              </a:rPr>
              <a:t>TỰ HÀO VỀ TRUYỀN THỐNG GIA ĐÌNH, DÒNG HỌ</a:t>
            </a:r>
            <a:endParaRPr lang="en-SG" altLang="en-US" sz="4200" b="1" dirty="0">
              <a:solidFill>
                <a:srgbClr val="0000FF"/>
              </a:solidFill>
              <a:latin typeface="#9Slide05 Brannboll Ny" panose="02000000000000000000" pitchFamily="2"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56756" y="3036332"/>
            <a:ext cx="5562083"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4086970" y="596348"/>
            <a:ext cx="8560454"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5195929" cy="5522988"/>
          </a:xfrm>
          <a:prstGeom prst="rect">
            <a:avLst/>
          </a:prstGeom>
          <a:noFill/>
        </p:spPr>
      </p:pic>
      <p:pic>
        <p:nvPicPr>
          <p:cNvPr id="10" name="Shape 27"/>
          <p:cNvPicPr/>
          <p:nvPr/>
        </p:nvPicPr>
        <p:blipFill>
          <a:blip r:embed="rId6"/>
          <a:stretch/>
        </p:blipFill>
        <p:spPr>
          <a:xfrm>
            <a:off x="348075" y="2109253"/>
            <a:ext cx="4486318" cy="4081117"/>
          </a:xfrm>
          <a:prstGeom prst="rect">
            <a:avLst/>
          </a:prstGeom>
        </p:spPr>
      </p:pic>
      <p:sp>
        <p:nvSpPr>
          <p:cNvPr id="11" name="Rectangle 10"/>
          <p:cNvSpPr/>
          <p:nvPr/>
        </p:nvSpPr>
        <p:spPr>
          <a:xfrm>
            <a:off x="5497105" y="1517970"/>
            <a:ext cx="6152365" cy="4925964"/>
          </a:xfrm>
          <a:prstGeom prst="rect">
            <a:avLst/>
          </a:prstGeom>
        </p:spPr>
        <p:txBody>
          <a:bodyPr wrap="square">
            <a:spAutoFit/>
          </a:bodyPr>
          <a:lstStyle/>
          <a:p>
            <a:pPr algn="just">
              <a:lnSpc>
                <a:spcPct val="144000"/>
              </a:lnSpc>
              <a:spcAft>
                <a:spcPts val="200"/>
              </a:spcAft>
            </a:pPr>
            <a:r>
              <a:rPr lang="en-US" sz="2000" b="1" i="1" dirty="0" smtClean="0">
                <a:solidFill>
                  <a:srgbClr val="0000FF"/>
                </a:solidFill>
                <a:latin typeface="#9Slide05 Brannboll Ny" panose="02000000000000000000" pitchFamily="2" charset="0"/>
                <a:ea typeface="Arial" panose="020B0604020202020204" pitchFamily="34" charset="0"/>
              </a:rPr>
              <a:t>  </a:t>
            </a:r>
            <a:r>
              <a:rPr lang="vi-VN" sz="2200" b="1" i="1" dirty="0" smtClean="0">
                <a:solidFill>
                  <a:srgbClr val="0000FF"/>
                </a:solidFill>
                <a:latin typeface="#9Slide05 Brannboll Ny" panose="02000000000000000000" pitchFamily="2" charset="0"/>
                <a:ea typeface="Arial" panose="020B0604020202020204" pitchFamily="34" charset="0"/>
              </a:rPr>
              <a:t>Gia</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đình, dòng họ cố giáo sư, nhà giáo nhân dân Nguyễn Lân nổi tiếng </a:t>
            </a:r>
            <a:r>
              <a:rPr lang="vi-VN" sz="2200" b="1" dirty="0" smtClean="0">
                <a:solidFill>
                  <a:srgbClr val="0000FF"/>
                </a:solidFill>
                <a:latin typeface="#9Slide05 Brannboll Ny" panose="02000000000000000000" pitchFamily="2" charset="0"/>
                <a:ea typeface="Arial" panose="020B0604020202020204" pitchFamily="34" charset="0"/>
              </a:rPr>
              <a:t>v</a:t>
            </a:r>
            <a:r>
              <a:rPr lang="en-US" sz="2200" b="1" dirty="0" smtClean="0">
                <a:solidFill>
                  <a:srgbClr val="0000FF"/>
                </a:solidFill>
                <a:latin typeface="#9Slide05 Brannboll Ny" panose="02000000000000000000" pitchFamily="2" charset="0"/>
                <a:ea typeface="Arial" panose="020B0604020202020204" pitchFamily="34" charset="0"/>
              </a:rPr>
              <a:t>ề</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truyền thống hiếu học. Từ thời chiến tranh cho đến hiện </a:t>
            </a:r>
            <a:r>
              <a:rPr lang="vi-VN" sz="2200" b="1" dirty="0" smtClean="0">
                <a:solidFill>
                  <a:srgbClr val="0000FF"/>
                </a:solidFill>
                <a:latin typeface="#9Slide05 Brannboll Ny" panose="02000000000000000000" pitchFamily="2" charset="0"/>
                <a:ea typeface="Arial" panose="020B0604020202020204" pitchFamily="34" charset="0"/>
              </a:rPr>
              <a:t>t</a:t>
            </a:r>
            <a:r>
              <a:rPr lang="en-US" sz="2200" b="1" dirty="0" err="1" smtClean="0">
                <a:solidFill>
                  <a:srgbClr val="0000FF"/>
                </a:solidFill>
                <a:latin typeface="#9Slide05 Brannboll Ny" panose="02000000000000000000" pitchFamily="2" charset="0"/>
                <a:ea typeface="Arial" panose="020B0604020202020204" pitchFamily="34" charset="0"/>
              </a:rPr>
              <a:t>ại</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gia đình đã có tám người con đều là giáo sư, phó giáo sư, tiến sĩ </a:t>
            </a:r>
            <a:r>
              <a:rPr lang="en-US" sz="2200" b="1" i="1" dirty="0" smtClean="0">
                <a:solidFill>
                  <a:srgbClr val="0000FF"/>
                </a:solidFill>
                <a:latin typeface="#9Slide05 Brannboll Ny" panose="02000000000000000000" pitchFamily="2" charset="0"/>
                <a:ea typeface="Arial" panose="020B0604020202020204" pitchFamily="34" charset="0"/>
              </a:rPr>
              <a:t>ở</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nhiều lĩnh vực khác nhau và đều có những thành tựu nổi </a:t>
            </a:r>
            <a:r>
              <a:rPr lang="vi-VN" sz="2200" b="1" dirty="0" smtClean="0">
                <a:solidFill>
                  <a:srgbClr val="0000FF"/>
                </a:solidFill>
                <a:latin typeface="#9Slide05 Brannboll Ny" panose="02000000000000000000" pitchFamily="2" charset="0"/>
                <a:ea typeface="Arial" panose="020B0604020202020204" pitchFamily="34" charset="0"/>
              </a:rPr>
              <a:t>b</a:t>
            </a:r>
            <a:r>
              <a:rPr lang="en-US" sz="2200" b="1" dirty="0" err="1" smtClean="0">
                <a:solidFill>
                  <a:srgbClr val="0000FF"/>
                </a:solidFill>
                <a:latin typeface="#9Slide05 Brannboll Ny" panose="02000000000000000000" pitchFamily="2" charset="0"/>
                <a:ea typeface="Arial" panose="020B0604020202020204" pitchFamily="34" charset="0"/>
              </a:rPr>
              <a:t>ật</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Con cháu trong dòng họ luôn tự hào và không ngừng phát huy truyền hiếu học </a:t>
            </a:r>
            <a:r>
              <a:rPr lang="en-US" sz="2200" b="1" i="1" dirty="0" err="1" smtClean="0">
                <a:solidFill>
                  <a:srgbClr val="0000FF"/>
                </a:solidFill>
                <a:latin typeface="#9Slide05 Brannboll Ny" panose="02000000000000000000" pitchFamily="2" charset="0"/>
                <a:ea typeface="Arial" panose="020B0604020202020204" pitchFamily="34" charset="0"/>
              </a:rPr>
              <a:t>ấy</a:t>
            </a:r>
            <a:r>
              <a:rPr lang="vi-VN" sz="2200" b="1" i="1" dirty="0" smtClean="0">
                <a:solidFill>
                  <a:srgbClr val="0000FF"/>
                </a:solidFill>
                <a:latin typeface="#9Slide05 Brannboll Ny" panose="02000000000000000000" pitchFamily="2" charset="0"/>
                <a:ea typeface="Arial" panose="020B0604020202020204" pitchFamily="34" charset="0"/>
              </a:rPr>
              <a:t>.</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Tính </a:t>
            </a:r>
            <a:r>
              <a:rPr lang="vi-VN" sz="2200" b="1" dirty="0" smtClean="0">
                <a:solidFill>
                  <a:srgbClr val="0000FF"/>
                </a:solidFill>
                <a:latin typeface="#9Slide05 Brannboll Ny" panose="02000000000000000000" pitchFamily="2" charset="0"/>
                <a:ea typeface="Arial" panose="020B0604020202020204" pitchFamily="34" charset="0"/>
              </a:rPr>
              <a:t>đến</a:t>
            </a:r>
            <a:r>
              <a:rPr lang="en-US" sz="2200" b="1" dirty="0" smtClean="0">
                <a:solidFill>
                  <a:srgbClr val="0000FF"/>
                </a:solidFill>
                <a:latin typeface="#9Slide05 Brannboll Ny" panose="02000000000000000000" pitchFamily="2" charset="0"/>
                <a:ea typeface="Arial" panose="020B0604020202020204" pitchFamily="34" charset="0"/>
              </a:rPr>
              <a:t> </a:t>
            </a:r>
            <a:r>
              <a:rPr lang="vi-VN" sz="2200" b="1" dirty="0" smtClean="0">
                <a:solidFill>
                  <a:srgbClr val="0000FF"/>
                </a:solidFill>
                <a:latin typeface="#9Slide05 Brannboll Ny" panose="02000000000000000000" pitchFamily="2" charset="0"/>
                <a:ea typeface="Arial" panose="020B0604020202020204" pitchFamily="34" charset="0"/>
              </a:rPr>
              <a:t>ba </a:t>
            </a:r>
            <a:r>
              <a:rPr lang="vi-VN" sz="2200" b="1" dirty="0">
                <a:solidFill>
                  <a:srgbClr val="0000FF"/>
                </a:solidFill>
                <a:latin typeface="#9Slide05 Brannboll Ny" panose="02000000000000000000" pitchFamily="2" charset="0"/>
                <a:ea typeface="Arial" panose="020B0604020202020204" pitchFamily="34" charset="0"/>
              </a:rPr>
              <a:t>đời, con trai, con gái, dâu rể và các cháu, gia đình, dòng họ Nguyễn </a:t>
            </a:r>
            <a:r>
              <a:rPr lang="vi-VN" sz="2200" b="1" dirty="0" smtClean="0">
                <a:solidFill>
                  <a:srgbClr val="0000FF"/>
                </a:solidFill>
                <a:latin typeface="#9Slide05 Brannboll Ny" panose="02000000000000000000" pitchFamily="2" charset="0"/>
                <a:ea typeface="Arial" panose="020B0604020202020204" pitchFamily="34" charset="0"/>
              </a:rPr>
              <a:t>L</a:t>
            </a:r>
            <a:r>
              <a:rPr lang="en-US" sz="2200" b="1" dirty="0">
                <a:solidFill>
                  <a:srgbClr val="0000FF"/>
                </a:solidFill>
                <a:latin typeface="#9Slide05 Brannboll Ny" panose="02000000000000000000" pitchFamily="2" charset="0"/>
                <a:ea typeface="Arial" panose="020B0604020202020204" pitchFamily="34" charset="0"/>
              </a:rPr>
              <a:t>â</a:t>
            </a:r>
            <a:r>
              <a:rPr lang="vi-VN" sz="2200" b="1" dirty="0" smtClean="0">
                <a:solidFill>
                  <a:srgbClr val="0000FF"/>
                </a:solidFill>
                <a:latin typeface="#9Slide05 Brannboll Ny" panose="02000000000000000000" pitchFamily="2" charset="0"/>
                <a:ea typeface="Arial" panose="020B0604020202020204" pitchFamily="34" charset="0"/>
              </a:rPr>
              <a:t>n </a:t>
            </a:r>
            <a:r>
              <a:rPr lang="vi-VN" sz="2200" b="1" dirty="0">
                <a:solidFill>
                  <a:srgbClr val="0000FF"/>
                </a:solidFill>
                <a:latin typeface="#9Slide05 Brannboll Ny" panose="02000000000000000000" pitchFamily="2" charset="0"/>
                <a:ea typeface="Arial" panose="020B0604020202020204" pitchFamily="34" charset="0"/>
              </a:rPr>
              <a:t>có gần 20 giáo sư, phó giáo sư, tiến sĩ, đóng góp tích cực trong việc xây dựng và phát triển quê hương, đất nước.</a:t>
            </a:r>
            <a:endParaRPr lang="en-US" sz="2200" b="1" dirty="0">
              <a:solidFill>
                <a:srgbClr val="0000FF"/>
              </a:solidFill>
              <a:effectLst/>
              <a:latin typeface="#9Slide05 Brannboll Ny" panose="02000000000000000000" pitchFamily="2" charset="0"/>
              <a:ea typeface="Arial" panose="020B0604020202020204" pitchFamily="34"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smtClean="0">
                <a:latin typeface="#9Slide05 Brannboll Ny" panose="02000000000000000000" pitchFamily="2" charset="0"/>
                <a:cs typeface="Times" panose="02020603050405020304" pitchFamily="18" charset="0"/>
              </a:rPr>
              <a:t>D</a:t>
            </a:r>
            <a:r>
              <a:rPr lang="vi-VN" b="1" kern="0" dirty="0" smtClean="0">
                <a:latin typeface="#9Slide05 Brannboll Ny" panose="02000000000000000000" pitchFamily="2" charset="0"/>
                <a:cs typeface="Times" panose="02020603050405020304" pitchFamily="18" charset="0"/>
              </a:rPr>
              <a:t>òng </a:t>
            </a:r>
            <a:r>
              <a:rPr lang="vi-VN" b="1" kern="0" dirty="0">
                <a:latin typeface="#9Slide05 Brannboll Ny" panose="02000000000000000000" pitchFamily="2" charset="0"/>
                <a:cs typeface="Times" panose="02020603050405020304" pitchFamily="18" charset="0"/>
              </a:rPr>
              <a:t>họ Nguyễn </a:t>
            </a:r>
            <a:r>
              <a:rPr lang="vi-VN" b="1" kern="0" dirty="0" smtClean="0">
                <a:latin typeface="#9Slide05 Brannboll Ny" panose="02000000000000000000" pitchFamily="2" charset="0"/>
                <a:cs typeface="Times" panose="02020603050405020304" pitchFamily="18" charset="0"/>
              </a:rPr>
              <a:t>Lân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có</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truyền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thống</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gì</a:t>
            </a:r>
            <a:r>
              <a:rPr lang="vi-VN" b="1" kern="0" dirty="0" smtClean="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b="1" kern="0" dirty="0" smtClean="0">
                <a:latin typeface="#9Slide05 Brannboll Ny" panose="02000000000000000000" pitchFamily="2" charset="0"/>
              </a:rPr>
              <a:t>Em </a:t>
            </a:r>
            <a:r>
              <a:rPr lang="vi-VN" b="1" kern="0" dirty="0">
                <a:latin typeface="#9Slide05 Brannboll Ny" panose="02000000000000000000" pitchFamily="2" charset="0"/>
              </a:rPr>
              <a:t>có suy nghĩ gì về truyền thống của dòng họ Nguyễn Lân</a:t>
            </a:r>
            <a:r>
              <a:rPr lang="vi-VN" b="1" kern="0" dirty="0" smtClean="0">
                <a:latin typeface="#9Slide05 Brannboll Ny" panose="02000000000000000000" pitchFamily="2" charset="0"/>
              </a:rPr>
              <a:t>?</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smtClean="0">
                <a:solidFill>
                  <a:srgbClr val="0000FF"/>
                </a:solidFill>
              </a:rPr>
              <a:t>  </a:t>
            </a:r>
            <a:r>
              <a:rPr lang="en-US" altLang="en-US" sz="2800" b="1" dirty="0" smtClean="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smtClean="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5636</TotalTime>
  <Words>2686</Words>
  <Application>Microsoft Office PowerPoint</Application>
  <PresentationFormat>Màn hình rộng</PresentationFormat>
  <Paragraphs>216</Paragraphs>
  <Slides>38</Slides>
  <Notes>6</Notes>
  <HiddenSlides>0</HiddenSlides>
  <MMClips>1</MMClips>
  <ScaleCrop>false</ScaleCrop>
  <HeadingPairs>
    <vt:vector size="8" baseType="variant">
      <vt:variant>
        <vt:lpstr>Phông được Dùng</vt:lpstr>
      </vt:variant>
      <vt:variant>
        <vt:i4>38</vt:i4>
      </vt:variant>
      <vt:variant>
        <vt:lpstr>Chủ đề</vt:lpstr>
      </vt:variant>
      <vt:variant>
        <vt:i4>4</vt:i4>
      </vt:variant>
      <vt:variant>
        <vt:lpstr>Máy chủ nhúng OLE</vt:lpstr>
      </vt:variant>
      <vt:variant>
        <vt:i4>1</vt:i4>
      </vt:variant>
      <vt:variant>
        <vt:lpstr>Tiêu đề Bản chiếu</vt:lpstr>
      </vt:variant>
      <vt:variant>
        <vt:i4>38</vt:i4>
      </vt:variant>
    </vt:vector>
  </HeadingPairs>
  <TitlesOfParts>
    <vt:vector size="81" baseType="lpstr">
      <vt:lpstr>Arial Unicode MS</vt:lpstr>
      <vt:lpstr>微软雅黑</vt:lpstr>
      <vt:lpstr>微软雅黑</vt:lpstr>
      <vt:lpstr>宋体</vt:lpstr>
      <vt:lpstr>#9Slide03 Arima Madurai Black</vt:lpstr>
      <vt:lpstr>#9Slide03 Aturdida</vt:lpstr>
      <vt:lpstr>#9Slide05 Atlantika</vt:lpstr>
      <vt:lpstr>#9Slide05 Brannboll Ny</vt:lpstr>
      <vt:lpstr>#9Slide05 Fourth</vt:lpstr>
      <vt:lpstr>#9Slide05 Habano</vt:lpstr>
      <vt:lpstr>#9Slide05 IcielSanelma</vt:lpstr>
      <vt:lpstr>#9Slide05 Pattaya</vt:lpstr>
      <vt:lpstr>#9Slide05 SVNClementine</vt:lpstr>
      <vt:lpstr>#9Slide05 SVNEgregio Script</vt:lpstr>
      <vt:lpstr>#9Slide06 Broodfath</vt:lpstr>
      <vt:lpstr>#9Slide06 Thillends</vt:lpstr>
      <vt:lpstr>#9Slide06 Thillends Small</vt:lpstr>
      <vt:lpstr>.VnArial</vt:lpstr>
      <vt:lpstr>.VnTimeH</vt:lpstr>
      <vt:lpstr>Arial</vt:lpstr>
      <vt:lpstr>Calibri</vt:lpstr>
      <vt:lpstr>Calibri Light</vt:lpstr>
      <vt:lpstr>Courier New</vt:lpstr>
      <vt:lpstr>Helvetica Neue</vt:lpstr>
      <vt:lpstr>iCiel Bambola</vt:lpstr>
      <vt:lpstr>Lato Light</vt:lpstr>
      <vt:lpstr>Segoe UI</vt:lpstr>
      <vt:lpstr>SVN-Tamarindo</vt:lpstr>
      <vt:lpstr>SVN-Vanilla Daisy Pro</vt:lpstr>
      <vt:lpstr>SVN-Very Berry</vt:lpstr>
      <vt:lpstr>Tahoma</vt:lpstr>
      <vt:lpstr>Times</vt:lpstr>
      <vt:lpstr>Times New Roman</vt:lpstr>
      <vt:lpstr>Trebuchet MS</vt:lpstr>
      <vt:lpstr>Verdana</vt:lpstr>
      <vt:lpstr>Wingdings</vt:lpstr>
      <vt:lpstr>Wingdings 3</vt:lpstr>
      <vt:lpstr>华康海报体W12</vt:lpstr>
      <vt:lpstr>Office Theme</vt:lpstr>
      <vt:lpstr>1_Office Theme</vt:lpstr>
      <vt:lpstr>3_Office Theme</vt:lpstr>
      <vt:lpstr>4_Office Theme</vt:lpstr>
      <vt:lpstr>Bitmap Image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HP</cp:lastModifiedBy>
  <cp:revision>104</cp:revision>
  <dcterms:created xsi:type="dcterms:W3CDTF">2021-06-28T15:32:15Z</dcterms:created>
  <dcterms:modified xsi:type="dcterms:W3CDTF">2023-07-23T15:46:32Z</dcterms:modified>
</cp:coreProperties>
</file>