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94" r:id="rId3"/>
    <p:sldId id="261" r:id="rId4"/>
    <p:sldId id="274" r:id="rId5"/>
    <p:sldId id="284" r:id="rId6"/>
    <p:sldId id="285" r:id="rId7"/>
    <p:sldId id="286" r:id="rId8"/>
    <p:sldId id="287" r:id="rId9"/>
    <p:sldId id="265" r:id="rId10"/>
    <p:sldId id="290" r:id="rId11"/>
    <p:sldId id="289" r:id="rId12"/>
    <p:sldId id="270" r:id="rId13"/>
    <p:sldId id="293" r:id="rId14"/>
    <p:sldId id="292" r:id="rId15"/>
    <p:sldId id="269" r:id="rId16"/>
    <p:sldId id="271"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EE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0B8BB-E48E-4F06-946D-0352D5A43B8F}" type="datetimeFigureOut">
              <a:rPr lang="en-US" smtClean="0"/>
              <a:t>9/14/2022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9D58B-F039-4ADD-99E5-47AE7F46E76F}" type="slidenum">
              <a:rPr lang="en-US" smtClean="0"/>
              <a:t>‹#›</a:t>
            </a:fld>
            <a:endParaRPr lang="en-US"/>
          </a:p>
        </p:txBody>
      </p:sp>
    </p:spTree>
    <p:extLst>
      <p:ext uri="{BB962C8B-B14F-4D97-AF65-F5344CB8AC3E}">
        <p14:creationId xmlns:p14="http://schemas.microsoft.com/office/powerpoint/2010/main" val="282087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a:t>
            </a:fld>
            <a:endParaRPr lang="en-US"/>
          </a:p>
        </p:txBody>
      </p:sp>
    </p:spTree>
    <p:extLst>
      <p:ext uri="{BB962C8B-B14F-4D97-AF65-F5344CB8AC3E}">
        <p14:creationId xmlns:p14="http://schemas.microsoft.com/office/powerpoint/2010/main" val="385765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11</a:t>
            </a:fld>
            <a:endParaRPr lang="en-US"/>
          </a:p>
        </p:txBody>
      </p:sp>
    </p:spTree>
    <p:extLst>
      <p:ext uri="{BB962C8B-B14F-4D97-AF65-F5344CB8AC3E}">
        <p14:creationId xmlns:p14="http://schemas.microsoft.com/office/powerpoint/2010/main" val="253830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12</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13</a:t>
            </a:fld>
            <a:endParaRPr lang="en-US"/>
          </a:p>
        </p:txBody>
      </p:sp>
    </p:spTree>
    <p:extLst>
      <p:ext uri="{BB962C8B-B14F-4D97-AF65-F5344CB8AC3E}">
        <p14:creationId xmlns:p14="http://schemas.microsoft.com/office/powerpoint/2010/main" val="122876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14</a:t>
            </a:fld>
            <a:endParaRPr lang="en-US"/>
          </a:p>
        </p:txBody>
      </p:sp>
    </p:spTree>
    <p:extLst>
      <p:ext uri="{BB962C8B-B14F-4D97-AF65-F5344CB8AC3E}">
        <p14:creationId xmlns:p14="http://schemas.microsoft.com/office/powerpoint/2010/main" val="355690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15</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16</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17</a:t>
            </a:fld>
            <a:endParaRPr lang="en-US"/>
          </a:p>
        </p:txBody>
      </p:sp>
    </p:spTree>
    <p:extLst>
      <p:ext uri="{BB962C8B-B14F-4D97-AF65-F5344CB8AC3E}">
        <p14:creationId xmlns:p14="http://schemas.microsoft.com/office/powerpoint/2010/main" val="375303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3</a:t>
            </a:fld>
            <a:endParaRPr lang="en-US"/>
          </a:p>
        </p:txBody>
      </p:sp>
    </p:spTree>
    <p:extLst>
      <p:ext uri="{BB962C8B-B14F-4D97-AF65-F5344CB8AC3E}">
        <p14:creationId xmlns:p14="http://schemas.microsoft.com/office/powerpoint/2010/main" val="251191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4</a:t>
            </a:fld>
            <a:endParaRPr lang="en-US"/>
          </a:p>
        </p:txBody>
      </p:sp>
    </p:spTree>
    <p:extLst>
      <p:ext uri="{BB962C8B-B14F-4D97-AF65-F5344CB8AC3E}">
        <p14:creationId xmlns:p14="http://schemas.microsoft.com/office/powerpoint/2010/main" val="251191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5</a:t>
            </a:fld>
            <a:endParaRPr lang="en-US"/>
          </a:p>
        </p:txBody>
      </p:sp>
    </p:spTree>
    <p:extLst>
      <p:ext uri="{BB962C8B-B14F-4D97-AF65-F5344CB8AC3E}">
        <p14:creationId xmlns:p14="http://schemas.microsoft.com/office/powerpoint/2010/main" val="358454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6</a:t>
            </a:fld>
            <a:endParaRPr lang="en-US"/>
          </a:p>
        </p:txBody>
      </p:sp>
    </p:spTree>
    <p:extLst>
      <p:ext uri="{BB962C8B-B14F-4D97-AF65-F5344CB8AC3E}">
        <p14:creationId xmlns:p14="http://schemas.microsoft.com/office/powerpoint/2010/main" val="95895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7</a:t>
            </a:fld>
            <a:endParaRPr lang="en-US"/>
          </a:p>
        </p:txBody>
      </p:sp>
    </p:spTree>
    <p:extLst>
      <p:ext uri="{BB962C8B-B14F-4D97-AF65-F5344CB8AC3E}">
        <p14:creationId xmlns:p14="http://schemas.microsoft.com/office/powerpoint/2010/main" val="21405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8</a:t>
            </a:fld>
            <a:endParaRPr lang="en-US"/>
          </a:p>
        </p:txBody>
      </p:sp>
    </p:spTree>
    <p:extLst>
      <p:ext uri="{BB962C8B-B14F-4D97-AF65-F5344CB8AC3E}">
        <p14:creationId xmlns:p14="http://schemas.microsoft.com/office/powerpoint/2010/main" val="290214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9</a:t>
            </a:fld>
            <a:endParaRPr lang="en-US"/>
          </a:p>
        </p:txBody>
      </p:sp>
    </p:spTree>
    <p:extLst>
      <p:ext uri="{BB962C8B-B14F-4D97-AF65-F5344CB8AC3E}">
        <p14:creationId xmlns:p14="http://schemas.microsoft.com/office/powerpoint/2010/main" val="135314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10</a:t>
            </a:fld>
            <a:endParaRPr lang="en-US"/>
          </a:p>
        </p:txBody>
      </p:sp>
    </p:spTree>
    <p:extLst>
      <p:ext uri="{BB962C8B-B14F-4D97-AF65-F5344CB8AC3E}">
        <p14:creationId xmlns:p14="http://schemas.microsoft.com/office/powerpoint/2010/main" val="343585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56845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266701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52069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59350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8436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910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4805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41140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382220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170820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923E-DC89-4426-B1F3-C7ABD0DE4A4B}" type="slidenum">
              <a:rPr lang="en-US" smtClean="0"/>
              <a:t>‹#›</a:t>
            </a:fld>
            <a:endParaRPr lang="en-US"/>
          </a:p>
        </p:txBody>
      </p:sp>
    </p:spTree>
    <p:extLst>
      <p:ext uri="{BB962C8B-B14F-4D97-AF65-F5344CB8AC3E}">
        <p14:creationId xmlns:p14="http://schemas.microsoft.com/office/powerpoint/2010/main" val="251390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t>‹#›</a:t>
            </a:fld>
            <a:endParaRPr lang="en-US"/>
          </a:p>
        </p:txBody>
      </p:sp>
    </p:spTree>
    <p:extLst>
      <p:ext uri="{BB962C8B-B14F-4D97-AF65-F5344CB8AC3E}">
        <p14:creationId xmlns:p14="http://schemas.microsoft.com/office/powerpoint/2010/main" val="240660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276600" y="1295400"/>
            <a:ext cx="2819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atin typeface="Times New Roman" pitchFamily="18" charset="0"/>
              <a:cs typeface="Times New Roman" pitchFamily="18" charset="0"/>
            </a:endParaRPr>
          </a:p>
        </p:txBody>
      </p:sp>
      <p:sp>
        <p:nvSpPr>
          <p:cNvPr id="4" name="Subtitle 2"/>
          <p:cNvSpPr txBox="1">
            <a:spLocks/>
          </p:cNvSpPr>
          <p:nvPr/>
        </p:nvSpPr>
        <p:spPr>
          <a:xfrm>
            <a:off x="114300" y="2133600"/>
            <a:ext cx="91440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smtClean="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Nunito Black" panose="00000A00000000000000" pitchFamily="2" charset="0"/>
                <a:cs typeface="Times New Roman" pitchFamily="18" charset="0"/>
              </a:rPr>
              <a:t>TIẾT 1: BÀI 1:</a:t>
            </a:r>
            <a:endParaRPr lang="en-US" sz="48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Nunito Black" panose="00000A00000000000000" pitchFamily="2" charset="0"/>
              <a:cs typeface="Times New Roman" pitchFamily="18" charset="0"/>
            </a:endParaRPr>
          </a:p>
          <a:p>
            <a:pPr marL="0" indent="0" algn="ctr">
              <a:buNone/>
            </a:pPr>
            <a:r>
              <a:rPr lang="en-US" sz="48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Nunito Black" panose="00000A00000000000000" pitchFamily="2" charset="0"/>
                <a:cs typeface="Times New Roman" pitchFamily="18" charset="0"/>
              </a:rPr>
              <a:t>CHÍ CÔNG VÔ TƯ</a:t>
            </a:r>
          </a:p>
        </p:txBody>
      </p:sp>
    </p:spTree>
    <p:extLst>
      <p:ext uri="{BB962C8B-B14F-4D97-AF65-F5344CB8AC3E}">
        <p14:creationId xmlns:p14="http://schemas.microsoft.com/office/powerpoint/2010/main" val="40702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42014" y="575852"/>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1.Trong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117765" y="1558498"/>
            <a:ext cx="8908470" cy="1015663"/>
          </a:xfrm>
          <a:prstGeom prst="rect">
            <a:avLst/>
          </a:prstGeom>
          <a:solidFill>
            <a:srgbClr val="7030A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1. Mai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sinh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giỏi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9A, </a:t>
            </a:r>
            <a:r>
              <a:rPr lang="en-US" sz="2000" b="1" dirty="0" err="1">
                <a:solidFill>
                  <a:schemeClr val="bg1"/>
                </a:solidFill>
                <a:latin typeface="Nunito Black" panose="00000A00000000000000" pitchFamily="2" charset="0"/>
                <a:cs typeface="Times New Roman" pitchFamily="18" charset="0"/>
              </a:rPr>
              <a:t>nhưng</a:t>
            </a:r>
            <a:r>
              <a:rPr lang="en-US" sz="2000" b="1" dirty="0">
                <a:solidFill>
                  <a:schemeClr val="bg1"/>
                </a:solidFill>
                <a:latin typeface="Nunito Black" panose="00000A00000000000000" pitchFamily="2" charset="0"/>
                <a:cs typeface="Times New Roman" pitchFamily="18" charset="0"/>
              </a:rPr>
              <a:t> Mai </a:t>
            </a:r>
            <a:r>
              <a:rPr lang="en-US" sz="2000" b="1" dirty="0" err="1">
                <a:solidFill>
                  <a:schemeClr val="bg1"/>
                </a:solidFill>
                <a:latin typeface="Nunito Black" panose="00000A00000000000000" pitchFamily="2" charset="0"/>
                <a:cs typeface="Times New Roman" pitchFamily="18" charset="0"/>
              </a:rPr>
              <a:t>không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muốn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tham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hoạt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động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vì</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sợ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mất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gian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ảnh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đến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học</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tập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bản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a:t>
            </a:r>
          </a:p>
        </p:txBody>
      </p:sp>
      <p:sp>
        <p:nvSpPr>
          <p:cNvPr id="8" name="TextBox 7"/>
          <p:cNvSpPr txBox="1"/>
          <p:nvPr/>
        </p:nvSpPr>
        <p:spPr>
          <a:xfrm>
            <a:off x="117764" y="2685737"/>
            <a:ext cx="8908471" cy="707886"/>
          </a:xfrm>
          <a:prstGeom prst="rect">
            <a:avLst/>
          </a:prstGeom>
          <a:solidFill>
            <a:srgbClr val="0070C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2.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bỏ</a:t>
            </a:r>
            <a:r>
              <a:rPr lang="en-US" sz="2000" b="1" dirty="0">
                <a:solidFill>
                  <a:schemeClr val="bg1"/>
                </a:solidFill>
                <a:latin typeface="Nunito Black" panose="00000A00000000000000" pitchFamily="2" charset="0"/>
                <a:cs typeface="Times New Roman" pitchFamily="18" charset="0"/>
              </a:rPr>
              <a:t> qua </a:t>
            </a:r>
            <a:r>
              <a:rPr lang="en-US" sz="2000" b="1" dirty="0" err="1">
                <a:solidFill>
                  <a:schemeClr val="bg1"/>
                </a:solidFill>
                <a:latin typeface="Nunito Black" panose="00000A00000000000000" pitchFamily="2" charset="0"/>
                <a:cs typeface="Times New Roman" pitchFamily="18" charset="0"/>
              </a:rPr>
              <a:t>khuyết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điểm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chơi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với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mình</a:t>
            </a:r>
            <a:r>
              <a:rPr lang="en-US" sz="2000" b="1" dirty="0">
                <a:solidFill>
                  <a:schemeClr val="bg1"/>
                </a:solidFill>
                <a:latin typeface="Nunito Black" panose="00000A00000000000000" pitchFamily="2" charset="0"/>
                <a:cs typeface="Times New Roman" pitchFamily="18" charset="0"/>
              </a:rPr>
              <a:t>.</a:t>
            </a:r>
          </a:p>
        </p:txBody>
      </p:sp>
      <p:sp>
        <p:nvSpPr>
          <p:cNvPr id="10" name="TextBox 9"/>
          <p:cNvSpPr txBox="1"/>
          <p:nvPr/>
        </p:nvSpPr>
        <p:spPr>
          <a:xfrm>
            <a:off x="151950" y="3505200"/>
            <a:ext cx="8874286" cy="1015663"/>
          </a:xfrm>
          <a:prstGeom prst="rect">
            <a:avLst/>
          </a:prstGeom>
          <a:solidFill>
            <a:srgbClr val="00B0F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3. Là cán bộ lãnh đạo nhà máy, ông Lợi cho rằng chỉ nên đề bạt những người luôn ủng hộ và bảo vệ ông trong mọi </a:t>
            </a:r>
            <a:endParaRPr lang="en-US" sz="2000" b="1" dirty="0" smtClean="0">
              <a:solidFill>
                <a:schemeClr val="bg1"/>
              </a:solidFill>
              <a:latin typeface="Nunito Black" panose="00000A00000000000000" pitchFamily="2" charset="0"/>
              <a:cs typeface="Times New Roman" pitchFamily="18" charset="0"/>
            </a:endParaRPr>
          </a:p>
          <a:p>
            <a:r>
              <a:rPr lang="en-US" sz="2000" b="1" dirty="0" smtClean="0">
                <a:solidFill>
                  <a:schemeClr val="bg1"/>
                </a:solidFill>
                <a:latin typeface="Nunito Black" panose="00000A00000000000000" pitchFamily="2" charset="0"/>
                <a:cs typeface="Times New Roman" pitchFamily="18" charset="0"/>
              </a:rPr>
              <a:t>việc</a:t>
            </a:r>
            <a:r>
              <a:rPr lang="en-US" sz="2000" b="1" dirty="0">
                <a:solidFill>
                  <a:schemeClr val="bg1"/>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FC8C98AD-89A3-457D-ABA4-37432F6565B4}"/>
              </a:ext>
            </a:extLst>
          </p:cNvPr>
          <p:cNvSpPr txBox="1"/>
          <p:nvPr/>
        </p:nvSpPr>
        <p:spPr>
          <a:xfrm>
            <a:off x="0" y="5178146"/>
            <a:ext cx="8991600" cy="1569660"/>
          </a:xfrm>
          <a:prstGeom prst="rect">
            <a:avLst/>
          </a:prstGeom>
          <a:solidFill>
            <a:srgbClr val="FF0000"/>
          </a:solidFill>
        </p:spPr>
        <p:txBody>
          <a:bodyPr wrap="square" rtlCol="0">
            <a:spAutoFit/>
          </a:bodyPr>
          <a:lstStyle/>
          <a:p>
            <a:r>
              <a:rPr lang="en-US" sz="2400" b="1" dirty="0">
                <a:solidFill>
                  <a:srgbClr val="FFFF00"/>
                </a:solidFill>
                <a:latin typeface="Nunito Black" panose="00000A00000000000000" pitchFamily="2" charset="0"/>
                <a:cs typeface="Times New Roman" pitchFamily="18" charset="0"/>
                <a:sym typeface="Wingdings" pitchFamily="2" charset="2"/>
              </a:rPr>
              <a:t>Không chí công vô tư, vì họ vẫn có lối sống ích kỉ, đặt lợi ích cá nhân lên trên lợi ích chung, tính toán , nhỏ nhen hoặc bao che khuyết điểm </a:t>
            </a:r>
            <a:endParaRPr lang="en-US" sz="2400" b="1" dirty="0" smtClean="0">
              <a:solidFill>
                <a:srgbClr val="FFFF00"/>
              </a:solidFill>
              <a:latin typeface="Nunito Black" panose="00000A00000000000000" pitchFamily="2" charset="0"/>
              <a:cs typeface="Times New Roman" pitchFamily="18" charset="0"/>
              <a:sym typeface="Wingdings" pitchFamily="2" charset="2"/>
            </a:endParaRPr>
          </a:p>
          <a:p>
            <a:r>
              <a:rPr lang="en-US" sz="2400" b="1" dirty="0" smtClean="0">
                <a:solidFill>
                  <a:srgbClr val="FFFF00"/>
                </a:solidFill>
                <a:latin typeface="Nunito Black" panose="00000A00000000000000" pitchFamily="2" charset="0"/>
                <a:cs typeface="Times New Roman" pitchFamily="18" charset="0"/>
                <a:sym typeface="Wingdings" pitchFamily="2" charset="2"/>
              </a:rPr>
              <a:t>cho </a:t>
            </a:r>
            <a:r>
              <a:rPr lang="en-US" sz="2400" b="1" dirty="0">
                <a:solidFill>
                  <a:srgbClr val="FFFF00"/>
                </a:solidFill>
                <a:latin typeface="Nunito Black" panose="00000A00000000000000" pitchFamily="2" charset="0"/>
                <a:cs typeface="Times New Roman" pitchFamily="18" charset="0"/>
                <a:sym typeface="Wingdings" pitchFamily="2" charset="2"/>
              </a:rPr>
              <a:t>bạn( không công bằng)</a:t>
            </a:r>
            <a:endParaRPr lang="en-US" sz="2400" b="1" dirty="0">
              <a:solidFill>
                <a:srgbClr val="FFFF00"/>
              </a:solidFill>
              <a:latin typeface="Nunito Black" panose="00000A00000000000000" pitchFamily="2" charset="0"/>
              <a:cs typeface="Times New Roman" pitchFamily="18" charset="0"/>
            </a:endParaRPr>
          </a:p>
        </p:txBody>
      </p:sp>
      <p:sp>
        <p:nvSpPr>
          <p:cNvPr id="4" name="Arrow: Down 3">
            <a:extLst>
              <a:ext uri="{FF2B5EF4-FFF2-40B4-BE49-F238E27FC236}">
                <a16:creationId xmlns:a16="http://schemas.microsoft.com/office/drawing/2014/main" id="{740452B9-F160-47C2-AC7A-4D0CF3D9FF42}"/>
              </a:ext>
            </a:extLst>
          </p:cNvPr>
          <p:cNvSpPr/>
          <p:nvPr/>
        </p:nvSpPr>
        <p:spPr>
          <a:xfrm>
            <a:off x="4267200" y="4468814"/>
            <a:ext cx="990600"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163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42014" y="575852"/>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12" name="TextBox 11"/>
          <p:cNvSpPr txBox="1"/>
          <p:nvPr/>
        </p:nvSpPr>
        <p:spPr>
          <a:xfrm>
            <a:off x="159328" y="4253722"/>
            <a:ext cx="8874286" cy="707886"/>
          </a:xfrm>
          <a:prstGeom prst="rect">
            <a:avLst/>
          </a:prstGeom>
          <a:solidFill>
            <a:srgbClr val="00B05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4.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đợt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bình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xét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đua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cuối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năm</a:t>
            </a:r>
            <a:r>
              <a:rPr lang="en-US" sz="2000" b="1" dirty="0">
                <a:solidFill>
                  <a:schemeClr val="bg1"/>
                </a:solidFill>
                <a:latin typeface="Nunito Black" panose="00000A00000000000000" pitchFamily="2" charset="0"/>
                <a:cs typeface="Times New Roman" pitchFamily="18" charset="0"/>
              </a:rPr>
              <a:t>, Lam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bầu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có</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đủ</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tiêu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chuẩn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ra.</a:t>
            </a:r>
          </a:p>
        </p:txBody>
      </p:sp>
      <p:sp>
        <p:nvSpPr>
          <p:cNvPr id="14" name="TextBox 13"/>
          <p:cNvSpPr txBox="1"/>
          <p:nvPr/>
        </p:nvSpPr>
        <p:spPr>
          <a:xfrm>
            <a:off x="159328" y="5045664"/>
            <a:ext cx="8915850" cy="707886"/>
          </a:xfrm>
          <a:prstGeom prst="rect">
            <a:avLst/>
          </a:prstGeom>
          <a:solidFill>
            <a:schemeClr val="accent6">
              <a:lumMod val="75000"/>
            </a:schemeClr>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5. </a:t>
            </a:r>
            <a:r>
              <a:rPr lang="en-US" sz="2000" b="1" dirty="0" err="1">
                <a:solidFill>
                  <a:schemeClr val="bg1"/>
                </a:solidFill>
                <a:latin typeface="Nunito Black" panose="00000A00000000000000" pitchFamily="2" charset="0"/>
                <a:cs typeface="Times New Roman" pitchFamily="18" charset="0"/>
              </a:rPr>
              <a:t>Để</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chấn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nền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nếp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kỉ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luật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nghiệp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theo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Đĩnh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cần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phải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lí</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nghiêm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hợp</a:t>
            </a:r>
            <a:r>
              <a:rPr lang="en-US" sz="2000" b="1" dirty="0">
                <a:solidFill>
                  <a:schemeClr val="bg1"/>
                </a:solidFill>
                <a:latin typeface="Nunito Black" panose="00000A00000000000000" pitchFamily="2" charset="0"/>
                <a:cs typeface="Times New Roman" pitchFamily="18" charset="0"/>
              </a:rPr>
              <a:t> vi </a:t>
            </a:r>
            <a:r>
              <a:rPr lang="en-US" sz="2000" b="1" dirty="0" err="1">
                <a:solidFill>
                  <a:schemeClr val="bg1"/>
                </a:solidFill>
                <a:latin typeface="Nunito Black" panose="00000A00000000000000" pitchFamily="2" charset="0"/>
                <a:cs typeface="Times New Roman" pitchFamily="18" charset="0"/>
              </a:rPr>
              <a:t>phạm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của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bộ</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cấp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dưới</a:t>
            </a:r>
            <a:r>
              <a:rPr lang="en-US" sz="2000" b="1" dirty="0">
                <a:solidFill>
                  <a:schemeClr val="bg1"/>
                </a:solidFill>
                <a:latin typeface="Nunito Black" panose="00000A00000000000000" pitchFamily="2" charset="0"/>
                <a:cs typeface="Times New Roman" pitchFamily="18" charset="0"/>
              </a:rPr>
              <a:t>.</a:t>
            </a:r>
          </a:p>
        </p:txBody>
      </p:sp>
      <p:sp>
        <p:nvSpPr>
          <p:cNvPr id="16" name="TextBox 15"/>
          <p:cNvSpPr txBox="1"/>
          <p:nvPr/>
        </p:nvSpPr>
        <p:spPr>
          <a:xfrm>
            <a:off x="151950" y="5837607"/>
            <a:ext cx="8923228" cy="1015663"/>
          </a:xfrm>
          <a:prstGeom prst="rect">
            <a:avLst/>
          </a:prstGeom>
          <a:solidFill>
            <a:schemeClr val="accent5">
              <a:lumMod val="60000"/>
              <a:lumOff val="40000"/>
            </a:schemeClr>
          </a:solidFill>
        </p:spPr>
        <p:txBody>
          <a:bodyPr wrap="square" rtlCol="0">
            <a:spAutoFit/>
          </a:bodyPr>
          <a:lstStyle/>
          <a:p>
            <a:r>
              <a:rPr lang="en-US" sz="2000" b="1" dirty="0">
                <a:solidFill>
                  <a:srgbClr val="002060"/>
                </a:solidFill>
                <a:latin typeface="Nunito Black" panose="00000A00000000000000" pitchFamily="2" charset="0"/>
                <a:cs typeface="Times New Roman" pitchFamily="18" charset="0"/>
              </a:rPr>
              <a:t>6.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ở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phố</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rất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thuận</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lợi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cho</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việc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kinh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doanh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nhưng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khi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nước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có</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chủ</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trương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về</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giải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phóng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bằng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để</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mở</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đường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a:t>
            </a:r>
            <a:r>
              <a:rPr lang="en-US" sz="2000" b="1" dirty="0" err="1">
                <a:solidFill>
                  <a:srgbClr val="002060"/>
                </a:solidFill>
                <a:latin typeface="Nunito Black" panose="00000A00000000000000" pitchFamily="2" charset="0"/>
                <a:cs typeface="Times New Roman" pitchFamily="18" charset="0"/>
              </a:rPr>
              <a:t>vui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vẻ</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chấp</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hành</a:t>
            </a:r>
            <a:r>
              <a:rPr lang="en-US" sz="2000" b="1" dirty="0">
                <a:solidFill>
                  <a:srgbClr val="002060"/>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4D7C8148-71A8-4A17-AA30-4D9391B149D3}"/>
              </a:ext>
            </a:extLst>
          </p:cNvPr>
          <p:cNvSpPr txBox="1"/>
          <p:nvPr/>
        </p:nvSpPr>
        <p:spPr>
          <a:xfrm>
            <a:off x="42014" y="1905565"/>
            <a:ext cx="9033164" cy="1384995"/>
          </a:xfrm>
          <a:prstGeom prst="rect">
            <a:avLst/>
          </a:prstGeom>
          <a:solidFill>
            <a:srgbClr val="FF0000"/>
          </a:solidFill>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sym typeface="Wingdings" pitchFamily="2" charset="2"/>
              </a:rPr>
              <a:t>Chí công vô tư, làm việc xuất phát từ lợi ích chung, đặt lợi ích chung lên trên </a:t>
            </a:r>
            <a:r>
              <a:rPr lang="en-US" sz="2800" b="1" dirty="0" smtClean="0">
                <a:solidFill>
                  <a:srgbClr val="FFFF00"/>
                </a:solidFill>
                <a:latin typeface="Nunito Black" panose="00000A00000000000000" pitchFamily="2" charset="0"/>
                <a:cs typeface="Times New Roman" pitchFamily="18" charset="0"/>
                <a:sym typeface="Wingdings" pitchFamily="2" charset="2"/>
              </a:rPr>
              <a:t>lợi</a:t>
            </a:r>
          </a:p>
          <a:p>
            <a:pPr algn="ctr"/>
            <a:r>
              <a:rPr lang="en-US" sz="2800" b="1" dirty="0" smtClean="0">
                <a:solidFill>
                  <a:srgbClr val="FFFF00"/>
                </a:solidFill>
                <a:latin typeface="Nunito Black" panose="00000A00000000000000" pitchFamily="2" charset="0"/>
                <a:cs typeface="Times New Roman" pitchFamily="18" charset="0"/>
                <a:sym typeface="Wingdings" pitchFamily="2" charset="2"/>
              </a:rPr>
              <a:t> </a:t>
            </a:r>
            <a:r>
              <a:rPr lang="en-US" sz="2800" b="1" dirty="0">
                <a:solidFill>
                  <a:srgbClr val="FFFF00"/>
                </a:solidFill>
                <a:latin typeface="Nunito Black" panose="00000A00000000000000" pitchFamily="2" charset="0"/>
                <a:cs typeface="Times New Roman" pitchFamily="18" charset="0"/>
                <a:sym typeface="Wingdings" pitchFamily="2" charset="2"/>
              </a:rPr>
              <a:t>ích cá nhân.</a:t>
            </a:r>
            <a:endParaRPr lang="en-US" sz="2800" b="1" dirty="0">
              <a:solidFill>
                <a:srgbClr val="FFFF00"/>
              </a:solidFill>
              <a:latin typeface="Nunito Black" panose="00000A00000000000000" pitchFamily="2" charset="0"/>
              <a:cs typeface="Times New Roman" pitchFamily="18" charset="0"/>
            </a:endParaRPr>
          </a:p>
        </p:txBody>
      </p:sp>
      <p:sp>
        <p:nvSpPr>
          <p:cNvPr id="13" name="Arrow: Down 12">
            <a:extLst>
              <a:ext uri="{FF2B5EF4-FFF2-40B4-BE49-F238E27FC236}">
                <a16:creationId xmlns:a16="http://schemas.microsoft.com/office/drawing/2014/main" id="{783C4F78-9C22-45C4-BF63-16248AAFA020}"/>
              </a:ext>
            </a:extLst>
          </p:cNvPr>
          <p:cNvSpPr/>
          <p:nvPr/>
        </p:nvSpPr>
        <p:spPr>
          <a:xfrm rot="10800000">
            <a:off x="4118264" y="3169624"/>
            <a:ext cx="990600"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7081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a:t>
            </a:r>
            <a:r>
              <a:rPr lang="en-US" sz="2400" b="1" dirty="0" err="1" smtClean="0">
                <a:solidFill>
                  <a:srgbClr val="C00000"/>
                </a:solidFill>
                <a:latin typeface="Nunito Black" panose="00000A00000000000000" pitchFamily="2" charset="0"/>
                <a:cs typeface="Times New Roman" pitchFamily="18" charset="0"/>
              </a:rPr>
              <a:t>Em</a:t>
            </a:r>
            <a:r>
              <a:rPr lang="en-US" sz="2400" b="1" dirty="0" smtClean="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1914939" y="1847384"/>
            <a:ext cx="6924261" cy="1200329"/>
          </a:xfrm>
          <a:prstGeom prst="rect">
            <a:avLst/>
          </a:prstGeom>
          <a:solidFill>
            <a:srgbClr val="FFFF00"/>
          </a:solidFill>
        </p:spPr>
        <p:txBody>
          <a:bodyPr wrap="square" rtlCol="0">
            <a:spAutoFit/>
          </a:bodyPr>
          <a:lstStyle/>
          <a:p>
            <a:pPr algn="ctr"/>
            <a:r>
              <a:rPr lang="en-US" sz="2400" b="1" dirty="0" smtClean="0">
                <a:latin typeface="Nunito Black" panose="00000A00000000000000" pitchFamily="2" charset="0"/>
                <a:cs typeface="Times New Roman" pitchFamily="18" charset="0"/>
              </a:rPr>
              <a:t>Em </a:t>
            </a:r>
            <a:r>
              <a:rPr lang="en-US" sz="2400" b="1" dirty="0">
                <a:latin typeface="Nunito Black" panose="00000A00000000000000" pitchFamily="2" charset="0"/>
                <a:cs typeface="Times New Roman" pitchFamily="18" charset="0"/>
              </a:rPr>
              <a:t>biết ông A làm nhiều việc sai trái, nhưng ông A lại là ân nhân </a:t>
            </a:r>
            <a:r>
              <a:rPr lang="en-US" sz="2400" b="1" dirty="0" smtClean="0">
                <a:latin typeface="Nunito Black" panose="00000A00000000000000" pitchFamily="2" charset="0"/>
                <a:cs typeface="Times New Roman" pitchFamily="18" charset="0"/>
              </a:rPr>
              <a:t>của</a:t>
            </a:r>
          </a:p>
          <a:p>
            <a:pPr algn="ctr"/>
            <a:r>
              <a:rPr lang="en-US" sz="2400" b="1" dirty="0" smtClean="0">
                <a:latin typeface="Nunito Black" panose="00000A00000000000000" pitchFamily="2" charset="0"/>
                <a:cs typeface="Times New Roman" pitchFamily="18" charset="0"/>
              </a:rPr>
              <a:t> </a:t>
            </a:r>
            <a:r>
              <a:rPr lang="en-US" sz="2400" b="1" dirty="0">
                <a:latin typeface="Nunito Black" panose="00000A00000000000000" pitchFamily="2" charset="0"/>
                <a:cs typeface="Times New Roman" pitchFamily="18" charset="0"/>
              </a:rPr>
              <a:t>gia đình </a:t>
            </a:r>
            <a:r>
              <a:rPr lang="en-US" sz="2400" b="1" dirty="0" smtClean="0">
                <a:latin typeface="Nunito Black" panose="00000A00000000000000" pitchFamily="2" charset="0"/>
                <a:cs typeface="Times New Roman" pitchFamily="18" charset="0"/>
              </a:rPr>
              <a:t>em.</a:t>
            </a:r>
            <a:endParaRPr lang="en-US" sz="2400" b="1" dirty="0">
              <a:latin typeface="Nunito Black" panose="00000A00000000000000" pitchFamily="2" charset="0"/>
              <a:cs typeface="Times New Roman" pitchFamily="18" charset="0"/>
            </a:endParaRPr>
          </a:p>
        </p:txBody>
      </p:sp>
      <p:sp>
        <p:nvSpPr>
          <p:cNvPr id="6" name="TextBox 5"/>
          <p:cNvSpPr txBox="1"/>
          <p:nvPr/>
        </p:nvSpPr>
        <p:spPr>
          <a:xfrm>
            <a:off x="248477" y="3543502"/>
            <a:ext cx="8895523" cy="2677656"/>
          </a:xfrm>
          <a:prstGeom prst="rect">
            <a:avLst/>
          </a:prstGeom>
          <a:noFill/>
        </p:spPr>
        <p:txBody>
          <a:bodyPr wrap="square" rtlCol="0">
            <a:spAutoFit/>
          </a:bodyPr>
          <a:lstStyle/>
          <a:p>
            <a:r>
              <a:rPr lang="en-US" sz="2400" dirty="0">
                <a:solidFill>
                  <a:srgbClr val="00B050"/>
                </a:solidFill>
                <a:latin typeface="Nunito Black" panose="00000A00000000000000" pitchFamily="2" charset="0"/>
                <a:cs typeface="Times New Roman" pitchFamily="18" charset="0"/>
              </a:rPr>
              <a:t>+</a:t>
            </a:r>
            <a:r>
              <a:rPr lang="en-US" sz="2400" dirty="0">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Nhờ</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người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lớn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khuyên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thôi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không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những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trái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nữa</a:t>
            </a:r>
            <a:r>
              <a:rPr lang="en-US" sz="2400" dirty="0">
                <a:solidFill>
                  <a:srgbClr val="00B050"/>
                </a:solidFill>
                <a:latin typeface="Nunito Black" panose="00000A00000000000000" pitchFamily="2" charset="0"/>
                <a:cs typeface="Times New Roman" pitchFamily="18" charset="0"/>
              </a:rPr>
              <a:t>.</a:t>
            </a:r>
          </a:p>
          <a:p>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Phân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tích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cho</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thấy</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đang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và</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nói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với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 </a:t>
            </a:r>
            <a:r>
              <a:rPr lang="en-US" sz="2400" dirty="0" err="1">
                <a:solidFill>
                  <a:srgbClr val="00B050"/>
                </a:solidFill>
                <a:latin typeface="Nunito Black" panose="00000A00000000000000" pitchFamily="2" charset="0"/>
                <a:cs typeface="Times New Roman" pitchFamily="18" charset="0"/>
              </a:rPr>
              <a:t>không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nên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những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nữa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vì</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nó</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ảnh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hưởng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đến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danh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dự</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lợi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ích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mọi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người</a:t>
            </a:r>
            <a:r>
              <a:rPr lang="en-US" sz="2400" dirty="0">
                <a:solidFill>
                  <a:srgbClr val="00B050"/>
                </a:solidFill>
                <a:latin typeface="Nunito Black" panose="00000A00000000000000" pitchFamily="2" charset="0"/>
                <a:cs typeface="Times New Roman" pitchFamily="18" charset="0"/>
              </a:rPr>
              <a:t> …</a:t>
            </a:r>
          </a:p>
          <a:p>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Tố</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cáo</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việc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làm</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sai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trái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của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ông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với</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chính</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quyền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địa</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phương</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hoặc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cơ</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quan</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chức</a:t>
            </a:r>
            <a:r>
              <a:rPr lang="en-US" sz="2400" dirty="0">
                <a:solidFill>
                  <a:srgbClr val="00B050"/>
                </a:solidFill>
                <a:latin typeface="Nunito Black" panose="00000A00000000000000" pitchFamily="2" charset="0"/>
                <a:cs typeface="Times New Roman" pitchFamily="18" charset="0"/>
              </a:rPr>
              <a:t> </a:t>
            </a:r>
            <a:r>
              <a:rPr lang="en-US" sz="2400" dirty="0" err="1">
                <a:solidFill>
                  <a:srgbClr val="00B050"/>
                </a:solidFill>
                <a:latin typeface="Nunito Black" panose="00000A00000000000000" pitchFamily="2" charset="0"/>
                <a:cs typeface="Times New Roman" pitchFamily="18" charset="0"/>
              </a:rPr>
              <a:t>năng</a:t>
            </a:r>
            <a:r>
              <a:rPr lang="en-US" sz="2400" dirty="0">
                <a:solidFill>
                  <a:srgbClr val="00B050"/>
                </a:solidFill>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5495B5A7-DF38-4ED8-9039-BC0A48361A38}"/>
              </a:ext>
            </a:extLst>
          </p:cNvPr>
          <p:cNvPicPr>
            <a:picLocks noChangeAspect="1"/>
          </p:cNvPicPr>
          <p:nvPr/>
        </p:nvPicPr>
        <p:blipFill>
          <a:blip r:embed="rId3"/>
          <a:stretch>
            <a:fillRect/>
          </a:stretch>
        </p:blipFill>
        <p:spPr>
          <a:xfrm>
            <a:off x="304800" y="1790700"/>
            <a:ext cx="1333500" cy="1333500"/>
          </a:xfrm>
          <a:prstGeom prst="rect">
            <a:avLst/>
          </a:prstGeom>
        </p:spPr>
      </p:pic>
    </p:spTree>
    <p:extLst>
      <p:ext uri="{BB962C8B-B14F-4D97-AF65-F5344CB8AC3E}">
        <p14:creationId xmlns:p14="http://schemas.microsoft.com/office/powerpoint/2010/main" val="2090873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Con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8" name="TextBox 7"/>
          <p:cNvSpPr txBox="1"/>
          <p:nvPr/>
        </p:nvSpPr>
        <p:spPr>
          <a:xfrm>
            <a:off x="4876800" y="2133600"/>
            <a:ext cx="3836806" cy="1938992"/>
          </a:xfrm>
          <a:prstGeom prst="rect">
            <a:avLst/>
          </a:prstGeom>
          <a:solidFill>
            <a:schemeClr val="accent6">
              <a:lumMod val="75000"/>
            </a:schemeClr>
          </a:solidFill>
        </p:spPr>
        <p:txBody>
          <a:bodyPr wrap="square" rtlCol="0">
            <a:spAutoFit/>
          </a:bodyPr>
          <a:lstStyle/>
          <a:p>
            <a:pPr algn="ctr"/>
            <a:r>
              <a:rPr lang="en-US" sz="2400" b="1" dirty="0" smtClean="0">
                <a:solidFill>
                  <a:schemeClr val="bg1"/>
                </a:solidFill>
                <a:latin typeface="Nunito Black" panose="00000A00000000000000" pitchFamily="2" charset="0"/>
                <a:cs typeface="Times New Roman" pitchFamily="18" charset="0"/>
              </a:rPr>
              <a:t>Em </a:t>
            </a:r>
            <a:r>
              <a:rPr lang="en-US" sz="2400" b="1" dirty="0">
                <a:solidFill>
                  <a:schemeClr val="bg1"/>
                </a:solidFill>
                <a:latin typeface="Nunito Black" panose="00000A00000000000000" pitchFamily="2" charset="0"/>
                <a:cs typeface="Times New Roman" pitchFamily="18" charset="0"/>
              </a:rPr>
              <a:t>biết ý kiến của bạn Trung là đúng , song ý kiến đó lại bị đa số các bạn </a:t>
            </a:r>
            <a:endParaRPr lang="en-US" sz="2400" b="1" dirty="0" smtClean="0">
              <a:solidFill>
                <a:schemeClr val="bg1"/>
              </a:solidFill>
              <a:latin typeface="Nunito Black" panose="00000A00000000000000" pitchFamily="2" charset="0"/>
              <a:cs typeface="Times New Roman" pitchFamily="18" charset="0"/>
            </a:endParaRPr>
          </a:p>
          <a:p>
            <a:pPr algn="ctr"/>
            <a:r>
              <a:rPr lang="en-US" sz="2400" b="1" dirty="0" smtClean="0">
                <a:solidFill>
                  <a:schemeClr val="bg1"/>
                </a:solidFill>
                <a:latin typeface="Nunito Black" panose="00000A00000000000000" pitchFamily="2" charset="0"/>
                <a:cs typeface="Times New Roman" pitchFamily="18" charset="0"/>
              </a:rPr>
              <a:t>trong </a:t>
            </a:r>
            <a:r>
              <a:rPr lang="en-US" sz="2400" b="1" dirty="0">
                <a:solidFill>
                  <a:schemeClr val="bg1"/>
                </a:solidFill>
                <a:latin typeface="Nunito Black" panose="00000A00000000000000" pitchFamily="2" charset="0"/>
                <a:cs typeface="Times New Roman" pitchFamily="18" charset="0"/>
              </a:rPr>
              <a:t>lớp phản đối.</a:t>
            </a:r>
          </a:p>
        </p:txBody>
      </p:sp>
      <p:sp>
        <p:nvSpPr>
          <p:cNvPr id="15" name="TextBox 14"/>
          <p:cNvSpPr txBox="1"/>
          <p:nvPr/>
        </p:nvSpPr>
        <p:spPr>
          <a:xfrm>
            <a:off x="76200" y="4267200"/>
            <a:ext cx="8991600" cy="1569660"/>
          </a:xfrm>
          <a:prstGeom prst="rect">
            <a:avLst/>
          </a:prstGeom>
          <a:solidFill>
            <a:srgbClr val="FFC000"/>
          </a:solidFill>
        </p:spPr>
        <p:txBody>
          <a:bodyPr wrap="square" rtlCol="0">
            <a:spAutoFit/>
          </a:bodyPr>
          <a:lstStyle/>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Bảo</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vệ</a:t>
            </a:r>
            <a:r>
              <a:rPr lang="en-US" sz="2400" dirty="0">
                <a:latin typeface="Nunito Black" panose="00000A00000000000000" pitchFamily="2" charset="0"/>
                <a:cs typeface="Times New Roman" pitchFamily="18" charset="0"/>
              </a:rPr>
              <a:t> ý </a:t>
            </a:r>
            <a:r>
              <a:rPr lang="en-US" sz="2400" dirty="0" err="1">
                <a:latin typeface="Nunito Black" panose="00000A00000000000000" pitchFamily="2" charset="0"/>
                <a:cs typeface="Times New Roman" pitchFamily="18" charset="0"/>
              </a:rPr>
              <a:t>kiến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của</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bạn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Trung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vì</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đấy</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thuyết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phục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các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bạn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khác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nhận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a:t>
            </a: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được</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im</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lặng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vì</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như</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thế</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mình</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kẻ</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ba</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chí</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vô</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tư</a:t>
            </a:r>
            <a:r>
              <a:rPr lang="en-US" sz="2400" dirty="0">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E9A37DB8-0814-4533-8EE5-3330EE947128}"/>
              </a:ext>
            </a:extLst>
          </p:cNvPr>
          <p:cNvPicPr>
            <a:picLocks noChangeAspect="1"/>
          </p:cNvPicPr>
          <p:nvPr/>
        </p:nvPicPr>
        <p:blipFill>
          <a:blip r:embed="rId3"/>
          <a:stretch>
            <a:fillRect/>
          </a:stretch>
        </p:blipFill>
        <p:spPr>
          <a:xfrm>
            <a:off x="1219200" y="2010897"/>
            <a:ext cx="2021269" cy="1815066"/>
          </a:xfrm>
          <a:prstGeom prst="rect">
            <a:avLst/>
          </a:prstGeom>
        </p:spPr>
      </p:pic>
    </p:spTree>
    <p:extLst>
      <p:ext uri="{BB962C8B-B14F-4D97-AF65-F5344CB8AC3E}">
        <p14:creationId xmlns:p14="http://schemas.microsoft.com/office/powerpoint/2010/main" val="4112229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252"/>
            <a:ext cx="3048000" cy="523220"/>
          </a:xfrm>
          <a:prstGeom prst="rect">
            <a:avLst/>
          </a:prstGeom>
          <a:noFill/>
        </p:spPr>
        <p:txBody>
          <a:bodyPr wrap="square" rtlCol="0">
            <a:spAutoFit/>
          </a:bodyPr>
          <a:lstStyle/>
          <a:p>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19878" y="597085"/>
            <a:ext cx="9124122"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2. </a:t>
            </a:r>
            <a:r>
              <a:rPr lang="en-US" sz="2400" b="1" dirty="0" err="1" smtClean="0">
                <a:solidFill>
                  <a:srgbClr val="C00000"/>
                </a:solidFill>
                <a:latin typeface="Nunito Black" panose="00000A00000000000000" pitchFamily="2" charset="0"/>
                <a:cs typeface="Times New Roman" pitchFamily="18" charset="0"/>
              </a:rPr>
              <a:t>Em</a:t>
            </a:r>
            <a:r>
              <a:rPr lang="en-US" sz="2400" b="1" dirty="0" smtClean="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sẽ</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trong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trường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hợp</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im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lặng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phản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đối</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đồng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tình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và</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giải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thích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lại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làm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vậy</a:t>
            </a:r>
            <a:r>
              <a:rPr lang="en-US" sz="2400" b="1" dirty="0">
                <a:solidFill>
                  <a:srgbClr val="C00000"/>
                </a:solidFill>
                <a:latin typeface="Nunito Black" panose="00000A00000000000000" pitchFamily="2" charset="0"/>
                <a:cs typeface="Times New Roman" pitchFamily="18" charset="0"/>
              </a:rPr>
              <a:t>?</a:t>
            </a:r>
          </a:p>
        </p:txBody>
      </p:sp>
      <p:sp>
        <p:nvSpPr>
          <p:cNvPr id="10" name="TextBox 9"/>
          <p:cNvSpPr txBox="1"/>
          <p:nvPr/>
        </p:nvSpPr>
        <p:spPr>
          <a:xfrm>
            <a:off x="47587" y="1748816"/>
            <a:ext cx="6440256" cy="2308324"/>
          </a:xfrm>
          <a:prstGeom prst="rect">
            <a:avLst/>
          </a:prstGeom>
          <a:solidFill>
            <a:srgbClr val="92D050"/>
          </a:solidFill>
        </p:spPr>
        <p:txBody>
          <a:bodyPr wrap="square" rtlCol="0">
            <a:spAutoFit/>
          </a:bodyPr>
          <a:lstStyle/>
          <a:p>
            <a:pPr algn="ctr"/>
            <a:r>
              <a:rPr lang="en-US" sz="2400" b="1" dirty="0">
                <a:solidFill>
                  <a:srgbClr val="002060"/>
                </a:solidFill>
                <a:latin typeface="Nunito Black" panose="00000A00000000000000" pitchFamily="2" charset="0"/>
                <a:cs typeface="Times New Roman" pitchFamily="18" charset="0"/>
              </a:rPr>
              <a:t>Khi đề cử đại biểu tham dự Đại hội “Cháu ngoan bác Hồ</a:t>
            </a:r>
            <a:r>
              <a:rPr lang="en-US" sz="2400" b="1" dirty="0" smtClean="0">
                <a:solidFill>
                  <a:srgbClr val="002060"/>
                </a:solidFill>
                <a:latin typeface="Nunito Black" panose="00000A00000000000000" pitchFamily="2" charset="0"/>
                <a:cs typeface="Times New Roman" pitchFamily="18" charset="0"/>
              </a:rPr>
              <a:t>”, </a:t>
            </a:r>
            <a:r>
              <a:rPr lang="en-US" sz="2400" b="1" dirty="0">
                <a:solidFill>
                  <a:srgbClr val="002060"/>
                </a:solidFill>
                <a:latin typeface="Nunito Black" panose="00000A00000000000000" pitchFamily="2" charset="0"/>
                <a:cs typeface="Times New Roman" pitchFamily="18" charset="0"/>
              </a:rPr>
              <a:t>một số bạn biết Trang hoàn toàn xứng đáng, song lại không đồng ý cử Trang vì Trang hay phê bình mỗi khi </a:t>
            </a:r>
            <a:endParaRPr lang="en-US" sz="2400" b="1" dirty="0" smtClean="0">
              <a:solidFill>
                <a:srgbClr val="002060"/>
              </a:solidFill>
              <a:latin typeface="Nunito Black" panose="00000A00000000000000" pitchFamily="2" charset="0"/>
              <a:cs typeface="Times New Roman" pitchFamily="18" charset="0"/>
            </a:endParaRPr>
          </a:p>
          <a:p>
            <a:pPr algn="ctr"/>
            <a:r>
              <a:rPr lang="en-US" sz="2400" b="1" dirty="0" smtClean="0">
                <a:solidFill>
                  <a:srgbClr val="002060"/>
                </a:solidFill>
                <a:latin typeface="Nunito Black" panose="00000A00000000000000" pitchFamily="2" charset="0"/>
                <a:cs typeface="Times New Roman" pitchFamily="18" charset="0"/>
              </a:rPr>
              <a:t>các </a:t>
            </a:r>
            <a:r>
              <a:rPr lang="en-US" sz="2400" b="1" dirty="0">
                <a:solidFill>
                  <a:srgbClr val="002060"/>
                </a:solidFill>
                <a:latin typeface="Nunito Black" panose="00000A00000000000000" pitchFamily="2" charset="0"/>
                <a:cs typeface="Times New Roman" pitchFamily="18" charset="0"/>
              </a:rPr>
              <a:t>bạn có khuyết điểm.</a:t>
            </a:r>
          </a:p>
        </p:txBody>
      </p:sp>
      <p:sp>
        <p:nvSpPr>
          <p:cNvPr id="16" name="TextBox 15"/>
          <p:cNvSpPr txBox="1"/>
          <p:nvPr/>
        </p:nvSpPr>
        <p:spPr>
          <a:xfrm>
            <a:off x="2379133" y="4118422"/>
            <a:ext cx="6764867" cy="2677656"/>
          </a:xfrm>
          <a:prstGeom prst="rect">
            <a:avLst/>
          </a:prstGeom>
          <a:solidFill>
            <a:srgbClr val="00B0F0"/>
          </a:solidFill>
        </p:spPr>
        <p:txBody>
          <a:bodyPr wrap="square" rtlCol="0">
            <a:spAutoFit/>
          </a:bodyPr>
          <a:lstStyle/>
          <a:p>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Ủng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hộ</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Trang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tham</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gia</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đại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biểu</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vì</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xứng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đáng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nhất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vì</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ấy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chí</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vô</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tư</a:t>
            </a:r>
            <a:r>
              <a:rPr lang="en-US" sz="2400" dirty="0">
                <a:solidFill>
                  <a:schemeClr val="bg1"/>
                </a:solidFill>
                <a:latin typeface="Nunito Black" panose="00000A00000000000000" pitchFamily="2" charset="0"/>
                <a:cs typeface="Times New Roman" pitchFamily="18" charset="0"/>
              </a:rPr>
              <a:t>.</a:t>
            </a:r>
          </a:p>
          <a:p>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Chỉ</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rõ</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cho</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các</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bạn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thấy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mình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là</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người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kỉ</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đặt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cá</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nhân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ích</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chung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khi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giải</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quyết</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công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việc</a:t>
            </a:r>
            <a:r>
              <a:rPr lang="en-US" sz="2400" dirty="0">
                <a:solidFill>
                  <a:schemeClr val="bg1"/>
                </a:solidFill>
                <a:latin typeface="Nunito Black" panose="00000A00000000000000" pitchFamily="2" charset="0"/>
                <a:cs typeface="Times New Roman" pitchFamily="18" charset="0"/>
              </a:rPr>
              <a:t>.</a:t>
            </a:r>
          </a:p>
        </p:txBody>
      </p:sp>
      <p:pic>
        <p:nvPicPr>
          <p:cNvPr id="11" name="Picture 10">
            <a:extLst>
              <a:ext uri="{FF2B5EF4-FFF2-40B4-BE49-F238E27FC236}">
                <a16:creationId xmlns:a16="http://schemas.microsoft.com/office/drawing/2014/main" id="{8E83743F-7994-4C87-96D7-D73AEB65A5AF}"/>
              </a:ext>
            </a:extLst>
          </p:cNvPr>
          <p:cNvPicPr>
            <a:picLocks noChangeAspect="1"/>
          </p:cNvPicPr>
          <p:nvPr/>
        </p:nvPicPr>
        <p:blipFill>
          <a:blip r:embed="rId3"/>
          <a:stretch>
            <a:fillRect/>
          </a:stretch>
        </p:blipFill>
        <p:spPr>
          <a:xfrm>
            <a:off x="6629400" y="1515199"/>
            <a:ext cx="2590800" cy="2523033"/>
          </a:xfrm>
          <a:prstGeom prst="rect">
            <a:avLst/>
          </a:prstGeom>
        </p:spPr>
      </p:pic>
    </p:spTree>
    <p:extLst>
      <p:ext uri="{BB962C8B-B14F-4D97-AF65-F5344CB8AC3E}">
        <p14:creationId xmlns:p14="http://schemas.microsoft.com/office/powerpoint/2010/main" val="17227800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799"/>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a:t>
            </a:r>
            <a:r>
              <a:rPr lang="en-US" sz="2800" b="1"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76200" y="527446"/>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3. </a:t>
            </a:r>
            <a:r>
              <a:rPr lang="en-US" sz="2400" b="1" dirty="0" err="1">
                <a:solidFill>
                  <a:srgbClr val="C00000"/>
                </a:solidFill>
                <a:latin typeface="Nunito Black" panose="00000A00000000000000" pitchFamily="2" charset="0"/>
                <a:cs typeface="Times New Roman" pitchFamily="18" charset="0"/>
              </a:rPr>
              <a:t>Em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tán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thành</a:t>
            </a:r>
            <a:r>
              <a:rPr lang="en-US" sz="2400" b="1" dirty="0">
                <a:solidFill>
                  <a:srgbClr val="C00000"/>
                </a:solidFill>
                <a:latin typeface="Nunito Black" panose="00000A00000000000000" pitchFamily="2" charset="0"/>
                <a:cs typeface="Times New Roman" pitchFamily="18" charset="0"/>
              </a:rPr>
              <a:t> hay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tán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thành</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với</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quan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điểm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4" name="TextBox 3"/>
          <p:cNvSpPr txBox="1"/>
          <p:nvPr/>
        </p:nvSpPr>
        <p:spPr>
          <a:xfrm>
            <a:off x="204202" y="1567565"/>
            <a:ext cx="710198"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a</a:t>
            </a:r>
            <a:r>
              <a:rPr lang="en-US" sz="2000" b="1" dirty="0" smtClean="0">
                <a:solidFill>
                  <a:srgbClr val="FF0000"/>
                </a:solidFill>
                <a:latin typeface="Nunito Black" panose="00000A00000000000000" pitchFamily="2" charset="0"/>
                <a:cs typeface="Times New Roman" pitchFamily="18" charset="0"/>
              </a:rPr>
              <a:t>)</a:t>
            </a:r>
            <a:endParaRPr lang="en-US" sz="2000" b="1" dirty="0">
              <a:solidFill>
                <a:srgbClr val="FF0000"/>
              </a:solidFill>
              <a:latin typeface="Nunito Black" panose="00000A00000000000000" pitchFamily="2" charset="0"/>
              <a:cs typeface="Times New Roman" pitchFamily="18" charset="0"/>
            </a:endParaRPr>
          </a:p>
        </p:txBody>
      </p:sp>
      <p:sp>
        <p:nvSpPr>
          <p:cNvPr id="5" name="TextBox 4"/>
          <p:cNvSpPr txBox="1"/>
          <p:nvPr/>
        </p:nvSpPr>
        <p:spPr>
          <a:xfrm>
            <a:off x="609600" y="1572324"/>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Chỉ</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những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người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có</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chức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có</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quyền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mới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cần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phải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a:t>
            </a:r>
          </a:p>
        </p:txBody>
      </p:sp>
      <p:sp>
        <p:nvSpPr>
          <p:cNvPr id="7" name="TextBox 6"/>
          <p:cNvSpPr txBox="1"/>
          <p:nvPr/>
        </p:nvSpPr>
        <p:spPr>
          <a:xfrm>
            <a:off x="204202" y="2713772"/>
            <a:ext cx="557798"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b)</a:t>
            </a:r>
          </a:p>
        </p:txBody>
      </p:sp>
      <p:sp>
        <p:nvSpPr>
          <p:cNvPr id="8" name="TextBox 7"/>
          <p:cNvSpPr txBox="1"/>
          <p:nvPr/>
        </p:nvSpPr>
        <p:spPr>
          <a:xfrm>
            <a:off x="644236" y="2743200"/>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Người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sống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chỉ</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thiệt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cho</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mình</a:t>
            </a:r>
            <a:r>
              <a:rPr lang="en-US" sz="2000" b="1" dirty="0">
                <a:solidFill>
                  <a:srgbClr val="FF0000"/>
                </a:solidFill>
                <a:latin typeface="Nunito Black" panose="00000A00000000000000" pitchFamily="2" charset="0"/>
                <a:cs typeface="Times New Roman" pitchFamily="18" charset="0"/>
              </a:rPr>
              <a:t>.</a:t>
            </a:r>
          </a:p>
        </p:txBody>
      </p:sp>
      <p:sp>
        <p:nvSpPr>
          <p:cNvPr id="9" name="TextBox 8"/>
          <p:cNvSpPr txBox="1"/>
          <p:nvPr/>
        </p:nvSpPr>
        <p:spPr>
          <a:xfrm>
            <a:off x="152400" y="3792794"/>
            <a:ext cx="609600"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c)</a:t>
            </a:r>
          </a:p>
        </p:txBody>
      </p:sp>
      <p:sp>
        <p:nvSpPr>
          <p:cNvPr id="10" name="TextBox 9"/>
          <p:cNvSpPr txBox="1"/>
          <p:nvPr/>
        </p:nvSpPr>
        <p:spPr>
          <a:xfrm>
            <a:off x="609600" y="3787914"/>
            <a:ext cx="8229600" cy="707886"/>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HS </a:t>
            </a:r>
            <a:r>
              <a:rPr lang="en-US" sz="2000" b="1" dirty="0" err="1">
                <a:solidFill>
                  <a:srgbClr val="FF0000"/>
                </a:solidFill>
                <a:latin typeface="Nunito Black" panose="00000A00000000000000" pitchFamily="2" charset="0"/>
                <a:cs typeface="Times New Roman" pitchFamily="18" charset="0"/>
              </a:rPr>
              <a:t>còn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nhỏ</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tuổi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thì</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không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thể</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rèn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luyện</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được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phẩm</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chất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endParaRPr lang="en-US" sz="2000" b="1" dirty="0">
              <a:solidFill>
                <a:srgbClr val="FF0000"/>
              </a:solidFill>
              <a:latin typeface="Nunito Black" panose="00000A00000000000000" pitchFamily="2" charset="0"/>
              <a:cs typeface="Times New Roman" pitchFamily="18" charset="0"/>
            </a:endParaRPr>
          </a:p>
        </p:txBody>
      </p:sp>
      <p:sp>
        <p:nvSpPr>
          <p:cNvPr id="11" name="TextBox 10"/>
          <p:cNvSpPr txBox="1"/>
          <p:nvPr/>
        </p:nvSpPr>
        <p:spPr>
          <a:xfrm>
            <a:off x="155712" y="4808869"/>
            <a:ext cx="606287"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d)</a:t>
            </a:r>
          </a:p>
        </p:txBody>
      </p:sp>
      <p:sp>
        <p:nvSpPr>
          <p:cNvPr id="12" name="TextBox 11"/>
          <p:cNvSpPr txBox="1"/>
          <p:nvPr/>
        </p:nvSpPr>
        <p:spPr>
          <a:xfrm>
            <a:off x="609600" y="4863821"/>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là</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phẩm</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chất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tốt</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đẹp</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của</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dân</a:t>
            </a:r>
            <a:r>
              <a:rPr lang="en-US" sz="2000" b="1" dirty="0">
                <a:solidFill>
                  <a:srgbClr val="FF0000"/>
                </a:solidFill>
                <a:latin typeface="Nunito Black" panose="00000A00000000000000" pitchFamily="2" charset="0"/>
                <a:cs typeface="Times New Roman" pitchFamily="18" charset="0"/>
              </a:rPr>
              <a:t>.</a:t>
            </a:r>
          </a:p>
        </p:txBody>
      </p:sp>
      <p:sp>
        <p:nvSpPr>
          <p:cNvPr id="13" name="TextBox 12"/>
          <p:cNvSpPr txBox="1"/>
          <p:nvPr/>
        </p:nvSpPr>
        <p:spPr>
          <a:xfrm>
            <a:off x="122583" y="5263931"/>
            <a:ext cx="639415" cy="400110"/>
          </a:xfrm>
          <a:prstGeom prst="rect">
            <a:avLst/>
          </a:prstGeom>
          <a:noFill/>
        </p:spPr>
        <p:txBody>
          <a:bodyPr wrap="square" rtlCol="0">
            <a:spAutoFit/>
          </a:bodyPr>
          <a:lstStyle/>
          <a:p>
            <a:r>
              <a:rPr lang="en-US" sz="2000" b="1" dirty="0">
                <a:solidFill>
                  <a:srgbClr val="FF0000"/>
                </a:solidFill>
                <a:latin typeface="Nunito Black" panose="00000A00000000000000" pitchFamily="2" charset="0"/>
                <a:cs typeface="Times New Roman" pitchFamily="18" charset="0"/>
              </a:rPr>
              <a:t>đ)</a:t>
            </a:r>
          </a:p>
        </p:txBody>
      </p:sp>
      <p:sp>
        <p:nvSpPr>
          <p:cNvPr id="14" name="TextBox 13"/>
          <p:cNvSpPr txBox="1"/>
          <p:nvPr/>
        </p:nvSpPr>
        <p:spPr>
          <a:xfrm>
            <a:off x="651163" y="5238690"/>
            <a:ext cx="8153400" cy="400110"/>
          </a:xfrm>
          <a:prstGeom prst="rect">
            <a:avLst/>
          </a:prstGeom>
          <a:noFill/>
        </p:spPr>
        <p:txBody>
          <a:bodyPr wrap="square" rtlCol="0">
            <a:spAutoFit/>
          </a:bodyPr>
          <a:lstStyle/>
          <a:p>
            <a:r>
              <a:rPr lang="en-US" sz="2000" b="1" dirty="0" err="1">
                <a:solidFill>
                  <a:srgbClr val="FF0000"/>
                </a:solidFill>
                <a:latin typeface="Nunito Black" panose="00000A00000000000000" pitchFamily="2" charset="0"/>
                <a:cs typeface="Times New Roman" pitchFamily="18" charset="0"/>
              </a:rPr>
              <a:t>Chí</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công</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vô</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tư</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phải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được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thể</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hiện</a:t>
            </a:r>
            <a:r>
              <a:rPr lang="en-US" sz="2000" b="1" dirty="0">
                <a:solidFill>
                  <a:srgbClr val="FF0000"/>
                </a:solidFill>
                <a:latin typeface="Nunito Black" panose="00000A00000000000000" pitchFamily="2" charset="0"/>
                <a:cs typeface="Times New Roman" pitchFamily="18" charset="0"/>
              </a:rPr>
              <a:t> ở </a:t>
            </a:r>
            <a:r>
              <a:rPr lang="en-US" sz="2000" b="1" dirty="0" err="1">
                <a:solidFill>
                  <a:srgbClr val="FF0000"/>
                </a:solidFill>
                <a:latin typeface="Nunito Black" panose="00000A00000000000000" pitchFamily="2" charset="0"/>
                <a:cs typeface="Times New Roman" pitchFamily="18" charset="0"/>
              </a:rPr>
              <a:t>cả</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lời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nói</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và</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việc</a:t>
            </a:r>
            <a:r>
              <a:rPr lang="en-US" sz="2000" b="1" dirty="0">
                <a:solidFill>
                  <a:srgbClr val="FF0000"/>
                </a:solidFill>
                <a:latin typeface="Nunito Black" panose="00000A00000000000000" pitchFamily="2" charset="0"/>
                <a:cs typeface="Times New Roman" pitchFamily="18" charset="0"/>
              </a:rPr>
              <a:t> </a:t>
            </a:r>
            <a:r>
              <a:rPr lang="en-US" sz="2000" b="1" dirty="0" err="1">
                <a:solidFill>
                  <a:srgbClr val="FF0000"/>
                </a:solidFill>
                <a:latin typeface="Nunito Black" panose="00000A00000000000000" pitchFamily="2" charset="0"/>
                <a:cs typeface="Times New Roman" pitchFamily="18" charset="0"/>
              </a:rPr>
              <a:t>làm</a:t>
            </a:r>
            <a:r>
              <a:rPr lang="en-US" sz="2000" b="1" dirty="0">
                <a:solidFill>
                  <a:srgbClr val="FF0000"/>
                </a:solidFill>
                <a:latin typeface="Nunito Black" panose="00000A00000000000000" pitchFamily="2" charset="0"/>
                <a:cs typeface="Times New Roman" pitchFamily="18" charset="0"/>
              </a:rPr>
              <a:t>.</a:t>
            </a:r>
          </a:p>
        </p:txBody>
      </p:sp>
      <p:sp>
        <p:nvSpPr>
          <p:cNvPr id="6" name="TextBox 5"/>
          <p:cNvSpPr txBox="1"/>
          <p:nvPr/>
        </p:nvSpPr>
        <p:spPr>
          <a:xfrm>
            <a:off x="648765" y="2019925"/>
            <a:ext cx="8104909" cy="923330"/>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rPr>
              <a:t>Sai</a:t>
            </a:r>
            <a:r>
              <a:rPr lang="en-US" dirty="0">
                <a:latin typeface="Nunito Black" panose="00000A00000000000000" pitchFamily="2" charset="0"/>
              </a:rPr>
              <a:t>. </a:t>
            </a:r>
            <a:r>
              <a:rPr lang="en-US" dirty="0" err="1">
                <a:latin typeface="Nunito Black" panose="00000A00000000000000" pitchFamily="2" charset="0"/>
              </a:rPr>
              <a:t>Vì</a:t>
            </a:r>
            <a:r>
              <a:rPr lang="en-US" dirty="0">
                <a:latin typeface="Nunito Black" panose="00000A00000000000000" pitchFamily="2" charset="0"/>
              </a:rPr>
              <a:t> </a:t>
            </a:r>
            <a:r>
              <a:rPr lang="en-US" dirty="0" err="1">
                <a:latin typeface="Nunito Black" panose="00000A00000000000000" pitchFamily="2" charset="0"/>
              </a:rPr>
              <a:t>tất</a:t>
            </a:r>
            <a:r>
              <a:rPr lang="en-US" dirty="0">
                <a:latin typeface="Nunito Black" panose="00000A00000000000000" pitchFamily="2" charset="0"/>
              </a:rPr>
              <a:t> </a:t>
            </a:r>
            <a:r>
              <a:rPr lang="en-US" dirty="0" err="1">
                <a:latin typeface="Nunito Black" panose="00000A00000000000000" pitchFamily="2" charset="0"/>
              </a:rPr>
              <a:t>cả</a:t>
            </a:r>
            <a:r>
              <a:rPr lang="en-US" dirty="0">
                <a:latin typeface="Nunito Black" panose="00000A00000000000000" pitchFamily="2" charset="0"/>
              </a:rPr>
              <a:t> </a:t>
            </a:r>
            <a:r>
              <a:rPr lang="en-US" dirty="0" err="1">
                <a:latin typeface="Nunito Black" panose="00000A00000000000000" pitchFamily="2" charset="0"/>
              </a:rPr>
              <a:t>chúng</a:t>
            </a:r>
            <a:r>
              <a:rPr lang="en-US" dirty="0">
                <a:latin typeface="Nunito Black" panose="00000A00000000000000" pitchFamily="2" charset="0"/>
              </a:rPr>
              <a:t> ta </a:t>
            </a:r>
            <a:r>
              <a:rPr lang="en-US" dirty="0" err="1">
                <a:latin typeface="Nunito Black" panose="00000A00000000000000" pitchFamily="2" charset="0"/>
              </a:rPr>
              <a:t>phải</a:t>
            </a:r>
            <a:r>
              <a:rPr lang="en-US" dirty="0">
                <a:latin typeface="Nunito Black" panose="00000A00000000000000" pitchFamily="2" charset="0"/>
              </a:rPr>
              <a:t>  </a:t>
            </a:r>
            <a:r>
              <a:rPr lang="en-US" dirty="0" err="1">
                <a:latin typeface="Nunito Black" panose="00000A00000000000000" pitchFamily="2" charset="0"/>
              </a:rPr>
              <a:t>sống</a:t>
            </a:r>
            <a:r>
              <a:rPr lang="en-US" dirty="0">
                <a:latin typeface="Nunito Black" panose="00000A00000000000000" pitchFamily="2" charset="0"/>
              </a:rPr>
              <a:t> </a:t>
            </a:r>
            <a:r>
              <a:rPr lang="en-US" dirty="0" err="1">
                <a:latin typeface="Nunito Black" panose="00000A00000000000000" pitchFamily="2" charset="0"/>
              </a:rPr>
              <a:t>chí</a:t>
            </a:r>
            <a:r>
              <a:rPr lang="en-US" dirty="0">
                <a:latin typeface="Nunito Black" panose="00000A00000000000000" pitchFamily="2" charset="0"/>
              </a:rPr>
              <a:t> </a:t>
            </a:r>
            <a:r>
              <a:rPr lang="en-US" dirty="0" err="1">
                <a:latin typeface="Nunito Black" panose="00000A00000000000000" pitchFamily="2" charset="0"/>
              </a:rPr>
              <a:t>công</a:t>
            </a:r>
            <a:r>
              <a:rPr lang="en-US" dirty="0">
                <a:latin typeface="Nunito Black" panose="00000A00000000000000" pitchFamily="2" charset="0"/>
              </a:rPr>
              <a:t> </a:t>
            </a:r>
            <a:r>
              <a:rPr lang="en-US" dirty="0" err="1">
                <a:latin typeface="Nunito Black" panose="00000A00000000000000" pitchFamily="2" charset="0"/>
              </a:rPr>
              <a:t>vô</a:t>
            </a:r>
            <a:r>
              <a:rPr lang="en-US" dirty="0">
                <a:latin typeface="Nunito Black" panose="00000A00000000000000" pitchFamily="2" charset="0"/>
              </a:rPr>
              <a:t> </a:t>
            </a:r>
            <a:r>
              <a:rPr lang="en-US" dirty="0" err="1">
                <a:latin typeface="Nunito Black" panose="00000A00000000000000" pitchFamily="2" charset="0"/>
              </a:rPr>
              <a:t>tư</a:t>
            </a:r>
            <a:r>
              <a:rPr lang="en-US" dirty="0">
                <a:latin typeface="Nunito Black" panose="00000A00000000000000" pitchFamily="2" charset="0"/>
              </a:rPr>
              <a:t> </a:t>
            </a:r>
            <a:r>
              <a:rPr lang="en-US" dirty="0" err="1">
                <a:latin typeface="Nunito Black" panose="00000A00000000000000" pitchFamily="2" charset="0"/>
              </a:rPr>
              <a:t>để</a:t>
            </a:r>
            <a:r>
              <a:rPr lang="en-US" dirty="0">
                <a:latin typeface="Nunito Black" panose="00000A00000000000000" pitchFamily="2" charset="0"/>
              </a:rPr>
              <a:t> </a:t>
            </a:r>
            <a:r>
              <a:rPr lang="en-US" dirty="0" err="1">
                <a:latin typeface="Nunito Black" panose="00000A00000000000000" pitchFamily="2" charset="0"/>
              </a:rPr>
              <a:t>xây</a:t>
            </a:r>
            <a:r>
              <a:rPr lang="en-US" dirty="0">
                <a:latin typeface="Nunito Black" panose="00000A00000000000000" pitchFamily="2" charset="0"/>
              </a:rPr>
              <a:t> </a:t>
            </a:r>
            <a:r>
              <a:rPr lang="en-US" dirty="0" err="1">
                <a:latin typeface="Nunito Black" panose="00000A00000000000000" pitchFamily="2" charset="0"/>
              </a:rPr>
              <a:t>dựng</a:t>
            </a:r>
            <a:r>
              <a:rPr lang="en-US" dirty="0">
                <a:latin typeface="Nunito Black" panose="00000A00000000000000" pitchFamily="2" charset="0"/>
              </a:rPr>
              <a:t> </a:t>
            </a:r>
            <a:r>
              <a:rPr lang="en-US" dirty="0" err="1">
                <a:latin typeface="Nunito Black" panose="00000A00000000000000" pitchFamily="2" charset="0"/>
              </a:rPr>
              <a:t>xã</a:t>
            </a:r>
            <a:r>
              <a:rPr lang="en-US" dirty="0">
                <a:latin typeface="Nunito Black" panose="00000A00000000000000" pitchFamily="2" charset="0"/>
              </a:rPr>
              <a:t> </a:t>
            </a:r>
            <a:r>
              <a:rPr lang="en-US" dirty="0" err="1">
                <a:latin typeface="Nunito Black" panose="00000A00000000000000" pitchFamily="2" charset="0"/>
              </a:rPr>
              <a:t>hội</a:t>
            </a:r>
            <a:r>
              <a:rPr lang="en-US" dirty="0">
                <a:latin typeface="Nunito Black" panose="00000A00000000000000" pitchFamily="2" charset="0"/>
              </a:rPr>
              <a:t> </a:t>
            </a:r>
            <a:r>
              <a:rPr lang="en-US" dirty="0" err="1">
                <a:latin typeface="Nunito Black" panose="00000A00000000000000" pitchFamily="2" charset="0"/>
              </a:rPr>
              <a:t>lành</a:t>
            </a:r>
            <a:r>
              <a:rPr lang="en-US" dirty="0">
                <a:latin typeface="Nunito Black" panose="00000A00000000000000" pitchFamily="2" charset="0"/>
              </a:rPr>
              <a:t> </a:t>
            </a:r>
            <a:r>
              <a:rPr lang="en-US" dirty="0" err="1">
                <a:latin typeface="Nunito Black" panose="00000A00000000000000" pitchFamily="2" charset="0"/>
              </a:rPr>
              <a:t>mạnh</a:t>
            </a:r>
            <a:r>
              <a:rPr lang="en-US" dirty="0">
                <a:latin typeface="Nunito Black" panose="00000A00000000000000" pitchFamily="2" charset="0"/>
              </a:rPr>
              <a:t>, </a:t>
            </a:r>
            <a:r>
              <a:rPr lang="en-US" dirty="0" err="1">
                <a:latin typeface="Nunito Black" panose="00000A00000000000000" pitchFamily="2" charset="0"/>
              </a:rPr>
              <a:t>dân</a:t>
            </a:r>
            <a:r>
              <a:rPr lang="en-US" dirty="0">
                <a:latin typeface="Nunito Black" panose="00000A00000000000000" pitchFamily="2" charset="0"/>
              </a:rPr>
              <a:t> </a:t>
            </a:r>
            <a:r>
              <a:rPr lang="en-US" dirty="0" err="1">
                <a:latin typeface="Nunito Black" panose="00000A00000000000000" pitchFamily="2" charset="0"/>
              </a:rPr>
              <a:t>chủ</a:t>
            </a:r>
            <a:r>
              <a:rPr lang="en-US" dirty="0">
                <a:latin typeface="Nunito Black" panose="00000A00000000000000" pitchFamily="2" charset="0"/>
              </a:rPr>
              <a:t>, </a:t>
            </a:r>
            <a:r>
              <a:rPr lang="en-US" dirty="0" err="1">
                <a:latin typeface="Nunito Black" panose="00000A00000000000000" pitchFamily="2" charset="0"/>
              </a:rPr>
              <a:t>công</a:t>
            </a:r>
            <a:r>
              <a:rPr lang="en-US" dirty="0">
                <a:latin typeface="Nunito Black" panose="00000A00000000000000" pitchFamily="2" charset="0"/>
              </a:rPr>
              <a:t> </a:t>
            </a:r>
            <a:r>
              <a:rPr lang="en-US" dirty="0" err="1">
                <a:latin typeface="Nunito Black" panose="00000A00000000000000" pitchFamily="2" charset="0"/>
              </a:rPr>
              <a:t>bằng</a:t>
            </a:r>
            <a:r>
              <a:rPr lang="en-US" dirty="0">
                <a:latin typeface="Nunito Black" panose="00000A00000000000000" pitchFamily="2" charset="0"/>
              </a:rPr>
              <a:t>, </a:t>
            </a:r>
            <a:r>
              <a:rPr lang="en-US" dirty="0" err="1">
                <a:latin typeface="Nunito Black" panose="00000A00000000000000" pitchFamily="2" charset="0"/>
              </a:rPr>
              <a:t>văn</a:t>
            </a:r>
            <a:r>
              <a:rPr lang="en-US" dirty="0">
                <a:latin typeface="Nunito Black" panose="00000A00000000000000" pitchFamily="2" charset="0"/>
              </a:rPr>
              <a:t> minh </a:t>
            </a:r>
            <a:r>
              <a:rPr lang="en-US" dirty="0" err="1">
                <a:latin typeface="Nunito Black" panose="00000A00000000000000" pitchFamily="2" charset="0"/>
              </a:rPr>
              <a:t>và</a:t>
            </a:r>
            <a:r>
              <a:rPr lang="en-US" dirty="0">
                <a:latin typeface="Nunito Black" panose="00000A00000000000000" pitchFamily="2" charset="0"/>
              </a:rPr>
              <a:t> </a:t>
            </a:r>
            <a:r>
              <a:rPr lang="en-US" dirty="0" err="1">
                <a:latin typeface="Nunito Black" panose="00000A00000000000000" pitchFamily="2" charset="0"/>
              </a:rPr>
              <a:t>đem</a:t>
            </a:r>
            <a:r>
              <a:rPr lang="en-US" dirty="0">
                <a:latin typeface="Nunito Black" panose="00000A00000000000000" pitchFamily="2" charset="0"/>
              </a:rPr>
              <a:t> </a:t>
            </a:r>
            <a:r>
              <a:rPr lang="en-US" dirty="0" err="1">
                <a:latin typeface="Nunito Black" panose="00000A00000000000000" pitchFamily="2" charset="0"/>
              </a:rPr>
              <a:t>lại</a:t>
            </a:r>
            <a:r>
              <a:rPr lang="en-US" dirty="0">
                <a:latin typeface="Nunito Black" panose="00000A00000000000000" pitchFamily="2" charset="0"/>
              </a:rPr>
              <a:t> </a:t>
            </a:r>
            <a:r>
              <a:rPr lang="en-US" dirty="0" err="1">
                <a:latin typeface="Nunito Black" panose="00000A00000000000000" pitchFamily="2" charset="0"/>
              </a:rPr>
              <a:t>lợi</a:t>
            </a:r>
            <a:r>
              <a:rPr lang="en-US" dirty="0">
                <a:latin typeface="Nunito Black" panose="00000A00000000000000" pitchFamily="2" charset="0"/>
              </a:rPr>
              <a:t> </a:t>
            </a:r>
            <a:r>
              <a:rPr lang="en-US" dirty="0" err="1">
                <a:latin typeface="Nunito Black" panose="00000A00000000000000" pitchFamily="2" charset="0"/>
              </a:rPr>
              <a:t>ích</a:t>
            </a:r>
            <a:r>
              <a:rPr lang="en-US" dirty="0">
                <a:latin typeface="Nunito Black" panose="00000A00000000000000" pitchFamily="2" charset="0"/>
              </a:rPr>
              <a:t> </a:t>
            </a:r>
            <a:r>
              <a:rPr lang="en-US" dirty="0" err="1">
                <a:latin typeface="Nunito Black" panose="00000A00000000000000" pitchFamily="2" charset="0"/>
              </a:rPr>
              <a:t>chung</a:t>
            </a:r>
            <a:r>
              <a:rPr lang="en-US" dirty="0">
                <a:latin typeface="Nunito Black" panose="00000A00000000000000" pitchFamily="2" charset="0"/>
              </a:rPr>
              <a:t> </a:t>
            </a:r>
            <a:r>
              <a:rPr lang="en-US" dirty="0" err="1">
                <a:latin typeface="Nunito Black" panose="00000A00000000000000" pitchFamily="2" charset="0"/>
              </a:rPr>
              <a:t>cho</a:t>
            </a:r>
            <a:r>
              <a:rPr lang="en-US" dirty="0">
                <a:latin typeface="Nunito Black" panose="00000A00000000000000" pitchFamily="2" charset="0"/>
              </a:rPr>
              <a:t> </a:t>
            </a:r>
            <a:r>
              <a:rPr lang="en-US" dirty="0" err="1">
                <a:latin typeface="Nunito Black" panose="00000A00000000000000" pitchFamily="2" charset="0"/>
              </a:rPr>
              <a:t>mọi</a:t>
            </a:r>
            <a:r>
              <a:rPr lang="en-US" dirty="0">
                <a:latin typeface="Nunito Black" panose="00000A00000000000000" pitchFamily="2" charset="0"/>
              </a:rPr>
              <a:t> </a:t>
            </a:r>
            <a:r>
              <a:rPr lang="en-US" dirty="0" err="1">
                <a:latin typeface="Nunito Black" panose="00000A00000000000000" pitchFamily="2" charset="0"/>
              </a:rPr>
              <a:t>người</a:t>
            </a:r>
            <a:r>
              <a:rPr lang="en-US" dirty="0">
                <a:latin typeface="Nunito Black" panose="00000A00000000000000" pitchFamily="2" charset="0"/>
              </a:rPr>
              <a:t>.</a:t>
            </a:r>
          </a:p>
        </p:txBody>
      </p:sp>
      <p:sp>
        <p:nvSpPr>
          <p:cNvPr id="17" name="TextBox 16"/>
          <p:cNvSpPr txBox="1"/>
          <p:nvPr/>
        </p:nvSpPr>
        <p:spPr>
          <a:xfrm>
            <a:off x="573158" y="3154226"/>
            <a:ext cx="8264234"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Sai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Vì</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họ</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những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liêm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khiết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ngay</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thẳng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tự</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trọng</a:t>
            </a:r>
            <a:r>
              <a:rPr lang="en-US" dirty="0">
                <a:latin typeface="Nunito Black" panose="00000A00000000000000" pitchFamily="2" charset="0"/>
                <a:sym typeface="Wingdings" pitchFamily="2" charset="2"/>
              </a:rPr>
              <a:t> … </a:t>
            </a:r>
            <a:r>
              <a:rPr lang="en-US" dirty="0" err="1">
                <a:latin typeface="Nunito Black" panose="00000A00000000000000" pitchFamily="2" charset="0"/>
                <a:sym typeface="Wingdings" pitchFamily="2" charset="2"/>
              </a:rPr>
              <a:t>sẽ</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được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nể</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phục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sẵn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sàng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hợp</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tác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trong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công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việc</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
        <p:nvSpPr>
          <p:cNvPr id="18" name="TextBox 17"/>
          <p:cNvSpPr txBox="1"/>
          <p:nvPr/>
        </p:nvSpPr>
        <p:spPr>
          <a:xfrm>
            <a:off x="667264" y="4344485"/>
            <a:ext cx="8201891"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Sai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cần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phải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chí</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công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vô</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tư</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ngay</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từ</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những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việc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nhỏ</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nhặt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nhất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trong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cuộc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sống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từ</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khi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còn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nhỏ</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rèn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lúc</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mọi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nơi</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
        <p:nvSpPr>
          <p:cNvPr id="19" name="TextBox 18"/>
          <p:cNvSpPr txBox="1"/>
          <p:nvPr/>
        </p:nvSpPr>
        <p:spPr>
          <a:xfrm>
            <a:off x="667265" y="5715000"/>
            <a:ext cx="8033390" cy="646331"/>
          </a:xfrm>
          <a:prstGeom prst="rect">
            <a:avLst/>
          </a:prstGeom>
          <a:noFill/>
        </p:spPr>
        <p:txBody>
          <a:bodyPr wrap="square" rtlCol="0">
            <a:spAutoFit/>
          </a:bodyPr>
          <a:lstStyle/>
          <a:p>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Đúng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Vì</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nó</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phẩm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chất</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đáng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quý</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của</a:t>
            </a:r>
            <a:r>
              <a:rPr lang="en-US" dirty="0">
                <a:latin typeface="Nunito Black" panose="00000A00000000000000" pitchFamily="2" charset="0"/>
                <a:sym typeface="Wingdings" pitchFamily="2" charset="2"/>
              </a:rPr>
              <a:t> con </a:t>
            </a:r>
            <a:r>
              <a:rPr lang="en-US" dirty="0" err="1">
                <a:latin typeface="Nunito Black" panose="00000A00000000000000" pitchFamily="2" charset="0"/>
                <a:sym typeface="Wingdings" pitchFamily="2" charset="2"/>
              </a:rPr>
              <a:t>người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Nó</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đem</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lại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lợi</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ích</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cho</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cá</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nhân</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và</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tập</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thể</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cộng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đồng</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xã</a:t>
            </a:r>
            <a:r>
              <a:rPr lang="en-US" dirty="0">
                <a:latin typeface="Nunito Black" panose="00000A00000000000000" pitchFamily="2" charset="0"/>
                <a:sym typeface="Wingdings" pitchFamily="2" charset="2"/>
              </a:rPr>
              <a:t> </a:t>
            </a:r>
            <a:r>
              <a:rPr lang="en-US" dirty="0" err="1">
                <a:latin typeface="Nunito Black" panose="00000A00000000000000" pitchFamily="2" charset="0"/>
                <a:sym typeface="Wingdings" pitchFamily="2" charset="2"/>
              </a:rPr>
              <a:t>hội</a:t>
            </a:r>
            <a:r>
              <a:rPr lang="en-US" dirty="0">
                <a:latin typeface="Nunito Black" panose="00000A00000000000000" pitchFamily="2" charset="0"/>
                <a:sym typeface="Wingdings" pitchFamily="2" charset="2"/>
              </a:rPr>
              <a:t>…</a:t>
            </a:r>
            <a:endParaRPr lang="en-US" dirty="0">
              <a:latin typeface="Nunito Black" panose="00000A00000000000000" pitchFamily="2" charset="0"/>
            </a:endParaRPr>
          </a:p>
        </p:txBody>
      </p:sp>
    </p:spTree>
    <p:extLst>
      <p:ext uri="{BB962C8B-B14F-4D97-AF65-F5344CB8AC3E}">
        <p14:creationId xmlns:p14="http://schemas.microsoft.com/office/powerpoint/2010/main" val="3540398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5"/>
                                        </p:tgtEl>
                                      </p:cBhvr>
                                    </p:animEffect>
                                    <p:anim calcmode="lin" valueType="num">
                                      <p:cBhvr>
                                        <p:cTn id="15" dur="1000"/>
                                        <p:tgtEl>
                                          <p:spTgt spid="5"/>
                                        </p:tgtEl>
                                        <p:attrNameLst>
                                          <p:attrName>ppt_x</p:attrName>
                                        </p:attrNameLst>
                                      </p:cBhvr>
                                      <p:tavLst>
                                        <p:tav tm="0">
                                          <p:val>
                                            <p:strVal val="ppt_x"/>
                                          </p:val>
                                        </p:tav>
                                        <p:tav tm="100000">
                                          <p:val>
                                            <p:strVal val="ppt_x"/>
                                          </p:val>
                                        </p:tav>
                                      </p:tavLst>
                                    </p:anim>
                                    <p:anim calcmode="lin" valueType="num">
                                      <p:cBhvr>
                                        <p:cTn id="16" dur="1000"/>
                                        <p:tgtEl>
                                          <p:spTgt spid="5"/>
                                        </p:tgtEl>
                                        <p:attrNameLst>
                                          <p:attrName>ppt_y</p:attrName>
                                        </p:attrNameLst>
                                      </p:cBhvr>
                                      <p:tavLst>
                                        <p:tav tm="0">
                                          <p:val>
                                            <p:strVal val="ppt_y"/>
                                          </p:val>
                                        </p:tav>
                                        <p:tav tm="100000">
                                          <p:val>
                                            <p:strVal val="ppt_y+.1"/>
                                          </p:val>
                                        </p:tav>
                                      </p:tavLst>
                                    </p:anim>
                                    <p:set>
                                      <p:cBhvr>
                                        <p:cTn id="17" dur="1" fill="hold">
                                          <p:stCondLst>
                                            <p:cond delay="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ircle(in)">
                                      <p:cBhvr>
                                        <p:cTn id="73" dur="2000"/>
                                        <p:tgtEl>
                                          <p:spTgt spid="1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ircle(in)">
                                      <p:cBhvr>
                                        <p:cTn id="76" dur="2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8" grpId="1"/>
      <p:bldP spid="9" grpId="0"/>
      <p:bldP spid="10" grpId="0"/>
      <p:bldP spid="10" grpId="1"/>
      <p:bldP spid="11" grpId="0"/>
      <p:bldP spid="12" grpId="0"/>
      <p:bldP spid="13" grpId="0"/>
      <p:bldP spid="14" grpId="0"/>
      <p:bldP spid="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6127" y="1828800"/>
            <a:ext cx="6691745" cy="2862322"/>
          </a:xfrm>
          <a:prstGeom prst="rect">
            <a:avLst/>
          </a:prstGeom>
          <a:noFill/>
        </p:spPr>
        <p:txBody>
          <a:bodyPr wrap="square" rtlCol="0">
            <a:spAutoFit/>
          </a:bodyPr>
          <a:lstStyle/>
          <a:p>
            <a:pPr algn="ctr"/>
            <a:r>
              <a:rPr lang="en-US" sz="3600" b="1" dirty="0" err="1">
                <a:solidFill>
                  <a:srgbClr val="C00000"/>
                </a:solidFill>
                <a:latin typeface="Times New Roman" pitchFamily="18" charset="0"/>
                <a:cs typeface="Times New Roman" pitchFamily="18" charset="0"/>
              </a:rPr>
              <a:t>Hãy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nêu</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một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ví</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dụ</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về</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thể</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hiện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phẩm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chất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chí</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công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vô</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tư</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một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bạn</a:t>
            </a:r>
            <a:r>
              <a:rPr lang="en-US" sz="3600" b="1" dirty="0">
                <a:solidFill>
                  <a:srgbClr val="C00000"/>
                </a:solidFill>
                <a:latin typeface="Times New Roman" pitchFamily="18" charset="0"/>
                <a:cs typeface="Times New Roman" pitchFamily="18" charset="0"/>
              </a:rPr>
              <a:t> , </a:t>
            </a:r>
            <a:r>
              <a:rPr lang="en-US" sz="3600" b="1" dirty="0" err="1">
                <a:solidFill>
                  <a:srgbClr val="C00000"/>
                </a:solidFill>
                <a:latin typeface="Times New Roman" pitchFamily="18" charset="0"/>
                <a:cs typeface="Times New Roman" pitchFamily="18" charset="0"/>
              </a:rPr>
              <a:t>một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thầy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cô</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giáo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hoặc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những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người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xung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em</a:t>
            </a:r>
            <a:r>
              <a:rPr lang="en-US" sz="3600" b="1" dirty="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biết</a:t>
            </a:r>
            <a:r>
              <a:rPr lang="en-US" sz="36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26802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EJ01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 name="Rectangle 4"/>
          <p:cNvSpPr/>
          <p:nvPr/>
        </p:nvSpPr>
        <p:spPr>
          <a:xfrm>
            <a:off x="3352800" y="1828800"/>
            <a:ext cx="2819399" cy="769441"/>
          </a:xfrm>
          <a:prstGeom prst="rect">
            <a:avLst/>
          </a:prstGeom>
        </p:spPr>
        <p:txBody>
          <a:bodyPr wrap="square">
            <a:spAutoFit/>
          </a:bodyPr>
          <a:lstStyle/>
          <a:p>
            <a:pPr algn="ctr"/>
            <a:r>
              <a:rPr lang="en-US" sz="4400" b="1" dirty="0">
                <a:solidFill>
                  <a:srgbClr val="002060"/>
                </a:solidFill>
                <a:latin typeface="Nunito Black" panose="00000A00000000000000" pitchFamily="2" charset="0"/>
                <a:cs typeface="Times New Roman" pitchFamily="18" charset="0"/>
              </a:rPr>
              <a:t>DẶN DÒ:</a:t>
            </a:r>
          </a:p>
        </p:txBody>
      </p:sp>
      <p:sp>
        <p:nvSpPr>
          <p:cNvPr id="6" name="Rectangle 5"/>
          <p:cNvSpPr/>
          <p:nvPr/>
        </p:nvSpPr>
        <p:spPr>
          <a:xfrm>
            <a:off x="2438400" y="3276600"/>
            <a:ext cx="4953000" cy="2308324"/>
          </a:xfrm>
          <a:prstGeom prst="rect">
            <a:avLst/>
          </a:prstGeom>
        </p:spPr>
        <p:txBody>
          <a:bodyPr wrap="square">
            <a:spAutoFit/>
          </a:bodyPr>
          <a:lstStyle/>
          <a:p>
            <a:r>
              <a:rPr lang="en-US" b="1" dirty="0">
                <a:solidFill>
                  <a:srgbClr val="002060"/>
                </a:solidFill>
                <a:latin typeface="Times New Roman" pitchFamily="18"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Học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bài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Chí</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công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vô</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tư</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Xem</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bài</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Tự</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chủ</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Đọc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truyện</a:t>
            </a:r>
            <a:endParaRPr lang="en-US" sz="2400" b="1" dirty="0">
              <a:solidFill>
                <a:srgbClr val="002060"/>
              </a:solidFill>
              <a:latin typeface="Nunito Black" panose="00000A00000000000000" pitchFamily="2" charset="0"/>
              <a:cs typeface="Times New Roman" pitchFamily="18" charset="0"/>
            </a:endParaRP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Sưu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tầm</a:t>
            </a:r>
            <a:r>
              <a:rPr lang="en-US" sz="2400" b="1" dirty="0">
                <a:solidFill>
                  <a:srgbClr val="002060"/>
                </a:solidFill>
                <a:latin typeface="Nunito Black" panose="00000A00000000000000" pitchFamily="2" charset="0"/>
                <a:cs typeface="Times New Roman" pitchFamily="18" charset="0"/>
              </a:rPr>
              <a:t>:</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Những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tấm</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gương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tự</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chủ</a:t>
            </a:r>
            <a:r>
              <a:rPr lang="en-US" sz="2400" b="1" dirty="0">
                <a:solidFill>
                  <a:srgbClr val="002060"/>
                </a:solidFill>
                <a:latin typeface="Nunito Black" panose="00000A00000000000000" pitchFamily="2" charset="0"/>
                <a:cs typeface="Times New Roman" pitchFamily="18" charset="0"/>
              </a:rPr>
              <a:t> 	</a:t>
            </a:r>
          </a:p>
          <a:p>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Những</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câu</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ca</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dao</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tục</a:t>
            </a:r>
            <a:r>
              <a:rPr lang="en-US" sz="2400" b="1" dirty="0">
                <a:solidFill>
                  <a:srgbClr val="002060"/>
                </a:solidFill>
                <a:latin typeface="Nunito Black" panose="00000A00000000000000" pitchFamily="2" charset="0"/>
                <a:cs typeface="Times New Roman" pitchFamily="18" charset="0"/>
              </a:rPr>
              <a:t> </a:t>
            </a:r>
            <a:r>
              <a:rPr lang="en-US" sz="2400" b="1" dirty="0" err="1">
                <a:solidFill>
                  <a:srgbClr val="002060"/>
                </a:solidFill>
                <a:latin typeface="Nunito Black" panose="00000A00000000000000" pitchFamily="2" charset="0"/>
                <a:cs typeface="Times New Roman" pitchFamily="18" charset="0"/>
              </a:rPr>
              <a:t>ngữ</a:t>
            </a:r>
            <a:endParaRPr lang="en-US" sz="2400" b="1" dirty="0">
              <a:solidFill>
                <a:srgbClr val="002060"/>
              </a:solidFill>
              <a:latin typeface="Nunito Black" panose="00000A00000000000000" pitchFamily="2" charset="0"/>
              <a:cs typeface="Times New Roman" pitchFamily="18" charset="0"/>
            </a:endParaRPr>
          </a:p>
        </p:txBody>
      </p:sp>
    </p:spTree>
    <p:extLst>
      <p:ext uri="{BB962C8B-B14F-4D97-AF65-F5344CB8AC3E}">
        <p14:creationId xmlns:p14="http://schemas.microsoft.com/office/powerpoint/2010/main" val="84764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1710EF-C042-4ED1-A86B-80162F1F1632}"/>
              </a:ext>
            </a:extLst>
          </p:cNvPr>
          <p:cNvPicPr>
            <a:picLocks noChangeAspect="1"/>
          </p:cNvPicPr>
          <p:nvPr/>
        </p:nvPicPr>
        <p:blipFill>
          <a:blip r:embed="rId2"/>
          <a:stretch>
            <a:fillRect/>
          </a:stretch>
        </p:blipFill>
        <p:spPr>
          <a:xfrm>
            <a:off x="4876800" y="234421"/>
            <a:ext cx="4076700" cy="3270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a:extLst>
              <a:ext uri="{FF2B5EF4-FFF2-40B4-BE49-F238E27FC236}">
                <a16:creationId xmlns:a16="http://schemas.microsoft.com/office/drawing/2014/main" id="{68F5B437-7FDE-40BB-A665-917BF8DE347F}"/>
              </a:ext>
            </a:extLst>
          </p:cNvPr>
          <p:cNvPicPr>
            <a:picLocks noChangeAspect="1"/>
          </p:cNvPicPr>
          <p:nvPr/>
        </p:nvPicPr>
        <p:blipFill>
          <a:blip r:embed="rId3"/>
          <a:stretch>
            <a:fillRect/>
          </a:stretch>
        </p:blipFill>
        <p:spPr>
          <a:xfrm>
            <a:off x="84667" y="234420"/>
            <a:ext cx="4410075" cy="32707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601F985A-8F36-4209-84BF-699D9DB2141E}"/>
              </a:ext>
            </a:extLst>
          </p:cNvPr>
          <p:cNvSpPr txBox="1"/>
          <p:nvPr/>
        </p:nvSpPr>
        <p:spPr>
          <a:xfrm>
            <a:off x="84667" y="3886200"/>
            <a:ext cx="4418542" cy="2585323"/>
          </a:xfrm>
          <a:prstGeom prst="rect">
            <a:avLst/>
          </a:prstGeom>
          <a:solidFill>
            <a:srgbClr val="00B050"/>
          </a:solidFill>
        </p:spPr>
        <p:txBody>
          <a:bodyPr wrap="square">
            <a:spAutoFit/>
          </a:bodyPr>
          <a:lstStyle/>
          <a:p>
            <a:pPr algn="ctr"/>
            <a:r>
              <a:rPr lang="vi-VN" b="1" i="0" dirty="0">
                <a:solidFill>
                  <a:schemeClr val="bg1"/>
                </a:solidFill>
                <a:effectLst/>
                <a:latin typeface="Cambria" panose="02040503050406030204" pitchFamily="18" charset="0"/>
                <a:ea typeface="Cambria" panose="02040503050406030204" pitchFamily="18" charset="0"/>
              </a:rPr>
              <a:t>Tô Hiến Thành (</a:t>
            </a:r>
            <a:r>
              <a:rPr lang="ja-JP" altLang="en-US" b="1" i="0" dirty="0">
                <a:solidFill>
                  <a:schemeClr val="bg1"/>
                </a:solidFill>
                <a:effectLst/>
                <a:latin typeface="Cambria" panose="02040503050406030204" pitchFamily="18" charset="0"/>
              </a:rPr>
              <a:t>蘇憲誠</a:t>
            </a:r>
            <a:r>
              <a:rPr lang="en-US" altLang="ja-JP" b="1" i="0" dirty="0">
                <a:solidFill>
                  <a:schemeClr val="bg1"/>
                </a:solidFill>
                <a:effectLst/>
                <a:latin typeface="Cambria" panose="02040503050406030204" pitchFamily="18" charset="0"/>
                <a:ea typeface="Cambria" panose="02040503050406030204" pitchFamily="18" charset="0"/>
              </a:rPr>
              <a:t>, 1102-1179), </a:t>
            </a:r>
            <a:r>
              <a:rPr lang="vi-VN" b="1" i="0" dirty="0">
                <a:solidFill>
                  <a:schemeClr val="bg1"/>
                </a:solidFill>
                <a:effectLst/>
                <a:latin typeface="Cambria" panose="02040503050406030204" pitchFamily="18" charset="0"/>
                <a:ea typeface="Cambria" panose="02040503050406030204" pitchFamily="18" charset="0"/>
              </a:rPr>
              <a:t>quê làng Hạ Mỗ nay là xã Hạ Mỗ huyện Đan Phượng thành phố Hà Nội, là quan đại thần phụ chính nhà Lý, phụng sự hai triều vua: Lý Anh Tông và Lý Cao Tông. Ông là viên quan văn võ song toàn, nổi tiếng là công minh chính trực, được vua phong tước vương mặc dù không phải tôn thất nhà Lý.</a:t>
            </a:r>
            <a:endParaRPr lang="en-US" dirty="0">
              <a:solidFill>
                <a:schemeClr val="bg1"/>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0453E39-5064-423F-A4BF-7320ACF638FF}"/>
              </a:ext>
            </a:extLst>
          </p:cNvPr>
          <p:cNvSpPr txBox="1"/>
          <p:nvPr/>
        </p:nvSpPr>
        <p:spPr>
          <a:xfrm>
            <a:off x="4783666" y="3877733"/>
            <a:ext cx="4169834" cy="2585323"/>
          </a:xfrm>
          <a:prstGeom prst="rect">
            <a:avLst/>
          </a:prstGeom>
          <a:solidFill>
            <a:srgbClr val="FF0000"/>
          </a:solidFill>
        </p:spPr>
        <p:txBody>
          <a:bodyPr wrap="square">
            <a:spAutoFit/>
          </a:bodyPr>
          <a:lstStyle/>
          <a:p>
            <a:pPr algn="ctr"/>
            <a:r>
              <a:rPr lang="vi-VN" b="1" i="0" dirty="0">
                <a:solidFill>
                  <a:srgbClr val="FFFF00"/>
                </a:solidFill>
                <a:effectLst/>
                <a:latin typeface="Cambria" panose="02040503050406030204" pitchFamily="18" charset="0"/>
                <a:ea typeface="Cambria" panose="02040503050406030204" pitchFamily="18" charset="0"/>
              </a:rPr>
              <a:t>Chủ tịch Hồ Chí Minh (tên lúc nhỏ là Nguyễn Sinh Cung, tên khi đi học là Nguyễn Tất Thành, trong nhiều năm hoạt động cách mạng trước đây lấy tên là Nguyễn Ái Quốc), sinh ngày 19/5/1890 ở làng Kim Liên, xã Nam Liên (nay là xã Kim Liên), huyện Nam Đàn, tỉnh Nghệ An; mất ngày 02/9/1969 tại Hà Nội.</a:t>
            </a:r>
            <a:endParaRPr lang="en-US"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500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4041"/>
            <a:ext cx="3657600"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4" name="TextBox 3"/>
          <p:cNvSpPr txBox="1"/>
          <p:nvPr/>
        </p:nvSpPr>
        <p:spPr>
          <a:xfrm>
            <a:off x="-16933" y="1429532"/>
            <a:ext cx="9144000"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1.Tô </a:t>
            </a:r>
            <a:r>
              <a:rPr lang="en-US" sz="2800" b="1" dirty="0" err="1">
                <a:solidFill>
                  <a:schemeClr val="bg1"/>
                </a:solidFill>
                <a:latin typeface="Nunito Black" panose="00000A00000000000000" pitchFamily="2" charset="0"/>
                <a:cs typeface="Times New Roman" pitchFamily="18" charset="0"/>
              </a:rPr>
              <a:t>Hiến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Thành</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Một</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tấm</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gương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về</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chí</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công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vô</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tư</a:t>
            </a:r>
            <a:endParaRPr lang="en-US" sz="2800" b="1" dirty="0">
              <a:solidFill>
                <a:schemeClr val="bg1"/>
              </a:solidFill>
              <a:latin typeface="Nunito Black" panose="00000A00000000000000" pitchFamily="2" charset="0"/>
              <a:cs typeface="Times New Roman" pitchFamily="18" charset="0"/>
            </a:endParaRPr>
          </a:p>
        </p:txBody>
      </p:sp>
      <p:sp>
        <p:nvSpPr>
          <p:cNvPr id="3" name="TextBox 2"/>
          <p:cNvSpPr txBox="1"/>
          <p:nvPr/>
        </p:nvSpPr>
        <p:spPr>
          <a:xfrm>
            <a:off x="343" y="4042180"/>
            <a:ext cx="2142021" cy="400110"/>
          </a:xfrm>
          <a:prstGeom prst="rect">
            <a:avLst/>
          </a:prstGeom>
          <a:solidFill>
            <a:srgbClr val="00B050"/>
          </a:solidFill>
          <a:ln w="38100">
            <a:solidFill>
              <a:srgbClr val="C00000"/>
            </a:solidFill>
          </a:ln>
        </p:spPr>
        <p:txBody>
          <a:bodyPr wrap="square" rtlCol="0">
            <a:spAutoFit/>
          </a:bodyPr>
          <a:lstStyle/>
          <a:p>
            <a:r>
              <a:rPr lang="en-US" sz="2000" b="1" dirty="0" err="1">
                <a:solidFill>
                  <a:srgbClr val="FFFF00"/>
                </a:solidFill>
                <a:latin typeface="Nunito Black" panose="00000A00000000000000" pitchFamily="2" charset="0"/>
                <a:cs typeface="Times New Roman" pitchFamily="18" charset="0"/>
              </a:rPr>
              <a:t>Tô</a:t>
            </a:r>
            <a:r>
              <a:rPr lang="en-US" sz="2000" b="1" dirty="0">
                <a:solidFill>
                  <a:srgbClr val="FFFF00"/>
                </a:solidFill>
                <a:latin typeface="Nunito Black" panose="00000A00000000000000" pitchFamily="2" charset="0"/>
                <a:cs typeface="Times New Roman" pitchFamily="18" charset="0"/>
              </a:rPr>
              <a:t> </a:t>
            </a:r>
            <a:r>
              <a:rPr lang="en-US" sz="2000" b="1" dirty="0" err="1">
                <a:solidFill>
                  <a:srgbClr val="FFFF00"/>
                </a:solidFill>
                <a:latin typeface="Nunito Black" panose="00000A00000000000000" pitchFamily="2" charset="0"/>
                <a:cs typeface="Times New Roman" pitchFamily="18" charset="0"/>
              </a:rPr>
              <a:t>Hiến</a:t>
            </a:r>
            <a:r>
              <a:rPr lang="en-US" sz="2000" b="1" dirty="0">
                <a:solidFill>
                  <a:srgbClr val="FFFF00"/>
                </a:solidFill>
                <a:latin typeface="Nunito Black" panose="00000A00000000000000" pitchFamily="2" charset="0"/>
                <a:cs typeface="Times New Roman" pitchFamily="18" charset="0"/>
              </a:rPr>
              <a:t> </a:t>
            </a:r>
            <a:r>
              <a:rPr lang="en-US" sz="2000" b="1" dirty="0" err="1">
                <a:solidFill>
                  <a:srgbClr val="FFFF00"/>
                </a:solidFill>
                <a:latin typeface="Nunito Black" panose="00000A00000000000000" pitchFamily="2" charset="0"/>
                <a:cs typeface="Times New Roman" pitchFamily="18" charset="0"/>
              </a:rPr>
              <a:t>Thành</a:t>
            </a:r>
            <a:endParaRPr lang="en-US" sz="2000" b="1" dirty="0">
              <a:solidFill>
                <a:srgbClr val="FFFF00"/>
              </a:solidFill>
              <a:latin typeface="Nunito Black" panose="00000A00000000000000" pitchFamily="2" charset="0"/>
              <a:cs typeface="Times New Roman" pitchFamily="18" charset="0"/>
            </a:endParaRPr>
          </a:p>
        </p:txBody>
      </p:sp>
      <p:sp>
        <p:nvSpPr>
          <p:cNvPr id="7" name="TextBox 6"/>
          <p:cNvSpPr txBox="1"/>
          <p:nvPr/>
        </p:nvSpPr>
        <p:spPr>
          <a:xfrm rot="19718574">
            <a:off x="1115417" y="3072469"/>
            <a:ext cx="1890331" cy="400110"/>
          </a:xfrm>
          <a:prstGeom prst="rect">
            <a:avLst/>
          </a:prstGeom>
          <a:solidFill>
            <a:srgbClr val="00B050"/>
          </a:solidFill>
        </p:spPr>
        <p:txBody>
          <a:bodyPr wrap="square" rtlCol="0">
            <a:spAutoFit/>
          </a:bodyPr>
          <a:lstStyle/>
          <a:p>
            <a:r>
              <a:rPr lang="en-US" sz="2000" b="1" dirty="0">
                <a:latin typeface="Nunito Black" panose="00000A00000000000000" pitchFamily="2" charset="0"/>
                <a:cs typeface="Times New Roman" pitchFamily="18" charset="0"/>
              </a:rPr>
              <a:t>Lo </a:t>
            </a:r>
            <a:r>
              <a:rPr lang="en-US" sz="2000" b="1" dirty="0" err="1">
                <a:latin typeface="Nunito Black" panose="00000A00000000000000" pitchFamily="2" charset="0"/>
                <a:cs typeface="Times New Roman" pitchFamily="18" charset="0"/>
              </a:rPr>
              <a:t>việc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nước</a:t>
            </a:r>
            <a:endParaRPr lang="en-US" sz="2000" b="1" dirty="0">
              <a:latin typeface="Nunito Black" panose="00000A00000000000000" pitchFamily="2" charset="0"/>
              <a:cs typeface="Times New Roman" pitchFamily="18" charset="0"/>
            </a:endParaRPr>
          </a:p>
        </p:txBody>
      </p:sp>
      <p:sp>
        <p:nvSpPr>
          <p:cNvPr id="10" name="TextBox 9"/>
          <p:cNvSpPr txBox="1"/>
          <p:nvPr/>
        </p:nvSpPr>
        <p:spPr>
          <a:xfrm rot="2311931">
            <a:off x="1391706" y="4986473"/>
            <a:ext cx="1543288"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Hầu</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hạ</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vua</a:t>
            </a:r>
            <a:endParaRPr lang="en-US" sz="2000" b="1" dirty="0">
              <a:latin typeface="Nunito Black" panose="00000A00000000000000" pitchFamily="2" charset="0"/>
              <a:cs typeface="Times New Roman" pitchFamily="18" charset="0"/>
            </a:endParaRPr>
          </a:p>
        </p:txBody>
      </p:sp>
      <p:sp>
        <p:nvSpPr>
          <p:cNvPr id="13" name="TextBox 12"/>
          <p:cNvSpPr txBox="1"/>
          <p:nvPr/>
        </p:nvSpPr>
        <p:spPr>
          <a:xfrm>
            <a:off x="2971800" y="2935976"/>
            <a:ext cx="1981200" cy="400110"/>
          </a:xfrm>
          <a:prstGeom prst="rect">
            <a:avLst/>
          </a:prstGeom>
          <a:solidFill>
            <a:srgbClr val="FF0000"/>
          </a:solidFill>
        </p:spPr>
        <p:txBody>
          <a:bodyPr wrap="square" rtlCol="0">
            <a:spAutoFit/>
          </a:bodyPr>
          <a:lstStyle/>
          <a:p>
            <a:r>
              <a:rPr lang="en-US" sz="2000" b="1" dirty="0" err="1">
                <a:solidFill>
                  <a:schemeClr val="bg1"/>
                </a:solidFill>
                <a:latin typeface="Nunito Black" panose="00000A00000000000000" pitchFamily="2" charset="0"/>
                <a:cs typeface="Times New Roman" pitchFamily="18" charset="0"/>
              </a:rPr>
              <a:t>Trần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Trung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Tá</a:t>
            </a:r>
            <a:endParaRPr lang="en-US" sz="2000" b="1" dirty="0">
              <a:solidFill>
                <a:schemeClr val="bg1"/>
              </a:solidFill>
              <a:latin typeface="Nunito Black" panose="00000A00000000000000" pitchFamily="2" charset="0"/>
              <a:cs typeface="Times New Roman" pitchFamily="18" charset="0"/>
            </a:endParaRPr>
          </a:p>
        </p:txBody>
      </p:sp>
      <p:sp>
        <p:nvSpPr>
          <p:cNvPr id="16" name="TextBox 15"/>
          <p:cNvSpPr txBox="1"/>
          <p:nvPr/>
        </p:nvSpPr>
        <p:spPr>
          <a:xfrm>
            <a:off x="2941354" y="5125272"/>
            <a:ext cx="2387678" cy="400110"/>
          </a:xfrm>
          <a:prstGeom prst="rect">
            <a:avLst/>
          </a:prstGeom>
          <a:solidFill>
            <a:srgbClr val="FF0000"/>
          </a:solidFill>
        </p:spPr>
        <p:txBody>
          <a:bodyPr wrap="square" rtlCol="0">
            <a:spAutoFit/>
          </a:bodyPr>
          <a:lstStyle/>
          <a:p>
            <a:pPr algn="ctr"/>
            <a:r>
              <a:rPr lang="en-US" sz="2000" b="1" dirty="0" err="1">
                <a:solidFill>
                  <a:schemeClr val="bg1"/>
                </a:solidFill>
                <a:latin typeface="Nunito Black" panose="00000A00000000000000" pitchFamily="2" charset="0"/>
                <a:cs typeface="Times New Roman" pitchFamily="18" charset="0"/>
              </a:rPr>
              <a:t>Vũ</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Đường</a:t>
            </a:r>
            <a:endParaRPr lang="en-US" sz="2000" b="1" dirty="0">
              <a:solidFill>
                <a:schemeClr val="bg1"/>
              </a:solidFill>
              <a:latin typeface="Nunito Black" panose="00000A00000000000000" pitchFamily="2" charset="0"/>
              <a:cs typeface="Times New Roman" pitchFamily="18" charset="0"/>
            </a:endParaRPr>
          </a:p>
        </p:txBody>
      </p:sp>
      <p:sp>
        <p:nvSpPr>
          <p:cNvPr id="18" name="TextBox 17"/>
          <p:cNvSpPr txBox="1"/>
          <p:nvPr/>
        </p:nvSpPr>
        <p:spPr>
          <a:xfrm>
            <a:off x="5608923" y="2919469"/>
            <a:ext cx="2649683"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Mải</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việc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chống</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giặc</a:t>
            </a:r>
            <a:endParaRPr lang="en-US" sz="2000" b="1" dirty="0">
              <a:latin typeface="Nunito Black" panose="00000A00000000000000" pitchFamily="2" charset="0"/>
              <a:cs typeface="Times New Roman" pitchFamily="18" charset="0"/>
            </a:endParaRPr>
          </a:p>
        </p:txBody>
      </p:sp>
      <p:sp>
        <p:nvSpPr>
          <p:cNvPr id="20" name="TextBox 19"/>
          <p:cNvSpPr txBox="1"/>
          <p:nvPr/>
        </p:nvSpPr>
        <p:spPr>
          <a:xfrm>
            <a:off x="5608923" y="5032025"/>
            <a:ext cx="3572743" cy="400110"/>
          </a:xfrm>
          <a:prstGeom prst="rect">
            <a:avLst/>
          </a:prstGeom>
          <a:solidFill>
            <a:srgbClr val="00B050"/>
          </a:solidFill>
        </p:spPr>
        <p:txBody>
          <a:bodyPr wrap="square" rtlCol="0">
            <a:spAutoFit/>
          </a:bodyPr>
          <a:lstStyle/>
          <a:p>
            <a:r>
              <a:rPr lang="en-US" sz="2000" b="1" dirty="0" err="1">
                <a:latin typeface="Nunito Black" panose="00000A00000000000000" pitchFamily="2" charset="0"/>
                <a:cs typeface="Times New Roman" pitchFamily="18" charset="0"/>
              </a:rPr>
              <a:t>Tận</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tình</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chăm</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sóc</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chu</a:t>
            </a:r>
            <a:r>
              <a:rPr lang="en-US" sz="2000" b="1" dirty="0">
                <a:latin typeface="Nunito Black" panose="00000A00000000000000" pitchFamily="2" charset="0"/>
                <a:cs typeface="Times New Roman" pitchFamily="18" charset="0"/>
              </a:rPr>
              <a:t> </a:t>
            </a:r>
            <a:r>
              <a:rPr lang="en-US" sz="2000" b="1" dirty="0" err="1">
                <a:latin typeface="Nunito Black" panose="00000A00000000000000" pitchFamily="2" charset="0"/>
                <a:cs typeface="Times New Roman" pitchFamily="18" charset="0"/>
              </a:rPr>
              <a:t>đáo</a:t>
            </a:r>
            <a:endParaRPr lang="en-US" sz="2000" b="1" dirty="0">
              <a:latin typeface="Nunito Black" panose="00000A00000000000000" pitchFamily="2" charset="0"/>
              <a:cs typeface="Times New Roman" pitchFamily="18" charset="0"/>
            </a:endParaRPr>
          </a:p>
        </p:txBody>
      </p:sp>
      <p:sp>
        <p:nvSpPr>
          <p:cNvPr id="19" name="Oval 18"/>
          <p:cNvSpPr/>
          <p:nvPr/>
        </p:nvSpPr>
        <p:spPr>
          <a:xfrm>
            <a:off x="2218221" y="3492067"/>
            <a:ext cx="3052795" cy="1500337"/>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Nunito Black" panose="00000A00000000000000" pitchFamily="2" charset="0"/>
                <a:cs typeface="Times New Roman" pitchFamily="18" charset="0"/>
              </a:rPr>
              <a:t>Công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tư</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phân</a:t>
            </a:r>
            <a:r>
              <a:rPr lang="en-US" sz="2000" b="1" dirty="0">
                <a:solidFill>
                  <a:schemeClr val="bg1"/>
                </a:solidFill>
                <a:latin typeface="Nunito Black" panose="00000A00000000000000" pitchFamily="2" charset="0"/>
                <a:cs typeface="Times New Roman" pitchFamily="18" charset="0"/>
              </a:rPr>
              <a:t> minh, </a:t>
            </a:r>
            <a:r>
              <a:rPr lang="en-US" sz="2000" b="1" dirty="0" err="1">
                <a:solidFill>
                  <a:schemeClr val="bg1"/>
                </a:solidFill>
                <a:latin typeface="Nunito Black" panose="00000A00000000000000" pitchFamily="2" charset="0"/>
                <a:cs typeface="Times New Roman" pitchFamily="18" charset="0"/>
              </a:rPr>
              <a:t>đánh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giá</a:t>
            </a:r>
            <a:r>
              <a:rPr lang="en-US" sz="2000" b="1" dirty="0">
                <a:solidFill>
                  <a:schemeClr val="bg1"/>
                </a:solidFill>
                <a:latin typeface="Nunito Black" panose="00000A00000000000000" pitchFamily="2" charset="0"/>
                <a:cs typeface="Times New Roman" pitchFamily="18" charset="0"/>
              </a:rPr>
              <a:t> con </a:t>
            </a:r>
            <a:r>
              <a:rPr lang="en-US" sz="2000" b="1" dirty="0" err="1">
                <a:solidFill>
                  <a:schemeClr val="bg1"/>
                </a:solidFill>
                <a:latin typeface="Nunito Black" panose="00000A00000000000000" pitchFamily="2" charset="0"/>
                <a:cs typeface="Times New Roman" pitchFamily="18" charset="0"/>
              </a:rPr>
              <a:t>người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dựa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lực</a:t>
            </a:r>
            <a:endParaRPr lang="en-US" sz="2000" b="1" dirty="0">
              <a:solidFill>
                <a:schemeClr val="bg1"/>
              </a:solidFill>
              <a:latin typeface="Nunito Black" panose="00000A00000000000000" pitchFamily="2" charset="0"/>
              <a:cs typeface="Times New Roman" pitchFamily="18" charset="0"/>
            </a:endParaRPr>
          </a:p>
        </p:txBody>
      </p:sp>
      <p:sp>
        <p:nvSpPr>
          <p:cNvPr id="14" name="Right Arrow 13"/>
          <p:cNvSpPr/>
          <p:nvPr/>
        </p:nvSpPr>
        <p:spPr>
          <a:xfrm>
            <a:off x="5329032" y="4115493"/>
            <a:ext cx="695097" cy="302256"/>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27590" y="3733800"/>
            <a:ext cx="2735410" cy="934327"/>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Nunito Black" panose="00000A00000000000000" pitchFamily="2" charset="0"/>
                <a:cs typeface="Times New Roman" pitchFamily="18" charset="0"/>
              </a:rPr>
              <a:t>CHÍ CÔNG VÔ TƯ</a:t>
            </a:r>
          </a:p>
        </p:txBody>
      </p:sp>
      <p:sp>
        <p:nvSpPr>
          <p:cNvPr id="8" name="TextBox 7">
            <a:extLst>
              <a:ext uri="{FF2B5EF4-FFF2-40B4-BE49-F238E27FC236}">
                <a16:creationId xmlns:a16="http://schemas.microsoft.com/office/drawing/2014/main" id="{70E82275-D4F2-4E67-9324-B6D21C44BDC0}"/>
              </a:ext>
            </a:extLst>
          </p:cNvPr>
          <p:cNvSpPr txBox="1"/>
          <p:nvPr/>
        </p:nvSpPr>
        <p:spPr>
          <a:xfrm>
            <a:off x="0" y="-4781"/>
            <a:ext cx="9144000" cy="461665"/>
          </a:xfrm>
          <a:prstGeom prst="rect">
            <a:avLst/>
          </a:prstGeom>
          <a:solidFill>
            <a:srgbClr val="FF0000"/>
          </a:solidFill>
        </p:spPr>
        <p:txBody>
          <a:bodyPr wrap="square" rtlCol="0">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26346339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8"/>
                                        </p:tgtEl>
                                        <p:attrNameLst>
                                          <p:attrName>ppt_x</p:attrName>
                                        </p:attrNameLst>
                                      </p:cBhvr>
                                      <p:tavLst>
                                        <p:tav tm="0">
                                          <p:val>
                                            <p:strVal val="ppt_x"/>
                                          </p:val>
                                        </p:tav>
                                        <p:tav tm="100000">
                                          <p:val>
                                            <p:strVal val="ppt_x"/>
                                          </p:val>
                                        </p:tav>
                                      </p:tavLst>
                                    </p:anim>
                                    <p:anim calcmode="lin" valueType="num">
                                      <p:cBhvr additive="base">
                                        <p:cTn id="53" dur="500"/>
                                        <p:tgtEl>
                                          <p:spTgt spid="18"/>
                                        </p:tgtEl>
                                        <p:attrNameLst>
                                          <p:attrName>ppt_y</p:attrName>
                                        </p:attrNameLst>
                                      </p:cBhvr>
                                      <p:tavLst>
                                        <p:tav tm="0">
                                          <p:val>
                                            <p:strVal val="ppt_y"/>
                                          </p:val>
                                        </p:tav>
                                        <p:tav tm="100000">
                                          <p:val>
                                            <p:strVal val="1+ppt_h/2"/>
                                          </p:val>
                                        </p:tav>
                                      </p:tavLst>
                                    </p:anim>
                                    <p:set>
                                      <p:cBhvr>
                                        <p:cTn id="54" dur="1" fill="hold">
                                          <p:stCondLst>
                                            <p:cond delay="499"/>
                                          </p:stCondLst>
                                        </p:cTn>
                                        <p:tgtEl>
                                          <p:spTgt spid="1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0"/>
                                        </p:tgtEl>
                                        <p:attrNameLst>
                                          <p:attrName>ppt_x</p:attrName>
                                        </p:attrNameLst>
                                      </p:cBhvr>
                                      <p:tavLst>
                                        <p:tav tm="0">
                                          <p:val>
                                            <p:strVal val="ppt_x"/>
                                          </p:val>
                                        </p:tav>
                                        <p:tav tm="100000">
                                          <p:val>
                                            <p:strVal val="ppt_x"/>
                                          </p:val>
                                        </p:tav>
                                      </p:tavLst>
                                    </p:anim>
                                    <p:anim calcmode="lin" valueType="num">
                                      <p:cBhvr additive="base">
                                        <p:cTn id="57" dur="500"/>
                                        <p:tgtEl>
                                          <p:spTgt spid="10"/>
                                        </p:tgtEl>
                                        <p:attrNameLst>
                                          <p:attrName>ppt_y</p:attrName>
                                        </p:attrNameLst>
                                      </p:cBhvr>
                                      <p:tavLst>
                                        <p:tav tm="0">
                                          <p:val>
                                            <p:strVal val="ppt_y"/>
                                          </p:val>
                                        </p:tav>
                                        <p:tav tm="100000">
                                          <p:val>
                                            <p:strVal val="1+ppt_h/2"/>
                                          </p:val>
                                        </p:tav>
                                      </p:tavLst>
                                    </p:anim>
                                    <p:set>
                                      <p:cBhvr>
                                        <p:cTn id="58" dur="1" fill="hold">
                                          <p:stCondLst>
                                            <p:cond delay="499"/>
                                          </p:stCondLst>
                                        </p:cTn>
                                        <p:tgtEl>
                                          <p:spTgt spid="1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20"/>
                                        </p:tgtEl>
                                        <p:attrNameLst>
                                          <p:attrName>ppt_x</p:attrName>
                                        </p:attrNameLst>
                                      </p:cBhvr>
                                      <p:tavLst>
                                        <p:tav tm="0">
                                          <p:val>
                                            <p:strVal val="ppt_x"/>
                                          </p:val>
                                        </p:tav>
                                        <p:tav tm="100000">
                                          <p:val>
                                            <p:strVal val="ppt_x"/>
                                          </p:val>
                                        </p:tav>
                                      </p:tavLst>
                                    </p:anim>
                                    <p:anim calcmode="lin" valueType="num">
                                      <p:cBhvr additive="base">
                                        <p:cTn id="65" dur="500"/>
                                        <p:tgtEl>
                                          <p:spTgt spid="20"/>
                                        </p:tgtEl>
                                        <p:attrNameLst>
                                          <p:attrName>ppt_y</p:attrName>
                                        </p:attrNameLst>
                                      </p:cBhvr>
                                      <p:tavLst>
                                        <p:tav tm="0">
                                          <p:val>
                                            <p:strVal val="ppt_y"/>
                                          </p:val>
                                        </p:tav>
                                        <p:tav tm="100000">
                                          <p:val>
                                            <p:strVal val="1+ppt_h/2"/>
                                          </p:val>
                                        </p:tav>
                                      </p:tavLst>
                                    </p:anim>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7" grpId="1" animBg="1"/>
      <p:bldP spid="10" grpId="0" animBg="1"/>
      <p:bldP spid="10" grpId="1" animBg="1"/>
      <p:bldP spid="13" grpId="0" animBg="1"/>
      <p:bldP spid="13" grpId="1" animBg="1"/>
      <p:bldP spid="16" grpId="0" animBg="1"/>
      <p:bldP spid="16" grpId="1" animBg="1"/>
      <p:bldP spid="18" grpId="0" animBg="1"/>
      <p:bldP spid="18" grpId="1" animBg="1"/>
      <p:bldP spid="20" grpId="0" animBg="1"/>
      <p:bldP spid="20" grpId="1" animBg="1"/>
      <p:bldP spid="19"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8" y="641915"/>
            <a:ext cx="3970867"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7603066"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2. Điều mong muốn của </a:t>
            </a:r>
            <a:r>
              <a:rPr lang="en-US" sz="2800" b="1" dirty="0" smtClean="0">
                <a:solidFill>
                  <a:schemeClr val="bg1"/>
                </a:solidFill>
                <a:latin typeface="Nunito Black" panose="00000A00000000000000" pitchFamily="2" charset="0"/>
                <a:cs typeface="Times New Roman" pitchFamily="18" charset="0"/>
              </a:rPr>
              <a:t>Bác Hồ</a:t>
            </a:r>
            <a:endParaRPr lang="en-US" sz="2800" b="1" dirty="0">
              <a:solidFill>
                <a:schemeClr val="bg1"/>
              </a:solidFill>
              <a:latin typeface="Nunito Black" panose="00000A00000000000000" pitchFamily="2" charset="0"/>
              <a:cs typeface="Times New Roman" pitchFamily="18" charset="0"/>
            </a:endParaRPr>
          </a:p>
        </p:txBody>
      </p:sp>
      <p:sp>
        <p:nvSpPr>
          <p:cNvPr id="22" name="TextBox 21"/>
          <p:cNvSpPr txBox="1"/>
          <p:nvPr/>
        </p:nvSpPr>
        <p:spPr>
          <a:xfrm>
            <a:off x="42334" y="3972154"/>
            <a:ext cx="1927276" cy="1077218"/>
          </a:xfrm>
          <a:prstGeom prst="rect">
            <a:avLst/>
          </a:prstGeom>
          <a:solidFill>
            <a:srgbClr val="00B050"/>
          </a:solidFill>
          <a:ln w="38100">
            <a:solidFill>
              <a:srgbClr val="C00000"/>
            </a:solidFill>
          </a:ln>
        </p:spPr>
        <p:txBody>
          <a:bodyPr wrap="square" rtlCol="0">
            <a:spAutoFit/>
          </a:bodyPr>
          <a:lstStyle/>
          <a:p>
            <a:pPr algn="ctr"/>
            <a:r>
              <a:rPr lang="en-US" sz="3200" b="1" dirty="0" err="1">
                <a:solidFill>
                  <a:srgbClr val="FFFF00"/>
                </a:solidFill>
                <a:latin typeface="Nunito Black" panose="00000A00000000000000" pitchFamily="2" charset="0"/>
                <a:cs typeface="Times New Roman" pitchFamily="18" charset="0"/>
              </a:rPr>
              <a:t>Mục</a:t>
            </a:r>
            <a:r>
              <a:rPr lang="en-US" sz="3200" b="1" dirty="0">
                <a:solidFill>
                  <a:srgbClr val="FFFF00"/>
                </a:solidFill>
                <a:latin typeface="Nunito Black" panose="00000A00000000000000" pitchFamily="2" charset="0"/>
                <a:cs typeface="Times New Roman" pitchFamily="18" charset="0"/>
              </a:rPr>
              <a:t> </a:t>
            </a:r>
            <a:endParaRPr lang="en-US" sz="3200" b="1" dirty="0" smtClean="0">
              <a:solidFill>
                <a:srgbClr val="FFFF00"/>
              </a:solidFill>
              <a:latin typeface="Nunito Black" panose="00000A00000000000000" pitchFamily="2" charset="0"/>
              <a:cs typeface="Times New Roman" pitchFamily="18" charset="0"/>
            </a:endParaRPr>
          </a:p>
          <a:p>
            <a:pPr algn="ctr"/>
            <a:r>
              <a:rPr lang="en-US" sz="3200" b="1" dirty="0" err="1" smtClean="0">
                <a:solidFill>
                  <a:srgbClr val="FFFF00"/>
                </a:solidFill>
                <a:latin typeface="Nunito Black" panose="00000A00000000000000" pitchFamily="2" charset="0"/>
                <a:cs typeface="Times New Roman" pitchFamily="18" charset="0"/>
              </a:rPr>
              <a:t>đích</a:t>
            </a:r>
            <a:r>
              <a:rPr lang="en-US" sz="3200" b="1" dirty="0" smtClean="0">
                <a:solidFill>
                  <a:srgbClr val="FFFF00"/>
                </a:solidFill>
                <a:latin typeface="Nunito Black" panose="00000A00000000000000" pitchFamily="2" charset="0"/>
                <a:cs typeface="Times New Roman" pitchFamily="18" charset="0"/>
              </a:rPr>
              <a:t> </a:t>
            </a:r>
            <a:endParaRPr lang="en-US" sz="3200" b="1" dirty="0">
              <a:solidFill>
                <a:srgbClr val="FFFF00"/>
              </a:solidFill>
              <a:latin typeface="Nunito Black" panose="00000A00000000000000" pitchFamily="2" charset="0"/>
              <a:cs typeface="Times New Roman" pitchFamily="18" charset="0"/>
            </a:endParaRPr>
          </a:p>
        </p:txBody>
      </p:sp>
      <p:sp>
        <p:nvSpPr>
          <p:cNvPr id="23" name="TextBox 22"/>
          <p:cNvSpPr txBox="1"/>
          <p:nvPr/>
        </p:nvSpPr>
        <p:spPr>
          <a:xfrm>
            <a:off x="2209800" y="3264285"/>
            <a:ext cx="1931833"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Quyền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của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tộc</a:t>
            </a:r>
            <a:endParaRPr lang="en-US" sz="2400" b="1" dirty="0">
              <a:solidFill>
                <a:schemeClr val="bg1"/>
              </a:solidFill>
              <a:latin typeface="Nunito Black" panose="00000A00000000000000" pitchFamily="2" charset="0"/>
              <a:cs typeface="Times New Roman" pitchFamily="18" charset="0"/>
            </a:endParaRPr>
          </a:p>
        </p:txBody>
      </p:sp>
      <p:sp>
        <p:nvSpPr>
          <p:cNvPr id="24" name="TextBox 23"/>
          <p:cNvSpPr txBox="1"/>
          <p:nvPr/>
        </p:nvSpPr>
        <p:spPr>
          <a:xfrm>
            <a:off x="2209800" y="4402478"/>
            <a:ext cx="1931833" cy="1200329"/>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Hạnh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phúc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của</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nhân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endParaRPr lang="en-US" sz="2400" b="1" dirty="0">
              <a:solidFill>
                <a:schemeClr val="bg1"/>
              </a:solidFill>
              <a:latin typeface="Nunito Black" panose="00000A00000000000000" pitchFamily="2" charset="0"/>
              <a:cs typeface="Times New Roman" pitchFamily="18" charset="0"/>
            </a:endParaRPr>
          </a:p>
        </p:txBody>
      </p:sp>
      <p:sp>
        <p:nvSpPr>
          <p:cNvPr id="25" name="TextBox 24"/>
          <p:cNvSpPr txBox="1"/>
          <p:nvPr/>
        </p:nvSpPr>
        <p:spPr>
          <a:xfrm>
            <a:off x="4914282" y="3264268"/>
            <a:ext cx="944079"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quốc</a:t>
            </a:r>
            <a:endParaRPr lang="en-US" sz="2400" b="1" dirty="0">
              <a:solidFill>
                <a:schemeClr val="bg1"/>
              </a:solidFill>
              <a:latin typeface="Nunito Black" panose="00000A00000000000000" pitchFamily="2" charset="0"/>
              <a:cs typeface="Times New Roman" pitchFamily="18" charset="0"/>
            </a:endParaRPr>
          </a:p>
        </p:txBody>
      </p:sp>
      <p:sp>
        <p:nvSpPr>
          <p:cNvPr id="26" name="TextBox 25"/>
          <p:cNvSpPr txBox="1"/>
          <p:nvPr/>
        </p:nvSpPr>
        <p:spPr>
          <a:xfrm>
            <a:off x="4901537" y="4587143"/>
            <a:ext cx="969568" cy="830997"/>
          </a:xfrm>
          <a:prstGeom prst="rect">
            <a:avLst/>
          </a:prstGeom>
          <a:solidFill>
            <a:srgbClr val="00B050"/>
          </a:solidFill>
          <a:ln w="57150">
            <a:solidFill>
              <a:srgbClr val="C00000"/>
            </a:solidFill>
          </a:ln>
        </p:spPr>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endParaRPr lang="en-US" sz="2400" b="1" dirty="0">
              <a:solidFill>
                <a:schemeClr val="bg1"/>
              </a:solidFill>
              <a:latin typeface="Nunito Black" panose="00000A00000000000000" pitchFamily="2" charset="0"/>
              <a:cs typeface="Times New Roman" pitchFamily="18" charset="0"/>
            </a:endParaRPr>
          </a:p>
        </p:txBody>
      </p:sp>
      <p:sp>
        <p:nvSpPr>
          <p:cNvPr id="27" name="Rounded Rectangle 26"/>
          <p:cNvSpPr/>
          <p:nvPr/>
        </p:nvSpPr>
        <p:spPr>
          <a:xfrm>
            <a:off x="6282266" y="2266465"/>
            <a:ext cx="2819400" cy="1828800"/>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Nunito Black" panose="00000A00000000000000" pitchFamily="2" charset="0"/>
                <a:cs typeface="Times New Roman" pitchFamily="18" charset="0"/>
              </a:rPr>
              <a:t>Đất</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nước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giàu</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mạnh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công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bằng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chủ</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văn</a:t>
            </a:r>
            <a:r>
              <a:rPr lang="en-US" sz="2400" b="1" dirty="0">
                <a:solidFill>
                  <a:schemeClr val="bg1"/>
                </a:solidFill>
                <a:latin typeface="Nunito Black" panose="00000A00000000000000" pitchFamily="2" charset="0"/>
                <a:cs typeface="Times New Roman" pitchFamily="18" charset="0"/>
              </a:rPr>
              <a:t> minh</a:t>
            </a:r>
          </a:p>
        </p:txBody>
      </p:sp>
      <p:cxnSp>
        <p:nvCxnSpPr>
          <p:cNvPr id="30" name="Straight Arrow Connector 29"/>
          <p:cNvCxnSpPr>
            <a:cxnSpLocks/>
            <a:stCxn id="23" idx="3"/>
            <a:endCxn id="25" idx="1"/>
          </p:cNvCxnSpPr>
          <p:nvPr/>
        </p:nvCxnSpPr>
        <p:spPr>
          <a:xfrm flipV="1">
            <a:off x="4141633" y="3679767"/>
            <a:ext cx="772649" cy="1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128889" y="5017246"/>
            <a:ext cx="772649" cy="1780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244893" y="4347495"/>
            <a:ext cx="2819400" cy="1375103"/>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tập</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thể</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và</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cộng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đồng</a:t>
            </a:r>
            <a:r>
              <a:rPr lang="en-US" sz="2400" b="1" dirty="0">
                <a:solidFill>
                  <a:schemeClr val="bg1"/>
                </a:solidFill>
                <a:latin typeface="Nunito Black" panose="00000A00000000000000" pitchFamily="2" charset="0"/>
                <a:cs typeface="Times New Roman" pitchFamily="18" charset="0"/>
              </a:rPr>
              <a:t> </a:t>
            </a:r>
          </a:p>
          <a:p>
            <a:pPr algn="ct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endParaRPr lang="en-US" sz="2400" b="1" dirty="0">
              <a:solidFill>
                <a:schemeClr val="bg1"/>
              </a:solidFill>
              <a:latin typeface="Nunito Black" panose="00000A00000000000000" pitchFamily="2" charset="0"/>
              <a:cs typeface="Times New Roman" pitchFamily="18" charset="0"/>
            </a:endParaRPr>
          </a:p>
        </p:txBody>
      </p:sp>
      <p:cxnSp>
        <p:nvCxnSpPr>
          <p:cNvPr id="33" name="Straight Arrow Connector 32"/>
          <p:cNvCxnSpPr>
            <a:stCxn id="25" idx="3"/>
          </p:cNvCxnSpPr>
          <p:nvPr/>
        </p:nvCxnSpPr>
        <p:spPr>
          <a:xfrm flipV="1">
            <a:off x="5858361" y="3169933"/>
            <a:ext cx="390039" cy="50983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5943600" y="5035047"/>
            <a:ext cx="304800" cy="1830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18596441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ircle(in)">
                                      <p:cBhvr>
                                        <p:cTn id="5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641915"/>
            <a:ext cx="3132668"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43102" y="2571972"/>
            <a:ext cx="6510097" cy="523220"/>
          </a:xfrm>
          <a:prstGeom prst="rect">
            <a:avLst/>
          </a:prstGeom>
          <a:solidFill>
            <a:srgbClr val="FF0000"/>
          </a:solidFill>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2. </a:t>
            </a:r>
            <a:r>
              <a:rPr lang="en-US" sz="2800" b="1" dirty="0" err="1">
                <a:solidFill>
                  <a:schemeClr val="bg1"/>
                </a:solidFill>
                <a:latin typeface="Nunito Black" panose="00000A00000000000000" pitchFamily="2" charset="0"/>
                <a:cs typeface="Times New Roman" pitchFamily="18" charset="0"/>
              </a:rPr>
              <a:t>Điều</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mong</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muốn</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của</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Bác</a:t>
            </a:r>
            <a:r>
              <a:rPr lang="en-US" sz="2800" b="1" dirty="0">
                <a:solidFill>
                  <a:schemeClr val="bg1"/>
                </a:solidFill>
                <a:latin typeface="Nunito Black" panose="00000A00000000000000" pitchFamily="2" charset="0"/>
                <a:cs typeface="Times New Roman" pitchFamily="18" charset="0"/>
              </a:rPr>
              <a:t> </a:t>
            </a:r>
            <a:r>
              <a:rPr lang="en-US" sz="2800" b="1" dirty="0" err="1">
                <a:solidFill>
                  <a:schemeClr val="bg1"/>
                </a:solidFill>
                <a:latin typeface="Nunito Black" panose="00000A00000000000000" pitchFamily="2" charset="0"/>
                <a:cs typeface="Times New Roman" pitchFamily="18" charset="0"/>
              </a:rPr>
              <a:t>Hồ</a:t>
            </a:r>
            <a:endParaRPr lang="en-US" sz="2800" b="1" dirty="0">
              <a:solidFill>
                <a:schemeClr val="bg1"/>
              </a:solidFill>
              <a:latin typeface="Nunito Black" panose="00000A00000000000000" pitchFamily="2" charset="0"/>
              <a:cs typeface="Times New Roman" pitchFamily="18" charset="0"/>
            </a:endParaRPr>
          </a:p>
        </p:txBody>
      </p:sp>
      <p:sp>
        <p:nvSpPr>
          <p:cNvPr id="22" name="TextBox 21"/>
          <p:cNvSpPr txBox="1"/>
          <p:nvPr/>
        </p:nvSpPr>
        <p:spPr>
          <a:xfrm>
            <a:off x="8510" y="1287460"/>
            <a:ext cx="9038893" cy="954107"/>
          </a:xfrm>
          <a:prstGeom prst="rect">
            <a:avLst/>
          </a:prstGeom>
          <a:solidFill>
            <a:srgbClr val="FF0000"/>
          </a:solidFill>
          <a:ln w="38100">
            <a:solidFill>
              <a:srgbClr val="C00000"/>
            </a:solidFill>
          </a:ln>
        </p:spPr>
        <p:txBody>
          <a:bodyPr wrap="square" rtlCol="0">
            <a:spAutoFit/>
          </a:bodyPr>
          <a:lstStyle/>
          <a:p>
            <a:r>
              <a:rPr lang="en-US" sz="2800" b="1" dirty="0">
                <a:solidFill>
                  <a:schemeClr val="bg1"/>
                </a:solidFill>
                <a:latin typeface="Nunito Black" panose="00000A00000000000000" pitchFamily="2" charset="0"/>
                <a:cs typeface="Times New Roman" pitchFamily="18" charset="0"/>
              </a:rPr>
              <a:t>1.Tô Hiến Thành- Một tấm gương về chí công vô </a:t>
            </a:r>
            <a:r>
              <a:rPr lang="en-US" sz="2800" b="1" dirty="0" smtClean="0">
                <a:solidFill>
                  <a:schemeClr val="bg1"/>
                </a:solidFill>
                <a:latin typeface="Nunito Black" panose="00000A00000000000000" pitchFamily="2" charset="0"/>
                <a:cs typeface="Times New Roman" pitchFamily="18" charset="0"/>
              </a:rPr>
              <a:t>t</a:t>
            </a:r>
            <a:r>
              <a:rPr lang="en-US" sz="2800" b="1" dirty="0">
                <a:solidFill>
                  <a:schemeClr val="bg1"/>
                </a:solidFill>
                <a:latin typeface="Nunito Black" panose="00000A00000000000000" pitchFamily="2" charset="0"/>
                <a:cs typeface="Times New Roman" pitchFamily="18" charset="0"/>
              </a:rPr>
              <a:t>ư</a:t>
            </a:r>
            <a:endParaRPr lang="en-US" sz="2800" b="1" dirty="0" smtClean="0">
              <a:solidFill>
                <a:schemeClr val="bg1"/>
              </a:solidFill>
              <a:latin typeface="Nunito Black" panose="00000A00000000000000" pitchFamily="2" charset="0"/>
              <a:cs typeface="Times New Roman" pitchFamily="18" charset="0"/>
            </a:endParaRPr>
          </a:p>
        </p:txBody>
      </p:sp>
      <p:sp>
        <p:nvSpPr>
          <p:cNvPr id="27" name="Rounded Rectangle 26"/>
          <p:cNvSpPr/>
          <p:nvPr/>
        </p:nvSpPr>
        <p:spPr>
          <a:xfrm>
            <a:off x="5167745" y="3909434"/>
            <a:ext cx="3962400" cy="1934731"/>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Nunito Black" panose="00000A00000000000000" pitchFamily="2" charset="0"/>
                <a:cs typeface="Times New Roman" pitchFamily="18" charset="0"/>
              </a:rPr>
              <a:t>Phẩm</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chất</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đạo</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đức</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qúy</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báu</a:t>
            </a:r>
            <a:endParaRPr lang="en-US" sz="3200" b="1" dirty="0">
              <a:solidFill>
                <a:srgbClr val="FFFF00"/>
              </a:solidFill>
              <a:latin typeface="Nunito Black" panose="00000A00000000000000" pitchFamily="2" charset="0"/>
              <a:cs typeface="Times New Roman" pitchFamily="18" charset="0"/>
            </a:endParaRPr>
          </a:p>
        </p:txBody>
      </p:sp>
      <p:sp>
        <p:nvSpPr>
          <p:cNvPr id="32" name="Rounded Rectangle 31"/>
          <p:cNvSpPr/>
          <p:nvPr/>
        </p:nvSpPr>
        <p:spPr>
          <a:xfrm>
            <a:off x="43103" y="3733800"/>
            <a:ext cx="4724400" cy="2286000"/>
          </a:xfrm>
          <a:prstGeom prst="round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FF00"/>
                </a:solidFill>
                <a:latin typeface="Nunito Black" panose="00000A00000000000000" pitchFamily="2" charset="0"/>
                <a:cs typeface="Times New Roman" pitchFamily="18" charset="0"/>
              </a:rPr>
              <a:t>Chí</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công</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vô</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tư</a:t>
            </a:r>
            <a:r>
              <a:rPr lang="en-US" sz="3200" b="1" dirty="0">
                <a:solidFill>
                  <a:srgbClr val="FFFF00"/>
                </a:solidFill>
                <a:latin typeface="Nunito Black" panose="00000A00000000000000" pitchFamily="2" charset="0"/>
                <a:cs typeface="Times New Roman" pitchFamily="18" charset="0"/>
              </a:rPr>
              <a:t>:</a:t>
            </a: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Làm</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theo</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lẽ</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phải</a:t>
            </a:r>
            <a:endParaRPr lang="en-US" sz="2400" dirty="0">
              <a:latin typeface="Nunito Black" panose="00000A00000000000000" pitchFamily="2" charset="0"/>
              <a:cs typeface="Times New Roman" pitchFamily="18" charset="0"/>
            </a:endParaRP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Xuất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phát</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từ</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lợi</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ích</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chung</a:t>
            </a:r>
            <a:endParaRPr lang="en-US" sz="2400" dirty="0">
              <a:latin typeface="Nunito Black" panose="00000A00000000000000" pitchFamily="2" charset="0"/>
              <a:cs typeface="Times New Roman" pitchFamily="18" charset="0"/>
            </a:endParaRPr>
          </a:p>
          <a:p>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Công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bằng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không</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thiên</a:t>
            </a:r>
            <a:r>
              <a:rPr lang="en-US" sz="2400" dirty="0">
                <a:latin typeface="Nunito Black" panose="00000A00000000000000" pitchFamily="2" charset="0"/>
                <a:cs typeface="Times New Roman" pitchFamily="18" charset="0"/>
              </a:rPr>
              <a:t> </a:t>
            </a:r>
            <a:r>
              <a:rPr lang="en-US" sz="2400" dirty="0" err="1">
                <a:latin typeface="Nunito Black" panose="00000A00000000000000" pitchFamily="2" charset="0"/>
                <a:cs typeface="Times New Roman" pitchFamily="18" charset="0"/>
              </a:rPr>
              <a:t>vị</a:t>
            </a:r>
            <a:r>
              <a:rPr lang="en-US" sz="2400" dirty="0">
                <a:latin typeface="Nunito Black" panose="00000A00000000000000" pitchFamily="2" charset="0"/>
                <a:cs typeface="Times New Roman" pitchFamily="18" charset="0"/>
              </a:rPr>
              <a:t>)</a:t>
            </a: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Tree>
    <p:extLst>
      <p:ext uri="{BB962C8B-B14F-4D97-AF65-F5344CB8AC3E}">
        <p14:creationId xmlns:p14="http://schemas.microsoft.com/office/powerpoint/2010/main" val="19565552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8" y="641915"/>
            <a:ext cx="3818467"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5012266"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22" name="TextBox 21"/>
          <p:cNvSpPr txBox="1"/>
          <p:nvPr/>
        </p:nvSpPr>
        <p:spPr>
          <a:xfrm>
            <a:off x="2501183" y="2456447"/>
            <a:ext cx="4141633" cy="584775"/>
          </a:xfrm>
          <a:prstGeom prst="rect">
            <a:avLst/>
          </a:prstGeom>
          <a:solidFill>
            <a:srgbClr val="00B050"/>
          </a:solidFill>
          <a:ln w="38100">
            <a:solidFill>
              <a:srgbClr val="C00000"/>
            </a:solidFill>
          </a:ln>
        </p:spPr>
        <p:txBody>
          <a:bodyPr wrap="square" rtlCol="0">
            <a:spAutoFit/>
          </a:bodyPr>
          <a:lstStyle/>
          <a:p>
            <a:pPr algn="ctr"/>
            <a:r>
              <a:rPr lang="en-US" sz="3200" b="1" dirty="0">
                <a:solidFill>
                  <a:srgbClr val="FFFF00"/>
                </a:solidFill>
                <a:latin typeface="Nunito Black" panose="00000A00000000000000" pitchFamily="2" charset="0"/>
                <a:cs typeface="Times New Roman" pitchFamily="18" charset="0"/>
              </a:rPr>
              <a:t>1. </a:t>
            </a:r>
            <a:r>
              <a:rPr lang="en-US" sz="3200" b="1" dirty="0" err="1">
                <a:solidFill>
                  <a:srgbClr val="FFFF00"/>
                </a:solidFill>
                <a:latin typeface="Nunito Black" panose="00000A00000000000000" pitchFamily="2" charset="0"/>
                <a:cs typeface="Times New Roman" pitchFamily="18" charset="0"/>
              </a:rPr>
              <a:t>Khái</a:t>
            </a:r>
            <a:r>
              <a:rPr lang="en-US" sz="3200" b="1" dirty="0">
                <a:solidFill>
                  <a:srgbClr val="FFFF00"/>
                </a:solidFill>
                <a:latin typeface="Nunito Black" panose="00000A00000000000000" pitchFamily="2" charset="0"/>
                <a:cs typeface="Times New Roman" pitchFamily="18" charset="0"/>
              </a:rPr>
              <a:t> </a:t>
            </a:r>
            <a:r>
              <a:rPr lang="en-US" sz="3200" b="1" dirty="0" err="1">
                <a:solidFill>
                  <a:srgbClr val="FFFF00"/>
                </a:solidFill>
                <a:latin typeface="Nunito Black" panose="00000A00000000000000" pitchFamily="2" charset="0"/>
                <a:cs typeface="Times New Roman" pitchFamily="18" charset="0"/>
              </a:rPr>
              <a:t>niệm</a:t>
            </a:r>
            <a:endParaRPr lang="en-US" sz="3200" b="1" dirty="0">
              <a:solidFill>
                <a:srgbClr val="FFFF00"/>
              </a:solidFill>
              <a:latin typeface="Nunito Black" panose="00000A00000000000000" pitchFamily="2" charset="0"/>
              <a:cs typeface="Times New Roman" pitchFamily="18" charset="0"/>
            </a:endParaRP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graphicFrame>
        <p:nvGraphicFramePr>
          <p:cNvPr id="3" name="Table 2">
            <a:extLst>
              <a:ext uri="{FF2B5EF4-FFF2-40B4-BE49-F238E27FC236}">
                <a16:creationId xmlns:a16="http://schemas.microsoft.com/office/drawing/2014/main" id="{40ABDC50-5446-4E1E-A875-A2457C9F1C90}"/>
              </a:ext>
            </a:extLst>
          </p:cNvPr>
          <p:cNvGraphicFramePr>
            <a:graphicFrameLocks noGrp="1"/>
          </p:cNvGraphicFramePr>
          <p:nvPr>
            <p:extLst>
              <p:ext uri="{D42A27DB-BD31-4B8C-83A1-F6EECF244321}">
                <p14:modId xmlns:p14="http://schemas.microsoft.com/office/powerpoint/2010/main" val="592631880"/>
              </p:ext>
            </p:extLst>
          </p:nvPr>
        </p:nvGraphicFramePr>
        <p:xfrm>
          <a:off x="13252" y="3603350"/>
          <a:ext cx="9127066" cy="2133600"/>
        </p:xfrm>
        <a:graphic>
          <a:graphicData uri="http://schemas.openxmlformats.org/drawingml/2006/table">
            <a:tbl>
              <a:tblPr>
                <a:tableStyleId>{5C22544A-7EE6-4342-B048-85BDC9FD1C3A}</a:tableStyleId>
              </a:tblPr>
              <a:tblGrid>
                <a:gridCol w="9127066">
                  <a:extLst>
                    <a:ext uri="{9D8B030D-6E8A-4147-A177-3AD203B41FA5}">
                      <a16:colId xmlns:a16="http://schemas.microsoft.com/office/drawing/2014/main" val="1872129702"/>
                    </a:ext>
                  </a:extLst>
                </a:gridCol>
              </a:tblGrid>
              <a:tr h="0">
                <a:tc>
                  <a:txBody>
                    <a:bodyPr/>
                    <a:lstStyle/>
                    <a:p>
                      <a:pPr marL="0" marR="0" algn="just">
                        <a:spcBef>
                          <a:spcPts val="0"/>
                        </a:spcBef>
                        <a:spcAft>
                          <a:spcPts val="0"/>
                        </a:spcAft>
                        <a:tabLst>
                          <a:tab pos="0" algn="l"/>
                        </a:tabLst>
                      </a:pPr>
                      <a:r>
                        <a:rPr lang="pt-BR" sz="2800" dirty="0">
                          <a:solidFill>
                            <a:schemeClr val="bg1"/>
                          </a:solidFill>
                          <a:effectLst/>
                          <a:latin typeface="Nunito Black" panose="00000A00000000000000" pitchFamily="2" charset="0"/>
                        </a:rPr>
                        <a:t>Chí công vô tư là phẩm chất đạo đức của con người, thể hiện sự công bằng, không thiên vị, giải quyết công việc theo lẽ phải, xuất phát từ lợi ích chung và đặt lợi ích chung lên trên lợi ích cá nhân.</a:t>
                      </a:r>
                      <a:endParaRPr lang="en-US" sz="2800" dirty="0">
                        <a:solidFill>
                          <a:schemeClr val="bg1"/>
                        </a:solidFill>
                        <a:effectLst/>
                        <a:latin typeface="Nunito Black" panose="00000A00000000000000" pitchFamily="2" charset="0"/>
                        <a:ea typeface="Times New Roman" panose="02020603050405020304" pitchFamily="18" charset="0"/>
                      </a:endParaRPr>
                    </a:p>
                  </a:txBody>
                  <a:tcPr marL="114300" marR="114300" marT="0" marB="0">
                    <a:solidFill>
                      <a:srgbClr val="00B050"/>
                    </a:solidFill>
                  </a:tcPr>
                </a:tc>
                <a:extLst>
                  <a:ext uri="{0D108BD9-81ED-4DB2-BD59-A6C34878D82A}">
                    <a16:rowId xmlns:a16="http://schemas.microsoft.com/office/drawing/2014/main" val="2314926836"/>
                  </a:ext>
                </a:extLst>
              </a:tr>
            </a:tbl>
          </a:graphicData>
        </a:graphic>
      </p:graphicFrame>
    </p:spTree>
    <p:extLst>
      <p:ext uri="{BB962C8B-B14F-4D97-AF65-F5344CB8AC3E}">
        <p14:creationId xmlns:p14="http://schemas.microsoft.com/office/powerpoint/2010/main" val="654138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8" y="641915"/>
            <a:ext cx="3437467"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16934" y="1371100"/>
            <a:ext cx="4707466"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
        <p:nvSpPr>
          <p:cNvPr id="9" name="TextBox 8">
            <a:extLst>
              <a:ext uri="{FF2B5EF4-FFF2-40B4-BE49-F238E27FC236}">
                <a16:creationId xmlns:a16="http://schemas.microsoft.com/office/drawing/2014/main" id="{F34B38FF-D7A0-42D0-8EBA-16B196ED094F}"/>
              </a:ext>
            </a:extLst>
          </p:cNvPr>
          <p:cNvSpPr txBox="1"/>
          <p:nvPr/>
        </p:nvSpPr>
        <p:spPr>
          <a:xfrm>
            <a:off x="16934" y="2180923"/>
            <a:ext cx="3183466" cy="584775"/>
          </a:xfrm>
          <a:prstGeom prst="rect">
            <a:avLst/>
          </a:prstGeom>
          <a:solidFill>
            <a:srgbClr val="00B050"/>
          </a:solidFill>
        </p:spPr>
        <p:txBody>
          <a:bodyPr wrap="square" rtlCol="0">
            <a:spAutoFit/>
          </a:bodyPr>
          <a:lstStyle/>
          <a:p>
            <a:r>
              <a:rPr lang="en-US" sz="3200" b="1" dirty="0">
                <a:solidFill>
                  <a:srgbClr val="FFFF00"/>
                </a:solidFill>
                <a:latin typeface="Nunito Black" panose="00000A00000000000000" pitchFamily="2" charset="0"/>
                <a:cs typeface="Times New Roman" pitchFamily="18" charset="0"/>
              </a:rPr>
              <a:t>2. Ý </a:t>
            </a:r>
            <a:r>
              <a:rPr lang="en-US" sz="3200" b="1" dirty="0" err="1">
                <a:solidFill>
                  <a:srgbClr val="FFFF00"/>
                </a:solidFill>
                <a:latin typeface="Nunito Black" panose="00000A00000000000000" pitchFamily="2" charset="0"/>
                <a:cs typeface="Times New Roman" pitchFamily="18" charset="0"/>
              </a:rPr>
              <a:t>nghĩa</a:t>
            </a:r>
            <a:r>
              <a:rPr lang="en-US" sz="3200" b="1" dirty="0">
                <a:solidFill>
                  <a:srgbClr val="FFFF00"/>
                </a:solidFill>
                <a:latin typeface="Nunito Black" panose="00000A00000000000000" pitchFamily="2" charset="0"/>
                <a:cs typeface="Times New Roman" pitchFamily="18" charset="0"/>
              </a:rPr>
              <a:t>:</a:t>
            </a:r>
          </a:p>
        </p:txBody>
      </p:sp>
      <p:sp>
        <p:nvSpPr>
          <p:cNvPr id="10" name="TextBox 9">
            <a:extLst>
              <a:ext uri="{FF2B5EF4-FFF2-40B4-BE49-F238E27FC236}">
                <a16:creationId xmlns:a16="http://schemas.microsoft.com/office/drawing/2014/main" id="{EDB88172-7CBE-4B8E-B52B-950A960D83A8}"/>
              </a:ext>
            </a:extLst>
          </p:cNvPr>
          <p:cNvSpPr txBox="1"/>
          <p:nvPr/>
        </p:nvSpPr>
        <p:spPr>
          <a:xfrm>
            <a:off x="146143" y="5260731"/>
            <a:ext cx="1898072" cy="830997"/>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Đối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với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cá</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nhân</a:t>
            </a:r>
            <a:r>
              <a:rPr lang="en-US" sz="2400" b="1" dirty="0">
                <a:solidFill>
                  <a:schemeClr val="bg1"/>
                </a:solidFill>
                <a:latin typeface="Nunito Black" panose="00000A00000000000000" pitchFamily="2" charset="0"/>
                <a:cs typeface="Times New Roman" pitchFamily="18" charset="0"/>
              </a:rPr>
              <a:t>:</a:t>
            </a:r>
          </a:p>
        </p:txBody>
      </p:sp>
      <p:sp>
        <p:nvSpPr>
          <p:cNvPr id="11" name="TextBox 10">
            <a:extLst>
              <a:ext uri="{FF2B5EF4-FFF2-40B4-BE49-F238E27FC236}">
                <a16:creationId xmlns:a16="http://schemas.microsoft.com/office/drawing/2014/main" id="{6850BE65-8310-44A5-8356-5B9E602CAFB4}"/>
              </a:ext>
            </a:extLst>
          </p:cNvPr>
          <p:cNvSpPr txBox="1"/>
          <p:nvPr/>
        </p:nvSpPr>
        <p:spPr>
          <a:xfrm>
            <a:off x="2585992" y="5155949"/>
            <a:ext cx="2462194" cy="461665"/>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Kính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trọng</a:t>
            </a:r>
            <a:endParaRPr lang="en-US" sz="2400" b="1" dirty="0">
              <a:solidFill>
                <a:schemeClr val="bg1"/>
              </a:solidFill>
              <a:latin typeface="Nunito Black" panose="00000A00000000000000" pitchFamily="2" charset="0"/>
              <a:cs typeface="Times New Roman" pitchFamily="18" charset="0"/>
            </a:endParaRPr>
          </a:p>
        </p:txBody>
      </p:sp>
      <p:sp>
        <p:nvSpPr>
          <p:cNvPr id="12" name="TextBox 11">
            <a:extLst>
              <a:ext uri="{FF2B5EF4-FFF2-40B4-BE49-F238E27FC236}">
                <a16:creationId xmlns:a16="http://schemas.microsoft.com/office/drawing/2014/main" id="{DE4725BA-8B03-4CAA-AAC8-626A542D489C}"/>
              </a:ext>
            </a:extLst>
          </p:cNvPr>
          <p:cNvSpPr txBox="1"/>
          <p:nvPr/>
        </p:nvSpPr>
        <p:spPr>
          <a:xfrm>
            <a:off x="151609" y="3372715"/>
            <a:ext cx="1981200" cy="830997"/>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err="1">
                <a:solidFill>
                  <a:schemeClr val="bg1"/>
                </a:solidFill>
                <a:latin typeface="Nunito Black" panose="00000A00000000000000" pitchFamily="2" charset="0"/>
                <a:cs typeface="Times New Roman" pitchFamily="18" charset="0"/>
              </a:rPr>
              <a:t>Đối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với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xã</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hội</a:t>
            </a:r>
            <a:r>
              <a:rPr lang="en-US" sz="2400" b="1" dirty="0">
                <a:solidFill>
                  <a:schemeClr val="bg1"/>
                </a:solidFill>
                <a:latin typeface="Nunito Black" panose="00000A00000000000000" pitchFamily="2" charset="0"/>
                <a:cs typeface="Times New Roman" pitchFamily="18" charset="0"/>
              </a:rPr>
              <a:t>:</a:t>
            </a:r>
          </a:p>
        </p:txBody>
      </p:sp>
      <p:sp>
        <p:nvSpPr>
          <p:cNvPr id="13" name="TextBox 12">
            <a:extLst>
              <a:ext uri="{FF2B5EF4-FFF2-40B4-BE49-F238E27FC236}">
                <a16:creationId xmlns:a16="http://schemas.microsoft.com/office/drawing/2014/main" id="{292D07C7-359F-4FDD-A80F-F07056F674AF}"/>
              </a:ext>
            </a:extLst>
          </p:cNvPr>
          <p:cNvSpPr txBox="1"/>
          <p:nvPr/>
        </p:nvSpPr>
        <p:spPr>
          <a:xfrm>
            <a:off x="2574269" y="2911050"/>
            <a:ext cx="6545670" cy="83099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Đem</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lại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lợi</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ích</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cho</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tập</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thể</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và</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cộng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đồng</a:t>
            </a:r>
            <a:endParaRPr lang="en-US" sz="2400" b="1" dirty="0">
              <a:solidFill>
                <a:schemeClr val="bg1"/>
              </a:solidFill>
              <a:latin typeface="Nunito Black" panose="00000A00000000000000" pitchFamily="2" charset="0"/>
              <a:cs typeface="Times New Roman" pitchFamily="18" charset="0"/>
            </a:endParaRPr>
          </a:p>
        </p:txBody>
      </p:sp>
      <p:sp>
        <p:nvSpPr>
          <p:cNvPr id="14" name="Rectangle 13">
            <a:extLst>
              <a:ext uri="{FF2B5EF4-FFF2-40B4-BE49-F238E27FC236}">
                <a16:creationId xmlns:a16="http://schemas.microsoft.com/office/drawing/2014/main" id="{4E549601-4347-4BDA-9B18-65AC5BEB3662}"/>
              </a:ext>
            </a:extLst>
          </p:cNvPr>
          <p:cNvSpPr/>
          <p:nvPr/>
        </p:nvSpPr>
        <p:spPr>
          <a:xfrm>
            <a:off x="2574269" y="3820593"/>
            <a:ext cx="6545670"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Đất</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nước</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giàu</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mạnh</a:t>
            </a:r>
            <a:endParaRPr lang="en-US" sz="2400" b="1" dirty="0">
              <a:solidFill>
                <a:schemeClr val="bg1"/>
              </a:solidFill>
              <a:latin typeface="Nunito Black" panose="00000A00000000000000" pitchFamily="2" charset="0"/>
              <a:cs typeface="Times New Roman" pitchFamily="18" charset="0"/>
            </a:endParaRPr>
          </a:p>
        </p:txBody>
      </p:sp>
      <p:sp>
        <p:nvSpPr>
          <p:cNvPr id="15" name="Rectangle 14">
            <a:extLst>
              <a:ext uri="{FF2B5EF4-FFF2-40B4-BE49-F238E27FC236}">
                <a16:creationId xmlns:a16="http://schemas.microsoft.com/office/drawing/2014/main" id="{82F1DC1C-0955-4574-88A7-DA0304CDE990}"/>
              </a:ext>
            </a:extLst>
          </p:cNvPr>
          <p:cNvSpPr/>
          <p:nvPr/>
        </p:nvSpPr>
        <p:spPr>
          <a:xfrm>
            <a:off x="2587521" y="4419600"/>
            <a:ext cx="6532418"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XH </a:t>
            </a:r>
            <a:r>
              <a:rPr lang="en-US" sz="2400" b="1" dirty="0" err="1">
                <a:solidFill>
                  <a:schemeClr val="bg1"/>
                </a:solidFill>
                <a:latin typeface="Nunito Black" panose="00000A00000000000000" pitchFamily="2" charset="0"/>
                <a:cs typeface="Times New Roman" pitchFamily="18" charset="0"/>
              </a:rPr>
              <a:t>công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bằng</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dân</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chủ</a:t>
            </a:r>
            <a:r>
              <a:rPr lang="en-US" sz="2400" b="1" dirty="0">
                <a:solidFill>
                  <a:schemeClr val="bg1"/>
                </a:solidFill>
                <a:latin typeface="Nunito Black" panose="00000A00000000000000" pitchFamily="2" charset="0"/>
                <a:cs typeface="Times New Roman" pitchFamily="18" charset="0"/>
              </a:rPr>
              <a:t>, </a:t>
            </a:r>
            <a:r>
              <a:rPr lang="en-US" sz="2400" b="1" dirty="0" err="1">
                <a:solidFill>
                  <a:schemeClr val="bg1"/>
                </a:solidFill>
                <a:latin typeface="Nunito Black" panose="00000A00000000000000" pitchFamily="2" charset="0"/>
                <a:cs typeface="Times New Roman" pitchFamily="18" charset="0"/>
              </a:rPr>
              <a:t>văn</a:t>
            </a:r>
            <a:r>
              <a:rPr lang="en-US" sz="2400" b="1" dirty="0">
                <a:solidFill>
                  <a:schemeClr val="bg1"/>
                </a:solidFill>
                <a:latin typeface="Nunito Black" panose="00000A00000000000000" pitchFamily="2" charset="0"/>
                <a:cs typeface="Times New Roman" pitchFamily="18" charset="0"/>
              </a:rPr>
              <a:t> minh</a:t>
            </a:r>
          </a:p>
        </p:txBody>
      </p:sp>
      <p:sp>
        <p:nvSpPr>
          <p:cNvPr id="16" name="Rectangle 15">
            <a:extLst>
              <a:ext uri="{FF2B5EF4-FFF2-40B4-BE49-F238E27FC236}">
                <a16:creationId xmlns:a16="http://schemas.microsoft.com/office/drawing/2014/main" id="{8C8B4370-750D-416C-9C9E-44424A80CF7A}"/>
              </a:ext>
            </a:extLst>
          </p:cNvPr>
          <p:cNvSpPr/>
          <p:nvPr/>
        </p:nvSpPr>
        <p:spPr>
          <a:xfrm>
            <a:off x="2574269" y="5804567"/>
            <a:ext cx="2473917" cy="461665"/>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bg1"/>
                </a:solidFill>
                <a:latin typeface="Nunito Black" panose="00000A00000000000000" pitchFamily="2" charset="0"/>
                <a:cs typeface="Times New Roman" pitchFamily="18" charset="0"/>
              </a:rPr>
              <a:t>+ Tin </a:t>
            </a:r>
            <a:r>
              <a:rPr lang="en-US" sz="2400" b="1" dirty="0" err="1">
                <a:solidFill>
                  <a:schemeClr val="bg1"/>
                </a:solidFill>
                <a:latin typeface="Nunito Black" panose="00000A00000000000000" pitchFamily="2" charset="0"/>
                <a:cs typeface="Times New Roman" pitchFamily="18" charset="0"/>
              </a:rPr>
              <a:t>cậy</a:t>
            </a:r>
            <a:endParaRPr lang="en-US" sz="2400" b="1" dirty="0">
              <a:solidFill>
                <a:schemeClr val="bg1"/>
              </a:solidFill>
              <a:latin typeface="Nunito Black" panose="00000A00000000000000" pitchFamily="2" charset="0"/>
              <a:cs typeface="Times New Roman" pitchFamily="18" charset="0"/>
            </a:endParaRPr>
          </a:p>
        </p:txBody>
      </p:sp>
    </p:spTree>
    <p:extLst>
      <p:ext uri="{BB962C8B-B14F-4D97-AF65-F5344CB8AC3E}">
        <p14:creationId xmlns:p14="http://schemas.microsoft.com/office/powerpoint/2010/main" val="4422430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4" y="602358"/>
            <a:ext cx="3432313"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 ĐẶT VẤN ĐỀ</a:t>
            </a:r>
          </a:p>
        </p:txBody>
      </p:sp>
      <p:sp>
        <p:nvSpPr>
          <p:cNvPr id="21" name="TextBox 20"/>
          <p:cNvSpPr txBox="1"/>
          <p:nvPr/>
        </p:nvSpPr>
        <p:spPr>
          <a:xfrm>
            <a:off x="-3313" y="1211012"/>
            <a:ext cx="4591838" cy="523220"/>
          </a:xfrm>
          <a:prstGeom prst="rect">
            <a:avLst/>
          </a:prstGeom>
          <a:solidFill>
            <a:srgbClr val="FF0000"/>
          </a:solidFill>
        </p:spPr>
        <p:txBody>
          <a:bodyPr wrap="square" rtlCol="0">
            <a:spAutoFit/>
          </a:bodyPr>
          <a:lstStyle/>
          <a:p>
            <a:r>
              <a:rPr lang="en-US" sz="2800" b="1" dirty="0">
                <a:solidFill>
                  <a:srgbClr val="FFFF00"/>
                </a:solidFill>
                <a:latin typeface="Nunito Black" panose="00000A00000000000000" pitchFamily="2" charset="0"/>
                <a:cs typeface="Times New Roman" pitchFamily="18" charset="0"/>
              </a:rPr>
              <a:t>II. NỘI DUNG BÀI HỌC</a:t>
            </a:r>
          </a:p>
        </p:txBody>
      </p:sp>
      <p:sp>
        <p:nvSpPr>
          <p:cNvPr id="22" name="TextBox 21"/>
          <p:cNvSpPr txBox="1"/>
          <p:nvPr/>
        </p:nvSpPr>
        <p:spPr>
          <a:xfrm>
            <a:off x="4785" y="1888887"/>
            <a:ext cx="4141633" cy="523220"/>
          </a:xfrm>
          <a:prstGeom prst="rect">
            <a:avLst/>
          </a:prstGeom>
          <a:solidFill>
            <a:srgbClr val="00B050"/>
          </a:solidFill>
          <a:ln w="38100">
            <a:solidFill>
              <a:srgbClr val="C00000"/>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1. </a:t>
            </a:r>
            <a:r>
              <a:rPr lang="en-US" sz="2800" b="1" dirty="0" err="1">
                <a:solidFill>
                  <a:srgbClr val="FFFF00"/>
                </a:solidFill>
                <a:latin typeface="Nunito Black" panose="00000A00000000000000" pitchFamily="2" charset="0"/>
                <a:cs typeface="Times New Roman" pitchFamily="18" charset="0"/>
              </a:rPr>
              <a:t>Khái</a:t>
            </a:r>
            <a:r>
              <a:rPr lang="en-US" sz="2800" b="1" dirty="0">
                <a:solidFill>
                  <a:srgbClr val="FFFF00"/>
                </a:solidFill>
                <a:latin typeface="Nunito Black" panose="00000A00000000000000" pitchFamily="2" charset="0"/>
                <a:cs typeface="Times New Roman" pitchFamily="18" charset="0"/>
              </a:rPr>
              <a:t> </a:t>
            </a:r>
            <a:r>
              <a:rPr lang="en-US" sz="2800" b="1" dirty="0" err="1">
                <a:solidFill>
                  <a:srgbClr val="FFFF00"/>
                </a:solidFill>
                <a:latin typeface="Nunito Black" panose="00000A00000000000000" pitchFamily="2" charset="0"/>
                <a:cs typeface="Times New Roman" pitchFamily="18" charset="0"/>
              </a:rPr>
              <a:t>niệm</a:t>
            </a:r>
            <a:endParaRPr lang="en-US" sz="2800" b="1" dirty="0">
              <a:solidFill>
                <a:srgbClr val="FFFF00"/>
              </a:solidFill>
              <a:latin typeface="Nunito Black" panose="00000A00000000000000" pitchFamily="2" charset="0"/>
              <a:cs typeface="Times New Roman" pitchFamily="18" charset="0"/>
            </a:endParaRPr>
          </a:p>
        </p:txBody>
      </p:sp>
      <p:sp>
        <p:nvSpPr>
          <p:cNvPr id="17" name="TextBox 16">
            <a:extLst>
              <a:ext uri="{FF2B5EF4-FFF2-40B4-BE49-F238E27FC236}">
                <a16:creationId xmlns:a16="http://schemas.microsoft.com/office/drawing/2014/main" id="{427192BB-ED57-441D-9F3B-90FCB8AC56A8}"/>
              </a:ext>
            </a:extLst>
          </p:cNvPr>
          <p:cNvSpPr txBox="1"/>
          <p:nvPr/>
        </p:nvSpPr>
        <p:spPr>
          <a:xfrm>
            <a:off x="8467" y="11553"/>
            <a:ext cx="9144000" cy="461665"/>
          </a:xfrm>
          <a:prstGeom prst="rect">
            <a:avLst/>
          </a:prstGeom>
          <a:solidFill>
            <a:srgbClr val="FF0000"/>
          </a:solidFill>
        </p:spPr>
        <p:txBody>
          <a:bodyPr wrap="square">
            <a:spAutoFit/>
          </a:bodyPr>
          <a:lstStyle/>
          <a:p>
            <a:pPr algn="ctr"/>
            <a:r>
              <a:rPr lang="en-US" sz="2400" dirty="0">
                <a:solidFill>
                  <a:srgbClr val="FFFF00"/>
                </a:solidFill>
                <a:latin typeface="Nunito Black" panose="00000A00000000000000" pitchFamily="2" charset="0"/>
              </a:rPr>
              <a:t>BÀI 1: CHÍ CÔNG VÔ TƯ</a:t>
            </a:r>
          </a:p>
        </p:txBody>
      </p:sp>
      <p:sp>
        <p:nvSpPr>
          <p:cNvPr id="9" name="TextBox 8">
            <a:extLst>
              <a:ext uri="{FF2B5EF4-FFF2-40B4-BE49-F238E27FC236}">
                <a16:creationId xmlns:a16="http://schemas.microsoft.com/office/drawing/2014/main" id="{C5839840-88AF-489E-BE0E-04366C61611B}"/>
              </a:ext>
            </a:extLst>
          </p:cNvPr>
          <p:cNvSpPr txBox="1"/>
          <p:nvPr/>
        </p:nvSpPr>
        <p:spPr>
          <a:xfrm>
            <a:off x="4866492" y="1905555"/>
            <a:ext cx="4141633" cy="523220"/>
          </a:xfrm>
          <a:prstGeom prst="rect">
            <a:avLst/>
          </a:prstGeom>
          <a:solidFill>
            <a:srgbClr val="00B050"/>
          </a:solidFill>
          <a:ln w="38100">
            <a:solidFill>
              <a:srgbClr val="FFFF00"/>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2. Ý </a:t>
            </a:r>
            <a:r>
              <a:rPr lang="en-US" sz="2800" b="1" dirty="0" err="1">
                <a:solidFill>
                  <a:srgbClr val="FFFF00"/>
                </a:solidFill>
                <a:latin typeface="Nunito Black" panose="00000A00000000000000" pitchFamily="2" charset="0"/>
                <a:cs typeface="Times New Roman" pitchFamily="18" charset="0"/>
              </a:rPr>
              <a:t>nghĩa</a:t>
            </a:r>
            <a:endParaRPr lang="en-US" sz="2800" b="1" dirty="0">
              <a:solidFill>
                <a:srgbClr val="FFFF00"/>
              </a:solidFill>
              <a:latin typeface="Nunito Black" panose="00000A00000000000000" pitchFamily="2" charset="0"/>
              <a:cs typeface="Times New Roman" pitchFamily="18" charset="0"/>
            </a:endParaRPr>
          </a:p>
        </p:txBody>
      </p:sp>
      <p:sp>
        <p:nvSpPr>
          <p:cNvPr id="10" name="TextBox 9">
            <a:extLst>
              <a:ext uri="{FF2B5EF4-FFF2-40B4-BE49-F238E27FC236}">
                <a16:creationId xmlns:a16="http://schemas.microsoft.com/office/drawing/2014/main" id="{A5E86443-8298-47F3-BFC3-F19242E2BF97}"/>
              </a:ext>
            </a:extLst>
          </p:cNvPr>
          <p:cNvSpPr txBox="1"/>
          <p:nvPr/>
        </p:nvSpPr>
        <p:spPr>
          <a:xfrm>
            <a:off x="2386883" y="2495582"/>
            <a:ext cx="4141633" cy="523220"/>
          </a:xfrm>
          <a:prstGeom prst="rect">
            <a:avLst/>
          </a:prstGeom>
          <a:solidFill>
            <a:srgbClr val="00B050"/>
          </a:solidFill>
          <a:ln w="38100">
            <a:solidFill>
              <a:schemeClr val="accent6">
                <a:lumMod val="60000"/>
                <a:lumOff val="40000"/>
              </a:schemeClr>
            </a:solidFill>
          </a:ln>
        </p:spPr>
        <p:txBody>
          <a:bodyPr wrap="square" rtlCol="0">
            <a:spAutoFit/>
          </a:bodyPr>
          <a:lstStyle/>
          <a:p>
            <a:pPr algn="ctr"/>
            <a:r>
              <a:rPr lang="en-US" sz="2800" b="1" dirty="0">
                <a:solidFill>
                  <a:srgbClr val="FFFF00"/>
                </a:solidFill>
                <a:latin typeface="Nunito Black" panose="00000A00000000000000" pitchFamily="2" charset="0"/>
                <a:cs typeface="Times New Roman" pitchFamily="18" charset="0"/>
              </a:rPr>
              <a:t>3. </a:t>
            </a:r>
            <a:r>
              <a:rPr lang="en-US" sz="2800" b="1" dirty="0" err="1">
                <a:solidFill>
                  <a:srgbClr val="FFFF00"/>
                </a:solidFill>
                <a:latin typeface="Nunito Black" panose="00000A00000000000000" pitchFamily="2" charset="0"/>
                <a:cs typeface="Times New Roman" pitchFamily="18" charset="0"/>
              </a:rPr>
              <a:t>Rèn</a:t>
            </a:r>
            <a:r>
              <a:rPr lang="en-US" sz="2800" b="1" dirty="0">
                <a:solidFill>
                  <a:srgbClr val="FFFF00"/>
                </a:solidFill>
                <a:latin typeface="Nunito Black" panose="00000A00000000000000" pitchFamily="2" charset="0"/>
                <a:cs typeface="Times New Roman" pitchFamily="18" charset="0"/>
              </a:rPr>
              <a:t> </a:t>
            </a:r>
            <a:r>
              <a:rPr lang="en-US" sz="2800" b="1" dirty="0" err="1">
                <a:solidFill>
                  <a:srgbClr val="FFFF00"/>
                </a:solidFill>
                <a:latin typeface="Nunito Black" panose="00000A00000000000000" pitchFamily="2" charset="0"/>
                <a:cs typeface="Times New Roman" pitchFamily="18" charset="0"/>
              </a:rPr>
              <a:t>luyện</a:t>
            </a:r>
            <a:endParaRPr lang="en-US" sz="2800" b="1" dirty="0">
              <a:solidFill>
                <a:srgbClr val="FFFF00"/>
              </a:solidFill>
              <a:latin typeface="Nunito Black" panose="00000A00000000000000" pitchFamily="2" charset="0"/>
              <a:cs typeface="Times New Roman" pitchFamily="18" charset="0"/>
            </a:endParaRPr>
          </a:p>
        </p:txBody>
      </p:sp>
      <p:sp>
        <p:nvSpPr>
          <p:cNvPr id="5" name="Rectangle: Diagonal Corners Rounded 4">
            <a:extLst>
              <a:ext uri="{FF2B5EF4-FFF2-40B4-BE49-F238E27FC236}">
                <a16:creationId xmlns:a16="http://schemas.microsoft.com/office/drawing/2014/main" id="{2CFEF0A9-41FE-435A-979C-9ADD6883E4DB}"/>
              </a:ext>
            </a:extLst>
          </p:cNvPr>
          <p:cNvSpPr/>
          <p:nvPr/>
        </p:nvSpPr>
        <p:spPr>
          <a:xfrm>
            <a:off x="4572000" y="3231843"/>
            <a:ext cx="4419600" cy="15668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bg1"/>
                </a:solidFill>
                <a:latin typeface="Nunito Black" panose="00000A00000000000000" pitchFamily="2" charset="0"/>
                <a:cs typeface="Times New Roman" pitchFamily="18" charset="0"/>
              </a:rPr>
              <a:t>Hành</a:t>
            </a:r>
            <a:r>
              <a:rPr lang="en-US" sz="2400" b="1" u="sng" dirty="0">
                <a:solidFill>
                  <a:schemeClr val="bg1"/>
                </a:solidFill>
                <a:latin typeface="Nunito Black" panose="00000A00000000000000" pitchFamily="2" charset="0"/>
                <a:cs typeface="Times New Roman" pitchFamily="18" charset="0"/>
              </a:rPr>
              <a:t> </a:t>
            </a:r>
            <a:r>
              <a:rPr lang="en-US" sz="2400" b="1" u="sng" dirty="0" err="1">
                <a:solidFill>
                  <a:schemeClr val="bg1"/>
                </a:solidFill>
                <a:latin typeface="Nunito Black" panose="00000A00000000000000" pitchFamily="2" charset="0"/>
                <a:cs typeface="Times New Roman" pitchFamily="18" charset="0"/>
              </a:rPr>
              <a:t>động</a:t>
            </a:r>
            <a:r>
              <a:rPr lang="en-US" sz="2400" b="1" u="sng"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ngay</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thẳng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không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thiên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vị</a:t>
            </a:r>
            <a:endParaRPr lang="en-US" sz="2400" dirty="0">
              <a:solidFill>
                <a:schemeClr val="bg1"/>
              </a:solidFill>
              <a:latin typeface="Nunito Black" panose="00000A00000000000000" pitchFamily="2" charset="0"/>
              <a:cs typeface="Times New Roman" pitchFamily="18" charset="0"/>
            </a:endParaRPr>
          </a:p>
        </p:txBody>
      </p:sp>
      <p:sp>
        <p:nvSpPr>
          <p:cNvPr id="13" name="Rectangle: Diagonal Corners Rounded 12">
            <a:extLst>
              <a:ext uri="{FF2B5EF4-FFF2-40B4-BE49-F238E27FC236}">
                <a16:creationId xmlns:a16="http://schemas.microsoft.com/office/drawing/2014/main" id="{9A150356-485F-4DEA-A9A1-B43E8EDC8827}"/>
              </a:ext>
            </a:extLst>
          </p:cNvPr>
          <p:cNvSpPr/>
          <p:nvPr/>
        </p:nvSpPr>
        <p:spPr>
          <a:xfrm>
            <a:off x="4588525" y="5011713"/>
            <a:ext cx="4419600" cy="1566829"/>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tx1"/>
                </a:solidFill>
                <a:latin typeface="Nunito Black" panose="00000A00000000000000" pitchFamily="2" charset="0"/>
                <a:cs typeface="Times New Roman" pitchFamily="18" charset="0"/>
              </a:rPr>
              <a:t>Phẩm</a:t>
            </a:r>
            <a:r>
              <a:rPr lang="en-US" sz="2400" b="1" u="sng" dirty="0">
                <a:solidFill>
                  <a:schemeClr val="tx1"/>
                </a:solidFill>
                <a:latin typeface="Nunito Black" panose="00000A00000000000000" pitchFamily="2" charset="0"/>
                <a:cs typeface="Times New Roman" pitchFamily="18" charset="0"/>
              </a:rPr>
              <a:t> </a:t>
            </a:r>
            <a:r>
              <a:rPr lang="en-US" sz="2400" b="1" u="sng" dirty="0" err="1">
                <a:solidFill>
                  <a:schemeClr val="tx1"/>
                </a:solidFill>
                <a:latin typeface="Nunito Black" panose="00000A00000000000000" pitchFamily="2" charset="0"/>
                <a:cs typeface="Times New Roman" pitchFamily="18" charset="0"/>
              </a:rPr>
              <a:t>chất</a:t>
            </a:r>
            <a:r>
              <a:rPr lang="en-US" sz="2400" b="1" u="sng"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Liêm</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khiết</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trung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thực</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tự</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trọng</a:t>
            </a:r>
            <a:r>
              <a:rPr lang="en-US" sz="2400" dirty="0">
                <a:solidFill>
                  <a:schemeClr val="tx1"/>
                </a:solidFill>
                <a:latin typeface="Nunito Black" panose="00000A00000000000000" pitchFamily="2" charset="0"/>
                <a:cs typeface="Times New Roman" pitchFamily="18" charset="0"/>
              </a:rPr>
              <a:t>,…</a:t>
            </a:r>
          </a:p>
        </p:txBody>
      </p:sp>
      <p:sp>
        <p:nvSpPr>
          <p:cNvPr id="14" name="Rectangle: Diagonal Corners Rounded 13">
            <a:extLst>
              <a:ext uri="{FF2B5EF4-FFF2-40B4-BE49-F238E27FC236}">
                <a16:creationId xmlns:a16="http://schemas.microsoft.com/office/drawing/2014/main" id="{E374933C-399F-46DF-97EC-232610133A3F}"/>
              </a:ext>
            </a:extLst>
          </p:cNvPr>
          <p:cNvSpPr/>
          <p:nvPr/>
        </p:nvSpPr>
        <p:spPr>
          <a:xfrm>
            <a:off x="38100" y="5011715"/>
            <a:ext cx="4419600" cy="1566829"/>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bg1"/>
                </a:solidFill>
                <a:latin typeface="Nunito Black" panose="00000A00000000000000" pitchFamily="2" charset="0"/>
                <a:cs typeface="Times New Roman" pitchFamily="18" charset="0"/>
              </a:rPr>
              <a:t>Suy</a:t>
            </a:r>
            <a:r>
              <a:rPr lang="en-US" sz="2400" b="1" u="sng" dirty="0">
                <a:solidFill>
                  <a:schemeClr val="bg1"/>
                </a:solidFill>
                <a:latin typeface="Nunito Black" panose="00000A00000000000000" pitchFamily="2" charset="0"/>
                <a:cs typeface="Times New Roman" pitchFamily="18" charset="0"/>
              </a:rPr>
              <a:t> </a:t>
            </a:r>
            <a:r>
              <a:rPr lang="en-US" sz="2400" b="1" u="sng" dirty="0" err="1">
                <a:solidFill>
                  <a:schemeClr val="bg1"/>
                </a:solidFill>
                <a:latin typeface="Nunito Black" panose="00000A00000000000000" pitchFamily="2" charset="0"/>
                <a:cs typeface="Times New Roman" pitchFamily="18" charset="0"/>
              </a:rPr>
              <a:t>nghĩ</a:t>
            </a:r>
            <a:r>
              <a:rPr lang="en-US" sz="2400" b="1" u="sng"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đúng</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đắn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dựa</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trên</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lẽ</a:t>
            </a:r>
            <a:r>
              <a:rPr lang="en-US" sz="2400" dirty="0">
                <a:solidFill>
                  <a:schemeClr val="bg1"/>
                </a:solidFill>
                <a:latin typeface="Nunito Black" panose="00000A00000000000000" pitchFamily="2" charset="0"/>
                <a:cs typeface="Times New Roman" pitchFamily="18" charset="0"/>
              </a:rPr>
              <a:t> </a:t>
            </a:r>
            <a:r>
              <a:rPr lang="en-US" sz="2400" dirty="0" err="1">
                <a:solidFill>
                  <a:schemeClr val="bg1"/>
                </a:solidFill>
                <a:latin typeface="Nunito Black" panose="00000A00000000000000" pitchFamily="2" charset="0"/>
                <a:cs typeface="Times New Roman" pitchFamily="18" charset="0"/>
              </a:rPr>
              <a:t>phải</a:t>
            </a:r>
            <a:endParaRPr lang="en-US" sz="2400" dirty="0">
              <a:solidFill>
                <a:schemeClr val="bg1"/>
              </a:solidFill>
              <a:latin typeface="Nunito Black" panose="00000A00000000000000" pitchFamily="2" charset="0"/>
              <a:cs typeface="Times New Roman" pitchFamily="18" charset="0"/>
            </a:endParaRPr>
          </a:p>
        </p:txBody>
      </p:sp>
      <p:sp>
        <p:nvSpPr>
          <p:cNvPr id="15" name="Rectangle: Diagonal Corners Rounded 14">
            <a:extLst>
              <a:ext uri="{FF2B5EF4-FFF2-40B4-BE49-F238E27FC236}">
                <a16:creationId xmlns:a16="http://schemas.microsoft.com/office/drawing/2014/main" id="{246EDF17-53C0-47B8-93B2-018BBE66E38E}"/>
              </a:ext>
            </a:extLst>
          </p:cNvPr>
          <p:cNvSpPr/>
          <p:nvPr/>
        </p:nvSpPr>
        <p:spPr>
          <a:xfrm>
            <a:off x="55033" y="3231844"/>
            <a:ext cx="4419600" cy="1566829"/>
          </a:xfrm>
          <a:prstGeom prst="round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a:solidFill>
                  <a:schemeClr val="tx1"/>
                </a:solidFill>
                <a:latin typeface="Nunito Black" panose="00000A00000000000000" pitchFamily="2" charset="0"/>
                <a:cs typeface="Times New Roman" pitchFamily="18" charset="0"/>
              </a:rPr>
              <a:t>Thái</a:t>
            </a:r>
            <a:r>
              <a:rPr lang="en-US" sz="2400" b="1" u="sng" dirty="0">
                <a:solidFill>
                  <a:schemeClr val="tx1"/>
                </a:solidFill>
                <a:latin typeface="Nunito Black" panose="00000A00000000000000" pitchFamily="2" charset="0"/>
                <a:cs typeface="Times New Roman" pitchFamily="18" charset="0"/>
              </a:rPr>
              <a:t> </a:t>
            </a:r>
            <a:r>
              <a:rPr lang="en-US" sz="2400" b="1" u="sng" dirty="0" err="1">
                <a:solidFill>
                  <a:schemeClr val="tx1"/>
                </a:solidFill>
                <a:latin typeface="Nunito Black" panose="00000A00000000000000" pitchFamily="2" charset="0"/>
                <a:cs typeface="Times New Roman" pitchFamily="18" charset="0"/>
              </a:rPr>
              <a:t>độ</a:t>
            </a:r>
            <a:r>
              <a:rPr lang="en-US" sz="2400" b="1" u="sng"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ủng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hộ</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người</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chí</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công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vô</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tư</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dám</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lên</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án</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người</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thiếu</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chí</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công</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vô</a:t>
            </a:r>
            <a:r>
              <a:rPr lang="en-US" sz="2400" dirty="0">
                <a:solidFill>
                  <a:schemeClr val="tx1"/>
                </a:solidFill>
                <a:latin typeface="Nunito Black" panose="00000A00000000000000" pitchFamily="2" charset="0"/>
                <a:cs typeface="Times New Roman" pitchFamily="18" charset="0"/>
              </a:rPr>
              <a:t> </a:t>
            </a:r>
            <a:r>
              <a:rPr lang="en-US" sz="2400" dirty="0" err="1">
                <a:solidFill>
                  <a:schemeClr val="tx1"/>
                </a:solidFill>
                <a:latin typeface="Nunito Black" panose="00000A00000000000000" pitchFamily="2" charset="0"/>
                <a:cs typeface="Times New Roman" pitchFamily="18" charset="0"/>
              </a:rPr>
              <a:t>tư</a:t>
            </a:r>
            <a:r>
              <a:rPr lang="en-US" sz="2400" dirty="0">
                <a:solidFill>
                  <a:schemeClr val="tx1"/>
                </a:solidFill>
                <a:latin typeface="Nunito Black" panose="00000A00000000000000" pitchFamily="2" charset="0"/>
                <a:cs typeface="Times New Roman" pitchFamily="18" charset="0"/>
              </a:rPr>
              <a:t>	</a:t>
            </a:r>
          </a:p>
        </p:txBody>
      </p:sp>
    </p:spTree>
    <p:extLst>
      <p:ext uri="{BB962C8B-B14F-4D97-AF65-F5344CB8AC3E}">
        <p14:creationId xmlns:p14="http://schemas.microsoft.com/office/powerpoint/2010/main" val="542565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77136"/>
            <a:ext cx="3048000" cy="523220"/>
          </a:xfrm>
          <a:prstGeom prst="rect">
            <a:avLst/>
          </a:prstGeom>
          <a:noFill/>
        </p:spPr>
        <p:txBody>
          <a:bodyPr wrap="square" rtlCol="0">
            <a:spAutoFit/>
          </a:bodyPr>
          <a:lstStyle/>
          <a:p>
            <a:pPr algn="ctr"/>
            <a:r>
              <a:rPr lang="en-US" sz="2800" b="1" dirty="0">
                <a:latin typeface="Nunito Black" panose="00000A00000000000000" pitchFamily="2" charset="0"/>
                <a:cs typeface="Times New Roman" pitchFamily="18" charset="0"/>
              </a:rPr>
              <a:t>III. </a:t>
            </a:r>
            <a:r>
              <a:rPr lang="en-US" sz="2800" b="1" dirty="0" smtClean="0">
                <a:latin typeface="Nunito Black" panose="00000A00000000000000" pitchFamily="2" charset="0"/>
                <a:cs typeface="Times New Roman" pitchFamily="18" charset="0"/>
              </a:rPr>
              <a:t>BÀI </a:t>
            </a:r>
            <a:r>
              <a:rPr lang="en-US" sz="2800" b="1" dirty="0">
                <a:latin typeface="Nunito Black" panose="00000A00000000000000" pitchFamily="2" charset="0"/>
                <a:cs typeface="Times New Roman" pitchFamily="18" charset="0"/>
              </a:rPr>
              <a:t>TẬP</a:t>
            </a:r>
          </a:p>
        </p:txBody>
      </p:sp>
      <p:sp>
        <p:nvSpPr>
          <p:cNvPr id="3" name="TextBox 2"/>
          <p:cNvSpPr txBox="1"/>
          <p:nvPr/>
        </p:nvSpPr>
        <p:spPr>
          <a:xfrm>
            <a:off x="34635" y="398775"/>
            <a:ext cx="8991600" cy="830997"/>
          </a:xfrm>
          <a:prstGeom prst="rect">
            <a:avLst/>
          </a:prstGeom>
          <a:noFill/>
        </p:spPr>
        <p:txBody>
          <a:bodyPr wrap="square" rtlCol="0">
            <a:spAutoFit/>
          </a:bodyPr>
          <a:lstStyle/>
          <a:p>
            <a:r>
              <a:rPr lang="en-US" sz="2400" b="1" dirty="0">
                <a:solidFill>
                  <a:srgbClr val="C00000"/>
                </a:solidFill>
                <a:latin typeface="Nunito Black" panose="00000A00000000000000" pitchFamily="2" charset="0"/>
                <a:cs typeface="Times New Roman" pitchFamily="18" charset="0"/>
              </a:rPr>
              <a:t>1.Trong </a:t>
            </a:r>
            <a:r>
              <a:rPr lang="en-US" sz="2400" b="1" dirty="0" err="1">
                <a:solidFill>
                  <a:srgbClr val="C00000"/>
                </a:solidFill>
                <a:latin typeface="Nunito Black" panose="00000A00000000000000" pitchFamily="2" charset="0"/>
                <a:cs typeface="Times New Roman" pitchFamily="18" charset="0"/>
              </a:rPr>
              <a:t>những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sau</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đây</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hành</a:t>
            </a:r>
            <a:r>
              <a:rPr lang="en-US" sz="2400" b="1" dirty="0">
                <a:solidFill>
                  <a:srgbClr val="C00000"/>
                </a:solidFill>
                <a:latin typeface="Nunito Black" panose="00000A00000000000000" pitchFamily="2" charset="0"/>
                <a:cs typeface="Times New Roman" pitchFamily="18" charset="0"/>
              </a:rPr>
              <a:t> vi </a:t>
            </a:r>
            <a:r>
              <a:rPr lang="en-US" sz="2400" b="1" dirty="0" err="1">
                <a:solidFill>
                  <a:srgbClr val="C00000"/>
                </a:solidFill>
                <a:latin typeface="Nunito Black" panose="00000A00000000000000" pitchFamily="2" charset="0"/>
                <a:cs typeface="Times New Roman" pitchFamily="18" charset="0"/>
              </a:rPr>
              <a:t>nào</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thể</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hiện</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phẩm</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chất</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hoặc</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không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chí</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công</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vô</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tư</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Vì</a:t>
            </a:r>
            <a:r>
              <a:rPr lang="en-US" sz="2400" b="1" dirty="0">
                <a:solidFill>
                  <a:srgbClr val="C00000"/>
                </a:solidFill>
                <a:latin typeface="Nunito Black" panose="00000A00000000000000" pitchFamily="2" charset="0"/>
                <a:cs typeface="Times New Roman" pitchFamily="18" charset="0"/>
              </a:rPr>
              <a:t> </a:t>
            </a:r>
            <a:r>
              <a:rPr lang="en-US" sz="2400" b="1" dirty="0" err="1">
                <a:solidFill>
                  <a:srgbClr val="C00000"/>
                </a:solidFill>
                <a:latin typeface="Nunito Black" panose="00000A00000000000000" pitchFamily="2" charset="0"/>
                <a:cs typeface="Times New Roman" pitchFamily="18" charset="0"/>
              </a:rPr>
              <a:t>sao</a:t>
            </a:r>
            <a:r>
              <a:rPr lang="en-US" sz="2400" b="1" dirty="0">
                <a:solidFill>
                  <a:srgbClr val="C00000"/>
                </a:solidFill>
                <a:latin typeface="Nunito Black" panose="00000A00000000000000" pitchFamily="2" charset="0"/>
                <a:cs typeface="Times New Roman" pitchFamily="18" charset="0"/>
              </a:rPr>
              <a:t>?</a:t>
            </a:r>
          </a:p>
        </p:txBody>
      </p:sp>
      <p:sp>
        <p:nvSpPr>
          <p:cNvPr id="5" name="TextBox 4"/>
          <p:cNvSpPr txBox="1"/>
          <p:nvPr/>
        </p:nvSpPr>
        <p:spPr>
          <a:xfrm>
            <a:off x="27708" y="1536205"/>
            <a:ext cx="8908470" cy="923330"/>
          </a:xfrm>
          <a:prstGeom prst="rect">
            <a:avLst/>
          </a:prstGeom>
          <a:solidFill>
            <a:srgbClr val="7030A0"/>
          </a:solidFill>
        </p:spPr>
        <p:txBody>
          <a:bodyPr wrap="square" rtlCol="0">
            <a:spAutoFit/>
          </a:bodyPr>
          <a:lstStyle/>
          <a:p>
            <a:r>
              <a:rPr lang="en-US" b="1" dirty="0">
                <a:solidFill>
                  <a:schemeClr val="bg1"/>
                </a:solidFill>
                <a:latin typeface="Nunito Black" panose="00000A00000000000000" pitchFamily="2" charset="0"/>
                <a:cs typeface="Times New Roman" pitchFamily="18" charset="0"/>
              </a:rPr>
              <a:t>1. Mai là học sinh giỏi của lớp 9A, nhưng Mai không muốn tham gia các hoạt động tập thể của trường, của lớp vì sợ mất thời gian, ảnh hưởng đến kết quả học tập của bản </a:t>
            </a:r>
            <a:r>
              <a:rPr lang="en-US" b="1" dirty="0" smtClean="0">
                <a:solidFill>
                  <a:schemeClr val="bg1"/>
                </a:solidFill>
                <a:latin typeface="Nunito Black" panose="00000A00000000000000" pitchFamily="2" charset="0"/>
                <a:cs typeface="Times New Roman" pitchFamily="18" charset="0"/>
              </a:rPr>
              <a:t> thân</a:t>
            </a:r>
            <a:r>
              <a:rPr lang="en-US" b="1" dirty="0">
                <a:solidFill>
                  <a:schemeClr val="bg1"/>
                </a:solidFill>
                <a:latin typeface="Nunito Black" panose="00000A00000000000000" pitchFamily="2" charset="0"/>
                <a:cs typeface="Times New Roman" pitchFamily="18" charset="0"/>
              </a:rPr>
              <a:t>.</a:t>
            </a:r>
          </a:p>
        </p:txBody>
      </p:sp>
      <p:sp>
        <p:nvSpPr>
          <p:cNvPr id="8" name="TextBox 7"/>
          <p:cNvSpPr txBox="1"/>
          <p:nvPr/>
        </p:nvSpPr>
        <p:spPr>
          <a:xfrm>
            <a:off x="0" y="2576487"/>
            <a:ext cx="8908471" cy="707886"/>
          </a:xfrm>
          <a:prstGeom prst="rect">
            <a:avLst/>
          </a:prstGeom>
          <a:solidFill>
            <a:srgbClr val="0070C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2. </a:t>
            </a:r>
            <a:r>
              <a:rPr lang="en-US" sz="2000" b="1" dirty="0" err="1">
                <a:solidFill>
                  <a:schemeClr val="bg1"/>
                </a:solidFill>
                <a:latin typeface="Nunito Black" panose="00000A00000000000000" pitchFamily="2" charset="0"/>
                <a:cs typeface="Times New Roman" pitchFamily="18" charset="0"/>
              </a:rPr>
              <a:t>Là</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lớp</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trưởng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Quân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thường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bỏ</a:t>
            </a:r>
            <a:r>
              <a:rPr lang="en-US" sz="2000" b="1" dirty="0">
                <a:solidFill>
                  <a:schemeClr val="bg1"/>
                </a:solidFill>
                <a:latin typeface="Nunito Black" panose="00000A00000000000000" pitchFamily="2" charset="0"/>
                <a:cs typeface="Times New Roman" pitchFamily="18" charset="0"/>
              </a:rPr>
              <a:t> qua </a:t>
            </a:r>
            <a:r>
              <a:rPr lang="en-US" sz="2000" b="1" dirty="0" err="1">
                <a:solidFill>
                  <a:schemeClr val="bg1"/>
                </a:solidFill>
                <a:latin typeface="Nunito Black" panose="00000A00000000000000" pitchFamily="2" charset="0"/>
                <a:cs typeface="Times New Roman" pitchFamily="18" charset="0"/>
              </a:rPr>
              <a:t>khuyết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điểm</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chơi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thân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với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mình</a:t>
            </a:r>
            <a:r>
              <a:rPr lang="en-US" sz="2000" b="1" dirty="0">
                <a:solidFill>
                  <a:schemeClr val="bg1"/>
                </a:solidFill>
                <a:latin typeface="Nunito Black" panose="00000A00000000000000" pitchFamily="2" charset="0"/>
                <a:cs typeface="Times New Roman" pitchFamily="18" charset="0"/>
              </a:rPr>
              <a:t>.</a:t>
            </a:r>
          </a:p>
        </p:txBody>
      </p:sp>
      <p:sp>
        <p:nvSpPr>
          <p:cNvPr id="10" name="TextBox 9"/>
          <p:cNvSpPr txBox="1"/>
          <p:nvPr/>
        </p:nvSpPr>
        <p:spPr>
          <a:xfrm>
            <a:off x="0" y="3289874"/>
            <a:ext cx="8874286" cy="923330"/>
          </a:xfrm>
          <a:prstGeom prst="rect">
            <a:avLst/>
          </a:prstGeom>
          <a:solidFill>
            <a:srgbClr val="00B0F0"/>
          </a:solidFill>
        </p:spPr>
        <p:txBody>
          <a:bodyPr wrap="square" rtlCol="0">
            <a:spAutoFit/>
          </a:bodyPr>
          <a:lstStyle/>
          <a:p>
            <a:r>
              <a:rPr lang="en-US" b="1" dirty="0">
                <a:solidFill>
                  <a:schemeClr val="bg1"/>
                </a:solidFill>
                <a:latin typeface="Nunito Black" panose="00000A00000000000000" pitchFamily="2" charset="0"/>
                <a:cs typeface="Times New Roman" pitchFamily="18" charset="0"/>
              </a:rPr>
              <a:t>3. Là cán bộ lãnh đạo nhà máy, ông Lợi cho rằng chỉ nên đề bạt những người luôn ủng hộ và bảo vệ ông trong </a:t>
            </a:r>
            <a:r>
              <a:rPr lang="en-US" b="1" dirty="0" smtClean="0">
                <a:solidFill>
                  <a:schemeClr val="bg1"/>
                </a:solidFill>
                <a:latin typeface="Nunito Black" panose="00000A00000000000000" pitchFamily="2" charset="0"/>
                <a:cs typeface="Times New Roman" pitchFamily="18" charset="0"/>
              </a:rPr>
              <a:t>mọi</a:t>
            </a:r>
          </a:p>
          <a:p>
            <a:r>
              <a:rPr lang="en-US" b="1" dirty="0" smtClean="0">
                <a:solidFill>
                  <a:schemeClr val="bg1"/>
                </a:solidFill>
                <a:latin typeface="Nunito Black" panose="00000A00000000000000" pitchFamily="2" charset="0"/>
                <a:cs typeface="Times New Roman" pitchFamily="18" charset="0"/>
              </a:rPr>
              <a:t> </a:t>
            </a:r>
            <a:r>
              <a:rPr lang="en-US" b="1" dirty="0">
                <a:solidFill>
                  <a:schemeClr val="bg1"/>
                </a:solidFill>
                <a:latin typeface="Nunito Black" panose="00000A00000000000000" pitchFamily="2" charset="0"/>
                <a:cs typeface="Times New Roman" pitchFamily="18" charset="0"/>
              </a:rPr>
              <a:t>việc.</a:t>
            </a:r>
          </a:p>
        </p:txBody>
      </p:sp>
      <p:sp>
        <p:nvSpPr>
          <p:cNvPr id="12" name="TextBox 11"/>
          <p:cNvSpPr txBox="1"/>
          <p:nvPr/>
        </p:nvSpPr>
        <p:spPr>
          <a:xfrm>
            <a:off x="-13855" y="4189305"/>
            <a:ext cx="8874286" cy="707886"/>
          </a:xfrm>
          <a:prstGeom prst="rect">
            <a:avLst/>
          </a:prstGeom>
          <a:solidFill>
            <a:srgbClr val="00B050"/>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4. </a:t>
            </a:r>
            <a:r>
              <a:rPr lang="en-US" sz="2000" b="1" dirty="0" err="1">
                <a:solidFill>
                  <a:schemeClr val="bg1"/>
                </a:solidFill>
                <a:latin typeface="Nunito Black" panose="00000A00000000000000" pitchFamily="2" charset="0"/>
                <a:cs typeface="Times New Roman" pitchFamily="18" charset="0"/>
              </a:rPr>
              <a:t>Trong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đợt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bình</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xét</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thi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đua</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cuối</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năm</a:t>
            </a:r>
            <a:r>
              <a:rPr lang="en-US" sz="2000" b="1" dirty="0">
                <a:solidFill>
                  <a:schemeClr val="bg1"/>
                </a:solidFill>
                <a:latin typeface="Nunito Black" panose="00000A00000000000000" pitchFamily="2" charset="0"/>
                <a:cs typeface="Times New Roman" pitchFamily="18" charset="0"/>
              </a:rPr>
              <a:t>, Lam </a:t>
            </a:r>
            <a:r>
              <a:rPr lang="en-US" sz="2000" b="1" dirty="0" err="1">
                <a:solidFill>
                  <a:schemeClr val="bg1"/>
                </a:solidFill>
                <a:latin typeface="Nunito Black" panose="00000A00000000000000" pitchFamily="2" charset="0"/>
                <a:cs typeface="Times New Roman" pitchFamily="18" charset="0"/>
              </a:rPr>
              <a:t>cho</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rằng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chỉ</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nên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bầu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những</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bạn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có</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đủ</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tiêu</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chuẩn</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đã</a:t>
            </a:r>
            <a:r>
              <a:rPr lang="en-US" sz="2000" b="1" dirty="0">
                <a:solidFill>
                  <a:schemeClr val="bg1"/>
                </a:solidFill>
                <a:latin typeface="Nunito Black" panose="00000A00000000000000" pitchFamily="2" charset="0"/>
                <a:cs typeface="Times New Roman" pitchFamily="18" charset="0"/>
              </a:rPr>
              <a:t> </a:t>
            </a:r>
            <a:r>
              <a:rPr lang="en-US" sz="2000" b="1" dirty="0" err="1">
                <a:solidFill>
                  <a:schemeClr val="bg1"/>
                </a:solidFill>
                <a:latin typeface="Nunito Black" panose="00000A00000000000000" pitchFamily="2" charset="0"/>
                <a:cs typeface="Times New Roman" pitchFamily="18" charset="0"/>
              </a:rPr>
              <a:t>đề</a:t>
            </a:r>
            <a:r>
              <a:rPr lang="en-US" sz="2000" b="1" dirty="0">
                <a:solidFill>
                  <a:schemeClr val="bg1"/>
                </a:solidFill>
                <a:latin typeface="Nunito Black" panose="00000A00000000000000" pitchFamily="2" charset="0"/>
                <a:cs typeface="Times New Roman" pitchFamily="18" charset="0"/>
              </a:rPr>
              <a:t> ra.</a:t>
            </a:r>
          </a:p>
        </p:txBody>
      </p:sp>
      <p:sp>
        <p:nvSpPr>
          <p:cNvPr id="14" name="TextBox 13"/>
          <p:cNvSpPr txBox="1"/>
          <p:nvPr/>
        </p:nvSpPr>
        <p:spPr>
          <a:xfrm>
            <a:off x="-34637" y="4892345"/>
            <a:ext cx="8915850" cy="1015663"/>
          </a:xfrm>
          <a:prstGeom prst="rect">
            <a:avLst/>
          </a:prstGeom>
          <a:solidFill>
            <a:schemeClr val="accent6">
              <a:lumMod val="75000"/>
            </a:schemeClr>
          </a:solidFill>
        </p:spPr>
        <p:txBody>
          <a:bodyPr wrap="square" rtlCol="0">
            <a:spAutoFit/>
          </a:bodyPr>
          <a:lstStyle/>
          <a:p>
            <a:r>
              <a:rPr lang="en-US" sz="2000" b="1" dirty="0">
                <a:solidFill>
                  <a:schemeClr val="bg1"/>
                </a:solidFill>
                <a:latin typeface="Nunito Black" panose="00000A00000000000000" pitchFamily="2" charset="0"/>
                <a:cs typeface="Times New Roman" pitchFamily="18" charset="0"/>
              </a:rPr>
              <a:t>5. Để chấn chỉnh nền nếp kỉ luật trong xí nghiệp, theo ông Đĩnh cần phải xử lí nghiêm những trường hợp vi </a:t>
            </a:r>
            <a:r>
              <a:rPr lang="en-US" sz="2000" b="1" dirty="0" smtClean="0">
                <a:solidFill>
                  <a:schemeClr val="bg1"/>
                </a:solidFill>
                <a:latin typeface="Nunito Black" panose="00000A00000000000000" pitchFamily="2" charset="0"/>
                <a:cs typeface="Times New Roman" pitchFamily="18" charset="0"/>
              </a:rPr>
              <a:t>phạm</a:t>
            </a:r>
          </a:p>
          <a:p>
            <a:r>
              <a:rPr lang="en-US" sz="2000" b="1" dirty="0" smtClean="0">
                <a:solidFill>
                  <a:schemeClr val="bg1"/>
                </a:solidFill>
                <a:latin typeface="Nunito Black" panose="00000A00000000000000" pitchFamily="2" charset="0"/>
                <a:cs typeface="Times New Roman" pitchFamily="18" charset="0"/>
              </a:rPr>
              <a:t> </a:t>
            </a:r>
            <a:r>
              <a:rPr lang="en-US" sz="2000" b="1" dirty="0">
                <a:solidFill>
                  <a:schemeClr val="bg1"/>
                </a:solidFill>
                <a:latin typeface="Nunito Black" panose="00000A00000000000000" pitchFamily="2" charset="0"/>
                <a:cs typeface="Times New Roman" pitchFamily="18" charset="0"/>
              </a:rPr>
              <a:t>của cán bộ cấp dưới.</a:t>
            </a:r>
          </a:p>
        </p:txBody>
      </p:sp>
      <p:sp>
        <p:nvSpPr>
          <p:cNvPr id="16" name="TextBox 15"/>
          <p:cNvSpPr txBox="1"/>
          <p:nvPr/>
        </p:nvSpPr>
        <p:spPr>
          <a:xfrm>
            <a:off x="-28160" y="5833904"/>
            <a:ext cx="8923228" cy="1015663"/>
          </a:xfrm>
          <a:prstGeom prst="rect">
            <a:avLst/>
          </a:prstGeom>
          <a:solidFill>
            <a:schemeClr val="accent5">
              <a:lumMod val="60000"/>
              <a:lumOff val="40000"/>
            </a:schemeClr>
          </a:solidFill>
        </p:spPr>
        <p:txBody>
          <a:bodyPr wrap="square" rtlCol="0">
            <a:spAutoFit/>
          </a:bodyPr>
          <a:lstStyle/>
          <a:p>
            <a:r>
              <a:rPr lang="en-US" sz="2000" b="1" dirty="0">
                <a:solidFill>
                  <a:srgbClr val="002060"/>
                </a:solidFill>
                <a:latin typeface="Nunito Black" panose="00000A00000000000000" pitchFamily="2" charset="0"/>
                <a:cs typeface="Times New Roman" pitchFamily="18" charset="0"/>
              </a:rPr>
              <a:t>6.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ở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phố</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rất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thuận</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lợi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cho</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việc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kinh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doanh</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nhưng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khi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nhà</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nước</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có</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chủ</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trương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về</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giải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phóng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mặt</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bằng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để</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mở</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đường</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bà</a:t>
            </a:r>
            <a:r>
              <a:rPr lang="en-US" sz="2000" b="1" dirty="0">
                <a:solidFill>
                  <a:srgbClr val="002060"/>
                </a:solidFill>
                <a:latin typeface="Nunito Black" panose="00000A00000000000000" pitchFamily="2" charset="0"/>
                <a:cs typeface="Times New Roman" pitchFamily="18" charset="0"/>
              </a:rPr>
              <a:t> Nga </a:t>
            </a:r>
            <a:r>
              <a:rPr lang="en-US" sz="2000" b="1" dirty="0" err="1">
                <a:solidFill>
                  <a:srgbClr val="002060"/>
                </a:solidFill>
                <a:latin typeface="Nunito Black" panose="00000A00000000000000" pitchFamily="2" charset="0"/>
                <a:cs typeface="Times New Roman" pitchFamily="18" charset="0"/>
              </a:rPr>
              <a:t>vui</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vẻ</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chấp</a:t>
            </a:r>
            <a:r>
              <a:rPr lang="en-US" sz="2000" b="1" dirty="0">
                <a:solidFill>
                  <a:srgbClr val="002060"/>
                </a:solidFill>
                <a:latin typeface="Nunito Black" panose="00000A00000000000000" pitchFamily="2" charset="0"/>
                <a:cs typeface="Times New Roman" pitchFamily="18" charset="0"/>
              </a:rPr>
              <a:t> </a:t>
            </a:r>
            <a:r>
              <a:rPr lang="en-US" sz="2000" b="1" dirty="0" err="1">
                <a:solidFill>
                  <a:srgbClr val="002060"/>
                </a:solidFill>
                <a:latin typeface="Nunito Black" panose="00000A00000000000000" pitchFamily="2" charset="0"/>
                <a:cs typeface="Times New Roman" pitchFamily="18" charset="0"/>
              </a:rPr>
              <a:t>hành</a:t>
            </a:r>
            <a:r>
              <a:rPr lang="en-US" sz="2000" b="1" dirty="0">
                <a:solidFill>
                  <a:srgbClr val="002060"/>
                </a:solidFill>
                <a:latin typeface="Nunito Black" panose="00000A00000000000000" pitchFamily="2" charset="0"/>
                <a:cs typeface="Times New Roman" pitchFamily="18" charset="0"/>
              </a:rPr>
              <a:t>.</a:t>
            </a:r>
          </a:p>
        </p:txBody>
      </p:sp>
    </p:spTree>
    <p:extLst>
      <p:ext uri="{BB962C8B-B14F-4D97-AF65-F5344CB8AC3E}">
        <p14:creationId xmlns:p14="http://schemas.microsoft.com/office/powerpoint/2010/main" val="8879853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8" grpId="0" animBg="1"/>
      <p:bldP spid="10" grpId="0" animBg="1"/>
      <p:bldP spid="12"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1763</Words>
  <Application>Microsoft Office PowerPoint</Application>
  <PresentationFormat>On-screen Show (4:3)</PresentationFormat>
  <Paragraphs>147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Cambria</vt:lpstr>
      <vt:lpstr>Nunito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Phùng Hồng Thủy</dc:creator>
  <cp:keywords>Bài Chí công vô tư</cp:keywords>
  <cp:lastModifiedBy>PC</cp:lastModifiedBy>
  <cp:revision>66</cp:revision>
  <dcterms:created xsi:type="dcterms:W3CDTF">2017-06-08T13:53:26Z</dcterms:created>
  <dcterms:modified xsi:type="dcterms:W3CDTF">2022-09-14T16:03:19Z</dcterms:modified>
</cp:coreProperties>
</file>