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mp3" ContentType="audio/unknown"/>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emf" ContentType="image/x-emf"/>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4" r:id="rId2"/>
  </p:sldMasterIdLst>
  <p:notesMasterIdLst>
    <p:notesMasterId r:id="rId22"/>
  </p:notesMasterIdLst>
  <p:sldIdLst>
    <p:sldId id="282" r:id="rId3"/>
    <p:sldId id="260" r:id="rId4"/>
    <p:sldId id="266" r:id="rId5"/>
    <p:sldId id="262" r:id="rId6"/>
    <p:sldId id="263" r:id="rId7"/>
    <p:sldId id="268" r:id="rId8"/>
    <p:sldId id="256" r:id="rId9"/>
    <p:sldId id="269" r:id="rId10"/>
    <p:sldId id="257" r:id="rId11"/>
    <p:sldId id="267" r:id="rId12"/>
    <p:sldId id="270" r:id="rId13"/>
    <p:sldId id="271" r:id="rId14"/>
    <p:sldId id="272" r:id="rId15"/>
    <p:sldId id="279" r:id="rId16"/>
    <p:sldId id="280" r:id="rId17"/>
    <p:sldId id="274" r:id="rId18"/>
    <p:sldId id="264" r:id="rId19"/>
    <p:sldId id="265" r:id="rId20"/>
    <p:sldId id="278"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00FF00"/>
    <a:srgbClr val="305480"/>
    <a:srgbClr val="FF00FF"/>
    <a:srgbClr val="0000FF"/>
    <a:srgbClr val="003300"/>
    <a:srgbClr val="FF0000"/>
    <a:srgbClr val="FF9900"/>
    <a:srgbClr val="376091"/>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p:scale>
          <a:sx n="76" d="100"/>
          <a:sy n="76" d="100"/>
        </p:scale>
        <p:origin x="-1794" y="-312"/>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413A837-67B4-4D7A-A019-21F7A05DBDEA}" type="datetimeFigureOut">
              <a:rPr lang="en-US" smtClean="0"/>
              <a:pPr/>
              <a:t>10/4/2021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B18C04-8F30-406B-9C20-DFD379CEA966}" type="slidenum">
              <a:rPr lang="en-US" smtClean="0"/>
              <a:pPr/>
              <a:t>‹#›</a:t>
            </a:fld>
            <a:endParaRPr lang="en-US"/>
          </a:p>
        </p:txBody>
      </p:sp>
    </p:spTree>
    <p:extLst>
      <p:ext uri="{BB962C8B-B14F-4D97-AF65-F5344CB8AC3E}">
        <p14:creationId xmlns="" xmlns:p14="http://schemas.microsoft.com/office/powerpoint/2010/main" val="41358657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69F506-43CB-44D2-8D20-EDEC56CA099C}" type="slidenum">
              <a:rPr lang="en-US" smtClean="0"/>
              <a:pPr/>
              <a:t>17</a:t>
            </a:fld>
            <a:endParaRPr lang="en-US"/>
          </a:p>
        </p:txBody>
      </p:sp>
    </p:spTree>
    <p:extLst>
      <p:ext uri="{BB962C8B-B14F-4D97-AF65-F5344CB8AC3E}">
        <p14:creationId xmlns="" xmlns:p14="http://schemas.microsoft.com/office/powerpoint/2010/main" val="3190541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F3F8915-31BF-4F07-B695-0F700A7B6DA4}" type="datetimeFigureOut">
              <a:rPr lang="en-US" smtClean="0"/>
              <a:pPr/>
              <a:t>10/4/2021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6A9E87-A37A-4650-BEE0-026347F69EB9}" type="slidenum">
              <a:rPr lang="en-US" smtClean="0"/>
              <a:pPr/>
              <a:t>‹#›</a:t>
            </a:fld>
            <a:endParaRPr lang="en-US"/>
          </a:p>
        </p:txBody>
      </p:sp>
    </p:spTree>
    <p:extLst>
      <p:ext uri="{BB962C8B-B14F-4D97-AF65-F5344CB8AC3E}">
        <p14:creationId xmlns="" xmlns:p14="http://schemas.microsoft.com/office/powerpoint/2010/main" val="13700344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3F8915-31BF-4F07-B695-0F700A7B6DA4}" type="datetimeFigureOut">
              <a:rPr lang="en-US" smtClean="0"/>
              <a:pPr/>
              <a:t>10/4/2021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6A9E87-A37A-4650-BEE0-026347F69EB9}" type="slidenum">
              <a:rPr lang="en-US" smtClean="0"/>
              <a:pPr/>
              <a:t>‹#›</a:t>
            </a:fld>
            <a:endParaRPr lang="en-US"/>
          </a:p>
        </p:txBody>
      </p:sp>
    </p:spTree>
    <p:extLst>
      <p:ext uri="{BB962C8B-B14F-4D97-AF65-F5344CB8AC3E}">
        <p14:creationId xmlns="" xmlns:p14="http://schemas.microsoft.com/office/powerpoint/2010/main" val="1362491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3F8915-31BF-4F07-B695-0F700A7B6DA4}" type="datetimeFigureOut">
              <a:rPr lang="en-US" smtClean="0"/>
              <a:pPr/>
              <a:t>10/4/2021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6A9E87-A37A-4650-BEE0-026347F69EB9}" type="slidenum">
              <a:rPr lang="en-US" smtClean="0"/>
              <a:pPr/>
              <a:t>‹#›</a:t>
            </a:fld>
            <a:endParaRPr lang="en-US"/>
          </a:p>
        </p:txBody>
      </p:sp>
    </p:spTree>
    <p:extLst>
      <p:ext uri="{BB962C8B-B14F-4D97-AF65-F5344CB8AC3E}">
        <p14:creationId xmlns="" xmlns:p14="http://schemas.microsoft.com/office/powerpoint/2010/main" val="659367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42913" y="103188"/>
            <a:ext cx="8243887" cy="131445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510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510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03663"/>
            <a:ext cx="4038600" cy="21526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03663"/>
            <a:ext cx="4038600" cy="21526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7"/>
          <p:cNvSpPr>
            <a:spLocks noGrp="1" noChangeArrowheads="1"/>
          </p:cNvSpPr>
          <p:nvPr>
            <p:ph type="dt" sz="half" idx="10"/>
          </p:nvPr>
        </p:nvSpPr>
        <p:spPr>
          <a:ln/>
        </p:spPr>
        <p:txBody>
          <a:bodyPr/>
          <a:lstStyle>
            <a:lvl1pPr>
              <a:defRPr/>
            </a:lvl1pPr>
          </a:lstStyle>
          <a:p>
            <a:pPr>
              <a:defRPr/>
            </a:pPr>
            <a:endParaRPr lang="en-US"/>
          </a:p>
        </p:txBody>
      </p:sp>
      <p:sp>
        <p:nvSpPr>
          <p:cNvPr id="8" name="Rectangle 48"/>
          <p:cNvSpPr>
            <a:spLocks noGrp="1" noChangeArrowheads="1"/>
          </p:cNvSpPr>
          <p:nvPr>
            <p:ph type="ftr" sz="quarter" idx="11"/>
          </p:nvPr>
        </p:nvSpPr>
        <p:spPr>
          <a:ln/>
        </p:spPr>
        <p:txBody>
          <a:bodyPr/>
          <a:lstStyle>
            <a:lvl1pPr>
              <a:defRPr/>
            </a:lvl1pPr>
          </a:lstStyle>
          <a:p>
            <a:pPr>
              <a:defRPr/>
            </a:pPr>
            <a:endParaRPr lang="en-US"/>
          </a:p>
        </p:txBody>
      </p:sp>
      <p:sp>
        <p:nvSpPr>
          <p:cNvPr id="9" name="Rectangle 49"/>
          <p:cNvSpPr>
            <a:spLocks noGrp="1" noChangeArrowheads="1"/>
          </p:cNvSpPr>
          <p:nvPr>
            <p:ph type="sldNum" sz="quarter" idx="12"/>
          </p:nvPr>
        </p:nvSpPr>
        <p:spPr>
          <a:ln/>
        </p:spPr>
        <p:txBody>
          <a:bodyPr/>
          <a:lstStyle>
            <a:lvl1pPr>
              <a:defRPr/>
            </a:lvl1pPr>
          </a:lstStyle>
          <a:p>
            <a:pPr>
              <a:defRPr/>
            </a:pPr>
            <a:fld id="{9FAF8B0A-75C9-4932-9AF6-EE6698133240}" type="slidenum">
              <a:rPr lang="en-US"/>
              <a:pPr>
                <a:defRPr/>
              </a:pPr>
              <a:t>‹#›</a:t>
            </a:fld>
            <a:endParaRPr lang="en-US"/>
          </a:p>
        </p:txBody>
      </p:sp>
    </p:spTree>
    <p:extLst>
      <p:ext uri="{BB962C8B-B14F-4D97-AF65-F5344CB8AC3E}">
        <p14:creationId xmlns="" xmlns:p14="http://schemas.microsoft.com/office/powerpoint/2010/main" val="18543291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7427EF-0819-4318-908D-4866D9255A16}" type="datetimeFigureOut">
              <a:rPr lang="en-US" smtClean="0">
                <a:solidFill>
                  <a:prstClr val="black">
                    <a:tint val="75000"/>
                  </a:prstClr>
                </a:solidFill>
              </a:rPr>
              <a:pPr/>
              <a:t>10/4/2021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D78F42-E18B-410E-A559-AB848EA92C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807161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7427EF-0819-4318-908D-4866D9255A16}" type="datetimeFigureOut">
              <a:rPr lang="en-US" smtClean="0">
                <a:solidFill>
                  <a:prstClr val="black">
                    <a:tint val="75000"/>
                  </a:prstClr>
                </a:solidFill>
              </a:rPr>
              <a:pPr/>
              <a:t>10/4/2021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D78F42-E18B-410E-A559-AB848EA92C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9197777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7427EF-0819-4318-908D-4866D9255A16}" type="datetimeFigureOut">
              <a:rPr lang="en-US" smtClean="0">
                <a:solidFill>
                  <a:prstClr val="black">
                    <a:tint val="75000"/>
                  </a:prstClr>
                </a:solidFill>
              </a:rPr>
              <a:pPr/>
              <a:t>10/4/2021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D78F42-E18B-410E-A559-AB848EA92C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008456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7427EF-0819-4318-908D-4866D9255A16}" type="datetimeFigureOut">
              <a:rPr lang="en-US" smtClean="0">
                <a:solidFill>
                  <a:prstClr val="black">
                    <a:tint val="75000"/>
                  </a:prstClr>
                </a:solidFill>
              </a:rPr>
              <a:pPr/>
              <a:t>10/4/2021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D78F42-E18B-410E-A559-AB848EA92C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3401144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7427EF-0819-4318-908D-4866D9255A16}" type="datetimeFigureOut">
              <a:rPr lang="en-US" smtClean="0">
                <a:solidFill>
                  <a:prstClr val="black">
                    <a:tint val="75000"/>
                  </a:prstClr>
                </a:solidFill>
              </a:rPr>
              <a:pPr/>
              <a:t>10/4/2021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3D78F42-E18B-410E-A559-AB848EA92C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460320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7427EF-0819-4318-908D-4866D9255A16}" type="datetimeFigureOut">
              <a:rPr lang="en-US" smtClean="0">
                <a:solidFill>
                  <a:prstClr val="black">
                    <a:tint val="75000"/>
                  </a:prstClr>
                </a:solidFill>
              </a:rPr>
              <a:pPr/>
              <a:t>10/4/2021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3D78F42-E18B-410E-A559-AB848EA92C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408966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7427EF-0819-4318-908D-4866D9255A16}" type="datetimeFigureOut">
              <a:rPr lang="en-US" smtClean="0">
                <a:solidFill>
                  <a:prstClr val="black">
                    <a:tint val="75000"/>
                  </a:prstClr>
                </a:solidFill>
              </a:rPr>
              <a:pPr/>
              <a:t>10/4/2021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3D78F42-E18B-410E-A559-AB848EA92C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431875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3F8915-31BF-4F07-B695-0F700A7B6DA4}" type="datetimeFigureOut">
              <a:rPr lang="en-US" smtClean="0"/>
              <a:pPr/>
              <a:t>10/4/2021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6A9E87-A37A-4650-BEE0-026347F69EB9}" type="slidenum">
              <a:rPr lang="en-US" smtClean="0"/>
              <a:pPr/>
              <a:t>‹#›</a:t>
            </a:fld>
            <a:endParaRPr lang="en-US"/>
          </a:p>
        </p:txBody>
      </p:sp>
    </p:spTree>
    <p:extLst>
      <p:ext uri="{BB962C8B-B14F-4D97-AF65-F5344CB8AC3E}">
        <p14:creationId xmlns="" xmlns:p14="http://schemas.microsoft.com/office/powerpoint/2010/main" val="4542719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7427EF-0819-4318-908D-4866D9255A16}" type="datetimeFigureOut">
              <a:rPr lang="en-US" smtClean="0">
                <a:solidFill>
                  <a:prstClr val="black">
                    <a:tint val="75000"/>
                  </a:prstClr>
                </a:solidFill>
              </a:rPr>
              <a:pPr/>
              <a:t>10/4/2021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D78F42-E18B-410E-A559-AB848EA92C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41828264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7427EF-0819-4318-908D-4866D9255A16}" type="datetimeFigureOut">
              <a:rPr lang="en-US" smtClean="0">
                <a:solidFill>
                  <a:prstClr val="black">
                    <a:tint val="75000"/>
                  </a:prstClr>
                </a:solidFill>
              </a:rPr>
              <a:pPr/>
              <a:t>10/4/2021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D78F42-E18B-410E-A559-AB848EA92C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6147330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7427EF-0819-4318-908D-4866D9255A16}" type="datetimeFigureOut">
              <a:rPr lang="en-US" smtClean="0">
                <a:solidFill>
                  <a:prstClr val="black">
                    <a:tint val="75000"/>
                  </a:prstClr>
                </a:solidFill>
              </a:rPr>
              <a:pPr/>
              <a:t>10/4/2021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D78F42-E18B-410E-A559-AB848EA92C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0218256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7427EF-0819-4318-908D-4866D9255A16}" type="datetimeFigureOut">
              <a:rPr lang="en-US" smtClean="0">
                <a:solidFill>
                  <a:prstClr val="black">
                    <a:tint val="75000"/>
                  </a:prstClr>
                </a:solidFill>
              </a:rPr>
              <a:pPr/>
              <a:t>10/4/2021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D78F42-E18B-410E-A559-AB848EA92C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128242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F3F8915-31BF-4F07-B695-0F700A7B6DA4}" type="datetimeFigureOut">
              <a:rPr lang="en-US" smtClean="0"/>
              <a:pPr/>
              <a:t>10/4/2021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6A9E87-A37A-4650-BEE0-026347F69EB9}" type="slidenum">
              <a:rPr lang="en-US" smtClean="0"/>
              <a:pPr/>
              <a:t>‹#›</a:t>
            </a:fld>
            <a:endParaRPr lang="en-US"/>
          </a:p>
        </p:txBody>
      </p:sp>
    </p:spTree>
    <p:extLst>
      <p:ext uri="{BB962C8B-B14F-4D97-AF65-F5344CB8AC3E}">
        <p14:creationId xmlns="" xmlns:p14="http://schemas.microsoft.com/office/powerpoint/2010/main" val="17337592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F3F8915-31BF-4F07-B695-0F700A7B6DA4}" type="datetimeFigureOut">
              <a:rPr lang="en-US" smtClean="0"/>
              <a:pPr/>
              <a:t>10/4/2021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6A9E87-A37A-4650-BEE0-026347F69EB9}" type="slidenum">
              <a:rPr lang="en-US" smtClean="0"/>
              <a:pPr/>
              <a:t>‹#›</a:t>
            </a:fld>
            <a:endParaRPr lang="en-US"/>
          </a:p>
        </p:txBody>
      </p:sp>
    </p:spTree>
    <p:extLst>
      <p:ext uri="{BB962C8B-B14F-4D97-AF65-F5344CB8AC3E}">
        <p14:creationId xmlns="" xmlns:p14="http://schemas.microsoft.com/office/powerpoint/2010/main" val="4242596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F3F8915-31BF-4F07-B695-0F700A7B6DA4}" type="datetimeFigureOut">
              <a:rPr lang="en-US" smtClean="0"/>
              <a:pPr/>
              <a:t>10/4/2021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6A9E87-A37A-4650-BEE0-026347F69EB9}" type="slidenum">
              <a:rPr lang="en-US" smtClean="0"/>
              <a:pPr/>
              <a:t>‹#›</a:t>
            </a:fld>
            <a:endParaRPr lang="en-US"/>
          </a:p>
        </p:txBody>
      </p:sp>
    </p:spTree>
    <p:extLst>
      <p:ext uri="{BB962C8B-B14F-4D97-AF65-F5344CB8AC3E}">
        <p14:creationId xmlns="" xmlns:p14="http://schemas.microsoft.com/office/powerpoint/2010/main" val="20752332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F3F8915-31BF-4F07-B695-0F700A7B6DA4}" type="datetimeFigureOut">
              <a:rPr lang="en-US" smtClean="0"/>
              <a:pPr/>
              <a:t>10/4/2021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6A9E87-A37A-4650-BEE0-026347F69EB9}" type="slidenum">
              <a:rPr lang="en-US" smtClean="0"/>
              <a:pPr/>
              <a:t>‹#›</a:t>
            </a:fld>
            <a:endParaRPr lang="en-US"/>
          </a:p>
        </p:txBody>
      </p:sp>
    </p:spTree>
    <p:extLst>
      <p:ext uri="{BB962C8B-B14F-4D97-AF65-F5344CB8AC3E}">
        <p14:creationId xmlns="" xmlns:p14="http://schemas.microsoft.com/office/powerpoint/2010/main" val="10807111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3F8915-31BF-4F07-B695-0F700A7B6DA4}" type="datetimeFigureOut">
              <a:rPr lang="en-US" smtClean="0"/>
              <a:pPr/>
              <a:t>10/4/2021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6A9E87-A37A-4650-BEE0-026347F69EB9}" type="slidenum">
              <a:rPr lang="en-US" smtClean="0"/>
              <a:pPr/>
              <a:t>‹#›</a:t>
            </a:fld>
            <a:endParaRPr lang="en-US"/>
          </a:p>
        </p:txBody>
      </p:sp>
    </p:spTree>
    <p:extLst>
      <p:ext uri="{BB962C8B-B14F-4D97-AF65-F5344CB8AC3E}">
        <p14:creationId xmlns="" xmlns:p14="http://schemas.microsoft.com/office/powerpoint/2010/main" val="26832782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3F8915-31BF-4F07-B695-0F700A7B6DA4}" type="datetimeFigureOut">
              <a:rPr lang="en-US" smtClean="0"/>
              <a:pPr/>
              <a:t>10/4/2021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6A9E87-A37A-4650-BEE0-026347F69EB9}" type="slidenum">
              <a:rPr lang="en-US" smtClean="0"/>
              <a:pPr/>
              <a:t>‹#›</a:t>
            </a:fld>
            <a:endParaRPr lang="en-US"/>
          </a:p>
        </p:txBody>
      </p:sp>
    </p:spTree>
    <p:extLst>
      <p:ext uri="{BB962C8B-B14F-4D97-AF65-F5344CB8AC3E}">
        <p14:creationId xmlns="" xmlns:p14="http://schemas.microsoft.com/office/powerpoint/2010/main" val="21926913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3F8915-31BF-4F07-B695-0F700A7B6DA4}" type="datetimeFigureOut">
              <a:rPr lang="en-US" smtClean="0"/>
              <a:pPr/>
              <a:t>10/4/2021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6A9E87-A37A-4650-BEE0-026347F69EB9}" type="slidenum">
              <a:rPr lang="en-US" smtClean="0"/>
              <a:pPr/>
              <a:t>‹#›</a:t>
            </a:fld>
            <a:endParaRPr lang="en-US"/>
          </a:p>
        </p:txBody>
      </p:sp>
    </p:spTree>
    <p:extLst>
      <p:ext uri="{BB962C8B-B14F-4D97-AF65-F5344CB8AC3E}">
        <p14:creationId xmlns="" xmlns:p14="http://schemas.microsoft.com/office/powerpoint/2010/main" val="33399016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3F8915-31BF-4F07-B695-0F700A7B6DA4}" type="datetimeFigureOut">
              <a:rPr lang="en-US" smtClean="0"/>
              <a:pPr/>
              <a:t>10/4/2021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6A9E87-A37A-4650-BEE0-026347F69EB9}" type="slidenum">
              <a:rPr lang="en-US" smtClean="0"/>
              <a:pPr/>
              <a:t>‹#›</a:t>
            </a:fld>
            <a:endParaRPr lang="en-US"/>
          </a:p>
        </p:txBody>
      </p:sp>
    </p:spTree>
    <p:extLst>
      <p:ext uri="{BB962C8B-B14F-4D97-AF65-F5344CB8AC3E}">
        <p14:creationId xmlns="" xmlns:p14="http://schemas.microsoft.com/office/powerpoint/2010/main" val="16617197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7427EF-0819-4318-908D-4866D9255A16}" type="datetimeFigureOut">
              <a:rPr lang="en-US" smtClean="0">
                <a:solidFill>
                  <a:prstClr val="black">
                    <a:tint val="75000"/>
                  </a:prstClr>
                </a:solidFill>
              </a:rPr>
              <a:pPr/>
              <a:t>10/4/2021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D78F42-E18B-410E-A559-AB848EA92C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89728662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video" Target="file:///C:\Program%20Files\mtd2002\DATA\MEDIA\MM\T0000029.AVI" TargetMode="External"/><Relationship Id="rId6" Type="http://schemas.openxmlformats.org/officeDocument/2006/relationships/image" Target="../media/image13.png"/><Relationship Id="rId5" Type="http://schemas.openxmlformats.org/officeDocument/2006/relationships/image" Target="../media/image12.gif"/><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gif"/><Relationship Id="rId4" Type="http://schemas.openxmlformats.org/officeDocument/2006/relationships/image" Target="../media/image4.gif"/></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microsoft.com/office/2007/relationships/media" Target="../media/media1.mp3"/><Relationship Id="rId5"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microsoft.com/office/2007/relationships/media" Target="../media/media2.mp3"/><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microsoft.com/office/2007/relationships/media" Target="../media/media3.mp3"/><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microsoft.com/office/2007/relationships/media" Target="../media/media4.mp3"/><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3"/>
          <p:cNvSpPr>
            <a:spLocks noChangeArrowheads="1"/>
          </p:cNvSpPr>
          <p:nvPr/>
        </p:nvSpPr>
        <p:spPr bwMode="auto">
          <a:xfrm>
            <a:off x="5562600" y="0"/>
            <a:ext cx="3384376" cy="446856"/>
          </a:xfrm>
          <a:prstGeom prst="ellipse">
            <a:avLst/>
          </a:prstGeom>
          <a:noFill/>
          <a:ln>
            <a:noFill/>
          </a:ln>
          <a:effectLst/>
          <a:extLst>
            <a:ext uri="{909E8E84-426E-40DD-AFC4-6F175D3DCCD1}">
              <a14:hiddenFill xmlns="" xmlns:a14="http://schemas.microsoft.com/office/drawing/2010/main">
                <a:solidFill>
                  <a:schemeClr val="tx1"/>
                </a:solidFill>
              </a14:hiddenFill>
            </a:ext>
            <a:ext uri="{91240B29-F687-4F45-9708-019B960494DF}">
              <a14:hiddenLine xmlns="" xmlns:a14="http://schemas.microsoft.com/office/drawing/2010/main" w="762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a:fld id="{66E7EB25-A9B4-47A9-A6E1-1D8455909915}" type="datetime2">
              <a:rPr lang="en-US" b="1">
                <a:solidFill>
                  <a:srgbClr val="FF0000"/>
                </a:solidFill>
                <a:latin typeface="Arial" pitchFamily="34" charset="0"/>
                <a:cs typeface="Arial" pitchFamily="34" charset="0"/>
              </a:rPr>
              <a:pPr algn="ctr"/>
              <a:t>Monday, October 04, 2021</a:t>
            </a:fld>
            <a:endParaRPr lang="en-US" sz="2400" b="1" dirty="0">
              <a:solidFill>
                <a:srgbClr val="FF0000"/>
              </a:solidFill>
              <a:latin typeface="Arial" pitchFamily="34" charset="0"/>
              <a:cs typeface="Arial" pitchFamily="34" charset="0"/>
            </a:endParaRPr>
          </a:p>
        </p:txBody>
      </p:sp>
      <p:pic>
        <p:nvPicPr>
          <p:cNvPr id="1033" name="Picture 9"/>
          <p:cNvPicPr>
            <a:picLocks noChangeAspect="1" noChangeArrowheads="1"/>
          </p:cNvPicPr>
          <p:nvPr/>
        </p:nvPicPr>
        <p:blipFill rotWithShape="1">
          <a:blip r:embed="rId2">
            <a:extLst>
              <a:ext uri="{BEBA8EAE-BF5A-486C-A8C5-ECC9F3942E4B}">
                <a14:imgProps xmlns="" xmlns:a14="http://schemas.microsoft.com/office/drawing/2010/main">
                  <a14:imgLayer r:embed="rId3">
                    <a14:imgEffect>
                      <a14:backgroundRemoval t="20988" b="75386" l="69" r="100000"/>
                    </a14:imgEffect>
                  </a14:imgLayer>
                </a14:imgProps>
              </a:ext>
              <a:ext uri="{28A0092B-C50C-407E-A947-70E740481C1C}">
                <a14:useLocalDpi xmlns="" xmlns:a14="http://schemas.microsoft.com/office/drawing/2010/main" val="0"/>
              </a:ext>
            </a:extLst>
          </a:blip>
          <a:srcRect b="18557"/>
          <a:stretch/>
        </p:blipFill>
        <p:spPr bwMode="auto">
          <a:xfrm>
            <a:off x="172371" y="748150"/>
            <a:ext cx="8858250" cy="5334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TextBox 8"/>
          <p:cNvSpPr txBox="1">
            <a:spLocks noChangeArrowheads="1"/>
          </p:cNvSpPr>
          <p:nvPr/>
        </p:nvSpPr>
        <p:spPr bwMode="auto">
          <a:xfrm>
            <a:off x="1371600" y="1676400"/>
            <a:ext cx="6610810" cy="1015663"/>
          </a:xfrm>
          <a:prstGeom prst="rect">
            <a:avLst/>
          </a:prstGeom>
          <a:solidFill>
            <a:srgbClr val="00FFFF">
              <a:alpha val="41961"/>
            </a:srgbClr>
          </a:solidFill>
          <a:ln>
            <a:noFill/>
          </a:ln>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r>
              <a:rPr lang="en-US" sz="6000" b="1" dirty="0" smtClean="0">
                <a:ln w="28575">
                  <a:solidFill>
                    <a:srgbClr val="FF0000"/>
                  </a:solidFill>
                </a:ln>
                <a:solidFill>
                  <a:prstClr val="white"/>
                </a:solidFill>
                <a:latin typeface=".VnBodoni" pitchFamily="34" charset="0"/>
                <a:cs typeface="Arial" pitchFamily="34" charset="0"/>
              </a:rPr>
              <a:t>ENGLISH 8</a:t>
            </a:r>
            <a:endParaRPr lang="en-US" sz="7200" b="1" dirty="0">
              <a:ln w="28575">
                <a:solidFill>
                  <a:srgbClr val="FF0000"/>
                </a:solidFill>
              </a:ln>
              <a:solidFill>
                <a:prstClr val="white"/>
              </a:solidFill>
              <a:latin typeface=".VnBodoni" pitchFamily="34" charset="0"/>
              <a:cs typeface="Arial" pitchFamily="34" charset="0"/>
            </a:endParaRPr>
          </a:p>
        </p:txBody>
      </p:sp>
    </p:spTree>
    <p:extLst>
      <p:ext uri="{BB962C8B-B14F-4D97-AF65-F5344CB8AC3E}">
        <p14:creationId xmlns="" xmlns:p14="http://schemas.microsoft.com/office/powerpoint/2010/main" val="2049837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7504" y="43638"/>
            <a:ext cx="2499530" cy="830997"/>
          </a:xfrm>
          <a:prstGeom prst="rect">
            <a:avLst/>
          </a:prstGeom>
        </p:spPr>
        <p:txBody>
          <a:bodyPr wrap="none">
            <a:spAutoFit/>
          </a:bodyPr>
          <a:lstStyle/>
          <a:p>
            <a:r>
              <a:rPr lang="en-US" sz="4800" b="1" dirty="0" smtClean="0">
                <a:ln>
                  <a:solidFill>
                    <a:srgbClr val="FF0000"/>
                  </a:solidFill>
                </a:ln>
                <a:solidFill>
                  <a:srgbClr val="FFFF00"/>
                </a:solidFill>
                <a:latin typeface="Arial" pitchFamily="34" charset="0"/>
                <a:cs typeface="Arial" pitchFamily="34" charset="0"/>
              </a:rPr>
              <a:t>Writing:</a:t>
            </a:r>
            <a:endParaRPr lang="en-US" sz="4800" b="1" dirty="0">
              <a:ln>
                <a:solidFill>
                  <a:srgbClr val="FF0000"/>
                </a:solidFill>
              </a:ln>
              <a:solidFill>
                <a:srgbClr val="FFFF00"/>
              </a:solidFill>
              <a:latin typeface="Arial" pitchFamily="34" charset="0"/>
              <a:cs typeface="Arial" pitchFamily="34" charset="0"/>
            </a:endParaRPr>
          </a:p>
        </p:txBody>
      </p:sp>
      <p:sp>
        <p:nvSpPr>
          <p:cNvPr id="4" name="Rectangle 3"/>
          <p:cNvSpPr/>
          <p:nvPr/>
        </p:nvSpPr>
        <p:spPr>
          <a:xfrm>
            <a:off x="0" y="980728"/>
            <a:ext cx="9144000" cy="2862322"/>
          </a:xfrm>
          <a:prstGeom prst="rect">
            <a:avLst/>
          </a:prstGeom>
        </p:spPr>
        <p:txBody>
          <a:bodyPr wrap="square">
            <a:spAutoFit/>
          </a:bodyPr>
          <a:lstStyle/>
          <a:p>
            <a:pPr algn="just">
              <a:spcBef>
                <a:spcPts val="1200"/>
              </a:spcBef>
              <a:spcAft>
                <a:spcPts val="1200"/>
              </a:spcAft>
            </a:pPr>
            <a:r>
              <a:rPr lang="en-US" sz="3200" b="1" dirty="0" smtClean="0">
                <a:solidFill>
                  <a:srgbClr val="FF0000"/>
                </a:solidFill>
                <a:latin typeface="Arial" pitchFamily="34" charset="0"/>
                <a:cs typeface="Arial" pitchFamily="34" charset="0"/>
              </a:rPr>
              <a:t>4. What </a:t>
            </a:r>
            <a:r>
              <a:rPr lang="en-US" sz="3200" b="1" dirty="0">
                <a:solidFill>
                  <a:srgbClr val="FF0000"/>
                </a:solidFill>
                <a:latin typeface="Arial" pitchFamily="34" charset="0"/>
                <a:cs typeface="Arial" pitchFamily="34" charset="0"/>
              </a:rPr>
              <a:t>do you </a:t>
            </a:r>
            <a:r>
              <a:rPr lang="en-US" sz="3200" b="1" dirty="0" smtClean="0">
                <a:solidFill>
                  <a:srgbClr val="FF0000"/>
                </a:solidFill>
                <a:latin typeface="Arial" pitchFamily="34" charset="0"/>
                <a:cs typeface="Arial" pitchFamily="34" charset="0"/>
              </a:rPr>
              <a:t>think?</a:t>
            </a:r>
          </a:p>
          <a:p>
            <a:pPr algn="just">
              <a:spcBef>
                <a:spcPts val="1200"/>
              </a:spcBef>
              <a:spcAft>
                <a:spcPts val="1200"/>
              </a:spcAft>
            </a:pPr>
            <a:r>
              <a:rPr lang="en-US" sz="3200" b="1" dirty="0" smtClean="0">
                <a:solidFill>
                  <a:srgbClr val="FF0000"/>
                </a:solidFill>
                <a:latin typeface="Arial" pitchFamily="34" charset="0"/>
                <a:cs typeface="Arial" pitchFamily="34" charset="0"/>
              </a:rPr>
              <a:t>Which </a:t>
            </a:r>
            <a:r>
              <a:rPr lang="en-US" sz="3200" b="1" dirty="0">
                <a:solidFill>
                  <a:srgbClr val="FF0000"/>
                </a:solidFill>
                <a:latin typeface="Arial" pitchFamily="34" charset="0"/>
                <a:cs typeface="Arial" pitchFamily="34" charset="0"/>
              </a:rPr>
              <a:t>change(s) in the Listening do you see </a:t>
            </a:r>
            <a:r>
              <a:rPr lang="en-US" sz="3200" b="1" dirty="0" smtClean="0">
                <a:solidFill>
                  <a:srgbClr val="FF0000"/>
                </a:solidFill>
                <a:latin typeface="Arial" pitchFamily="34" charset="0"/>
                <a:cs typeface="Arial" pitchFamily="34" charset="0"/>
              </a:rPr>
              <a:t>as positive</a:t>
            </a:r>
            <a:r>
              <a:rPr lang="en-US" sz="3200" b="1" dirty="0">
                <a:solidFill>
                  <a:srgbClr val="FF0000"/>
                </a:solidFill>
                <a:latin typeface="Arial" pitchFamily="34" charset="0"/>
                <a:cs typeface="Arial" pitchFamily="34" charset="0"/>
              </a:rPr>
              <a:t>? Which do you see as negative</a:t>
            </a:r>
            <a:r>
              <a:rPr lang="en-US" sz="3200" b="1" dirty="0" smtClean="0">
                <a:solidFill>
                  <a:srgbClr val="FF0000"/>
                </a:solidFill>
                <a:latin typeface="Arial" pitchFamily="34" charset="0"/>
                <a:cs typeface="Arial" pitchFamily="34" charset="0"/>
              </a:rPr>
              <a:t>? Support </a:t>
            </a:r>
            <a:r>
              <a:rPr lang="en-US" sz="3200" b="1" dirty="0">
                <a:solidFill>
                  <a:srgbClr val="FF0000"/>
                </a:solidFill>
                <a:latin typeface="Arial" pitchFamily="34" charset="0"/>
                <a:cs typeface="Arial" pitchFamily="34" charset="0"/>
              </a:rPr>
              <a:t>your opinion with a reason. Write it out</a:t>
            </a:r>
            <a:r>
              <a:rPr lang="en-US" sz="3200" b="1" dirty="0" smtClean="0">
                <a:solidFill>
                  <a:srgbClr val="FF0000"/>
                </a:solidFill>
                <a:latin typeface="Arial" pitchFamily="34" charset="0"/>
                <a:cs typeface="Arial" pitchFamily="34" charset="0"/>
              </a:rPr>
              <a:t>.</a:t>
            </a:r>
            <a:endParaRPr lang="en-US" sz="3200" b="1" dirty="0">
              <a:solidFill>
                <a:schemeClr val="bg1"/>
              </a:solidFill>
              <a:latin typeface="Arial" pitchFamily="34" charset="0"/>
              <a:cs typeface="Arial" pitchFamily="34" charset="0"/>
            </a:endParaRPr>
          </a:p>
        </p:txBody>
      </p:sp>
      <p:sp>
        <p:nvSpPr>
          <p:cNvPr id="5" name="Rectangle 4"/>
          <p:cNvSpPr/>
          <p:nvPr/>
        </p:nvSpPr>
        <p:spPr>
          <a:xfrm>
            <a:off x="0" y="4247217"/>
            <a:ext cx="9143999" cy="2455609"/>
          </a:xfrm>
          <a:prstGeom prst="rect">
            <a:avLst/>
          </a:prstGeom>
        </p:spPr>
        <p:txBody>
          <a:bodyPr wrap="square">
            <a:spAutoFit/>
          </a:bodyPr>
          <a:lstStyle/>
          <a:p>
            <a:pPr lvl="0" algn="just">
              <a:lnSpc>
                <a:spcPts val="4400"/>
              </a:lnSpc>
              <a:spcBef>
                <a:spcPts val="600"/>
              </a:spcBef>
              <a:spcAft>
                <a:spcPts val="600"/>
              </a:spcAft>
            </a:pPr>
            <a:r>
              <a:rPr lang="en-US" sz="3200" b="1" i="1" dirty="0" smtClean="0">
                <a:solidFill>
                  <a:srgbClr val="00FF00"/>
                </a:solidFill>
                <a:latin typeface="Arial" pitchFamily="34" charset="0"/>
                <a:cs typeface="Arial" pitchFamily="34" charset="0"/>
              </a:rPr>
              <a:t>Example:</a:t>
            </a:r>
          </a:p>
          <a:p>
            <a:pPr lvl="0" algn="just">
              <a:lnSpc>
                <a:spcPts val="4400"/>
              </a:lnSpc>
              <a:spcBef>
                <a:spcPts val="600"/>
              </a:spcBef>
              <a:spcAft>
                <a:spcPts val="600"/>
              </a:spcAft>
            </a:pPr>
            <a:r>
              <a:rPr lang="en-US" sz="3200" b="1" dirty="0" smtClean="0">
                <a:solidFill>
                  <a:prstClr val="white"/>
                </a:solidFill>
                <a:latin typeface="Arial" pitchFamily="34" charset="0"/>
                <a:cs typeface="Arial" pitchFamily="34" charset="0"/>
              </a:rPr>
              <a:t>It’s </a:t>
            </a:r>
            <a:r>
              <a:rPr lang="en-US" sz="3200" b="1" dirty="0">
                <a:solidFill>
                  <a:prstClr val="white"/>
                </a:solidFill>
                <a:latin typeface="Arial" pitchFamily="34" charset="0"/>
                <a:cs typeface="Arial" pitchFamily="34" charset="0"/>
              </a:rPr>
              <a:t>good for the villagers to have TVs. They can now have more fun and learn more about diﬀerent people and diﬀerent places. </a:t>
            </a:r>
          </a:p>
        </p:txBody>
      </p:sp>
      <p:sp>
        <p:nvSpPr>
          <p:cNvPr id="6" name="Oval 3"/>
          <p:cNvSpPr>
            <a:spLocks noChangeArrowheads="1"/>
          </p:cNvSpPr>
          <p:nvPr/>
        </p:nvSpPr>
        <p:spPr bwMode="auto">
          <a:xfrm>
            <a:off x="5562600" y="0"/>
            <a:ext cx="3384376" cy="446856"/>
          </a:xfrm>
          <a:prstGeom prst="ellipse">
            <a:avLst/>
          </a:prstGeom>
          <a:noFill/>
          <a:ln>
            <a:noFill/>
          </a:ln>
          <a:effectLst/>
          <a:extLst>
            <a:ext uri="{909E8E84-426E-40DD-AFC4-6F175D3DCCD1}">
              <a14:hiddenFill xmlns="" xmlns:a14="http://schemas.microsoft.com/office/drawing/2010/main">
                <a:solidFill>
                  <a:schemeClr val="tx1"/>
                </a:solidFill>
              </a14:hiddenFill>
            </a:ext>
            <a:ext uri="{91240B29-F687-4F45-9708-019B960494DF}">
              <a14:hiddenLine xmlns="" xmlns:a14="http://schemas.microsoft.com/office/drawing/2010/main" w="762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a:fld id="{66E7EB25-A9B4-47A9-A6E1-1D8455909915}" type="datetime2">
              <a:rPr lang="en-US" b="1">
                <a:solidFill>
                  <a:schemeClr val="bg1"/>
                </a:solidFill>
                <a:latin typeface="Arial" pitchFamily="34" charset="0"/>
                <a:cs typeface="Arial" pitchFamily="34" charset="0"/>
              </a:rPr>
              <a:pPr algn="ctr"/>
              <a:t>Monday, October 04, 2021</a:t>
            </a:fld>
            <a:endParaRPr lang="en-US" sz="2400" b="1" dirty="0">
              <a:solidFill>
                <a:schemeClr val="bg1"/>
              </a:solidFill>
              <a:latin typeface="Arial" pitchFamily="34" charset="0"/>
              <a:cs typeface="Arial" pitchFamily="34" charset="0"/>
            </a:endParaRPr>
          </a:p>
        </p:txBody>
      </p:sp>
    </p:spTree>
    <p:extLst>
      <p:ext uri="{BB962C8B-B14F-4D97-AF65-F5344CB8AC3E}">
        <p14:creationId xmlns="" xmlns:p14="http://schemas.microsoft.com/office/powerpoint/2010/main" val="2197414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13502"/>
            <a:ext cx="9144000" cy="6171882"/>
          </a:xfrm>
          <a:prstGeom prst="rect">
            <a:avLst/>
          </a:prstGeom>
        </p:spPr>
        <p:txBody>
          <a:bodyPr wrap="square">
            <a:spAutoFit/>
          </a:bodyPr>
          <a:lstStyle/>
          <a:p>
            <a:pPr marL="265113" indent="-265113" algn="just">
              <a:lnSpc>
                <a:spcPts val="3900"/>
              </a:lnSpc>
              <a:spcBef>
                <a:spcPts val="1200"/>
              </a:spcBef>
              <a:spcAft>
                <a:spcPts val="1200"/>
              </a:spcAft>
            </a:pPr>
            <a:r>
              <a:rPr lang="en-US" sz="3000" b="1" spc="-50" dirty="0" smtClean="0">
                <a:solidFill>
                  <a:schemeClr val="bg1"/>
                </a:solidFill>
                <a:latin typeface="Arial" panose="020B0604020202020204" pitchFamily="34" charset="0"/>
                <a:cs typeface="Arial" panose="020B0604020202020204" pitchFamily="34" charset="0"/>
              </a:rPr>
              <a:t>- </a:t>
            </a:r>
            <a:r>
              <a:rPr lang="en-US" sz="3000" b="1" spc="-130" dirty="0" smtClean="0">
                <a:solidFill>
                  <a:schemeClr val="bg1"/>
                </a:solidFill>
                <a:latin typeface="Arial" panose="020B0604020202020204" pitchFamily="34" charset="0"/>
                <a:cs typeface="Arial" panose="020B0604020202020204" pitchFamily="34" charset="0"/>
              </a:rPr>
              <a:t>I </a:t>
            </a:r>
            <a:r>
              <a:rPr lang="en-US" sz="3000" b="1" spc="-130" dirty="0">
                <a:solidFill>
                  <a:schemeClr val="bg1"/>
                </a:solidFill>
                <a:latin typeface="Arial" panose="020B0604020202020204" pitchFamily="34" charset="0"/>
                <a:cs typeface="Arial" panose="020B0604020202020204" pitchFamily="34" charset="0"/>
              </a:rPr>
              <a:t>think electric </a:t>
            </a:r>
            <a:r>
              <a:rPr lang="en-US" sz="3000" b="1" spc="-130" dirty="0" smtClean="0">
                <a:solidFill>
                  <a:schemeClr val="bg1"/>
                </a:solidFill>
                <a:latin typeface="Arial" panose="020B0604020202020204" pitchFamily="34" charset="0"/>
                <a:cs typeface="Arial" panose="020B0604020202020204" pitchFamily="34" charset="0"/>
              </a:rPr>
              <a:t>light plays </a:t>
            </a:r>
            <a:r>
              <a:rPr lang="en-US" sz="3000" b="1" spc="-130" dirty="0">
                <a:solidFill>
                  <a:schemeClr val="bg1"/>
                </a:solidFill>
                <a:latin typeface="Arial" panose="020B0604020202020204" pitchFamily="34" charset="0"/>
                <a:cs typeface="Arial" panose="020B0604020202020204" pitchFamily="34" charset="0"/>
              </a:rPr>
              <a:t>a very important part </a:t>
            </a:r>
            <a:r>
              <a:rPr lang="en-US" sz="3000" b="1" spc="-130" dirty="0" smtClean="0">
                <a:solidFill>
                  <a:schemeClr val="bg1"/>
                </a:solidFill>
                <a:latin typeface="Arial" panose="020B0604020202020204" pitchFamily="34" charset="0"/>
                <a:cs typeface="Arial" panose="020B0604020202020204" pitchFamily="34" charset="0"/>
              </a:rPr>
              <a:t>in the </a:t>
            </a:r>
            <a:r>
              <a:rPr lang="en-US" sz="3000" b="1" spc="-130" dirty="0">
                <a:solidFill>
                  <a:schemeClr val="bg1"/>
                </a:solidFill>
                <a:latin typeface="Arial" panose="020B0604020202020204" pitchFamily="34" charset="0"/>
                <a:cs typeface="Arial" panose="020B0604020202020204" pitchFamily="34" charset="0"/>
              </a:rPr>
              <a:t>life of the villagers. It helps people </a:t>
            </a:r>
            <a:r>
              <a:rPr lang="en-US" sz="3000" b="1" spc="-130" dirty="0" smtClean="0">
                <a:solidFill>
                  <a:schemeClr val="bg1"/>
                </a:solidFill>
                <a:latin typeface="Arial" panose="020B0604020202020204" pitchFamily="34" charset="0"/>
                <a:cs typeface="Arial" panose="020B0604020202020204" pitchFamily="34" charset="0"/>
              </a:rPr>
              <a:t>see everything </a:t>
            </a:r>
            <a:r>
              <a:rPr lang="en-US" sz="3000" b="1" spc="-130" dirty="0">
                <a:solidFill>
                  <a:schemeClr val="bg1"/>
                </a:solidFill>
                <a:latin typeface="Arial" panose="020B0604020202020204" pitchFamily="34" charset="0"/>
                <a:cs typeface="Arial" panose="020B0604020202020204" pitchFamily="34" charset="0"/>
              </a:rPr>
              <a:t>clearly at night so they can do </a:t>
            </a:r>
            <a:r>
              <a:rPr lang="en-US" sz="3000" b="1" spc="-130" dirty="0" smtClean="0">
                <a:solidFill>
                  <a:schemeClr val="bg1"/>
                </a:solidFill>
                <a:latin typeface="Arial" panose="020B0604020202020204" pitchFamily="34" charset="0"/>
                <a:cs typeface="Arial" panose="020B0604020202020204" pitchFamily="34" charset="0"/>
              </a:rPr>
              <a:t>more work.</a:t>
            </a:r>
          </a:p>
          <a:p>
            <a:pPr marL="265113" indent="-265113" algn="just">
              <a:lnSpc>
                <a:spcPts val="3900"/>
              </a:lnSpc>
              <a:spcBef>
                <a:spcPts val="1200"/>
              </a:spcBef>
              <a:spcAft>
                <a:spcPts val="1200"/>
              </a:spcAft>
            </a:pPr>
            <a:r>
              <a:rPr lang="en-US" sz="3000" b="1" dirty="0" smtClean="0">
                <a:solidFill>
                  <a:schemeClr val="bg1"/>
                </a:solidFill>
                <a:latin typeface="Arial" panose="020B0604020202020204" pitchFamily="34" charset="0"/>
                <a:cs typeface="Arial" panose="020B0604020202020204" pitchFamily="34" charset="0"/>
              </a:rPr>
              <a:t>- A </a:t>
            </a:r>
            <a:r>
              <a:rPr lang="en-US" sz="3000" b="1" dirty="0">
                <a:solidFill>
                  <a:schemeClr val="bg1"/>
                </a:solidFill>
                <a:latin typeface="Arial" panose="020B0604020202020204" pitchFamily="34" charset="0"/>
                <a:cs typeface="Arial" panose="020B0604020202020204" pitchFamily="34" charset="0"/>
              </a:rPr>
              <a:t>nearby school is very helpful to people here because they don't have go to a long way to school, which very dangerous in rainy seasons. It will help develop the village</a:t>
            </a:r>
            <a:r>
              <a:rPr lang="en-US" sz="3000" b="1" dirty="0" smtClean="0">
                <a:solidFill>
                  <a:schemeClr val="bg1"/>
                </a:solidFill>
                <a:latin typeface="Arial" panose="020B0604020202020204" pitchFamily="34" charset="0"/>
                <a:cs typeface="Arial" panose="020B0604020202020204" pitchFamily="34" charset="0"/>
              </a:rPr>
              <a:t>.</a:t>
            </a:r>
          </a:p>
          <a:p>
            <a:pPr marL="265113" indent="-265113" algn="just">
              <a:lnSpc>
                <a:spcPts val="3900"/>
              </a:lnSpc>
              <a:spcBef>
                <a:spcPts val="1200"/>
              </a:spcBef>
              <a:spcAft>
                <a:spcPts val="1200"/>
              </a:spcAft>
            </a:pPr>
            <a:r>
              <a:rPr lang="en-US" sz="3000" b="1" dirty="0" smtClean="0">
                <a:solidFill>
                  <a:schemeClr val="bg1"/>
                </a:solidFill>
                <a:latin typeface="Arial" panose="020B0604020202020204" pitchFamily="34" charset="0"/>
                <a:cs typeface="Arial" panose="020B0604020202020204" pitchFamily="34" charset="0"/>
              </a:rPr>
              <a:t>- </a:t>
            </a:r>
            <a:r>
              <a:rPr lang="en-US" sz="3000" b="1" spc="-50" dirty="0">
                <a:solidFill>
                  <a:schemeClr val="bg1"/>
                </a:solidFill>
                <a:latin typeface="Arial" panose="020B0604020202020204" pitchFamily="34" charset="0"/>
                <a:cs typeface="Arial" panose="020B0604020202020204" pitchFamily="34" charset="0"/>
              </a:rPr>
              <a:t>I believe that more people will go to the village to experience life here, which is a good thing for the villagers because they can develop tourism. They will have more work and more money.</a:t>
            </a:r>
          </a:p>
        </p:txBody>
      </p:sp>
      <p:sp>
        <p:nvSpPr>
          <p:cNvPr id="4" name="Rectangle 3"/>
          <p:cNvSpPr/>
          <p:nvPr/>
        </p:nvSpPr>
        <p:spPr>
          <a:xfrm>
            <a:off x="14748" y="33040"/>
            <a:ext cx="4716016" cy="656590"/>
          </a:xfrm>
          <a:prstGeom prst="rect">
            <a:avLst/>
          </a:prstGeom>
        </p:spPr>
        <p:txBody>
          <a:bodyPr wrap="square">
            <a:spAutoFit/>
          </a:bodyPr>
          <a:lstStyle/>
          <a:p>
            <a:pPr lvl="0" algn="just">
              <a:lnSpc>
                <a:spcPts val="4400"/>
              </a:lnSpc>
              <a:spcBef>
                <a:spcPts val="600"/>
              </a:spcBef>
              <a:spcAft>
                <a:spcPts val="600"/>
              </a:spcAft>
            </a:pPr>
            <a:r>
              <a:rPr lang="en-US" sz="3200" b="1" i="1" dirty="0" smtClean="0">
                <a:solidFill>
                  <a:srgbClr val="00FF00"/>
                </a:solidFill>
                <a:latin typeface="Arial" pitchFamily="34" charset="0"/>
                <a:cs typeface="Arial" pitchFamily="34" charset="0"/>
              </a:rPr>
              <a:t>More suggested ideas:</a:t>
            </a:r>
            <a:endParaRPr lang="en-US" sz="3200" b="1" i="1" dirty="0">
              <a:solidFill>
                <a:srgbClr val="00FF00"/>
              </a:solidFill>
              <a:latin typeface="Arial" pitchFamily="34" charset="0"/>
              <a:cs typeface="Arial" pitchFamily="34" charset="0"/>
            </a:endParaRPr>
          </a:p>
        </p:txBody>
      </p:sp>
    </p:spTree>
    <p:extLst>
      <p:ext uri="{BB962C8B-B14F-4D97-AF65-F5344CB8AC3E}">
        <p14:creationId xmlns="" xmlns:p14="http://schemas.microsoft.com/office/powerpoint/2010/main" val="4086521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 y="11894"/>
            <a:ext cx="9143999" cy="1046440"/>
          </a:xfrm>
          <a:prstGeom prst="rect">
            <a:avLst/>
          </a:prstGeom>
        </p:spPr>
        <p:txBody>
          <a:bodyPr wrap="square">
            <a:spAutoFit/>
          </a:bodyPr>
          <a:lstStyle/>
          <a:p>
            <a:pPr marL="442913" indent="-442913"/>
            <a:r>
              <a:rPr lang="en-US" sz="3100" b="1" spc="-100" dirty="0" smtClean="0">
                <a:solidFill>
                  <a:srgbClr val="FF0000"/>
                </a:solidFill>
                <a:latin typeface="Arial" pitchFamily="34" charset="0"/>
                <a:cs typeface="Arial" pitchFamily="34" charset="0"/>
              </a:rPr>
              <a:t>5. Work </a:t>
            </a:r>
            <a:r>
              <a:rPr lang="en-US" sz="3100" b="1" spc="-100" dirty="0">
                <a:solidFill>
                  <a:srgbClr val="FF0000"/>
                </a:solidFill>
                <a:latin typeface="Arial" pitchFamily="34" charset="0"/>
                <a:cs typeface="Arial" pitchFamily="34" charset="0"/>
              </a:rPr>
              <a:t>in groups. Discuss and </a:t>
            </a:r>
            <a:r>
              <a:rPr lang="en-US" sz="3100" b="1" spc="-100" dirty="0" smtClean="0">
                <a:solidFill>
                  <a:srgbClr val="FF0000"/>
                </a:solidFill>
                <a:latin typeface="Arial" pitchFamily="34" charset="0"/>
                <a:cs typeface="Arial" pitchFamily="34" charset="0"/>
              </a:rPr>
              <a:t>find </a:t>
            </a:r>
            <a:r>
              <a:rPr lang="en-US" sz="3100" b="1" spc="-100" dirty="0">
                <a:solidFill>
                  <a:srgbClr val="FF0000"/>
                </a:solidFill>
                <a:latin typeface="Arial" pitchFamily="34" charset="0"/>
                <a:cs typeface="Arial" pitchFamily="34" charset="0"/>
              </a:rPr>
              <a:t>some changes in a rural area. Make notes of the changes. </a:t>
            </a:r>
          </a:p>
        </p:txBody>
      </p:sp>
      <p:sp>
        <p:nvSpPr>
          <p:cNvPr id="4" name="Rectangle 3"/>
          <p:cNvSpPr/>
          <p:nvPr/>
        </p:nvSpPr>
        <p:spPr>
          <a:xfrm>
            <a:off x="-3" y="1960892"/>
            <a:ext cx="9143999" cy="4780476"/>
          </a:xfrm>
          <a:prstGeom prst="rect">
            <a:avLst/>
          </a:prstGeom>
        </p:spPr>
        <p:txBody>
          <a:bodyPr wrap="square">
            <a:spAutoFit/>
          </a:bodyPr>
          <a:lstStyle/>
          <a:p>
            <a:pPr marL="633413" indent="-633413" algn="just">
              <a:lnSpc>
                <a:spcPts val="3700"/>
              </a:lnSpc>
              <a:spcBef>
                <a:spcPts val="1200"/>
              </a:spcBef>
              <a:spcAft>
                <a:spcPts val="600"/>
              </a:spcAft>
            </a:pPr>
            <a:r>
              <a:rPr lang="en-US" sz="3000" b="1" spc="-50" dirty="0">
                <a:solidFill>
                  <a:schemeClr val="bg1"/>
                </a:solidFill>
                <a:latin typeface="Arial" panose="020B0604020202020204" pitchFamily="34" charset="0"/>
                <a:cs typeface="Arial" panose="020B0604020202020204" pitchFamily="34" charset="0"/>
              </a:rPr>
              <a:t>A: </a:t>
            </a:r>
            <a:r>
              <a:rPr lang="en-US" sz="3000" b="1" spc="-50" dirty="0" smtClean="0">
                <a:solidFill>
                  <a:schemeClr val="bg1"/>
                </a:solidFill>
                <a:latin typeface="Arial" panose="020B0604020202020204" pitchFamily="34" charset="0"/>
                <a:cs typeface="Arial" panose="020B0604020202020204" pitchFamily="34" charset="0"/>
              </a:rPr>
              <a:t>	The </a:t>
            </a:r>
            <a:r>
              <a:rPr lang="en-US" sz="3000" b="1" spc="-50" dirty="0">
                <a:solidFill>
                  <a:schemeClr val="bg1"/>
                </a:solidFill>
                <a:latin typeface="Arial" panose="020B0604020202020204" pitchFamily="34" charset="0"/>
                <a:cs typeface="Arial" panose="020B0604020202020204" pitchFamily="34" charset="0"/>
              </a:rPr>
              <a:t>rural area changes so much now.</a:t>
            </a:r>
          </a:p>
          <a:p>
            <a:pPr marL="633413" indent="-633413" algn="just">
              <a:lnSpc>
                <a:spcPts val="3700"/>
              </a:lnSpc>
              <a:spcBef>
                <a:spcPts val="1200"/>
              </a:spcBef>
              <a:spcAft>
                <a:spcPts val="600"/>
              </a:spcAft>
            </a:pPr>
            <a:r>
              <a:rPr lang="en-US" sz="3000" b="1" spc="-50" dirty="0" smtClean="0">
                <a:solidFill>
                  <a:schemeClr val="bg1"/>
                </a:solidFill>
                <a:latin typeface="Arial" panose="020B0604020202020204" pitchFamily="34" charset="0"/>
                <a:cs typeface="Arial" panose="020B0604020202020204" pitchFamily="34" charset="0"/>
              </a:rPr>
              <a:t>B</a:t>
            </a:r>
            <a:r>
              <a:rPr lang="en-US" sz="3000" b="1" spc="-50" dirty="0">
                <a:solidFill>
                  <a:schemeClr val="bg1"/>
                </a:solidFill>
                <a:latin typeface="Arial" panose="020B0604020202020204" pitchFamily="34" charset="0"/>
                <a:cs typeface="Arial" panose="020B0604020202020204" pitchFamily="34" charset="0"/>
              </a:rPr>
              <a:t>: </a:t>
            </a:r>
            <a:r>
              <a:rPr lang="en-US" sz="3000" b="1" spc="-50" dirty="0" smtClean="0">
                <a:solidFill>
                  <a:schemeClr val="bg1"/>
                </a:solidFill>
                <a:latin typeface="Arial" panose="020B0604020202020204" pitchFamily="34" charset="0"/>
                <a:cs typeface="Arial" panose="020B0604020202020204" pitchFamily="34" charset="0"/>
              </a:rPr>
              <a:t>	Really</a:t>
            </a:r>
            <a:r>
              <a:rPr lang="en-US" sz="3000" b="1" spc="-50" dirty="0">
                <a:solidFill>
                  <a:schemeClr val="bg1"/>
                </a:solidFill>
                <a:latin typeface="Arial" panose="020B0604020202020204" pitchFamily="34" charset="0"/>
                <a:cs typeface="Arial" panose="020B0604020202020204" pitchFamily="34" charset="0"/>
              </a:rPr>
              <a:t>? What is the change?</a:t>
            </a:r>
          </a:p>
          <a:p>
            <a:pPr marL="633413" indent="-633413" algn="just">
              <a:lnSpc>
                <a:spcPts val="3700"/>
              </a:lnSpc>
              <a:spcBef>
                <a:spcPts val="1200"/>
              </a:spcBef>
              <a:spcAft>
                <a:spcPts val="600"/>
              </a:spcAft>
            </a:pPr>
            <a:r>
              <a:rPr lang="en-US" sz="3000" b="1" spc="-50" dirty="0" smtClean="0">
                <a:solidFill>
                  <a:schemeClr val="bg1"/>
                </a:solidFill>
                <a:latin typeface="Arial" panose="020B0604020202020204" pitchFamily="34" charset="0"/>
                <a:cs typeface="Arial" panose="020B0604020202020204" pitchFamily="34" charset="0"/>
              </a:rPr>
              <a:t>A</a:t>
            </a:r>
            <a:r>
              <a:rPr lang="en-US" sz="3000" b="1" spc="-50" dirty="0">
                <a:solidFill>
                  <a:schemeClr val="bg1"/>
                </a:solidFill>
                <a:latin typeface="Arial" panose="020B0604020202020204" pitchFamily="34" charset="0"/>
                <a:cs typeface="Arial" panose="020B0604020202020204" pitchFamily="34" charset="0"/>
              </a:rPr>
              <a:t>: </a:t>
            </a:r>
            <a:r>
              <a:rPr lang="en-US" sz="3000" b="1" spc="-50" dirty="0" smtClean="0">
                <a:solidFill>
                  <a:schemeClr val="bg1"/>
                </a:solidFill>
                <a:latin typeface="Arial" panose="020B0604020202020204" pitchFamily="34" charset="0"/>
                <a:cs typeface="Arial" panose="020B0604020202020204" pitchFamily="34" charset="0"/>
              </a:rPr>
              <a:t>	People </a:t>
            </a:r>
            <a:r>
              <a:rPr lang="en-US" sz="3000" b="1" spc="-50" dirty="0">
                <a:solidFill>
                  <a:schemeClr val="bg1"/>
                </a:solidFill>
                <a:latin typeface="Arial" panose="020B0604020202020204" pitchFamily="34" charset="0"/>
                <a:cs typeface="Arial" panose="020B0604020202020204" pitchFamily="34" charset="0"/>
              </a:rPr>
              <a:t>don't use buffaloes for transport. They use motorbikes. They have running water, electricity and TVs at home.</a:t>
            </a:r>
          </a:p>
          <a:p>
            <a:pPr marL="633413" indent="-633413" algn="just">
              <a:lnSpc>
                <a:spcPts val="3700"/>
              </a:lnSpc>
              <a:spcBef>
                <a:spcPts val="1200"/>
              </a:spcBef>
              <a:spcAft>
                <a:spcPts val="600"/>
              </a:spcAft>
            </a:pPr>
            <a:r>
              <a:rPr lang="en-US" sz="3000" b="1" spc="-50" dirty="0" smtClean="0">
                <a:solidFill>
                  <a:schemeClr val="bg1"/>
                </a:solidFill>
                <a:latin typeface="Arial" panose="020B0604020202020204" pitchFamily="34" charset="0"/>
                <a:cs typeface="Arial" panose="020B0604020202020204" pitchFamily="34" charset="0"/>
              </a:rPr>
              <a:t>B</a:t>
            </a:r>
            <a:r>
              <a:rPr lang="en-US" sz="3000" b="1" spc="-50" dirty="0">
                <a:solidFill>
                  <a:schemeClr val="bg1"/>
                </a:solidFill>
                <a:latin typeface="Arial" panose="020B0604020202020204" pitchFamily="34" charset="0"/>
                <a:cs typeface="Arial" panose="020B0604020202020204" pitchFamily="34" charset="0"/>
              </a:rPr>
              <a:t>: </a:t>
            </a:r>
            <a:r>
              <a:rPr lang="en-US" sz="3000" b="1" spc="-50" dirty="0" smtClean="0">
                <a:solidFill>
                  <a:schemeClr val="bg1"/>
                </a:solidFill>
                <a:latin typeface="Arial" panose="020B0604020202020204" pitchFamily="34" charset="0"/>
                <a:cs typeface="Arial" panose="020B0604020202020204" pitchFamily="34" charset="0"/>
              </a:rPr>
              <a:t>	Anything </a:t>
            </a:r>
            <a:r>
              <a:rPr lang="en-US" sz="3000" b="1" spc="-50" dirty="0">
                <a:solidFill>
                  <a:schemeClr val="bg1"/>
                </a:solidFill>
                <a:latin typeface="Arial" panose="020B0604020202020204" pitchFamily="34" charset="0"/>
                <a:cs typeface="Arial" panose="020B0604020202020204" pitchFamily="34" charset="0"/>
              </a:rPr>
              <a:t>else?</a:t>
            </a:r>
          </a:p>
          <a:p>
            <a:pPr marL="633413" indent="-633413" algn="just">
              <a:lnSpc>
                <a:spcPts val="3700"/>
              </a:lnSpc>
              <a:spcBef>
                <a:spcPts val="1200"/>
              </a:spcBef>
              <a:spcAft>
                <a:spcPts val="600"/>
              </a:spcAft>
            </a:pPr>
            <a:r>
              <a:rPr lang="en-US" sz="3000" b="1" spc="-50" dirty="0" smtClean="0">
                <a:solidFill>
                  <a:schemeClr val="bg1"/>
                </a:solidFill>
                <a:latin typeface="Arial" panose="020B0604020202020204" pitchFamily="34" charset="0"/>
                <a:cs typeface="Arial" panose="020B0604020202020204" pitchFamily="34" charset="0"/>
              </a:rPr>
              <a:t>A</a:t>
            </a:r>
            <a:r>
              <a:rPr lang="en-US" sz="3000" b="1" spc="-50" dirty="0">
                <a:solidFill>
                  <a:schemeClr val="bg1"/>
                </a:solidFill>
                <a:latin typeface="Arial" panose="020B0604020202020204" pitchFamily="34" charset="0"/>
                <a:cs typeface="Arial" panose="020B0604020202020204" pitchFamily="34" charset="0"/>
              </a:rPr>
              <a:t>: </a:t>
            </a:r>
            <a:r>
              <a:rPr lang="en-US" sz="3000" b="1" spc="-50" dirty="0" smtClean="0">
                <a:solidFill>
                  <a:schemeClr val="bg1"/>
                </a:solidFill>
                <a:latin typeface="Arial" panose="020B0604020202020204" pitchFamily="34" charset="0"/>
                <a:cs typeface="Arial" panose="020B0604020202020204" pitchFamily="34" charset="0"/>
              </a:rPr>
              <a:t>	The </a:t>
            </a:r>
            <a:r>
              <a:rPr lang="en-US" sz="3000" b="1" spc="-50" dirty="0">
                <a:solidFill>
                  <a:schemeClr val="bg1"/>
                </a:solidFill>
                <a:latin typeface="Arial" panose="020B0604020202020204" pitchFamily="34" charset="0"/>
                <a:cs typeface="Arial" panose="020B0604020202020204" pitchFamily="34" charset="0"/>
              </a:rPr>
              <a:t>school is near the village. There </a:t>
            </a:r>
            <a:r>
              <a:rPr lang="en-US" sz="3000" b="1" spc="-50" dirty="0" smtClean="0">
                <a:solidFill>
                  <a:schemeClr val="bg1"/>
                </a:solidFill>
                <a:latin typeface="Arial" panose="020B0604020202020204" pitchFamily="34" charset="0"/>
                <a:cs typeface="Arial" panose="020B0604020202020204" pitchFamily="34" charset="0"/>
              </a:rPr>
              <a:t>are </a:t>
            </a:r>
            <a:r>
              <a:rPr lang="en-US" sz="3000" b="1" spc="-50" dirty="0">
                <a:solidFill>
                  <a:schemeClr val="bg1"/>
                </a:solidFill>
                <a:latin typeface="Arial" panose="020B0604020202020204" pitchFamily="34" charset="0"/>
                <a:cs typeface="Arial" panose="020B0604020202020204" pitchFamily="34" charset="0"/>
              </a:rPr>
              <a:t>also </a:t>
            </a:r>
            <a:r>
              <a:rPr lang="en-US" sz="3000" b="1" spc="-50" dirty="0" smtClean="0">
                <a:solidFill>
                  <a:schemeClr val="bg1"/>
                </a:solidFill>
                <a:latin typeface="Arial" panose="020B0604020202020204" pitchFamily="34" charset="0"/>
                <a:cs typeface="Arial" panose="020B0604020202020204" pitchFamily="34" charset="0"/>
              </a:rPr>
              <a:t>good hospitals </a:t>
            </a:r>
            <a:r>
              <a:rPr lang="en-US" sz="3000" b="1" spc="-50" dirty="0">
                <a:solidFill>
                  <a:schemeClr val="bg1"/>
                </a:solidFill>
                <a:latin typeface="Arial" panose="020B0604020202020204" pitchFamily="34" charset="0"/>
                <a:cs typeface="Arial" panose="020B0604020202020204" pitchFamily="34" charset="0"/>
              </a:rPr>
              <a:t>there.</a:t>
            </a:r>
          </a:p>
        </p:txBody>
      </p:sp>
      <p:sp>
        <p:nvSpPr>
          <p:cNvPr id="5" name="Rectangle 4"/>
          <p:cNvSpPr/>
          <p:nvPr/>
        </p:nvSpPr>
        <p:spPr>
          <a:xfrm>
            <a:off x="14748" y="1116226"/>
            <a:ext cx="5061308" cy="656590"/>
          </a:xfrm>
          <a:prstGeom prst="rect">
            <a:avLst/>
          </a:prstGeom>
        </p:spPr>
        <p:txBody>
          <a:bodyPr wrap="square">
            <a:spAutoFit/>
          </a:bodyPr>
          <a:lstStyle/>
          <a:p>
            <a:pPr lvl="0" algn="just">
              <a:lnSpc>
                <a:spcPts val="4400"/>
              </a:lnSpc>
              <a:spcBef>
                <a:spcPts val="600"/>
              </a:spcBef>
              <a:spcAft>
                <a:spcPts val="600"/>
              </a:spcAft>
            </a:pPr>
            <a:r>
              <a:rPr lang="en-US" sz="3200" b="1" i="1" dirty="0" smtClean="0">
                <a:solidFill>
                  <a:srgbClr val="00FF00"/>
                </a:solidFill>
                <a:latin typeface="Arial" pitchFamily="34" charset="0"/>
                <a:cs typeface="Arial" pitchFamily="34" charset="0"/>
              </a:rPr>
              <a:t>Suggested discussion 1:</a:t>
            </a:r>
            <a:endParaRPr lang="en-US" sz="3200" b="1" i="1" dirty="0">
              <a:solidFill>
                <a:srgbClr val="00FF00"/>
              </a:solidFill>
              <a:latin typeface="Arial" pitchFamily="34" charset="0"/>
              <a:cs typeface="Arial" pitchFamily="34" charset="0"/>
            </a:endParaRPr>
          </a:p>
        </p:txBody>
      </p:sp>
    </p:spTree>
    <p:extLst>
      <p:ext uri="{BB962C8B-B14F-4D97-AF65-F5344CB8AC3E}">
        <p14:creationId xmlns="" xmlns:p14="http://schemas.microsoft.com/office/powerpoint/2010/main" val="3219962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20688"/>
            <a:ext cx="9144000" cy="6247864"/>
          </a:xfrm>
          <a:prstGeom prst="rect">
            <a:avLst/>
          </a:prstGeom>
        </p:spPr>
        <p:txBody>
          <a:bodyPr wrap="square">
            <a:spAutoFit/>
          </a:bodyPr>
          <a:lstStyle/>
          <a:p>
            <a:pPr marL="633413" indent="-633413" algn="just">
              <a:lnSpc>
                <a:spcPts val="3600"/>
              </a:lnSpc>
              <a:spcBef>
                <a:spcPts val="1000"/>
              </a:spcBef>
              <a:spcAft>
                <a:spcPts val="600"/>
              </a:spcAft>
            </a:pPr>
            <a:r>
              <a:rPr lang="en-US" sz="3000" b="1" spc="-50" dirty="0">
                <a:solidFill>
                  <a:schemeClr val="bg1"/>
                </a:solidFill>
                <a:latin typeface="Arial" panose="020B0604020202020204" pitchFamily="34" charset="0"/>
                <a:cs typeface="Arial" panose="020B0604020202020204" pitchFamily="34" charset="0"/>
              </a:rPr>
              <a:t>A: Rural areas in our country are changing so much, aren't they?</a:t>
            </a:r>
          </a:p>
          <a:p>
            <a:pPr marL="633413" indent="-633413" algn="just">
              <a:lnSpc>
                <a:spcPts val="3600"/>
              </a:lnSpc>
              <a:spcBef>
                <a:spcPts val="1000"/>
              </a:spcBef>
              <a:spcAft>
                <a:spcPts val="600"/>
              </a:spcAft>
            </a:pPr>
            <a:r>
              <a:rPr lang="en-US" sz="3000" b="1" spc="-50" dirty="0" smtClean="0">
                <a:solidFill>
                  <a:schemeClr val="bg1"/>
                </a:solidFill>
                <a:latin typeface="Arial" panose="020B0604020202020204" pitchFamily="34" charset="0"/>
                <a:cs typeface="Arial" panose="020B0604020202020204" pitchFamily="34" charset="0"/>
              </a:rPr>
              <a:t>B</a:t>
            </a:r>
            <a:r>
              <a:rPr lang="en-US" sz="3000" b="1" spc="-50" dirty="0">
                <a:solidFill>
                  <a:schemeClr val="bg1"/>
                </a:solidFill>
                <a:latin typeface="Arial" panose="020B0604020202020204" pitchFamily="34" charset="0"/>
                <a:cs typeface="Arial" panose="020B0604020202020204" pitchFamily="34" charset="0"/>
              </a:rPr>
              <a:t>: </a:t>
            </a:r>
            <a:r>
              <a:rPr lang="en-US" sz="3000" b="1" spc="-50" dirty="0" smtClean="0">
                <a:solidFill>
                  <a:schemeClr val="bg1"/>
                </a:solidFill>
                <a:latin typeface="Arial" panose="020B0604020202020204" pitchFamily="34" charset="0"/>
                <a:cs typeface="Arial" panose="020B0604020202020204" pitchFamily="34" charset="0"/>
              </a:rPr>
              <a:t>	Yes</a:t>
            </a:r>
            <a:r>
              <a:rPr lang="en-US" sz="3000" b="1" spc="-50" dirty="0">
                <a:solidFill>
                  <a:schemeClr val="bg1"/>
                </a:solidFill>
                <a:latin typeface="Arial" panose="020B0604020202020204" pitchFamily="34" charset="0"/>
                <a:cs typeface="Arial" panose="020B0604020202020204" pitchFamily="34" charset="0"/>
              </a:rPr>
              <a:t>, they are. I think the first change is </a:t>
            </a:r>
            <a:r>
              <a:rPr lang="en-US" sz="3000" b="1" spc="-50" dirty="0" smtClean="0">
                <a:solidFill>
                  <a:schemeClr val="bg1"/>
                </a:solidFill>
                <a:latin typeface="Arial" panose="020B0604020202020204" pitchFamily="34" charset="0"/>
                <a:cs typeface="Arial" panose="020B0604020202020204" pitchFamily="34" charset="0"/>
              </a:rPr>
              <a:t>that nearly </a:t>
            </a:r>
            <a:r>
              <a:rPr lang="en-US" sz="3000" b="1" spc="-50" dirty="0">
                <a:solidFill>
                  <a:schemeClr val="bg1"/>
                </a:solidFill>
                <a:latin typeface="Arial" panose="020B0604020202020204" pitchFamily="34" charset="0"/>
                <a:cs typeface="Arial" panose="020B0604020202020204" pitchFamily="34" charset="0"/>
              </a:rPr>
              <a:t>each household </a:t>
            </a:r>
            <a:r>
              <a:rPr lang="en-US" sz="3000" b="1" spc="-50" dirty="0" smtClean="0">
                <a:solidFill>
                  <a:schemeClr val="bg1"/>
                </a:solidFill>
                <a:latin typeface="Arial" panose="020B0604020202020204" pitchFamily="34" charset="0"/>
                <a:cs typeface="Arial" panose="020B0604020202020204" pitchFamily="34" charset="0"/>
              </a:rPr>
              <a:t>has </a:t>
            </a:r>
            <a:r>
              <a:rPr lang="en-US" sz="3000" b="1" spc="-50" dirty="0">
                <a:solidFill>
                  <a:schemeClr val="bg1"/>
                </a:solidFill>
                <a:latin typeface="Arial" panose="020B0604020202020204" pitchFamily="34" charset="0"/>
                <a:cs typeface="Arial" panose="020B0604020202020204" pitchFamily="34" charset="0"/>
              </a:rPr>
              <a:t>modem appliances like a fridge, a washing machine or a TV.</a:t>
            </a:r>
          </a:p>
          <a:p>
            <a:pPr marL="633413" indent="-633413" algn="just">
              <a:lnSpc>
                <a:spcPts val="3600"/>
              </a:lnSpc>
              <a:spcBef>
                <a:spcPts val="1000"/>
              </a:spcBef>
              <a:spcAft>
                <a:spcPts val="600"/>
              </a:spcAft>
            </a:pPr>
            <a:r>
              <a:rPr lang="en-US" sz="3000" b="1" spc="-50" dirty="0" smtClean="0">
                <a:solidFill>
                  <a:schemeClr val="bg1"/>
                </a:solidFill>
                <a:latin typeface="Arial" panose="020B0604020202020204" pitchFamily="34" charset="0"/>
                <a:cs typeface="Arial" panose="020B0604020202020204" pitchFamily="34" charset="0"/>
              </a:rPr>
              <a:t>A</a:t>
            </a:r>
            <a:r>
              <a:rPr lang="en-US" sz="3000" b="1" spc="-50" dirty="0">
                <a:solidFill>
                  <a:schemeClr val="bg1"/>
                </a:solidFill>
                <a:latin typeface="Arial" panose="020B0604020202020204" pitchFamily="34" charset="0"/>
                <a:cs typeface="Arial" panose="020B0604020202020204" pitchFamily="34" charset="0"/>
              </a:rPr>
              <a:t>: </a:t>
            </a:r>
            <a:r>
              <a:rPr lang="en-US" sz="3000" b="1" spc="-50" dirty="0" smtClean="0">
                <a:solidFill>
                  <a:schemeClr val="bg1"/>
                </a:solidFill>
                <a:latin typeface="Arial" panose="020B0604020202020204" pitchFamily="34" charset="0"/>
                <a:cs typeface="Arial" panose="020B0604020202020204" pitchFamily="34" charset="0"/>
              </a:rPr>
              <a:t>	Exactly</a:t>
            </a:r>
            <a:r>
              <a:rPr lang="en-US" sz="3000" b="1" spc="-50" dirty="0">
                <a:solidFill>
                  <a:schemeClr val="bg1"/>
                </a:solidFill>
                <a:latin typeface="Arial" panose="020B0604020202020204" pitchFamily="34" charset="0"/>
                <a:cs typeface="Arial" panose="020B0604020202020204" pitchFamily="34" charset="0"/>
              </a:rPr>
              <a:t>. Another change is you can hardly see dirt roads in the country. Modern roads have replaced them. There are even cemented roads across the rice fields.</a:t>
            </a:r>
          </a:p>
          <a:p>
            <a:pPr marL="633413" indent="-633413" algn="just">
              <a:lnSpc>
                <a:spcPts val="3600"/>
              </a:lnSpc>
              <a:spcBef>
                <a:spcPts val="1000"/>
              </a:spcBef>
              <a:spcAft>
                <a:spcPts val="600"/>
              </a:spcAft>
            </a:pPr>
            <a:r>
              <a:rPr lang="en-US" sz="3000" b="1" spc="-50" dirty="0" smtClean="0">
                <a:solidFill>
                  <a:schemeClr val="bg1"/>
                </a:solidFill>
                <a:latin typeface="Arial" panose="020B0604020202020204" pitchFamily="34" charset="0"/>
                <a:cs typeface="Arial" panose="020B0604020202020204" pitchFamily="34" charset="0"/>
              </a:rPr>
              <a:t>B</a:t>
            </a:r>
            <a:r>
              <a:rPr lang="en-US" sz="3000" b="1" spc="-50" dirty="0">
                <a:solidFill>
                  <a:schemeClr val="bg1"/>
                </a:solidFill>
                <a:latin typeface="Arial" panose="020B0604020202020204" pitchFamily="34" charset="0"/>
                <a:cs typeface="Arial" panose="020B0604020202020204" pitchFamily="34" charset="0"/>
              </a:rPr>
              <a:t>: </a:t>
            </a:r>
            <a:r>
              <a:rPr lang="en-US" sz="3000" b="1" spc="-50" dirty="0" smtClean="0">
                <a:solidFill>
                  <a:schemeClr val="bg1"/>
                </a:solidFill>
                <a:latin typeface="Arial" panose="020B0604020202020204" pitchFamily="34" charset="0"/>
                <a:cs typeface="Arial" panose="020B0604020202020204" pitchFamily="34" charset="0"/>
              </a:rPr>
              <a:t>	I </a:t>
            </a:r>
            <a:r>
              <a:rPr lang="en-US" sz="3000" b="1" spc="-50" dirty="0">
                <a:solidFill>
                  <a:schemeClr val="bg1"/>
                </a:solidFill>
                <a:latin typeface="Arial" panose="020B0604020202020204" pitchFamily="34" charset="0"/>
                <a:cs typeface="Arial" panose="020B0604020202020204" pitchFamily="34" charset="0"/>
              </a:rPr>
              <a:t>think one more change is that people in rural areas have been richer than before. They use motorbikes, even cars instead of bicycles.</a:t>
            </a:r>
          </a:p>
        </p:txBody>
      </p:sp>
      <p:sp>
        <p:nvSpPr>
          <p:cNvPr id="4" name="Rectangle 3"/>
          <p:cNvSpPr/>
          <p:nvPr/>
        </p:nvSpPr>
        <p:spPr>
          <a:xfrm>
            <a:off x="35515" y="10097"/>
            <a:ext cx="5061308" cy="656590"/>
          </a:xfrm>
          <a:prstGeom prst="rect">
            <a:avLst/>
          </a:prstGeom>
        </p:spPr>
        <p:txBody>
          <a:bodyPr wrap="square">
            <a:spAutoFit/>
          </a:bodyPr>
          <a:lstStyle/>
          <a:p>
            <a:pPr lvl="0" algn="just">
              <a:lnSpc>
                <a:spcPts val="4400"/>
              </a:lnSpc>
              <a:spcBef>
                <a:spcPts val="600"/>
              </a:spcBef>
              <a:spcAft>
                <a:spcPts val="600"/>
              </a:spcAft>
            </a:pPr>
            <a:r>
              <a:rPr lang="en-US" sz="3200" b="1" i="1" dirty="0" smtClean="0">
                <a:solidFill>
                  <a:srgbClr val="00FF00"/>
                </a:solidFill>
                <a:latin typeface="Arial" pitchFamily="34" charset="0"/>
                <a:cs typeface="Arial" pitchFamily="34" charset="0"/>
              </a:rPr>
              <a:t>Suggested discussion 2:</a:t>
            </a:r>
            <a:endParaRPr lang="en-US" sz="3200" b="1" i="1" dirty="0">
              <a:solidFill>
                <a:srgbClr val="00FF00"/>
              </a:solidFill>
              <a:latin typeface="Arial" pitchFamily="34" charset="0"/>
              <a:cs typeface="Arial" pitchFamily="34" charset="0"/>
            </a:endParaRPr>
          </a:p>
        </p:txBody>
      </p:sp>
    </p:spTree>
    <p:extLst>
      <p:ext uri="{BB962C8B-B14F-4D97-AF65-F5344CB8AC3E}">
        <p14:creationId xmlns="" xmlns:p14="http://schemas.microsoft.com/office/powerpoint/2010/main" val="235573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
            <a:ext cx="9144000" cy="1077218"/>
          </a:xfrm>
          <a:prstGeom prst="rect">
            <a:avLst/>
          </a:prstGeom>
        </p:spPr>
        <p:txBody>
          <a:bodyPr wrap="square">
            <a:spAutoFit/>
          </a:bodyPr>
          <a:lstStyle/>
          <a:p>
            <a:pPr marL="442913" indent="-442913"/>
            <a:r>
              <a:rPr lang="en-US" sz="3200" b="1" spc="-100" dirty="0">
                <a:solidFill>
                  <a:srgbClr val="FF0000"/>
                </a:solidFill>
                <a:latin typeface="Arial" pitchFamily="34" charset="0"/>
                <a:cs typeface="Arial" pitchFamily="34" charset="0"/>
              </a:rPr>
              <a:t>6. Write a short paragraph about the </a:t>
            </a:r>
            <a:r>
              <a:rPr lang="en-US" sz="3200" b="1" spc="-100" dirty="0" smtClean="0">
                <a:solidFill>
                  <a:srgbClr val="FF0000"/>
                </a:solidFill>
                <a:latin typeface="Arial" pitchFamily="34" charset="0"/>
                <a:cs typeface="Arial" pitchFamily="34" charset="0"/>
              </a:rPr>
              <a:t>changes in a rural </a:t>
            </a:r>
            <a:r>
              <a:rPr lang="en-US" sz="3200" b="1" spc="-100" dirty="0" smtClean="0">
                <a:solidFill>
                  <a:srgbClr val="FF0000"/>
                </a:solidFill>
                <a:latin typeface="Arial" pitchFamily="34" charset="0"/>
                <a:cs typeface="Arial" pitchFamily="34" charset="0"/>
              </a:rPr>
              <a:t>a</a:t>
            </a:r>
            <a:r>
              <a:rPr lang="en-US" sz="3200" b="1" spc="-100" dirty="0" smtClean="0">
                <a:solidFill>
                  <a:srgbClr val="FF0000"/>
                </a:solidFill>
                <a:latin typeface="Arial" pitchFamily="34" charset="0"/>
                <a:cs typeface="Arial" pitchFamily="34" charset="0"/>
              </a:rPr>
              <a:t>rea/ your village</a:t>
            </a:r>
            <a:endParaRPr lang="en-US" sz="3200" b="1" spc="-100" dirty="0">
              <a:solidFill>
                <a:srgbClr val="FF0000"/>
              </a:solidFill>
              <a:latin typeface="Arial" pitchFamily="34" charset="0"/>
              <a:cs typeface="Arial" pitchFamily="34" charset="0"/>
            </a:endParaRPr>
          </a:p>
        </p:txBody>
      </p:sp>
      <p:sp>
        <p:nvSpPr>
          <p:cNvPr id="3" name="Rectangle 2"/>
          <p:cNvSpPr/>
          <p:nvPr/>
        </p:nvSpPr>
        <p:spPr>
          <a:xfrm>
            <a:off x="0" y="1396252"/>
            <a:ext cx="9144000" cy="5459636"/>
          </a:xfrm>
          <a:prstGeom prst="rect">
            <a:avLst/>
          </a:prstGeom>
        </p:spPr>
        <p:txBody>
          <a:bodyPr wrap="square">
            <a:spAutoFit/>
          </a:bodyPr>
          <a:lstStyle/>
          <a:p>
            <a:pPr algn="just">
              <a:lnSpc>
                <a:spcPts val="4700"/>
              </a:lnSpc>
            </a:pPr>
            <a:r>
              <a:rPr lang="en-US" sz="3200" b="1" dirty="0">
                <a:solidFill>
                  <a:schemeClr val="bg1"/>
                </a:solidFill>
                <a:latin typeface="Arial" panose="020B0604020202020204" pitchFamily="34" charset="0"/>
                <a:cs typeface="Arial" panose="020B0604020202020204" pitchFamily="34" charset="0"/>
              </a:rPr>
              <a:t>My hometown has changed a lot. Firstly, the local people have different appearance with fashionable clothes. Secondly, many of them now have cell phones and motorbikes or even cars. They are living in modem brick houses. Besides, the Internet is very popular among the residents and they use it for learning, making new friends and playing games. They really feel pleased about the changes.</a:t>
            </a:r>
          </a:p>
        </p:txBody>
      </p:sp>
      <p:sp>
        <p:nvSpPr>
          <p:cNvPr id="4" name="Rectangle 3"/>
          <p:cNvSpPr/>
          <p:nvPr/>
        </p:nvSpPr>
        <p:spPr>
          <a:xfrm>
            <a:off x="0" y="745540"/>
            <a:ext cx="3635896" cy="584775"/>
          </a:xfrm>
          <a:prstGeom prst="rect">
            <a:avLst/>
          </a:prstGeom>
        </p:spPr>
        <p:txBody>
          <a:bodyPr wrap="square">
            <a:spAutoFit/>
          </a:bodyPr>
          <a:lstStyle/>
          <a:p>
            <a:r>
              <a:rPr lang="en-US" sz="3200" b="1" i="1" dirty="0" smtClean="0">
                <a:solidFill>
                  <a:srgbClr val="00FF00"/>
                </a:solidFill>
                <a:latin typeface="Arial" pitchFamily="34" charset="0"/>
                <a:cs typeface="Arial" pitchFamily="34" charset="0"/>
              </a:rPr>
              <a:t>Writing sample 1</a:t>
            </a:r>
            <a:endParaRPr lang="en-US" sz="3200" i="1" dirty="0">
              <a:solidFill>
                <a:srgbClr val="00FF00"/>
              </a:solidFill>
            </a:endParaRPr>
          </a:p>
        </p:txBody>
      </p:sp>
    </p:spTree>
    <p:extLst>
      <p:ext uri="{BB962C8B-B14F-4D97-AF65-F5344CB8AC3E}">
        <p14:creationId xmlns="" xmlns:p14="http://schemas.microsoft.com/office/powerpoint/2010/main" val="1771566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806440"/>
            <a:ext cx="9144000" cy="6158096"/>
          </a:xfrm>
          <a:prstGeom prst="rect">
            <a:avLst/>
          </a:prstGeom>
        </p:spPr>
        <p:txBody>
          <a:bodyPr wrap="square">
            <a:spAutoFit/>
          </a:bodyPr>
          <a:lstStyle/>
          <a:p>
            <a:pPr algn="just">
              <a:lnSpc>
                <a:spcPts val="4300"/>
              </a:lnSpc>
            </a:pPr>
            <a:r>
              <a:rPr lang="en-US" sz="3200" b="1" dirty="0">
                <a:solidFill>
                  <a:schemeClr val="bg1"/>
                </a:solidFill>
                <a:latin typeface="Arial" panose="020B0604020202020204" pitchFamily="34" charset="0"/>
                <a:cs typeface="Arial" panose="020B0604020202020204" pitchFamily="34" charset="0"/>
              </a:rPr>
              <a:t>My hometown changes so much. The first change is life of </a:t>
            </a:r>
            <a:r>
              <a:rPr lang="en-US" sz="3200" b="1" dirty="0" smtClean="0">
                <a:solidFill>
                  <a:schemeClr val="bg1"/>
                </a:solidFill>
                <a:latin typeface="Arial" panose="020B0604020202020204" pitchFamily="34" charset="0"/>
                <a:cs typeface="Arial" panose="020B0604020202020204" pitchFamily="34" charset="0"/>
              </a:rPr>
              <a:t>the local </a:t>
            </a:r>
            <a:r>
              <a:rPr lang="en-US" sz="3200" b="1" dirty="0">
                <a:solidFill>
                  <a:schemeClr val="bg1"/>
                </a:solidFill>
                <a:latin typeface="Arial" panose="020B0604020202020204" pitchFamily="34" charset="0"/>
                <a:cs typeface="Arial" panose="020B0604020202020204" pitchFamily="34" charset="0"/>
              </a:rPr>
              <a:t>people. They </a:t>
            </a:r>
            <a:r>
              <a:rPr lang="en-US" sz="3200" b="1" dirty="0" smtClean="0">
                <a:solidFill>
                  <a:schemeClr val="bg1"/>
                </a:solidFill>
                <a:latin typeface="Arial" panose="020B0604020202020204" pitchFamily="34" charset="0"/>
                <a:cs typeface="Arial" panose="020B0604020202020204" pitchFamily="34" charset="0"/>
              </a:rPr>
              <a:t>lead </a:t>
            </a:r>
            <a:r>
              <a:rPr lang="en-US" sz="3200" b="1" dirty="0">
                <a:solidFill>
                  <a:schemeClr val="bg1"/>
                </a:solidFill>
                <a:latin typeface="Arial" panose="020B0604020202020204" pitchFamily="34" charset="0"/>
                <a:cs typeface="Arial" panose="020B0604020202020204" pitchFamily="34" charset="0"/>
              </a:rPr>
              <a:t>a better life because they have electricity, </a:t>
            </a:r>
            <a:r>
              <a:rPr lang="en-US" sz="3200" b="1" dirty="0" smtClean="0">
                <a:solidFill>
                  <a:schemeClr val="bg1"/>
                </a:solidFill>
                <a:latin typeface="Arial" panose="020B0604020202020204" pitchFamily="34" charset="0"/>
                <a:cs typeface="Arial" panose="020B0604020202020204" pitchFamily="34" charset="0"/>
              </a:rPr>
              <a:t>TVs, better hospitals, </a:t>
            </a:r>
            <a:r>
              <a:rPr lang="en-US" sz="3200" b="1" dirty="0">
                <a:solidFill>
                  <a:schemeClr val="bg1"/>
                </a:solidFill>
                <a:latin typeface="Arial" panose="020B0604020202020204" pitchFamily="34" charset="0"/>
                <a:cs typeface="Arial" panose="020B0604020202020204" pitchFamily="34" charset="0"/>
              </a:rPr>
              <a:t>schools </a:t>
            </a:r>
            <a:r>
              <a:rPr lang="en-US" sz="3200" b="1" dirty="0" smtClean="0">
                <a:solidFill>
                  <a:schemeClr val="bg1"/>
                </a:solidFill>
                <a:latin typeface="Arial" panose="020B0604020202020204" pitchFamily="34" charset="0"/>
                <a:cs typeface="Arial" panose="020B0604020202020204" pitchFamily="34" charset="0"/>
              </a:rPr>
              <a:t>near </a:t>
            </a:r>
            <a:r>
              <a:rPr lang="en-US" sz="3200" b="1" dirty="0">
                <a:solidFill>
                  <a:schemeClr val="bg1"/>
                </a:solidFill>
                <a:latin typeface="Arial" panose="020B0604020202020204" pitchFamily="34" charset="0"/>
                <a:cs typeface="Arial" panose="020B0604020202020204" pitchFamily="34" charset="0"/>
              </a:rPr>
              <a:t>the village. The second change is </a:t>
            </a:r>
            <a:r>
              <a:rPr lang="en-US" sz="3200" b="1" dirty="0" smtClean="0">
                <a:solidFill>
                  <a:schemeClr val="bg1"/>
                </a:solidFill>
                <a:latin typeface="Arial" panose="020B0604020202020204" pitchFamily="34" charset="0"/>
                <a:cs typeface="Arial" panose="020B0604020202020204" pitchFamily="34" charset="0"/>
              </a:rPr>
              <a:t>that the people get richer and richer. They have built more brick </a:t>
            </a:r>
            <a:r>
              <a:rPr lang="en-US" sz="3200" b="1" dirty="0">
                <a:solidFill>
                  <a:schemeClr val="bg1"/>
                </a:solidFill>
                <a:latin typeface="Arial" panose="020B0604020202020204" pitchFamily="34" charset="0"/>
                <a:cs typeface="Arial" panose="020B0604020202020204" pitchFamily="34" charset="0"/>
              </a:rPr>
              <a:t>houses </a:t>
            </a:r>
            <a:r>
              <a:rPr lang="en-US" sz="3200" b="1" dirty="0" smtClean="0">
                <a:solidFill>
                  <a:schemeClr val="bg1"/>
                </a:solidFill>
                <a:latin typeface="Arial" panose="020B0604020202020204" pitchFamily="34" charset="0"/>
                <a:cs typeface="Arial" panose="020B0604020202020204" pitchFamily="34" charset="0"/>
              </a:rPr>
              <a:t>to live in, not in earthen ones </a:t>
            </a:r>
            <a:r>
              <a:rPr lang="en-US" sz="3200" b="1" dirty="0">
                <a:solidFill>
                  <a:schemeClr val="bg1"/>
                </a:solidFill>
                <a:latin typeface="Arial" panose="020B0604020202020204" pitchFamily="34" charset="0"/>
                <a:cs typeface="Arial" panose="020B0604020202020204" pitchFamily="34" charset="0"/>
              </a:rPr>
              <a:t>anymore. The last change is </a:t>
            </a:r>
            <a:r>
              <a:rPr lang="en-US" sz="3200" b="1" dirty="0" smtClean="0">
                <a:solidFill>
                  <a:schemeClr val="bg1"/>
                </a:solidFill>
                <a:latin typeface="Arial" panose="020B0604020202020204" pitchFamily="34" charset="0"/>
                <a:cs typeface="Arial" panose="020B0604020202020204" pitchFamily="34" charset="0"/>
              </a:rPr>
              <a:t>that famers now use machines such as tractors, combine harvesters … for their farm work. They don’t use cows or buffaloes anymore.</a:t>
            </a:r>
            <a:endParaRPr lang="en-US" sz="3200" b="1" dirty="0">
              <a:solidFill>
                <a:schemeClr val="bg1"/>
              </a:solidFill>
              <a:latin typeface="Arial" panose="020B0604020202020204" pitchFamily="34" charset="0"/>
              <a:cs typeface="Arial" panose="020B0604020202020204" pitchFamily="34" charset="0"/>
            </a:endParaRPr>
          </a:p>
        </p:txBody>
      </p:sp>
      <p:sp>
        <p:nvSpPr>
          <p:cNvPr id="3" name="Rectangle 2"/>
          <p:cNvSpPr/>
          <p:nvPr/>
        </p:nvSpPr>
        <p:spPr>
          <a:xfrm>
            <a:off x="32924" y="44624"/>
            <a:ext cx="3818995" cy="584775"/>
          </a:xfrm>
          <a:prstGeom prst="rect">
            <a:avLst/>
          </a:prstGeom>
        </p:spPr>
        <p:txBody>
          <a:bodyPr wrap="square">
            <a:spAutoFit/>
          </a:bodyPr>
          <a:lstStyle/>
          <a:p>
            <a:r>
              <a:rPr lang="en-US" sz="3200" b="1" i="1" dirty="0" smtClean="0">
                <a:solidFill>
                  <a:srgbClr val="00FF00"/>
                </a:solidFill>
                <a:latin typeface="Arial" pitchFamily="34" charset="0"/>
                <a:cs typeface="Arial" pitchFamily="34" charset="0"/>
              </a:rPr>
              <a:t>Writing sample 2</a:t>
            </a:r>
            <a:endParaRPr lang="en-US" sz="3200" i="1" dirty="0">
              <a:solidFill>
                <a:srgbClr val="00FF00"/>
              </a:solidFill>
            </a:endParaRPr>
          </a:p>
        </p:txBody>
      </p:sp>
    </p:spTree>
    <p:extLst>
      <p:ext uri="{BB962C8B-B14F-4D97-AF65-F5344CB8AC3E}">
        <p14:creationId xmlns="" xmlns:p14="http://schemas.microsoft.com/office/powerpoint/2010/main" val="3666449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3593384" cy="584775"/>
          </a:xfrm>
          <a:prstGeom prst="rect">
            <a:avLst/>
          </a:prstGeom>
        </p:spPr>
        <p:txBody>
          <a:bodyPr wrap="square">
            <a:spAutoFit/>
          </a:bodyPr>
          <a:lstStyle/>
          <a:p>
            <a:r>
              <a:rPr lang="en-US" sz="3200" b="1" i="1" dirty="0" smtClean="0">
                <a:solidFill>
                  <a:srgbClr val="00FF00"/>
                </a:solidFill>
                <a:latin typeface="Arial" pitchFamily="34" charset="0"/>
                <a:cs typeface="Arial" pitchFamily="34" charset="0"/>
              </a:rPr>
              <a:t>Writing sample 3</a:t>
            </a:r>
            <a:endParaRPr lang="en-US" sz="3200" i="1" dirty="0">
              <a:solidFill>
                <a:srgbClr val="00FF00"/>
              </a:solidFill>
            </a:endParaRPr>
          </a:p>
        </p:txBody>
      </p:sp>
      <p:sp>
        <p:nvSpPr>
          <p:cNvPr id="2" name="Rectangle 1"/>
          <p:cNvSpPr/>
          <p:nvPr/>
        </p:nvSpPr>
        <p:spPr>
          <a:xfrm>
            <a:off x="0" y="-18369"/>
            <a:ext cx="9144000" cy="6708375"/>
          </a:xfrm>
          <a:prstGeom prst="rect">
            <a:avLst/>
          </a:prstGeom>
        </p:spPr>
        <p:txBody>
          <a:bodyPr wrap="square">
            <a:spAutoFit/>
          </a:bodyPr>
          <a:lstStyle/>
          <a:p>
            <a:pPr algn="just">
              <a:lnSpc>
                <a:spcPts val="3300"/>
              </a:lnSpc>
              <a:spcBef>
                <a:spcPts val="600"/>
              </a:spcBef>
              <a:spcAft>
                <a:spcPts val="600"/>
              </a:spcAft>
            </a:pPr>
            <a:endParaRPr lang="en-US" sz="2000" b="1" spc="50" dirty="0" smtClean="0">
              <a:solidFill>
                <a:schemeClr val="bg1"/>
              </a:solidFill>
              <a:latin typeface="Eras Medium ITC" pitchFamily="34" charset="0"/>
              <a:cs typeface="Arial" panose="020B0604020202020204" pitchFamily="34" charset="0"/>
            </a:endParaRPr>
          </a:p>
          <a:p>
            <a:pPr algn="just">
              <a:lnSpc>
                <a:spcPts val="3300"/>
              </a:lnSpc>
              <a:spcBef>
                <a:spcPts val="600"/>
              </a:spcBef>
              <a:spcAft>
                <a:spcPts val="600"/>
              </a:spcAft>
            </a:pPr>
            <a:r>
              <a:rPr lang="en-US" sz="2200" spc="50" dirty="0" smtClean="0">
                <a:solidFill>
                  <a:schemeClr val="bg1"/>
                </a:solidFill>
                <a:latin typeface="Times New Roman" pitchFamily="18" charset="0"/>
                <a:cs typeface="Times New Roman" pitchFamily="18" charset="0"/>
              </a:rPr>
              <a:t>There </a:t>
            </a:r>
            <a:r>
              <a:rPr lang="en-US" sz="2200" spc="50" dirty="0">
                <a:solidFill>
                  <a:schemeClr val="bg1"/>
                </a:solidFill>
                <a:latin typeface="Times New Roman" pitchFamily="18" charset="0"/>
                <a:cs typeface="Times New Roman" pitchFamily="18" charset="0"/>
              </a:rPr>
              <a:t>are a lot of changes in my village in the recent years. The roads in the village are now very easy to travel on because they are made with cement and brick instead of dirt like in the past. Many villagers have TV and modern electric devices which help them know more about life in the country and even around the world. We had no TVs before and </a:t>
            </a:r>
            <a:r>
              <a:rPr lang="en-US" sz="2200" spc="50" dirty="0" smtClean="0">
                <a:solidFill>
                  <a:schemeClr val="bg1"/>
                </a:solidFill>
                <a:latin typeface="Times New Roman" pitchFamily="18" charset="0"/>
                <a:cs typeface="Times New Roman" pitchFamily="18" charset="0"/>
              </a:rPr>
              <a:t>our knowledge </a:t>
            </a:r>
            <a:r>
              <a:rPr lang="en-US" sz="2200" spc="50" dirty="0">
                <a:solidFill>
                  <a:schemeClr val="bg1"/>
                </a:solidFill>
                <a:latin typeface="Times New Roman" pitchFamily="18" charset="0"/>
                <a:cs typeface="Times New Roman" pitchFamily="18" charset="0"/>
              </a:rPr>
              <a:t>was very little. Now we can watch TV, </a:t>
            </a:r>
            <a:r>
              <a:rPr lang="en-US" sz="2200" spc="50" dirty="0" smtClean="0">
                <a:solidFill>
                  <a:schemeClr val="bg1"/>
                </a:solidFill>
                <a:latin typeface="Times New Roman" pitchFamily="18" charset="0"/>
                <a:cs typeface="Times New Roman" pitchFamily="18" charset="0"/>
              </a:rPr>
              <a:t>read newspaper </a:t>
            </a:r>
            <a:r>
              <a:rPr lang="en-US" sz="2200" spc="50" dirty="0">
                <a:solidFill>
                  <a:schemeClr val="bg1"/>
                </a:solidFill>
                <a:latin typeface="Times New Roman" pitchFamily="18" charset="0"/>
                <a:cs typeface="Times New Roman" pitchFamily="18" charset="0"/>
              </a:rPr>
              <a:t>and have more chances to do business </a:t>
            </a:r>
            <a:r>
              <a:rPr lang="en-US" sz="2200" spc="50" dirty="0" smtClean="0">
                <a:solidFill>
                  <a:schemeClr val="bg1"/>
                </a:solidFill>
                <a:latin typeface="Times New Roman" pitchFamily="18" charset="0"/>
                <a:cs typeface="Times New Roman" pitchFamily="18" charset="0"/>
              </a:rPr>
              <a:t>with others</a:t>
            </a:r>
            <a:r>
              <a:rPr lang="en-US" sz="2200" spc="50" dirty="0">
                <a:solidFill>
                  <a:schemeClr val="bg1"/>
                </a:solidFill>
                <a:latin typeface="Times New Roman" pitchFamily="18" charset="0"/>
                <a:cs typeface="Times New Roman" pitchFamily="18" charset="0"/>
              </a:rPr>
              <a:t>. We also have the Internet which helps </a:t>
            </a:r>
            <a:r>
              <a:rPr lang="en-US" sz="2200" spc="50" dirty="0" smtClean="0">
                <a:solidFill>
                  <a:schemeClr val="bg1"/>
                </a:solidFill>
                <a:latin typeface="Times New Roman" pitchFamily="18" charset="0"/>
                <a:cs typeface="Times New Roman" pitchFamily="18" charset="0"/>
              </a:rPr>
              <a:t>us communicate </a:t>
            </a:r>
            <a:r>
              <a:rPr lang="en-US" sz="2200" spc="50" dirty="0">
                <a:solidFill>
                  <a:schemeClr val="bg1"/>
                </a:solidFill>
                <a:latin typeface="Times New Roman" pitchFamily="18" charset="0"/>
                <a:cs typeface="Times New Roman" pitchFamily="18" charset="0"/>
              </a:rPr>
              <a:t>easily and conveniently.</a:t>
            </a:r>
          </a:p>
          <a:p>
            <a:pPr algn="just">
              <a:lnSpc>
                <a:spcPts val="3300"/>
              </a:lnSpc>
              <a:spcBef>
                <a:spcPts val="600"/>
              </a:spcBef>
              <a:spcAft>
                <a:spcPts val="600"/>
              </a:spcAft>
            </a:pPr>
            <a:r>
              <a:rPr lang="en-US" sz="2200" spc="50" dirty="0" smtClean="0">
                <a:solidFill>
                  <a:schemeClr val="bg1"/>
                </a:solidFill>
                <a:latin typeface="Times New Roman" pitchFamily="18" charset="0"/>
                <a:cs typeface="Times New Roman" pitchFamily="18" charset="0"/>
              </a:rPr>
              <a:t>Although </a:t>
            </a:r>
            <a:r>
              <a:rPr lang="en-US" sz="2200" spc="50" dirty="0">
                <a:solidFill>
                  <a:schemeClr val="bg1"/>
                </a:solidFill>
                <a:latin typeface="Times New Roman" pitchFamily="18" charset="0"/>
                <a:cs typeface="Times New Roman" pitchFamily="18" charset="0"/>
              </a:rPr>
              <a:t>this development is basically good, it also has some negative effects. Some factories cause air and water pollution. More entertainment </a:t>
            </a:r>
            <a:r>
              <a:rPr lang="en-US" sz="2200" spc="50" dirty="0" err="1">
                <a:solidFill>
                  <a:schemeClr val="bg1"/>
                </a:solidFill>
                <a:latin typeface="Times New Roman" pitchFamily="18" charset="0"/>
                <a:cs typeface="Times New Roman" pitchFamily="18" charset="0"/>
              </a:rPr>
              <a:t>centres</a:t>
            </a:r>
            <a:r>
              <a:rPr lang="en-US" sz="2200" spc="50" dirty="0">
                <a:solidFill>
                  <a:schemeClr val="bg1"/>
                </a:solidFill>
                <a:latin typeface="Times New Roman" pitchFamily="18" charset="0"/>
                <a:cs typeface="Times New Roman" pitchFamily="18" charset="0"/>
              </a:rPr>
              <a:t> have been set up. It makes some young people become lazier and they only want to play, they don't want to study hard anymore. I hope that they won't be addicted to </a:t>
            </a:r>
            <a:r>
              <a:rPr lang="en-US" sz="2200" spc="50" dirty="0" smtClean="0">
                <a:solidFill>
                  <a:schemeClr val="bg1"/>
                </a:solidFill>
                <a:latin typeface="Times New Roman" pitchFamily="18" charset="0"/>
                <a:cs typeface="Times New Roman" pitchFamily="18" charset="0"/>
              </a:rPr>
              <a:t>games </a:t>
            </a:r>
            <a:r>
              <a:rPr lang="en-US" sz="2200" spc="50" dirty="0">
                <a:solidFill>
                  <a:schemeClr val="bg1"/>
                </a:solidFill>
                <a:latin typeface="Times New Roman" pitchFamily="18" charset="0"/>
                <a:cs typeface="Times New Roman" pitchFamily="18" charset="0"/>
              </a:rPr>
              <a:t>and will study for the sustainable development of </a:t>
            </a:r>
            <a:r>
              <a:rPr lang="en-US" sz="2200" spc="50" dirty="0" smtClean="0">
                <a:solidFill>
                  <a:schemeClr val="bg1"/>
                </a:solidFill>
                <a:latin typeface="Times New Roman" pitchFamily="18" charset="0"/>
                <a:cs typeface="Times New Roman" pitchFamily="18" charset="0"/>
              </a:rPr>
              <a:t>themselves, of their </a:t>
            </a:r>
            <a:r>
              <a:rPr lang="en-US" sz="2200" spc="50" dirty="0">
                <a:solidFill>
                  <a:schemeClr val="bg1"/>
                </a:solidFill>
                <a:latin typeface="Times New Roman" pitchFamily="18" charset="0"/>
                <a:cs typeface="Times New Roman" pitchFamily="18" charset="0"/>
              </a:rPr>
              <a:t>family and </a:t>
            </a:r>
            <a:r>
              <a:rPr lang="en-US" sz="2200" spc="50" dirty="0" smtClean="0">
                <a:solidFill>
                  <a:schemeClr val="bg1"/>
                </a:solidFill>
                <a:latin typeface="Times New Roman" pitchFamily="18" charset="0"/>
                <a:cs typeface="Times New Roman" pitchFamily="18" charset="0"/>
              </a:rPr>
              <a:t>of our country</a:t>
            </a:r>
            <a:r>
              <a:rPr lang="en-US" sz="2200" spc="50" dirty="0">
                <a:solidFill>
                  <a:schemeClr val="bg1"/>
                </a:solidFill>
                <a:latin typeface="Times New Roman" pitchFamily="18" charset="0"/>
                <a:cs typeface="Times New Roman" pitchFamily="18" charset="0"/>
              </a:rPr>
              <a:t>.</a:t>
            </a:r>
          </a:p>
        </p:txBody>
      </p:sp>
    </p:spTree>
    <p:extLst>
      <p:ext uri="{BB962C8B-B14F-4D97-AF65-F5344CB8AC3E}">
        <p14:creationId xmlns="" xmlns:p14="http://schemas.microsoft.com/office/powerpoint/2010/main" val="4277582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3"/>
                                        </p:tgtEl>
                                        <p:attrNameLst>
                                          <p:attrName>ppt_w</p:attrName>
                                        </p:attrNameLst>
                                      </p:cBhvr>
                                      <p:tavLst>
                                        <p:tav tm="0">
                                          <p:val>
                                            <p:strVal val="ppt_w"/>
                                          </p:val>
                                        </p:tav>
                                        <p:tav tm="100000">
                                          <p:val>
                                            <p:fltVal val="0"/>
                                          </p:val>
                                        </p:tav>
                                      </p:tavLst>
                                    </p:anim>
                                    <p:anim calcmode="lin" valueType="num">
                                      <p:cBhvr>
                                        <p:cTn id="7" dur="1000"/>
                                        <p:tgtEl>
                                          <p:spTgt spid="3"/>
                                        </p:tgtEl>
                                        <p:attrNameLst>
                                          <p:attrName>ppt_h</p:attrName>
                                        </p:attrNameLst>
                                      </p:cBhvr>
                                      <p:tavLst>
                                        <p:tav tm="0">
                                          <p:val>
                                            <p:strVal val="ppt_h"/>
                                          </p:val>
                                        </p:tav>
                                        <p:tav tm="100000">
                                          <p:val>
                                            <p:fltVal val="0"/>
                                          </p:val>
                                        </p:tav>
                                      </p:tavLst>
                                    </p:anim>
                                    <p:anim calcmode="lin" valueType="num">
                                      <p:cBhvr>
                                        <p:cTn id="8" dur="1000"/>
                                        <p:tgtEl>
                                          <p:spTgt spid="3"/>
                                        </p:tgtEl>
                                        <p:attrNameLst>
                                          <p:attrName>style.rotation</p:attrName>
                                        </p:attrNameLst>
                                      </p:cBhvr>
                                      <p:tavLst>
                                        <p:tav tm="0">
                                          <p:val>
                                            <p:fltVal val="0"/>
                                          </p:val>
                                        </p:tav>
                                        <p:tav tm="100000">
                                          <p:val>
                                            <p:fltVal val="90"/>
                                          </p:val>
                                        </p:tav>
                                      </p:tavLst>
                                    </p:anim>
                                    <p:animEffect transition="out" filter="fade">
                                      <p:cBhvr>
                                        <p:cTn id="9" dur="1000"/>
                                        <p:tgtEl>
                                          <p:spTgt spid="3"/>
                                        </p:tgtEl>
                                      </p:cBhvr>
                                    </p:animEffect>
                                    <p:set>
                                      <p:cBhvr>
                                        <p:cTn id="10" dur="1" fill="hold">
                                          <p:stCondLst>
                                            <p:cond delay="999"/>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74" name="Picture 2" descr="hinh nen dong ve ngon nen tinh yeu"/>
          <p:cNvPicPr>
            <a:picLocks noChangeAspect="1" noChangeArrowheads="1" noCrop="1"/>
          </p:cNvPicPr>
          <p:nvPr/>
        </p:nvPicPr>
        <p:blipFill>
          <a:blip r:embed="rId5">
            <a:extLst>
              <a:ext uri="{28A0092B-C50C-407E-A947-70E740481C1C}">
                <a14:useLocalDpi xmlns="" xmlns:a14="http://schemas.microsoft.com/office/drawing/2010/main" val="0"/>
              </a:ext>
            </a:extLst>
          </a:blip>
          <a:srcRect/>
          <a:stretch>
            <a:fillRect/>
          </a:stretch>
        </p:blipFill>
        <p:spPr bwMode="auto">
          <a:xfrm>
            <a:off x="323528" y="116633"/>
            <a:ext cx="1399998" cy="1676400"/>
          </a:xfrm>
          <a:prstGeom prst="rect">
            <a:avLst/>
          </a:prstGeom>
          <a:noFill/>
          <a:extLst>
            <a:ext uri="{909E8E84-426E-40DD-AFC4-6F175D3DCCD1}">
              <a14:hiddenFill xmlns="" xmlns:a14="http://schemas.microsoft.com/office/drawing/2010/main">
                <a:solidFill>
                  <a:srgbClr val="FFFFFF"/>
                </a:solidFill>
              </a14:hiddenFill>
            </a:ext>
          </a:extLst>
        </p:spPr>
      </p:pic>
      <p:pic>
        <p:nvPicPr>
          <p:cNvPr id="171013" name="T0000029.AVI">
            <a:hlinkClick r:id="" action="ppaction://media"/>
          </p:cNvPr>
          <p:cNvPicPr>
            <a:picLocks noGrp="1" noRot="1" noChangeAspect="1" noChangeArrowheads="1"/>
          </p:cNvPicPr>
          <p:nvPr>
            <p:ph sz="quarter" idx="3"/>
            <a:videoFile r:link="rId1"/>
          </p:nvPr>
        </p:nvPicPr>
        <p:blipFill>
          <a:blip r:embed="rId6">
            <a:extLst>
              <a:ext uri="{28A0092B-C50C-407E-A947-70E740481C1C}">
                <a14:useLocalDpi xmlns="" xmlns:a14="http://schemas.microsoft.com/office/drawing/2010/main" val="0"/>
              </a:ext>
            </a:extLst>
          </a:blip>
          <a:srcRect/>
          <a:stretch>
            <a:fillRect/>
          </a:stretch>
        </p:blipFill>
        <p:spPr>
          <a:xfrm>
            <a:off x="2474913" y="4973638"/>
            <a:ext cx="0" cy="0"/>
          </a:xfrm>
          <a:extLs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39942" name="Text Box 7"/>
          <p:cNvSpPr txBox="1">
            <a:spLocks noChangeArrowheads="1"/>
          </p:cNvSpPr>
          <p:nvPr/>
        </p:nvSpPr>
        <p:spPr bwMode="auto">
          <a:xfrm>
            <a:off x="3200400" y="2590800"/>
            <a:ext cx="5334000" cy="3667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3400">
                <a:solidFill>
                  <a:schemeClr val="tx1"/>
                </a:solidFill>
                <a:latin typeface="VNI-Times" pitchFamily="2" charset="0"/>
                <a:cs typeface="Arial" charset="0"/>
              </a:defRPr>
            </a:lvl1pPr>
            <a:lvl2pPr marL="742950" indent="-285750" eaLnBrk="0" hangingPunct="0">
              <a:defRPr sz="3400">
                <a:solidFill>
                  <a:schemeClr val="tx1"/>
                </a:solidFill>
                <a:latin typeface="VNI-Times" pitchFamily="2" charset="0"/>
                <a:cs typeface="Arial" charset="0"/>
              </a:defRPr>
            </a:lvl2pPr>
            <a:lvl3pPr marL="1143000" indent="-228600" eaLnBrk="0" hangingPunct="0">
              <a:defRPr sz="3400">
                <a:solidFill>
                  <a:schemeClr val="tx1"/>
                </a:solidFill>
                <a:latin typeface="VNI-Times" pitchFamily="2" charset="0"/>
                <a:cs typeface="Arial" charset="0"/>
              </a:defRPr>
            </a:lvl3pPr>
            <a:lvl4pPr marL="1600200" indent="-228600" eaLnBrk="0" hangingPunct="0">
              <a:defRPr sz="3400">
                <a:solidFill>
                  <a:schemeClr val="tx1"/>
                </a:solidFill>
                <a:latin typeface="VNI-Times" pitchFamily="2" charset="0"/>
                <a:cs typeface="Arial" charset="0"/>
              </a:defRPr>
            </a:lvl4pPr>
            <a:lvl5pPr marL="2057400" indent="-228600" eaLnBrk="0" hangingPunct="0">
              <a:defRPr sz="3400">
                <a:solidFill>
                  <a:schemeClr val="tx1"/>
                </a:solidFill>
                <a:latin typeface="VNI-Times" pitchFamily="2" charset="0"/>
                <a:cs typeface="Arial" charset="0"/>
              </a:defRPr>
            </a:lvl5pPr>
            <a:lvl6pPr marL="2514600" indent="-228600" eaLnBrk="0" fontAlgn="base" hangingPunct="0">
              <a:spcBef>
                <a:spcPct val="0"/>
              </a:spcBef>
              <a:spcAft>
                <a:spcPct val="0"/>
              </a:spcAft>
              <a:defRPr sz="3400">
                <a:solidFill>
                  <a:schemeClr val="tx1"/>
                </a:solidFill>
                <a:latin typeface="VNI-Times" pitchFamily="2" charset="0"/>
                <a:cs typeface="Arial" charset="0"/>
              </a:defRPr>
            </a:lvl6pPr>
            <a:lvl7pPr marL="2971800" indent="-228600" eaLnBrk="0" fontAlgn="base" hangingPunct="0">
              <a:spcBef>
                <a:spcPct val="0"/>
              </a:spcBef>
              <a:spcAft>
                <a:spcPct val="0"/>
              </a:spcAft>
              <a:defRPr sz="3400">
                <a:solidFill>
                  <a:schemeClr val="tx1"/>
                </a:solidFill>
                <a:latin typeface="VNI-Times" pitchFamily="2" charset="0"/>
                <a:cs typeface="Arial" charset="0"/>
              </a:defRPr>
            </a:lvl7pPr>
            <a:lvl8pPr marL="3429000" indent="-228600" eaLnBrk="0" fontAlgn="base" hangingPunct="0">
              <a:spcBef>
                <a:spcPct val="0"/>
              </a:spcBef>
              <a:spcAft>
                <a:spcPct val="0"/>
              </a:spcAft>
              <a:defRPr sz="3400">
                <a:solidFill>
                  <a:schemeClr val="tx1"/>
                </a:solidFill>
                <a:latin typeface="VNI-Times" pitchFamily="2" charset="0"/>
                <a:cs typeface="Arial" charset="0"/>
              </a:defRPr>
            </a:lvl8pPr>
            <a:lvl9pPr marL="3886200" indent="-228600" eaLnBrk="0" fontAlgn="base" hangingPunct="0">
              <a:spcBef>
                <a:spcPct val="0"/>
              </a:spcBef>
              <a:spcAft>
                <a:spcPct val="0"/>
              </a:spcAft>
              <a:defRPr sz="3400">
                <a:solidFill>
                  <a:schemeClr val="tx1"/>
                </a:solidFill>
                <a:latin typeface="VNI-Times" pitchFamily="2" charset="0"/>
                <a:cs typeface="Arial" charset="0"/>
              </a:defRPr>
            </a:lvl9pPr>
          </a:lstStyle>
          <a:p>
            <a:pPr algn="ctr"/>
            <a:r>
              <a:rPr lang="en-US" sz="1800">
                <a:latin typeface="VNI-Revue" pitchFamily="2" charset="0"/>
              </a:rPr>
              <a:t>+</a:t>
            </a:r>
            <a:endParaRPr lang="en-US" sz="2000">
              <a:solidFill>
                <a:srgbClr val="FF0000"/>
              </a:solidFill>
              <a:latin typeface="VNI-Revue" pitchFamily="2" charset="0"/>
            </a:endParaRPr>
          </a:p>
        </p:txBody>
      </p:sp>
      <p:sp>
        <p:nvSpPr>
          <p:cNvPr id="171016" name="AutoShape 8"/>
          <p:cNvSpPr>
            <a:spLocks noChangeArrowheads="1"/>
          </p:cNvSpPr>
          <p:nvPr/>
        </p:nvSpPr>
        <p:spPr bwMode="auto">
          <a:xfrm>
            <a:off x="107504" y="116632"/>
            <a:ext cx="1676400" cy="1676400"/>
          </a:xfrm>
          <a:prstGeom prst="star32">
            <a:avLst>
              <a:gd name="adj" fmla="val 15278"/>
            </a:avLst>
          </a:prstGeom>
          <a:noFill/>
          <a:ln w="9525" algn="ctr">
            <a:solidFill>
              <a:srgbClr val="FFFF00"/>
            </a:solidFill>
            <a:miter lim="800000"/>
            <a:headEnd/>
            <a:tailEnd/>
          </a:ln>
          <a:effectLst/>
          <a:extLst>
            <a:ext uri="{909E8E84-426E-40DD-AFC4-6F175D3DCCD1}">
              <a14:hiddenFill xmlns="" xmlns:a14="http://schemas.microsoft.com/office/drawing/2010/main">
                <a:gradFill rotWithShape="1">
                  <a:gsLst>
                    <a:gs pos="0">
                      <a:srgbClr val="FFFFFF"/>
                    </a:gs>
                    <a:gs pos="100000">
                      <a:srgbClr val="FFFF00"/>
                    </a:gs>
                  </a:gsLst>
                  <a:path path="shape">
                    <a:fillToRect l="50000" t="50000" r="50000" b="50000"/>
                  </a:path>
                </a:grad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71017" name="WordArt 9"/>
          <p:cNvSpPr>
            <a:spLocks noChangeArrowheads="1" noChangeShapeType="1" noTextEdit="1"/>
          </p:cNvSpPr>
          <p:nvPr/>
        </p:nvSpPr>
        <p:spPr bwMode="auto">
          <a:xfrm>
            <a:off x="2605844" y="476672"/>
            <a:ext cx="5130552" cy="789316"/>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dirty="0" smtClean="0">
                <a:solidFill>
                  <a:srgbClr val="FF00FF"/>
                </a:solidFill>
                <a:effectLst>
                  <a:outerShdw dist="35921" dir="2700000" algn="ctr" rotWithShape="0">
                    <a:srgbClr val="C0C0C0">
                      <a:alpha val="79999"/>
                    </a:srgbClr>
                  </a:outerShdw>
                </a:effectLst>
                <a:latin typeface="Impact"/>
              </a:rPr>
              <a:t> HOMEWORK </a:t>
            </a:r>
            <a:endParaRPr lang="en-US" sz="3600" kern="10" dirty="0">
              <a:solidFill>
                <a:srgbClr val="FF00FF"/>
              </a:solidFill>
              <a:effectLst>
                <a:outerShdw dist="35921" dir="2700000" algn="ctr" rotWithShape="0">
                  <a:srgbClr val="C0C0C0">
                    <a:alpha val="79999"/>
                  </a:srgbClr>
                </a:outerShdw>
              </a:effectLst>
              <a:latin typeface="Impact"/>
            </a:endParaRPr>
          </a:p>
        </p:txBody>
      </p:sp>
      <p:sp>
        <p:nvSpPr>
          <p:cNvPr id="171018" name="Rectangle 10"/>
          <p:cNvSpPr>
            <a:spLocks noChangeArrowheads="1"/>
          </p:cNvSpPr>
          <p:nvPr/>
        </p:nvSpPr>
        <p:spPr bwMode="auto">
          <a:xfrm>
            <a:off x="1600200" y="2743200"/>
            <a:ext cx="8229600" cy="2514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pPr>
            <a:endParaRPr lang="en-US" sz="3200">
              <a:latin typeface="Verdana" pitchFamily="34" charset="0"/>
            </a:endParaRPr>
          </a:p>
        </p:txBody>
      </p:sp>
      <p:sp>
        <p:nvSpPr>
          <p:cNvPr id="39946" name="Text Box 11"/>
          <p:cNvSpPr txBox="1">
            <a:spLocks noChangeArrowheads="1"/>
          </p:cNvSpPr>
          <p:nvPr/>
        </p:nvSpPr>
        <p:spPr bwMode="auto">
          <a:xfrm>
            <a:off x="1403648" y="1700808"/>
            <a:ext cx="7560840" cy="393954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400">
                <a:solidFill>
                  <a:schemeClr val="tx1"/>
                </a:solidFill>
                <a:latin typeface="VNI-Times" pitchFamily="2" charset="0"/>
                <a:cs typeface="Arial" charset="0"/>
              </a:defRPr>
            </a:lvl1pPr>
            <a:lvl2pPr marL="742950" indent="-285750" eaLnBrk="0" hangingPunct="0">
              <a:defRPr sz="3400">
                <a:solidFill>
                  <a:schemeClr val="tx1"/>
                </a:solidFill>
                <a:latin typeface="VNI-Times" pitchFamily="2" charset="0"/>
                <a:cs typeface="Arial" charset="0"/>
              </a:defRPr>
            </a:lvl2pPr>
            <a:lvl3pPr marL="1143000" indent="-228600" eaLnBrk="0" hangingPunct="0">
              <a:defRPr sz="3400">
                <a:solidFill>
                  <a:schemeClr val="tx1"/>
                </a:solidFill>
                <a:latin typeface="VNI-Times" pitchFamily="2" charset="0"/>
                <a:cs typeface="Arial" charset="0"/>
              </a:defRPr>
            </a:lvl3pPr>
            <a:lvl4pPr marL="1600200" indent="-228600" eaLnBrk="0" hangingPunct="0">
              <a:defRPr sz="3400">
                <a:solidFill>
                  <a:schemeClr val="tx1"/>
                </a:solidFill>
                <a:latin typeface="VNI-Times" pitchFamily="2" charset="0"/>
                <a:cs typeface="Arial" charset="0"/>
              </a:defRPr>
            </a:lvl4pPr>
            <a:lvl5pPr marL="2057400" indent="-228600" eaLnBrk="0" hangingPunct="0">
              <a:defRPr sz="3400">
                <a:solidFill>
                  <a:schemeClr val="tx1"/>
                </a:solidFill>
                <a:latin typeface="VNI-Times" pitchFamily="2" charset="0"/>
                <a:cs typeface="Arial" charset="0"/>
              </a:defRPr>
            </a:lvl5pPr>
            <a:lvl6pPr marL="2514600" indent="-228600" eaLnBrk="0" fontAlgn="base" hangingPunct="0">
              <a:spcBef>
                <a:spcPct val="0"/>
              </a:spcBef>
              <a:spcAft>
                <a:spcPct val="0"/>
              </a:spcAft>
              <a:defRPr sz="3400">
                <a:solidFill>
                  <a:schemeClr val="tx1"/>
                </a:solidFill>
                <a:latin typeface="VNI-Times" pitchFamily="2" charset="0"/>
                <a:cs typeface="Arial" charset="0"/>
              </a:defRPr>
            </a:lvl6pPr>
            <a:lvl7pPr marL="2971800" indent="-228600" eaLnBrk="0" fontAlgn="base" hangingPunct="0">
              <a:spcBef>
                <a:spcPct val="0"/>
              </a:spcBef>
              <a:spcAft>
                <a:spcPct val="0"/>
              </a:spcAft>
              <a:defRPr sz="3400">
                <a:solidFill>
                  <a:schemeClr val="tx1"/>
                </a:solidFill>
                <a:latin typeface="VNI-Times" pitchFamily="2" charset="0"/>
                <a:cs typeface="Arial" charset="0"/>
              </a:defRPr>
            </a:lvl7pPr>
            <a:lvl8pPr marL="3429000" indent="-228600" eaLnBrk="0" fontAlgn="base" hangingPunct="0">
              <a:spcBef>
                <a:spcPct val="0"/>
              </a:spcBef>
              <a:spcAft>
                <a:spcPct val="0"/>
              </a:spcAft>
              <a:defRPr sz="3400">
                <a:solidFill>
                  <a:schemeClr val="tx1"/>
                </a:solidFill>
                <a:latin typeface="VNI-Times" pitchFamily="2" charset="0"/>
                <a:cs typeface="Arial" charset="0"/>
              </a:defRPr>
            </a:lvl8pPr>
            <a:lvl9pPr marL="3886200" indent="-228600" eaLnBrk="0" fontAlgn="base" hangingPunct="0">
              <a:spcBef>
                <a:spcPct val="0"/>
              </a:spcBef>
              <a:spcAft>
                <a:spcPct val="0"/>
              </a:spcAft>
              <a:defRPr sz="3400">
                <a:solidFill>
                  <a:schemeClr val="tx1"/>
                </a:solidFill>
                <a:latin typeface="VNI-Times" pitchFamily="2" charset="0"/>
                <a:cs typeface="Arial" charset="0"/>
              </a:defRPr>
            </a:lvl9pPr>
          </a:lstStyle>
          <a:p>
            <a:pPr marL="265113" indent="-265113" algn="just">
              <a:spcBef>
                <a:spcPts val="600"/>
              </a:spcBef>
              <a:spcAft>
                <a:spcPts val="600"/>
              </a:spcAft>
              <a:tabLst>
                <a:tab pos="265113" algn="l"/>
              </a:tabLst>
            </a:pPr>
            <a:r>
              <a:rPr lang="en-US" sz="3000" b="1" dirty="0" smtClean="0">
                <a:solidFill>
                  <a:schemeClr val="bg1"/>
                </a:solidFill>
                <a:latin typeface="Arial" pitchFamily="34" charset="0"/>
                <a:cs typeface="Arial" pitchFamily="34" charset="0"/>
              </a:rPr>
              <a:t>-	Learn the new words by heart. </a:t>
            </a:r>
          </a:p>
          <a:p>
            <a:pPr marL="265113" indent="-265113" algn="just">
              <a:spcBef>
                <a:spcPts val="600"/>
              </a:spcBef>
              <a:spcAft>
                <a:spcPts val="600"/>
              </a:spcAft>
              <a:tabLst>
                <a:tab pos="265113" algn="l"/>
              </a:tabLst>
            </a:pPr>
            <a:r>
              <a:rPr lang="en-US" sz="3000" b="1" spc="-50" dirty="0" smtClean="0">
                <a:solidFill>
                  <a:schemeClr val="bg1"/>
                </a:solidFill>
                <a:latin typeface="Arial" pitchFamily="34" charset="0"/>
                <a:cs typeface="Arial" pitchFamily="34" charset="0"/>
              </a:rPr>
              <a:t>-	Practice listening to a </a:t>
            </a:r>
            <a:r>
              <a:rPr lang="en-US" sz="3000" b="1" spc="-50" dirty="0">
                <a:solidFill>
                  <a:schemeClr val="bg1"/>
                </a:solidFill>
                <a:latin typeface="Arial" pitchFamily="34" charset="0"/>
                <a:cs typeface="Arial" pitchFamily="34" charset="0"/>
              </a:rPr>
              <a:t>boy talking about changes in his village</a:t>
            </a:r>
            <a:r>
              <a:rPr lang="en-US" sz="3000" b="1" spc="-50" dirty="0" smtClean="0">
                <a:solidFill>
                  <a:schemeClr val="bg1"/>
                </a:solidFill>
                <a:latin typeface="Arial" pitchFamily="34" charset="0"/>
                <a:cs typeface="Arial" pitchFamily="34" charset="0"/>
              </a:rPr>
              <a:t>  on page 23 again</a:t>
            </a:r>
            <a:r>
              <a:rPr lang="en-US" sz="3000" b="1" dirty="0" smtClean="0">
                <a:solidFill>
                  <a:schemeClr val="bg1"/>
                </a:solidFill>
                <a:latin typeface="Arial" pitchFamily="34" charset="0"/>
                <a:cs typeface="Arial" pitchFamily="34" charset="0"/>
              </a:rPr>
              <a:t>.</a:t>
            </a:r>
          </a:p>
          <a:p>
            <a:pPr marL="265113" indent="-265113" algn="just">
              <a:spcBef>
                <a:spcPts val="600"/>
              </a:spcBef>
              <a:spcAft>
                <a:spcPts val="600"/>
              </a:spcAft>
              <a:tabLst>
                <a:tab pos="265113" algn="l"/>
              </a:tabLst>
            </a:pPr>
            <a:r>
              <a:rPr lang="en-US" sz="3000" b="1" spc="-50" dirty="0" smtClean="0">
                <a:solidFill>
                  <a:schemeClr val="bg1"/>
                </a:solidFill>
                <a:latin typeface="Arial" pitchFamily="34" charset="0"/>
                <a:cs typeface="Arial" pitchFamily="34" charset="0"/>
              </a:rPr>
              <a:t>-	</a:t>
            </a:r>
            <a:r>
              <a:rPr lang="en-US" sz="3000" b="1" spc="-100" dirty="0" smtClean="0">
                <a:solidFill>
                  <a:schemeClr val="bg1"/>
                </a:solidFill>
                <a:latin typeface="Arial" pitchFamily="34" charset="0"/>
                <a:cs typeface="Arial" pitchFamily="34" charset="0"/>
              </a:rPr>
              <a:t>Write a passage on the topic: </a:t>
            </a:r>
            <a:r>
              <a:rPr lang="en-US" sz="3000" b="1" i="1" spc="-100" dirty="0" smtClean="0">
                <a:solidFill>
                  <a:srgbClr val="FFFF00"/>
                </a:solidFill>
                <a:latin typeface="Arial" pitchFamily="34" charset="0"/>
                <a:cs typeface="Arial" pitchFamily="34" charset="0"/>
              </a:rPr>
              <a:t>What changes are there in your home village?</a:t>
            </a:r>
            <a:endParaRPr lang="en-US" sz="3000" b="1" i="1" spc="-100" dirty="0">
              <a:solidFill>
                <a:srgbClr val="FFFF00"/>
              </a:solidFill>
              <a:latin typeface="Arial" pitchFamily="34" charset="0"/>
              <a:cs typeface="Arial" pitchFamily="34" charset="0"/>
            </a:endParaRPr>
          </a:p>
          <a:p>
            <a:pPr marL="265113" indent="-265113" algn="just">
              <a:spcBef>
                <a:spcPts val="600"/>
              </a:spcBef>
              <a:spcAft>
                <a:spcPts val="600"/>
              </a:spcAft>
              <a:tabLst>
                <a:tab pos="265113" algn="l"/>
              </a:tabLst>
            </a:pPr>
            <a:r>
              <a:rPr lang="en-US" sz="3000" b="1" dirty="0" smtClean="0">
                <a:solidFill>
                  <a:schemeClr val="bg1"/>
                </a:solidFill>
                <a:latin typeface="Arial" pitchFamily="34" charset="0"/>
                <a:cs typeface="Arial" pitchFamily="34" charset="0"/>
              </a:rPr>
              <a:t>-	</a:t>
            </a:r>
            <a:r>
              <a:rPr lang="en-US" sz="3000" b="1" spc="-100" dirty="0" smtClean="0">
                <a:solidFill>
                  <a:schemeClr val="bg1"/>
                </a:solidFill>
                <a:latin typeface="Arial" pitchFamily="34" charset="0"/>
                <a:cs typeface="Arial" pitchFamily="34" charset="0"/>
              </a:rPr>
              <a:t>Do </a:t>
            </a:r>
            <a:r>
              <a:rPr lang="en-US" sz="3000" b="1" spc="-100" dirty="0">
                <a:solidFill>
                  <a:schemeClr val="bg1"/>
                </a:solidFill>
                <a:latin typeface="Arial" pitchFamily="34" charset="0"/>
                <a:cs typeface="Arial" pitchFamily="34" charset="0"/>
              </a:rPr>
              <a:t>exercises </a:t>
            </a:r>
            <a:r>
              <a:rPr lang="en-US" sz="3000" b="1" spc="-100" dirty="0" smtClean="0">
                <a:solidFill>
                  <a:schemeClr val="bg1"/>
                </a:solidFill>
                <a:latin typeface="Arial" pitchFamily="34" charset="0"/>
                <a:cs typeface="Arial" pitchFamily="34" charset="0"/>
              </a:rPr>
              <a:t>E1,2 in </a:t>
            </a:r>
            <a:r>
              <a:rPr lang="en-US" sz="3000" b="1" spc="-100" dirty="0">
                <a:solidFill>
                  <a:schemeClr val="bg1"/>
                </a:solidFill>
                <a:latin typeface="Arial" pitchFamily="34" charset="0"/>
                <a:cs typeface="Arial" pitchFamily="34" charset="0"/>
              </a:rPr>
              <a:t>workbook (</a:t>
            </a:r>
            <a:r>
              <a:rPr lang="en-US" sz="3000" b="1" spc="-100" dirty="0" smtClean="0">
                <a:solidFill>
                  <a:schemeClr val="bg1"/>
                </a:solidFill>
                <a:latin typeface="Arial" pitchFamily="34" charset="0"/>
                <a:cs typeface="Arial" pitchFamily="34" charset="0"/>
              </a:rPr>
              <a:t>page 15)</a:t>
            </a:r>
          </a:p>
          <a:p>
            <a:pPr marL="265113" indent="-265113">
              <a:spcBef>
                <a:spcPts val="600"/>
              </a:spcBef>
              <a:spcAft>
                <a:spcPts val="600"/>
              </a:spcAft>
              <a:buClr>
                <a:srgbClr val="FF0000"/>
              </a:buClr>
            </a:pPr>
            <a:r>
              <a:rPr lang="en-US" sz="3000" b="1" dirty="0" smtClean="0">
                <a:solidFill>
                  <a:schemeClr val="bg1"/>
                </a:solidFill>
                <a:latin typeface="Arial" pitchFamily="34" charset="0"/>
                <a:ea typeface="Calibri" pitchFamily="34" charset="0"/>
                <a:cs typeface="Arial" pitchFamily="34" charset="0"/>
                <a:sym typeface="Calibri" pitchFamily="34" charset="0"/>
              </a:rPr>
              <a:t>- Prepare for Unit 2: </a:t>
            </a:r>
            <a:r>
              <a:rPr lang="en-US" sz="3000" b="1" dirty="0" smtClean="0">
                <a:solidFill>
                  <a:srgbClr val="FFFF00"/>
                </a:solidFill>
                <a:latin typeface="Arial" pitchFamily="34" charset="0"/>
                <a:ea typeface="Calibri" pitchFamily="34" charset="0"/>
                <a:cs typeface="Arial" pitchFamily="34" charset="0"/>
                <a:sym typeface="Calibri" pitchFamily="34" charset="0"/>
              </a:rPr>
              <a:t>Looking back</a:t>
            </a:r>
            <a:endParaRPr lang="en-US" sz="3000" b="1" dirty="0">
              <a:solidFill>
                <a:srgbClr val="FFFF00"/>
              </a:solidFill>
              <a:latin typeface="Arial" pitchFamily="34" charset="0"/>
              <a:cs typeface="Arial" pitchFamily="34" charset="0"/>
            </a:endParaRPr>
          </a:p>
        </p:txBody>
      </p:sp>
    </p:spTree>
    <p:extLst>
      <p:ext uri="{BB962C8B-B14F-4D97-AF65-F5344CB8AC3E}">
        <p14:creationId xmlns="" xmlns:p14="http://schemas.microsoft.com/office/powerpoint/2010/main" val="22473578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8" presetClass="emph" presetSubtype="0" repeatCount="indefinite" fill="hold" grpId="0" nodeType="afterEffect">
                                  <p:stCondLst>
                                    <p:cond delay="0"/>
                                  </p:stCondLst>
                                  <p:childTnLst>
                                    <p:animRot by="21600000">
                                      <p:cBhvr>
                                        <p:cTn id="6" dur="2000" fill="hold"/>
                                        <p:tgtEl>
                                          <p:spTgt spid="1710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71013"/>
                </p:tgtEl>
              </p:cMediaNode>
            </p:video>
          </p:childTnLst>
        </p:cTn>
      </p:par>
    </p:tnLst>
    <p:bldLst>
      <p:bldP spid="1710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9"/>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6512"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35844" name="Text Box 4"/>
          <p:cNvSpPr txBox="1">
            <a:spLocks noChangeArrowheads="1"/>
          </p:cNvSpPr>
          <p:nvPr/>
        </p:nvSpPr>
        <p:spPr bwMode="auto">
          <a:xfrm>
            <a:off x="840600" y="2457400"/>
            <a:ext cx="7488832" cy="26314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6600" b="1" spc="400" dirty="0">
                <a:ln w="28575">
                  <a:solidFill>
                    <a:srgbClr val="FF0000"/>
                  </a:solidFill>
                </a:ln>
                <a:solidFill>
                  <a:srgbClr val="FFFF00"/>
                </a:solidFill>
                <a:latin typeface=".VnAvantH" pitchFamily="34" charset="0"/>
              </a:rPr>
              <a:t>Goodbye!</a:t>
            </a:r>
          </a:p>
          <a:p>
            <a:pPr algn="ctr">
              <a:spcBef>
                <a:spcPct val="50000"/>
              </a:spcBef>
            </a:pPr>
            <a:r>
              <a:rPr lang="en-US" sz="6600" b="1" spc="400" dirty="0">
                <a:ln w="28575">
                  <a:solidFill>
                    <a:schemeClr val="bg1"/>
                  </a:solidFill>
                </a:ln>
                <a:solidFill>
                  <a:srgbClr val="00FF00"/>
                </a:solidFill>
                <a:latin typeface=".VnAvantH" pitchFamily="34" charset="0"/>
              </a:rPr>
              <a:t>See you </a:t>
            </a:r>
            <a:r>
              <a:rPr lang="en-US" sz="6600" b="1" spc="400" dirty="0" smtClean="0">
                <a:ln w="28575">
                  <a:solidFill>
                    <a:schemeClr val="bg1"/>
                  </a:solidFill>
                </a:ln>
                <a:solidFill>
                  <a:srgbClr val="00FF00"/>
                </a:solidFill>
                <a:latin typeface=".VnAvantH" pitchFamily="34" charset="0"/>
              </a:rPr>
              <a:t>again!</a:t>
            </a:r>
            <a:endParaRPr lang="en-US" sz="6600" b="1" spc="400" dirty="0">
              <a:ln w="28575">
                <a:solidFill>
                  <a:schemeClr val="bg1"/>
                </a:solidFill>
              </a:ln>
              <a:solidFill>
                <a:srgbClr val="00FF00"/>
              </a:solidFill>
              <a:latin typeface=".VnAvantH" pitchFamily="34" charset="0"/>
            </a:endParaRPr>
          </a:p>
        </p:txBody>
      </p:sp>
      <p:sp>
        <p:nvSpPr>
          <p:cNvPr id="4" name="Rectangle 3"/>
          <p:cNvSpPr/>
          <p:nvPr/>
        </p:nvSpPr>
        <p:spPr>
          <a:xfrm>
            <a:off x="1012000" y="873764"/>
            <a:ext cx="7162800" cy="7307764"/>
          </a:xfrm>
          <a:prstGeom prst="rect">
            <a:avLst/>
          </a:prstGeom>
        </p:spPr>
        <p:txBody>
          <a:bodyPr wrap="square">
            <a:prstTxWarp prst="textArchUp">
              <a:avLst>
                <a:gd name="adj" fmla="val 11134828"/>
              </a:avLst>
            </a:prstTxWarp>
            <a:spAutoFit/>
          </a:bodyPr>
          <a:lstStyle/>
          <a:p>
            <a:pPr eaLnBrk="0" hangingPunct="0">
              <a:defRPr/>
            </a:pPr>
            <a:r>
              <a:rPr lang="en-US" sz="6600" b="1" spc="50" dirty="0" smtClean="0">
                <a:ln w="11430"/>
                <a:solidFill>
                  <a:srgbClr val="FF0000"/>
                </a:solidFill>
                <a:effectLst>
                  <a:outerShdw blurRad="76200" dist="50800" dir="5400000" algn="tl" rotWithShape="0">
                    <a:srgbClr val="000000">
                      <a:alpha val="65000"/>
                    </a:srgbClr>
                  </a:outerShdw>
                </a:effectLst>
                <a:latin typeface="+mj-lt"/>
              </a:rPr>
              <a:t>THANKS FOR YOUR ATTENTION!</a:t>
            </a:r>
            <a:endParaRPr lang="vi-VN" sz="6600" b="1" spc="50" dirty="0">
              <a:ln w="11430"/>
              <a:solidFill>
                <a:srgbClr val="FF0000"/>
              </a:solidFill>
              <a:effectLst>
                <a:outerShdw blurRad="76200" dist="50800" dir="5400000" algn="tl" rotWithShape="0">
                  <a:srgbClr val="000000">
                    <a:alpha val="65000"/>
                  </a:srgbClr>
                </a:outerShdw>
              </a:effectLst>
              <a:latin typeface="+mj-lt"/>
            </a:endParaRPr>
          </a:p>
        </p:txBody>
      </p:sp>
    </p:spTree>
    <p:extLst>
      <p:ext uri="{BB962C8B-B14F-4D97-AF65-F5344CB8AC3E}">
        <p14:creationId xmlns="" xmlns:p14="http://schemas.microsoft.com/office/powerpoint/2010/main" val="13097016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6512" y="1359921"/>
            <a:ext cx="9144000" cy="7109639"/>
          </a:xfrm>
          <a:prstGeom prst="rect">
            <a:avLst/>
          </a:prstGeom>
        </p:spPr>
        <p:txBody>
          <a:bodyPr wrap="square">
            <a:spAutoFit/>
          </a:bodyPr>
          <a:lstStyle/>
          <a:p>
            <a:pPr marL="442913" indent="-442913"/>
            <a:r>
              <a:rPr lang="en-US" sz="2400" b="1" dirty="0" smtClean="0">
                <a:solidFill>
                  <a:schemeClr val="bg1"/>
                </a:solidFill>
                <a:latin typeface="Arial" panose="020B0604020202020204" pitchFamily="34" charset="0"/>
                <a:cs typeface="Arial" panose="020B0604020202020204" pitchFamily="34" charset="0"/>
              </a:rPr>
              <a:t>1. At the</a:t>
            </a:r>
            <a:r>
              <a:rPr lang="en-US" sz="2400" dirty="0" smtClean="0">
                <a:solidFill>
                  <a:schemeClr val="bg1"/>
                </a:solidFill>
                <a:latin typeface="Arial" panose="020B0604020202020204" pitchFamily="34" charset="0"/>
                <a:cs typeface="Arial" panose="020B0604020202020204" pitchFamily="34" charset="0"/>
              </a:rPr>
              <a:t>__________</a:t>
            </a:r>
            <a:r>
              <a:rPr lang="en-US" sz="2400" b="1" dirty="0" smtClean="0">
                <a:solidFill>
                  <a:schemeClr val="bg1"/>
                </a:solidFill>
                <a:latin typeface="Arial" panose="020B0604020202020204" pitchFamily="34" charset="0"/>
                <a:cs typeface="Arial" panose="020B0604020202020204" pitchFamily="34" charset="0"/>
              </a:rPr>
              <a:t>, </a:t>
            </a:r>
            <a:r>
              <a:rPr lang="en-US" sz="2400" b="1" dirty="0">
                <a:solidFill>
                  <a:schemeClr val="bg1"/>
                </a:solidFill>
                <a:latin typeface="Arial" panose="020B0604020202020204" pitchFamily="34" charset="0"/>
                <a:cs typeface="Arial" panose="020B0604020202020204" pitchFamily="34" charset="0"/>
              </a:rPr>
              <a:t>my brother always helps my parents </a:t>
            </a:r>
            <a:r>
              <a:rPr lang="en-US" sz="2400" b="1" dirty="0" smtClean="0">
                <a:solidFill>
                  <a:schemeClr val="bg1"/>
                </a:solidFill>
                <a:latin typeface="Arial" panose="020B0604020202020204" pitchFamily="34" charset="0"/>
                <a:cs typeface="Arial" panose="020B0604020202020204" pitchFamily="34" charset="0"/>
              </a:rPr>
              <a:t>load  the </a:t>
            </a:r>
            <a:r>
              <a:rPr lang="en-US" sz="2400" b="1" dirty="0">
                <a:solidFill>
                  <a:schemeClr val="bg1"/>
                </a:solidFill>
                <a:latin typeface="Arial" panose="020B0604020202020204" pitchFamily="34" charset="0"/>
                <a:cs typeface="Arial" panose="020B0604020202020204" pitchFamily="34" charset="0"/>
              </a:rPr>
              <a:t>rice onto the truck and drives it home.</a:t>
            </a:r>
          </a:p>
          <a:p>
            <a:pPr marL="442913" indent="-442913"/>
            <a:r>
              <a:rPr lang="en-US" sz="2400" b="1" dirty="0" smtClean="0">
                <a:solidFill>
                  <a:schemeClr val="bg1"/>
                </a:solidFill>
                <a:latin typeface="Arial" panose="020B0604020202020204" pitchFamily="34" charset="0"/>
                <a:cs typeface="Arial" panose="020B0604020202020204" pitchFamily="34" charset="0"/>
              </a:rPr>
              <a:t>2. I </a:t>
            </a:r>
            <a:r>
              <a:rPr lang="en-US" sz="2400" b="1" dirty="0">
                <a:solidFill>
                  <a:schemeClr val="bg1"/>
                </a:solidFill>
                <a:latin typeface="Arial" panose="020B0604020202020204" pitchFamily="34" charset="0"/>
                <a:cs typeface="Arial" panose="020B0604020202020204" pitchFamily="34" charset="0"/>
              </a:rPr>
              <a:t>often help my parents dry </a:t>
            </a:r>
            <a:r>
              <a:rPr lang="en-US" sz="2400" b="1" dirty="0" smtClean="0">
                <a:solidFill>
                  <a:schemeClr val="bg1"/>
                </a:solidFill>
                <a:latin typeface="Arial" panose="020B0604020202020204" pitchFamily="34" charset="0"/>
                <a:cs typeface="Arial" panose="020B0604020202020204" pitchFamily="34" charset="0"/>
              </a:rPr>
              <a:t>the </a:t>
            </a:r>
            <a:r>
              <a:rPr lang="en-US" sz="2400" dirty="0" smtClean="0">
                <a:solidFill>
                  <a:schemeClr val="bg1"/>
                </a:solidFill>
                <a:latin typeface="Arial" panose="020B0604020202020204" pitchFamily="34" charset="0"/>
                <a:cs typeface="Arial" panose="020B0604020202020204" pitchFamily="34" charset="0"/>
              </a:rPr>
              <a:t>__________ </a:t>
            </a:r>
            <a:r>
              <a:rPr lang="en-US" sz="2400" b="1" dirty="0" smtClean="0">
                <a:solidFill>
                  <a:schemeClr val="bg1"/>
                </a:solidFill>
                <a:latin typeface="Arial" panose="020B0604020202020204" pitchFamily="34" charset="0"/>
                <a:cs typeface="Arial" panose="020B0604020202020204" pitchFamily="34" charset="0"/>
              </a:rPr>
              <a:t>in </a:t>
            </a:r>
            <a:r>
              <a:rPr lang="en-US" sz="2400" b="1" dirty="0">
                <a:solidFill>
                  <a:schemeClr val="bg1"/>
                </a:solidFill>
                <a:latin typeface="Arial" panose="020B0604020202020204" pitchFamily="34" charset="0"/>
                <a:cs typeface="Arial" panose="020B0604020202020204" pitchFamily="34" charset="0"/>
              </a:rPr>
              <a:t>the yard in front </a:t>
            </a:r>
            <a:r>
              <a:rPr lang="en-US" sz="2400" b="1" dirty="0" smtClean="0">
                <a:solidFill>
                  <a:schemeClr val="bg1"/>
                </a:solidFill>
                <a:latin typeface="Arial" panose="020B0604020202020204" pitchFamily="34" charset="0"/>
                <a:cs typeface="Arial" panose="020B0604020202020204" pitchFamily="34" charset="0"/>
              </a:rPr>
              <a:t>of my </a:t>
            </a:r>
            <a:r>
              <a:rPr lang="en-US" sz="2400" b="1" dirty="0">
                <a:solidFill>
                  <a:schemeClr val="bg1"/>
                </a:solidFill>
                <a:latin typeface="Arial" panose="020B0604020202020204" pitchFamily="34" charset="0"/>
                <a:cs typeface="Arial" panose="020B0604020202020204" pitchFamily="34" charset="0"/>
              </a:rPr>
              <a:t>house.</a:t>
            </a:r>
          </a:p>
          <a:p>
            <a:pPr marL="442913" indent="-442913"/>
            <a:r>
              <a:rPr lang="en-US" sz="2400" b="1" dirty="0" smtClean="0">
                <a:solidFill>
                  <a:schemeClr val="bg1"/>
                </a:solidFill>
                <a:latin typeface="Arial" panose="020B0604020202020204" pitchFamily="34" charset="0"/>
                <a:cs typeface="Arial" panose="020B0604020202020204" pitchFamily="34" charset="0"/>
              </a:rPr>
              <a:t>3. Some </a:t>
            </a:r>
            <a:r>
              <a:rPr lang="en-US" sz="2400" b="1" dirty="0">
                <a:solidFill>
                  <a:schemeClr val="bg1"/>
                </a:solidFill>
                <a:latin typeface="Arial" panose="020B0604020202020204" pitchFamily="34" charset="0"/>
                <a:cs typeface="Arial" panose="020B0604020202020204" pitchFamily="34" charset="0"/>
              </a:rPr>
              <a:t>farmers in my village still </a:t>
            </a:r>
            <a:r>
              <a:rPr lang="en-US" sz="2400" b="1" dirty="0" smtClean="0">
                <a:solidFill>
                  <a:schemeClr val="bg1"/>
                </a:solidFill>
                <a:latin typeface="Arial" panose="020B0604020202020204" pitchFamily="34" charset="0"/>
                <a:cs typeface="Arial" panose="020B0604020202020204" pitchFamily="34" charset="0"/>
              </a:rPr>
              <a:t>use </a:t>
            </a:r>
            <a:r>
              <a:rPr lang="en-US" sz="2400" dirty="0" smtClean="0">
                <a:solidFill>
                  <a:schemeClr val="bg1"/>
                </a:solidFill>
                <a:latin typeface="Arial" panose="020B0604020202020204" pitchFamily="34" charset="0"/>
                <a:cs typeface="Arial" panose="020B0604020202020204" pitchFamily="34" charset="0"/>
              </a:rPr>
              <a:t>__________ </a:t>
            </a:r>
            <a:r>
              <a:rPr lang="en-US" sz="2400" b="1" dirty="0" smtClean="0">
                <a:solidFill>
                  <a:schemeClr val="bg1"/>
                </a:solidFill>
                <a:latin typeface="Arial" panose="020B0604020202020204" pitchFamily="34" charset="0"/>
                <a:cs typeface="Arial" panose="020B0604020202020204" pitchFamily="34" charset="0"/>
              </a:rPr>
              <a:t>to transport rice </a:t>
            </a:r>
            <a:r>
              <a:rPr lang="en-US" sz="2400" b="1" dirty="0">
                <a:solidFill>
                  <a:schemeClr val="bg1"/>
                </a:solidFill>
                <a:latin typeface="Arial" panose="020B0604020202020204" pitchFamily="34" charset="0"/>
                <a:cs typeface="Arial" panose="020B0604020202020204" pitchFamily="34" charset="0"/>
              </a:rPr>
              <a:t>home.</a:t>
            </a:r>
          </a:p>
          <a:p>
            <a:pPr marL="442913" indent="-442913"/>
            <a:r>
              <a:rPr lang="en-US" sz="2400" b="1" dirty="0" smtClean="0">
                <a:solidFill>
                  <a:schemeClr val="bg1"/>
                </a:solidFill>
                <a:latin typeface="Arial" panose="020B0604020202020204" pitchFamily="34" charset="0"/>
                <a:cs typeface="Arial" panose="020B0604020202020204" pitchFamily="34" charset="0"/>
              </a:rPr>
              <a:t>4. He </a:t>
            </a:r>
            <a:r>
              <a:rPr lang="en-US" sz="2400" b="1" dirty="0">
                <a:solidFill>
                  <a:schemeClr val="bg1"/>
                </a:solidFill>
                <a:latin typeface="Arial" panose="020B0604020202020204" pitchFamily="34" charset="0"/>
                <a:cs typeface="Arial" panose="020B0604020202020204" pitchFamily="34" charset="0"/>
              </a:rPr>
              <a:t>usually </a:t>
            </a:r>
            <a:r>
              <a:rPr lang="en-US" sz="2400" b="1" dirty="0" smtClean="0">
                <a:solidFill>
                  <a:schemeClr val="bg1"/>
                </a:solidFill>
                <a:latin typeface="Arial" panose="020B0604020202020204" pitchFamily="34" charset="0"/>
                <a:cs typeface="Arial" panose="020B0604020202020204" pitchFamily="34" charset="0"/>
              </a:rPr>
              <a:t>goes </a:t>
            </a:r>
            <a:r>
              <a:rPr lang="en-US" sz="2400" dirty="0" smtClean="0">
                <a:solidFill>
                  <a:schemeClr val="bg1"/>
                </a:solidFill>
                <a:latin typeface="Arial" panose="020B0604020202020204" pitchFamily="34" charset="0"/>
                <a:cs typeface="Arial" panose="020B0604020202020204" pitchFamily="34" charset="0"/>
              </a:rPr>
              <a:t>__________ </a:t>
            </a:r>
            <a:r>
              <a:rPr lang="en-US" sz="2400" b="1" dirty="0" smtClean="0">
                <a:solidFill>
                  <a:schemeClr val="bg1"/>
                </a:solidFill>
                <a:latin typeface="Arial" panose="020B0604020202020204" pitchFamily="34" charset="0"/>
                <a:cs typeface="Arial" panose="020B0604020202020204" pitchFamily="34" charset="0"/>
              </a:rPr>
              <a:t>the </a:t>
            </a:r>
            <a:r>
              <a:rPr lang="en-US" sz="2400" b="1" dirty="0">
                <a:solidFill>
                  <a:schemeClr val="bg1"/>
                </a:solidFill>
                <a:latin typeface="Arial" panose="020B0604020202020204" pitchFamily="34" charset="0"/>
                <a:cs typeface="Arial" panose="020B0604020202020204" pitchFamily="34" charset="0"/>
              </a:rPr>
              <a:t>buffaloes with other boys in his village.</a:t>
            </a:r>
          </a:p>
          <a:p>
            <a:pPr marL="442913" indent="-442913"/>
            <a:r>
              <a:rPr lang="en-US" sz="2400" b="1" dirty="0" smtClean="0">
                <a:solidFill>
                  <a:schemeClr val="bg1"/>
                </a:solidFill>
                <a:latin typeface="Arial" panose="020B0604020202020204" pitchFamily="34" charset="0"/>
                <a:cs typeface="Arial" panose="020B0604020202020204" pitchFamily="34" charset="0"/>
              </a:rPr>
              <a:t>5. My </a:t>
            </a:r>
            <a:r>
              <a:rPr lang="en-US" sz="2400" b="1" dirty="0">
                <a:solidFill>
                  <a:schemeClr val="bg1"/>
                </a:solidFill>
                <a:latin typeface="Arial" panose="020B0604020202020204" pitchFamily="34" charset="0"/>
                <a:cs typeface="Arial" panose="020B0604020202020204" pitchFamily="34" charset="0"/>
              </a:rPr>
              <a:t>pen pal friend says he would like to visit </a:t>
            </a:r>
            <a:r>
              <a:rPr lang="en-US" sz="2400" b="1" dirty="0" smtClean="0">
                <a:solidFill>
                  <a:schemeClr val="bg1"/>
                </a:solidFill>
                <a:latin typeface="Arial" panose="020B0604020202020204" pitchFamily="34" charset="0"/>
                <a:cs typeface="Arial" panose="020B0604020202020204" pitchFamily="34" charset="0"/>
              </a:rPr>
              <a:t>my </a:t>
            </a:r>
            <a:r>
              <a:rPr lang="en-US" sz="2400" dirty="0" smtClean="0">
                <a:solidFill>
                  <a:schemeClr val="bg1"/>
                </a:solidFill>
                <a:latin typeface="Arial" panose="020B0604020202020204" pitchFamily="34" charset="0"/>
                <a:cs typeface="Arial" panose="020B0604020202020204" pitchFamily="34" charset="0"/>
              </a:rPr>
              <a:t>__________ </a:t>
            </a:r>
            <a:r>
              <a:rPr lang="en-US" sz="2400" b="1" dirty="0" smtClean="0">
                <a:solidFill>
                  <a:schemeClr val="bg1"/>
                </a:solidFill>
                <a:latin typeface="Arial" panose="020B0604020202020204" pitchFamily="34" charset="0"/>
                <a:cs typeface="Arial" panose="020B0604020202020204" pitchFamily="34" charset="0"/>
              </a:rPr>
              <a:t>at harvest </a:t>
            </a:r>
            <a:r>
              <a:rPr lang="en-US" sz="2400" b="1" dirty="0">
                <a:solidFill>
                  <a:schemeClr val="bg1"/>
                </a:solidFill>
                <a:latin typeface="Arial" panose="020B0604020202020204" pitchFamily="34" charset="0"/>
                <a:cs typeface="Arial" panose="020B0604020202020204" pitchFamily="34" charset="0"/>
              </a:rPr>
              <a:t>time to see what farmers do.</a:t>
            </a:r>
          </a:p>
          <a:p>
            <a:pPr marL="442913" indent="-442913"/>
            <a:r>
              <a:rPr lang="en-US" sz="2400" b="1" dirty="0" smtClean="0">
                <a:solidFill>
                  <a:schemeClr val="bg1"/>
                </a:solidFill>
                <a:latin typeface="Arial" panose="020B0604020202020204" pitchFamily="34" charset="0"/>
                <a:cs typeface="Arial" panose="020B0604020202020204" pitchFamily="34" charset="0"/>
              </a:rPr>
              <a:t>6. My </a:t>
            </a:r>
            <a:r>
              <a:rPr lang="en-US" sz="2400" b="1" dirty="0">
                <a:solidFill>
                  <a:schemeClr val="bg1"/>
                </a:solidFill>
                <a:latin typeface="Arial" panose="020B0604020202020204" pitchFamily="34" charset="0"/>
                <a:cs typeface="Arial" panose="020B0604020202020204" pitchFamily="34" charset="0"/>
              </a:rPr>
              <a:t>friend has never ridden </a:t>
            </a:r>
            <a:r>
              <a:rPr lang="en-US" sz="2400" b="1" dirty="0" smtClean="0">
                <a:solidFill>
                  <a:schemeClr val="bg1"/>
                </a:solidFill>
                <a:latin typeface="Arial" panose="020B0604020202020204" pitchFamily="34" charset="0"/>
                <a:cs typeface="Arial" panose="020B0604020202020204" pitchFamily="34" charset="0"/>
              </a:rPr>
              <a:t>a </a:t>
            </a:r>
            <a:r>
              <a:rPr lang="en-US" sz="2400" dirty="0" smtClean="0">
                <a:solidFill>
                  <a:schemeClr val="bg1"/>
                </a:solidFill>
                <a:latin typeface="Arial" panose="020B0604020202020204" pitchFamily="34" charset="0"/>
                <a:cs typeface="Arial" panose="020B0604020202020204" pitchFamily="34" charset="0"/>
              </a:rPr>
              <a:t>__________ </a:t>
            </a:r>
            <a:r>
              <a:rPr lang="en-US" sz="2400" b="1" dirty="0" smtClean="0">
                <a:solidFill>
                  <a:schemeClr val="bg1"/>
                </a:solidFill>
                <a:latin typeface="Arial" panose="020B0604020202020204" pitchFamily="34" charset="0"/>
                <a:cs typeface="Arial" panose="020B0604020202020204" pitchFamily="34" charset="0"/>
              </a:rPr>
              <a:t>so </a:t>
            </a:r>
            <a:r>
              <a:rPr lang="en-US" sz="2400" b="1" dirty="0">
                <a:solidFill>
                  <a:schemeClr val="bg1"/>
                </a:solidFill>
                <a:latin typeface="Arial" panose="020B0604020202020204" pitchFamily="34" charset="0"/>
                <a:cs typeface="Arial" panose="020B0604020202020204" pitchFamily="34" charset="0"/>
              </a:rPr>
              <a:t>he would like to try once.</a:t>
            </a:r>
          </a:p>
          <a:p>
            <a:pPr marL="442913" indent="-442913"/>
            <a:r>
              <a:rPr lang="en-US" sz="2400" b="1" dirty="0" smtClean="0">
                <a:solidFill>
                  <a:schemeClr val="bg1"/>
                </a:solidFill>
                <a:latin typeface="Arial" panose="020B0604020202020204" pitchFamily="34" charset="0"/>
                <a:cs typeface="Arial" panose="020B0604020202020204" pitchFamily="34" charset="0"/>
              </a:rPr>
              <a:t>7. Harvest </a:t>
            </a:r>
            <a:r>
              <a:rPr lang="en-US" sz="2400" b="1" dirty="0">
                <a:solidFill>
                  <a:schemeClr val="bg1"/>
                </a:solidFill>
                <a:latin typeface="Arial" panose="020B0604020202020204" pitchFamily="34" charset="0"/>
                <a:cs typeface="Arial" panose="020B0604020202020204" pitchFamily="34" charset="0"/>
              </a:rPr>
              <a:t>time is </a:t>
            </a:r>
            <a:r>
              <a:rPr lang="en-US" sz="2400" b="1" dirty="0" smtClean="0">
                <a:solidFill>
                  <a:schemeClr val="bg1"/>
                </a:solidFill>
                <a:latin typeface="Arial" panose="020B0604020202020204" pitchFamily="34" charset="0"/>
                <a:cs typeface="Arial" panose="020B0604020202020204" pitchFamily="34" charset="0"/>
              </a:rPr>
              <a:t>the </a:t>
            </a:r>
            <a:r>
              <a:rPr lang="en-US" sz="2400" dirty="0" smtClean="0">
                <a:solidFill>
                  <a:schemeClr val="bg1"/>
                </a:solidFill>
                <a:latin typeface="Arial" panose="020B0604020202020204" pitchFamily="34" charset="0"/>
                <a:cs typeface="Arial" panose="020B0604020202020204" pitchFamily="34" charset="0"/>
              </a:rPr>
              <a:t>__________ </a:t>
            </a:r>
            <a:r>
              <a:rPr lang="en-US" sz="2400" b="1" dirty="0" smtClean="0">
                <a:solidFill>
                  <a:schemeClr val="bg1"/>
                </a:solidFill>
                <a:latin typeface="Arial" panose="020B0604020202020204" pitchFamily="34" charset="0"/>
                <a:cs typeface="Arial" panose="020B0604020202020204" pitchFamily="34" charset="0"/>
              </a:rPr>
              <a:t>of </a:t>
            </a:r>
            <a:r>
              <a:rPr lang="en-US" sz="2400" b="1" dirty="0">
                <a:solidFill>
                  <a:schemeClr val="bg1"/>
                </a:solidFill>
                <a:latin typeface="Arial" panose="020B0604020202020204" pitchFamily="34" charset="0"/>
                <a:cs typeface="Arial" panose="020B0604020202020204" pitchFamily="34" charset="0"/>
              </a:rPr>
              <a:t>the year in the countryside.</a:t>
            </a:r>
          </a:p>
          <a:p>
            <a:pPr marL="442913" indent="-442913"/>
            <a:r>
              <a:rPr lang="en-US" sz="2400" b="1" dirty="0" smtClean="0">
                <a:solidFill>
                  <a:schemeClr val="bg1"/>
                </a:solidFill>
                <a:latin typeface="Arial" panose="020B0604020202020204" pitchFamily="34" charset="0"/>
                <a:cs typeface="Arial" panose="020B0604020202020204" pitchFamily="34" charset="0"/>
              </a:rPr>
              <a:t>8. Our </a:t>
            </a:r>
            <a:r>
              <a:rPr lang="en-US" sz="2400" b="1" dirty="0">
                <a:solidFill>
                  <a:schemeClr val="bg1"/>
                </a:solidFill>
                <a:latin typeface="Arial" panose="020B0604020202020204" pitchFamily="34" charset="0"/>
                <a:cs typeface="Arial" panose="020B0604020202020204" pitchFamily="34" charset="0"/>
              </a:rPr>
              <a:t>garden is	</a:t>
            </a:r>
            <a:r>
              <a:rPr lang="en-US" sz="2400" dirty="0" smtClean="0">
                <a:solidFill>
                  <a:schemeClr val="bg1"/>
                </a:solidFill>
                <a:latin typeface="Arial" panose="020B0604020202020204" pitchFamily="34" charset="0"/>
                <a:cs typeface="Arial" panose="020B0604020202020204" pitchFamily="34" charset="0"/>
              </a:rPr>
              <a:t>__________ </a:t>
            </a:r>
            <a:r>
              <a:rPr lang="en-US" sz="2400" b="1" dirty="0" smtClean="0">
                <a:solidFill>
                  <a:schemeClr val="bg1"/>
                </a:solidFill>
                <a:latin typeface="Arial" panose="020B0604020202020204" pitchFamily="34" charset="0"/>
                <a:cs typeface="Arial" panose="020B0604020202020204" pitchFamily="34" charset="0"/>
              </a:rPr>
              <a:t>in </a:t>
            </a:r>
            <a:r>
              <a:rPr lang="en-US" sz="2400" b="1" dirty="0">
                <a:solidFill>
                  <a:schemeClr val="bg1"/>
                </a:solidFill>
                <a:latin typeface="Arial" panose="020B0604020202020204" pitchFamily="34" charset="0"/>
                <a:cs typeface="Arial" panose="020B0604020202020204" pitchFamily="34" charset="0"/>
              </a:rPr>
              <a:t>spring when almost flowers bloom.</a:t>
            </a:r>
          </a:p>
          <a:p>
            <a:pPr marL="442913" indent="-442913"/>
            <a:r>
              <a:rPr lang="en-US" sz="2400" b="1" dirty="0" smtClean="0">
                <a:solidFill>
                  <a:schemeClr val="bg1"/>
                </a:solidFill>
                <a:latin typeface="Arial" panose="020B0604020202020204" pitchFamily="34" charset="0"/>
                <a:cs typeface="Arial" panose="020B0604020202020204" pitchFamily="34" charset="0"/>
              </a:rPr>
              <a:t>9. I </a:t>
            </a:r>
            <a:r>
              <a:rPr lang="en-US" sz="2400" b="1" dirty="0">
                <a:solidFill>
                  <a:schemeClr val="bg1"/>
                </a:solidFill>
                <a:latin typeface="Arial" panose="020B0604020202020204" pitchFamily="34" charset="0"/>
                <a:cs typeface="Arial" panose="020B0604020202020204" pitchFamily="34" charset="0"/>
              </a:rPr>
              <a:t>like looking at the stars on starry nights. </a:t>
            </a:r>
            <a:r>
              <a:rPr lang="en-US" sz="2400" b="1" dirty="0" smtClean="0">
                <a:solidFill>
                  <a:schemeClr val="bg1"/>
                </a:solidFill>
                <a:latin typeface="Arial" panose="020B0604020202020204" pitchFamily="34" charset="0"/>
                <a:cs typeface="Arial" panose="020B0604020202020204" pitchFamily="34" charset="0"/>
              </a:rPr>
              <a:t>It's </a:t>
            </a:r>
            <a:r>
              <a:rPr lang="en-US" sz="2400" dirty="0" smtClean="0">
                <a:solidFill>
                  <a:schemeClr val="bg1"/>
                </a:solidFill>
                <a:latin typeface="Arial" panose="020B0604020202020204" pitchFamily="34" charset="0"/>
                <a:cs typeface="Arial" panose="020B0604020202020204" pitchFamily="34" charset="0"/>
              </a:rPr>
              <a:t>__________</a:t>
            </a:r>
            <a:r>
              <a:rPr lang="en-US" sz="2400" b="1" dirty="0" smtClean="0">
                <a:solidFill>
                  <a:schemeClr val="bg1"/>
                </a:solidFill>
                <a:latin typeface="Arial" panose="020B0604020202020204" pitchFamily="34" charset="0"/>
                <a:cs typeface="Arial" panose="020B0604020202020204" pitchFamily="34" charset="0"/>
              </a:rPr>
              <a:t>.</a:t>
            </a:r>
            <a:endParaRPr lang="en-US" sz="2400" b="1" dirty="0">
              <a:solidFill>
                <a:schemeClr val="bg1"/>
              </a:solidFill>
              <a:latin typeface="Arial" panose="020B0604020202020204" pitchFamily="34" charset="0"/>
              <a:cs typeface="Arial" panose="020B0604020202020204" pitchFamily="34" charset="0"/>
            </a:endParaRPr>
          </a:p>
          <a:p>
            <a:pPr marL="442913" indent="-442913"/>
            <a:r>
              <a:rPr lang="en-US" sz="2400" b="1" dirty="0" smtClean="0">
                <a:solidFill>
                  <a:schemeClr val="bg1"/>
                </a:solidFill>
                <a:latin typeface="Arial" panose="020B0604020202020204" pitchFamily="34" charset="0"/>
                <a:cs typeface="Arial" panose="020B0604020202020204" pitchFamily="34" charset="0"/>
              </a:rPr>
              <a:t>10. My </a:t>
            </a:r>
            <a:r>
              <a:rPr lang="en-US" sz="2400" b="1" dirty="0">
                <a:solidFill>
                  <a:schemeClr val="bg1"/>
                </a:solidFill>
                <a:latin typeface="Arial" panose="020B0604020202020204" pitchFamily="34" charset="0"/>
                <a:cs typeface="Arial" panose="020B0604020202020204" pitchFamily="34" charset="0"/>
              </a:rPr>
              <a:t>uncle lives in the city. He says </a:t>
            </a:r>
            <a:r>
              <a:rPr lang="en-US" sz="2400" b="1" dirty="0" smtClean="0">
                <a:solidFill>
                  <a:schemeClr val="bg1"/>
                </a:solidFill>
                <a:latin typeface="Arial" panose="020B0604020202020204" pitchFamily="34" charset="0"/>
                <a:cs typeface="Arial" panose="020B0604020202020204" pitchFamily="34" charset="0"/>
              </a:rPr>
              <a:t>it's </a:t>
            </a:r>
            <a:r>
              <a:rPr lang="en-US" sz="2400" dirty="0" smtClean="0">
                <a:solidFill>
                  <a:schemeClr val="bg1"/>
                </a:solidFill>
                <a:latin typeface="Arial" panose="020B0604020202020204" pitchFamily="34" charset="0"/>
                <a:cs typeface="Arial" panose="020B0604020202020204" pitchFamily="34" charset="0"/>
              </a:rPr>
              <a:t>__________ </a:t>
            </a:r>
            <a:r>
              <a:rPr lang="en-US" sz="2400" b="1" dirty="0" smtClean="0">
                <a:solidFill>
                  <a:schemeClr val="bg1"/>
                </a:solidFill>
                <a:latin typeface="Arial" panose="020B0604020202020204" pitchFamily="34" charset="0"/>
                <a:cs typeface="Arial" panose="020B0604020202020204" pitchFamily="34" charset="0"/>
              </a:rPr>
              <a:t>my </a:t>
            </a:r>
            <a:r>
              <a:rPr lang="en-US" sz="2400" b="1" dirty="0">
                <a:solidFill>
                  <a:schemeClr val="bg1"/>
                </a:solidFill>
                <a:latin typeface="Arial" panose="020B0604020202020204" pitchFamily="34" charset="0"/>
                <a:cs typeface="Arial" panose="020B0604020202020204" pitchFamily="34" charset="0"/>
              </a:rPr>
              <a:t>village.</a:t>
            </a:r>
          </a:p>
        </p:txBody>
      </p:sp>
      <p:sp>
        <p:nvSpPr>
          <p:cNvPr id="6" name="Rectangle 5"/>
          <p:cNvSpPr/>
          <p:nvPr/>
        </p:nvSpPr>
        <p:spPr>
          <a:xfrm>
            <a:off x="89073" y="-8231"/>
            <a:ext cx="9054927" cy="1292662"/>
          </a:xfrm>
          <a:prstGeom prst="rect">
            <a:avLst/>
          </a:prstGeom>
        </p:spPr>
        <p:txBody>
          <a:bodyPr wrap="square">
            <a:spAutoFit/>
          </a:bodyPr>
          <a:lstStyle/>
          <a:p>
            <a:pPr lvl="0"/>
            <a:r>
              <a:rPr lang="en-US" sz="2600" b="1" dirty="0">
                <a:solidFill>
                  <a:srgbClr val="FFFF00"/>
                </a:solidFill>
                <a:latin typeface="Arial" panose="020B0604020202020204" pitchFamily="34" charset="0"/>
                <a:cs typeface="Arial" panose="020B0604020202020204" pitchFamily="34" charset="0"/>
              </a:rPr>
              <a:t>rice	</a:t>
            </a:r>
            <a:r>
              <a:rPr lang="en-US" sz="2600" b="1" dirty="0" smtClean="0">
                <a:solidFill>
                  <a:srgbClr val="FFFF00"/>
                </a:solidFill>
                <a:latin typeface="Arial" panose="020B0604020202020204" pitchFamily="34" charset="0"/>
                <a:cs typeface="Arial" panose="020B0604020202020204" pitchFamily="34" charset="0"/>
              </a:rPr>
              <a:t>countryside   herding</a:t>
            </a:r>
            <a:r>
              <a:rPr lang="en-US" sz="2600" b="1" dirty="0">
                <a:solidFill>
                  <a:srgbClr val="FFFF00"/>
                </a:solidFill>
                <a:latin typeface="Arial" panose="020B0604020202020204" pitchFamily="34" charset="0"/>
                <a:cs typeface="Arial" panose="020B0604020202020204" pitchFamily="34" charset="0"/>
              </a:rPr>
              <a:t>	buffalo busiest time</a:t>
            </a:r>
          </a:p>
          <a:p>
            <a:pPr lvl="0"/>
            <a:r>
              <a:rPr lang="en-US" sz="2600" b="1" dirty="0">
                <a:solidFill>
                  <a:srgbClr val="FFFF00"/>
                </a:solidFill>
                <a:latin typeface="Arial" panose="020B0604020202020204" pitchFamily="34" charset="0"/>
                <a:cs typeface="Arial" panose="020B0604020202020204" pitchFamily="34" charset="0"/>
              </a:rPr>
              <a:t>harvest time buffalo-drawn carts </a:t>
            </a:r>
            <a:r>
              <a:rPr lang="en-US" sz="2600" b="1" dirty="0" err="1" smtClean="0">
                <a:solidFill>
                  <a:srgbClr val="FFFF00"/>
                </a:solidFill>
                <a:latin typeface="Arial" panose="020B0604020202020204" pitchFamily="34" charset="0"/>
                <a:cs typeface="Arial" panose="020B0604020202020204" pitchFamily="34" charset="0"/>
              </a:rPr>
              <a:t>colourful</a:t>
            </a:r>
            <a:r>
              <a:rPr lang="en-US" sz="2600" b="1" dirty="0" smtClean="0">
                <a:solidFill>
                  <a:srgbClr val="FFFF00"/>
                </a:solidFill>
                <a:latin typeface="Arial" panose="020B0604020202020204" pitchFamily="34" charset="0"/>
                <a:cs typeface="Arial" panose="020B0604020202020204" pitchFamily="34" charset="0"/>
              </a:rPr>
              <a:t> fantastic </a:t>
            </a:r>
            <a:r>
              <a:rPr lang="en-US" sz="2600" b="1" dirty="0">
                <a:solidFill>
                  <a:srgbClr val="FFFF00"/>
                </a:solidFill>
                <a:latin typeface="Arial" panose="020B0604020202020204" pitchFamily="34" charset="0"/>
                <a:cs typeface="Arial" panose="020B0604020202020204" pitchFamily="34" charset="0"/>
              </a:rPr>
              <a:t>noisier than</a:t>
            </a:r>
          </a:p>
        </p:txBody>
      </p:sp>
    </p:spTree>
    <p:extLst>
      <p:ext uri="{BB962C8B-B14F-4D97-AF65-F5344CB8AC3E}">
        <p14:creationId xmlns="" xmlns:p14="http://schemas.microsoft.com/office/powerpoint/2010/main" val="10693345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184" y="6608"/>
            <a:ext cx="3000008" cy="769441"/>
          </a:xfrm>
          <a:prstGeom prst="rect">
            <a:avLst/>
          </a:prstGeom>
        </p:spPr>
        <p:txBody>
          <a:bodyPr wrap="square">
            <a:spAutoFit/>
          </a:bodyPr>
          <a:lstStyle/>
          <a:p>
            <a:pPr lvl="0"/>
            <a:r>
              <a:rPr lang="en-US" sz="4400" b="1" spc="-100" dirty="0" smtClean="0">
                <a:ln w="28575">
                  <a:solidFill>
                    <a:srgbClr val="FF0000"/>
                  </a:solidFill>
                </a:ln>
                <a:solidFill>
                  <a:srgbClr val="FFFF00"/>
                </a:solidFill>
                <a:latin typeface="Arial" pitchFamily="34" charset="0"/>
                <a:cs typeface="Arial" pitchFamily="34" charset="0"/>
              </a:rPr>
              <a:t>WARM UP</a:t>
            </a:r>
            <a:endParaRPr lang="en-US" sz="4400" b="1" spc="-100" dirty="0">
              <a:ln w="28575">
                <a:solidFill>
                  <a:srgbClr val="FF0000"/>
                </a:solidFill>
              </a:ln>
              <a:solidFill>
                <a:srgbClr val="FFFF00"/>
              </a:solidFill>
              <a:latin typeface="Arial" pitchFamily="34" charset="0"/>
              <a:cs typeface="Arial" pitchFamily="34" charset="0"/>
            </a:endParaRPr>
          </a:p>
        </p:txBody>
      </p:sp>
      <p:sp>
        <p:nvSpPr>
          <p:cNvPr id="2" name="Rectangle 1"/>
          <p:cNvSpPr/>
          <p:nvPr/>
        </p:nvSpPr>
        <p:spPr>
          <a:xfrm>
            <a:off x="36512" y="980728"/>
            <a:ext cx="9144000" cy="5847755"/>
          </a:xfrm>
          <a:prstGeom prst="rect">
            <a:avLst/>
          </a:prstGeom>
        </p:spPr>
        <p:txBody>
          <a:bodyPr wrap="square">
            <a:spAutoFit/>
          </a:bodyPr>
          <a:lstStyle/>
          <a:p>
            <a:pPr marL="442913" indent="-442913" algn="just">
              <a:spcBef>
                <a:spcPts val="600"/>
              </a:spcBef>
              <a:spcAft>
                <a:spcPts val="600"/>
              </a:spcAft>
            </a:pPr>
            <a:r>
              <a:rPr lang="en-US" sz="2700" b="1" dirty="0" smtClean="0">
                <a:solidFill>
                  <a:schemeClr val="bg1"/>
                </a:solidFill>
                <a:latin typeface="Arial" panose="020B0604020202020204" pitchFamily="34" charset="0"/>
                <a:cs typeface="Arial" panose="020B0604020202020204" pitchFamily="34" charset="0"/>
              </a:rPr>
              <a:t>1.	</a:t>
            </a:r>
            <a:r>
              <a:rPr lang="en-US" sz="2700" b="1" spc="-100" dirty="0" smtClean="0">
                <a:solidFill>
                  <a:schemeClr val="bg1"/>
                </a:solidFill>
                <a:latin typeface="Arial" panose="020B0604020202020204" pitchFamily="34" charset="0"/>
                <a:cs typeface="Arial" panose="020B0604020202020204" pitchFamily="34" charset="0"/>
              </a:rPr>
              <a:t>At the</a:t>
            </a:r>
            <a:r>
              <a:rPr lang="en-US" sz="2700" spc="-100" dirty="0" smtClean="0">
                <a:solidFill>
                  <a:schemeClr val="bg1"/>
                </a:solidFill>
                <a:latin typeface="Arial" panose="020B0604020202020204" pitchFamily="34" charset="0"/>
                <a:cs typeface="Arial" panose="020B0604020202020204" pitchFamily="34" charset="0"/>
              </a:rPr>
              <a:t>___________</a:t>
            </a:r>
            <a:r>
              <a:rPr lang="en-US" sz="2700" b="1" spc="-100" dirty="0" smtClean="0">
                <a:solidFill>
                  <a:schemeClr val="bg1"/>
                </a:solidFill>
                <a:latin typeface="Arial" panose="020B0604020202020204" pitchFamily="34" charset="0"/>
                <a:cs typeface="Arial" panose="020B0604020202020204" pitchFamily="34" charset="0"/>
              </a:rPr>
              <a:t>, </a:t>
            </a:r>
            <a:r>
              <a:rPr lang="en-US" sz="2700" b="1" spc="-100" dirty="0">
                <a:solidFill>
                  <a:schemeClr val="bg1"/>
                </a:solidFill>
                <a:latin typeface="Arial" panose="020B0604020202020204" pitchFamily="34" charset="0"/>
                <a:cs typeface="Arial" panose="020B0604020202020204" pitchFamily="34" charset="0"/>
              </a:rPr>
              <a:t>my brother always helps my parents </a:t>
            </a:r>
            <a:r>
              <a:rPr lang="en-US" sz="2700" b="1" dirty="0" smtClean="0">
                <a:solidFill>
                  <a:schemeClr val="bg1"/>
                </a:solidFill>
                <a:latin typeface="Arial" panose="020B0604020202020204" pitchFamily="34" charset="0"/>
                <a:cs typeface="Arial" panose="020B0604020202020204" pitchFamily="34" charset="0"/>
              </a:rPr>
              <a:t>load  the </a:t>
            </a:r>
            <a:r>
              <a:rPr lang="en-US" sz="2700" b="1" dirty="0">
                <a:solidFill>
                  <a:schemeClr val="bg1"/>
                </a:solidFill>
                <a:latin typeface="Arial" panose="020B0604020202020204" pitchFamily="34" charset="0"/>
                <a:cs typeface="Arial" panose="020B0604020202020204" pitchFamily="34" charset="0"/>
              </a:rPr>
              <a:t>rice onto the truck and drives it home.</a:t>
            </a:r>
          </a:p>
          <a:p>
            <a:pPr marL="442913" indent="-442913" algn="just">
              <a:spcBef>
                <a:spcPts val="600"/>
              </a:spcBef>
              <a:spcAft>
                <a:spcPts val="600"/>
              </a:spcAft>
            </a:pPr>
            <a:r>
              <a:rPr lang="en-US" sz="2700" b="1" dirty="0" smtClean="0">
                <a:solidFill>
                  <a:schemeClr val="bg1"/>
                </a:solidFill>
                <a:latin typeface="Arial" panose="020B0604020202020204" pitchFamily="34" charset="0"/>
                <a:cs typeface="Arial" panose="020B0604020202020204" pitchFamily="34" charset="0"/>
              </a:rPr>
              <a:t>2. I </a:t>
            </a:r>
            <a:r>
              <a:rPr lang="en-US" sz="2700" b="1" dirty="0">
                <a:solidFill>
                  <a:schemeClr val="bg1"/>
                </a:solidFill>
                <a:latin typeface="Arial" panose="020B0604020202020204" pitchFamily="34" charset="0"/>
                <a:cs typeface="Arial" panose="020B0604020202020204" pitchFamily="34" charset="0"/>
              </a:rPr>
              <a:t>often help my parents dry </a:t>
            </a:r>
            <a:r>
              <a:rPr lang="en-US" sz="2700" b="1" dirty="0" smtClean="0">
                <a:solidFill>
                  <a:schemeClr val="bg1"/>
                </a:solidFill>
                <a:latin typeface="Arial" panose="020B0604020202020204" pitchFamily="34" charset="0"/>
                <a:cs typeface="Arial" panose="020B0604020202020204" pitchFamily="34" charset="0"/>
              </a:rPr>
              <a:t>the </a:t>
            </a:r>
            <a:r>
              <a:rPr lang="en-US" sz="2700" dirty="0" smtClean="0">
                <a:solidFill>
                  <a:schemeClr val="bg1"/>
                </a:solidFill>
                <a:latin typeface="Arial" panose="020B0604020202020204" pitchFamily="34" charset="0"/>
                <a:cs typeface="Arial" panose="020B0604020202020204" pitchFamily="34" charset="0"/>
              </a:rPr>
              <a:t>__________ </a:t>
            </a:r>
            <a:r>
              <a:rPr lang="en-US" sz="2700" b="1" dirty="0" smtClean="0">
                <a:solidFill>
                  <a:schemeClr val="bg1"/>
                </a:solidFill>
                <a:latin typeface="Arial" panose="020B0604020202020204" pitchFamily="34" charset="0"/>
                <a:cs typeface="Arial" panose="020B0604020202020204" pitchFamily="34" charset="0"/>
              </a:rPr>
              <a:t>in </a:t>
            </a:r>
            <a:r>
              <a:rPr lang="en-US" sz="2700" b="1" dirty="0">
                <a:solidFill>
                  <a:schemeClr val="bg1"/>
                </a:solidFill>
                <a:latin typeface="Arial" panose="020B0604020202020204" pitchFamily="34" charset="0"/>
                <a:cs typeface="Arial" panose="020B0604020202020204" pitchFamily="34" charset="0"/>
              </a:rPr>
              <a:t>the yard in front </a:t>
            </a:r>
            <a:r>
              <a:rPr lang="en-US" sz="2700" b="1" dirty="0" smtClean="0">
                <a:solidFill>
                  <a:schemeClr val="bg1"/>
                </a:solidFill>
                <a:latin typeface="Arial" panose="020B0604020202020204" pitchFamily="34" charset="0"/>
                <a:cs typeface="Arial" panose="020B0604020202020204" pitchFamily="34" charset="0"/>
              </a:rPr>
              <a:t>of my </a:t>
            </a:r>
            <a:r>
              <a:rPr lang="en-US" sz="2700" b="1" dirty="0">
                <a:solidFill>
                  <a:schemeClr val="bg1"/>
                </a:solidFill>
                <a:latin typeface="Arial" panose="020B0604020202020204" pitchFamily="34" charset="0"/>
                <a:cs typeface="Arial" panose="020B0604020202020204" pitchFamily="34" charset="0"/>
              </a:rPr>
              <a:t>house.</a:t>
            </a:r>
          </a:p>
          <a:p>
            <a:pPr marL="442913" indent="-442913" algn="just">
              <a:spcBef>
                <a:spcPts val="600"/>
              </a:spcBef>
              <a:spcAft>
                <a:spcPts val="600"/>
              </a:spcAft>
            </a:pPr>
            <a:r>
              <a:rPr lang="en-US" sz="2700" b="1" dirty="0" smtClean="0">
                <a:solidFill>
                  <a:schemeClr val="bg1"/>
                </a:solidFill>
                <a:latin typeface="Arial" panose="020B0604020202020204" pitchFamily="34" charset="0"/>
                <a:cs typeface="Arial" panose="020B0604020202020204" pitchFamily="34" charset="0"/>
              </a:rPr>
              <a:t>3.	</a:t>
            </a:r>
            <a:r>
              <a:rPr lang="en-US" sz="2700" b="1" spc="-100" dirty="0" smtClean="0">
                <a:solidFill>
                  <a:schemeClr val="bg1"/>
                </a:solidFill>
                <a:latin typeface="Arial" panose="020B0604020202020204" pitchFamily="34" charset="0"/>
                <a:cs typeface="Arial" panose="020B0604020202020204" pitchFamily="34" charset="0"/>
              </a:rPr>
              <a:t>Some </a:t>
            </a:r>
            <a:r>
              <a:rPr lang="en-US" sz="2700" b="1" spc="-100" dirty="0">
                <a:solidFill>
                  <a:schemeClr val="bg1"/>
                </a:solidFill>
                <a:latin typeface="Arial" panose="020B0604020202020204" pitchFamily="34" charset="0"/>
                <a:cs typeface="Arial" panose="020B0604020202020204" pitchFamily="34" charset="0"/>
              </a:rPr>
              <a:t>farmers in my village still </a:t>
            </a:r>
            <a:r>
              <a:rPr lang="en-US" sz="2700" b="1" spc="-100" dirty="0" smtClean="0">
                <a:solidFill>
                  <a:schemeClr val="bg1"/>
                </a:solidFill>
                <a:latin typeface="Arial" panose="020B0604020202020204" pitchFamily="34" charset="0"/>
                <a:cs typeface="Arial" panose="020B0604020202020204" pitchFamily="34" charset="0"/>
              </a:rPr>
              <a:t>use </a:t>
            </a:r>
            <a:r>
              <a:rPr lang="en-US" sz="2700" dirty="0" smtClean="0">
                <a:solidFill>
                  <a:schemeClr val="bg1"/>
                </a:solidFill>
                <a:latin typeface="Arial" panose="020B0604020202020204" pitchFamily="34" charset="0"/>
                <a:cs typeface="Arial" panose="020B0604020202020204" pitchFamily="34" charset="0"/>
              </a:rPr>
              <a:t>_______________ </a:t>
            </a:r>
            <a:r>
              <a:rPr lang="en-US" sz="2700" b="1" dirty="0" smtClean="0">
                <a:solidFill>
                  <a:schemeClr val="bg1"/>
                </a:solidFill>
                <a:latin typeface="Arial" panose="020B0604020202020204" pitchFamily="34" charset="0"/>
                <a:cs typeface="Arial" panose="020B0604020202020204" pitchFamily="34" charset="0"/>
              </a:rPr>
              <a:t>to transport rice </a:t>
            </a:r>
            <a:r>
              <a:rPr lang="en-US" sz="2700" b="1" dirty="0">
                <a:solidFill>
                  <a:schemeClr val="bg1"/>
                </a:solidFill>
                <a:latin typeface="Arial" panose="020B0604020202020204" pitchFamily="34" charset="0"/>
                <a:cs typeface="Arial" panose="020B0604020202020204" pitchFamily="34" charset="0"/>
              </a:rPr>
              <a:t>home.</a:t>
            </a:r>
          </a:p>
          <a:p>
            <a:pPr marL="442913" indent="-442913" algn="just">
              <a:spcBef>
                <a:spcPts val="600"/>
              </a:spcBef>
              <a:spcAft>
                <a:spcPts val="600"/>
              </a:spcAft>
            </a:pPr>
            <a:r>
              <a:rPr lang="en-US" sz="2700" b="1" dirty="0" smtClean="0">
                <a:solidFill>
                  <a:schemeClr val="bg1"/>
                </a:solidFill>
                <a:latin typeface="Arial" panose="020B0604020202020204" pitchFamily="34" charset="0"/>
                <a:cs typeface="Arial" panose="020B0604020202020204" pitchFamily="34" charset="0"/>
              </a:rPr>
              <a:t>4. He </a:t>
            </a:r>
            <a:r>
              <a:rPr lang="en-US" sz="2700" b="1" dirty="0">
                <a:solidFill>
                  <a:schemeClr val="bg1"/>
                </a:solidFill>
                <a:latin typeface="Arial" panose="020B0604020202020204" pitchFamily="34" charset="0"/>
                <a:cs typeface="Arial" panose="020B0604020202020204" pitchFamily="34" charset="0"/>
              </a:rPr>
              <a:t>usually </a:t>
            </a:r>
            <a:r>
              <a:rPr lang="en-US" sz="2700" b="1" dirty="0" smtClean="0">
                <a:solidFill>
                  <a:schemeClr val="bg1"/>
                </a:solidFill>
                <a:latin typeface="Arial" panose="020B0604020202020204" pitchFamily="34" charset="0"/>
                <a:cs typeface="Arial" panose="020B0604020202020204" pitchFamily="34" charset="0"/>
              </a:rPr>
              <a:t>goes </a:t>
            </a:r>
            <a:r>
              <a:rPr lang="en-US" sz="2700" dirty="0" smtClean="0">
                <a:solidFill>
                  <a:schemeClr val="bg1"/>
                </a:solidFill>
                <a:latin typeface="Arial" panose="020B0604020202020204" pitchFamily="34" charset="0"/>
                <a:cs typeface="Arial" panose="020B0604020202020204" pitchFamily="34" charset="0"/>
              </a:rPr>
              <a:t>__________ </a:t>
            </a:r>
            <a:r>
              <a:rPr lang="en-US" sz="2700" b="1" dirty="0" smtClean="0">
                <a:solidFill>
                  <a:schemeClr val="bg1"/>
                </a:solidFill>
                <a:latin typeface="Arial" panose="020B0604020202020204" pitchFamily="34" charset="0"/>
                <a:cs typeface="Arial" panose="020B0604020202020204" pitchFamily="34" charset="0"/>
              </a:rPr>
              <a:t>the </a:t>
            </a:r>
            <a:r>
              <a:rPr lang="en-US" sz="2700" b="1" dirty="0">
                <a:solidFill>
                  <a:schemeClr val="bg1"/>
                </a:solidFill>
                <a:latin typeface="Arial" panose="020B0604020202020204" pitchFamily="34" charset="0"/>
                <a:cs typeface="Arial" panose="020B0604020202020204" pitchFamily="34" charset="0"/>
              </a:rPr>
              <a:t>buffaloes with other boys in his village.</a:t>
            </a:r>
          </a:p>
          <a:p>
            <a:pPr marL="442913" indent="-442913" algn="just">
              <a:spcBef>
                <a:spcPts val="600"/>
              </a:spcBef>
              <a:spcAft>
                <a:spcPts val="600"/>
              </a:spcAft>
            </a:pPr>
            <a:r>
              <a:rPr lang="en-US" sz="2700" b="1" dirty="0" smtClean="0">
                <a:solidFill>
                  <a:schemeClr val="bg1"/>
                </a:solidFill>
                <a:latin typeface="Arial" panose="020B0604020202020204" pitchFamily="34" charset="0"/>
                <a:cs typeface="Arial" panose="020B0604020202020204" pitchFamily="34" charset="0"/>
              </a:rPr>
              <a:t>5. Harvest </a:t>
            </a:r>
            <a:r>
              <a:rPr lang="en-US" sz="2700" b="1" dirty="0">
                <a:solidFill>
                  <a:schemeClr val="bg1"/>
                </a:solidFill>
                <a:latin typeface="Arial" panose="020B0604020202020204" pitchFamily="34" charset="0"/>
                <a:cs typeface="Arial" panose="020B0604020202020204" pitchFamily="34" charset="0"/>
              </a:rPr>
              <a:t>time is </a:t>
            </a:r>
            <a:r>
              <a:rPr lang="en-US" sz="2700" b="1" dirty="0" smtClean="0">
                <a:solidFill>
                  <a:schemeClr val="bg1"/>
                </a:solidFill>
                <a:latin typeface="Arial" panose="020B0604020202020204" pitchFamily="34" charset="0"/>
                <a:cs typeface="Arial" panose="020B0604020202020204" pitchFamily="34" charset="0"/>
              </a:rPr>
              <a:t>the </a:t>
            </a:r>
            <a:r>
              <a:rPr lang="en-US" sz="2700" dirty="0" smtClean="0">
                <a:solidFill>
                  <a:schemeClr val="bg1"/>
                </a:solidFill>
                <a:latin typeface="Arial" panose="020B0604020202020204" pitchFamily="34" charset="0"/>
                <a:cs typeface="Arial" panose="020B0604020202020204" pitchFamily="34" charset="0"/>
              </a:rPr>
              <a:t>___________ </a:t>
            </a:r>
            <a:r>
              <a:rPr lang="en-US" sz="2700" b="1" dirty="0" smtClean="0">
                <a:solidFill>
                  <a:schemeClr val="bg1"/>
                </a:solidFill>
                <a:latin typeface="Arial" panose="020B0604020202020204" pitchFamily="34" charset="0"/>
                <a:cs typeface="Arial" panose="020B0604020202020204" pitchFamily="34" charset="0"/>
              </a:rPr>
              <a:t>of </a:t>
            </a:r>
            <a:r>
              <a:rPr lang="en-US" sz="2700" b="1" dirty="0">
                <a:solidFill>
                  <a:schemeClr val="bg1"/>
                </a:solidFill>
                <a:latin typeface="Arial" panose="020B0604020202020204" pitchFamily="34" charset="0"/>
                <a:cs typeface="Arial" panose="020B0604020202020204" pitchFamily="34" charset="0"/>
              </a:rPr>
              <a:t>the year in the countryside.</a:t>
            </a:r>
          </a:p>
          <a:p>
            <a:pPr marL="442913" indent="-442913" algn="just">
              <a:spcBef>
                <a:spcPts val="600"/>
              </a:spcBef>
              <a:spcAft>
                <a:spcPts val="600"/>
              </a:spcAft>
            </a:pPr>
            <a:r>
              <a:rPr lang="en-US" sz="2700" b="1" dirty="0" smtClean="0">
                <a:solidFill>
                  <a:schemeClr val="bg1"/>
                </a:solidFill>
                <a:latin typeface="Arial" panose="020B0604020202020204" pitchFamily="34" charset="0"/>
                <a:cs typeface="Arial" panose="020B0604020202020204" pitchFamily="34" charset="0"/>
              </a:rPr>
              <a:t>6. My </a:t>
            </a:r>
            <a:r>
              <a:rPr lang="en-US" sz="2700" b="1" dirty="0">
                <a:solidFill>
                  <a:schemeClr val="bg1"/>
                </a:solidFill>
                <a:latin typeface="Arial" panose="020B0604020202020204" pitchFamily="34" charset="0"/>
                <a:cs typeface="Arial" panose="020B0604020202020204" pitchFamily="34" charset="0"/>
              </a:rPr>
              <a:t>uncle lives in the city. He says </a:t>
            </a:r>
            <a:r>
              <a:rPr lang="en-US" sz="2700" b="1" dirty="0" smtClean="0">
                <a:solidFill>
                  <a:schemeClr val="bg1"/>
                </a:solidFill>
                <a:latin typeface="Arial" panose="020B0604020202020204" pitchFamily="34" charset="0"/>
                <a:cs typeface="Arial" panose="020B0604020202020204" pitchFamily="34" charset="0"/>
              </a:rPr>
              <a:t>it's </a:t>
            </a:r>
            <a:r>
              <a:rPr lang="en-US" sz="2700" dirty="0" smtClean="0">
                <a:solidFill>
                  <a:schemeClr val="bg1"/>
                </a:solidFill>
                <a:latin typeface="Arial" panose="020B0604020202020204" pitchFamily="34" charset="0"/>
                <a:cs typeface="Arial" panose="020B0604020202020204" pitchFamily="34" charset="0"/>
              </a:rPr>
              <a:t>__________ </a:t>
            </a:r>
            <a:r>
              <a:rPr lang="en-US" sz="2700" b="1" dirty="0" smtClean="0">
                <a:solidFill>
                  <a:schemeClr val="bg1"/>
                </a:solidFill>
                <a:latin typeface="Arial" panose="020B0604020202020204" pitchFamily="34" charset="0"/>
                <a:cs typeface="Arial" panose="020B0604020202020204" pitchFamily="34" charset="0"/>
              </a:rPr>
              <a:t>my </a:t>
            </a:r>
            <a:r>
              <a:rPr lang="en-US" sz="2700" b="1" dirty="0">
                <a:solidFill>
                  <a:schemeClr val="bg1"/>
                </a:solidFill>
                <a:latin typeface="Arial" panose="020B0604020202020204" pitchFamily="34" charset="0"/>
                <a:cs typeface="Arial" panose="020B0604020202020204" pitchFamily="34" charset="0"/>
              </a:rPr>
              <a:t>village.</a:t>
            </a:r>
          </a:p>
        </p:txBody>
      </p:sp>
      <p:sp>
        <p:nvSpPr>
          <p:cNvPr id="4" name="Rectangle 3"/>
          <p:cNvSpPr/>
          <p:nvPr/>
        </p:nvSpPr>
        <p:spPr>
          <a:xfrm>
            <a:off x="2843808" y="2112"/>
            <a:ext cx="6300192" cy="887422"/>
          </a:xfrm>
          <a:prstGeom prst="rect">
            <a:avLst/>
          </a:prstGeom>
        </p:spPr>
        <p:txBody>
          <a:bodyPr wrap="square">
            <a:spAutoFit/>
          </a:bodyPr>
          <a:lstStyle/>
          <a:p>
            <a:pPr lvl="0">
              <a:lnSpc>
                <a:spcPts val="3100"/>
              </a:lnSpc>
            </a:pPr>
            <a:r>
              <a:rPr lang="en-US" sz="2800" b="1" i="1" dirty="0">
                <a:solidFill>
                  <a:srgbClr val="FF0000"/>
                </a:solidFill>
                <a:latin typeface="Arial" panose="020B0604020202020204" pitchFamily="34" charset="0"/>
                <a:cs typeface="Arial" panose="020B0604020202020204" pitchFamily="34" charset="0"/>
              </a:rPr>
              <a:t>Fill each blank with a word/phrase in the box.</a:t>
            </a:r>
          </a:p>
        </p:txBody>
      </p:sp>
      <p:sp>
        <p:nvSpPr>
          <p:cNvPr id="6" name="Rectangle 5"/>
          <p:cNvSpPr/>
          <p:nvPr/>
        </p:nvSpPr>
        <p:spPr>
          <a:xfrm>
            <a:off x="290349" y="24230"/>
            <a:ext cx="8587383" cy="892552"/>
          </a:xfrm>
          <a:prstGeom prst="rect">
            <a:avLst/>
          </a:prstGeom>
          <a:ln w="28575">
            <a:solidFill>
              <a:srgbClr val="00B0F0"/>
            </a:solidFill>
          </a:ln>
        </p:spPr>
        <p:txBody>
          <a:bodyPr wrap="square">
            <a:spAutoFit/>
          </a:bodyPr>
          <a:lstStyle/>
          <a:p>
            <a:pPr lvl="0"/>
            <a:r>
              <a:rPr lang="en-US" sz="2600" b="1" dirty="0">
                <a:solidFill>
                  <a:srgbClr val="FFFF00"/>
                </a:solidFill>
                <a:latin typeface="Arial" panose="020B0604020202020204" pitchFamily="34" charset="0"/>
                <a:cs typeface="Arial" panose="020B0604020202020204" pitchFamily="34" charset="0"/>
              </a:rPr>
              <a:t>		</a:t>
            </a:r>
            <a:r>
              <a:rPr lang="en-US" sz="2600" b="1" dirty="0" smtClean="0">
                <a:solidFill>
                  <a:srgbClr val="FFFF00"/>
                </a:solidFill>
                <a:latin typeface="Arial" panose="020B0604020202020204" pitchFamily="34" charset="0"/>
                <a:cs typeface="Arial" panose="020B0604020202020204" pitchFamily="34" charset="0"/>
              </a:rPr>
              <a:t>      </a:t>
            </a:r>
          </a:p>
          <a:p>
            <a:pPr lvl="0"/>
            <a:r>
              <a:rPr lang="en-US" sz="2600" b="1" dirty="0" smtClean="0">
                <a:solidFill>
                  <a:srgbClr val="FFFF00"/>
                </a:solidFill>
                <a:latin typeface="Arial" panose="020B0604020202020204" pitchFamily="34" charset="0"/>
                <a:cs typeface="Arial" panose="020B0604020202020204" pitchFamily="34" charset="0"/>
              </a:rPr>
              <a:t> </a:t>
            </a:r>
            <a:endParaRPr lang="en-US" sz="2600" b="1" dirty="0">
              <a:solidFill>
                <a:srgbClr val="FFFF00"/>
              </a:solidFill>
              <a:latin typeface="Arial" panose="020B0604020202020204" pitchFamily="34" charset="0"/>
              <a:cs typeface="Arial" panose="020B0604020202020204" pitchFamily="34" charset="0"/>
            </a:endParaRPr>
          </a:p>
        </p:txBody>
      </p:sp>
      <p:sp>
        <p:nvSpPr>
          <p:cNvPr id="7" name="Rectangle 6"/>
          <p:cNvSpPr/>
          <p:nvPr/>
        </p:nvSpPr>
        <p:spPr>
          <a:xfrm>
            <a:off x="6501468" y="391826"/>
            <a:ext cx="2076209" cy="492443"/>
          </a:xfrm>
          <a:prstGeom prst="rect">
            <a:avLst/>
          </a:prstGeom>
        </p:spPr>
        <p:txBody>
          <a:bodyPr wrap="none">
            <a:spAutoFit/>
          </a:bodyPr>
          <a:lstStyle/>
          <a:p>
            <a:r>
              <a:rPr lang="en-US" sz="2600" b="1" dirty="0">
                <a:solidFill>
                  <a:srgbClr val="FFFF00"/>
                </a:solidFill>
                <a:latin typeface="Arial" panose="020B0604020202020204" pitchFamily="34" charset="0"/>
                <a:cs typeface="Arial" panose="020B0604020202020204" pitchFamily="34" charset="0"/>
              </a:rPr>
              <a:t>noisier than</a:t>
            </a:r>
            <a:endParaRPr lang="en-US" dirty="0"/>
          </a:p>
        </p:txBody>
      </p:sp>
      <p:sp>
        <p:nvSpPr>
          <p:cNvPr id="8" name="Rectangle 7"/>
          <p:cNvSpPr/>
          <p:nvPr/>
        </p:nvSpPr>
        <p:spPr>
          <a:xfrm>
            <a:off x="6501468" y="2112"/>
            <a:ext cx="1908000" cy="492443"/>
          </a:xfrm>
          <a:prstGeom prst="rect">
            <a:avLst/>
          </a:prstGeom>
        </p:spPr>
        <p:txBody>
          <a:bodyPr wrap="none">
            <a:spAutoFit/>
          </a:bodyPr>
          <a:lstStyle/>
          <a:p>
            <a:r>
              <a:rPr lang="en-US" sz="2600" b="1" spc="-100" dirty="0">
                <a:solidFill>
                  <a:srgbClr val="FFFF00"/>
                </a:solidFill>
                <a:latin typeface="Arial" panose="020B0604020202020204" pitchFamily="34" charset="0"/>
                <a:cs typeface="Arial" panose="020B0604020202020204" pitchFamily="34" charset="0"/>
              </a:rPr>
              <a:t>harvest time </a:t>
            </a:r>
            <a:endParaRPr lang="en-US" spc="-100" dirty="0"/>
          </a:p>
        </p:txBody>
      </p:sp>
      <p:sp>
        <p:nvSpPr>
          <p:cNvPr id="9" name="Rectangle 8"/>
          <p:cNvSpPr/>
          <p:nvPr/>
        </p:nvSpPr>
        <p:spPr>
          <a:xfrm>
            <a:off x="3837172" y="53726"/>
            <a:ext cx="2132315" cy="492443"/>
          </a:xfrm>
          <a:prstGeom prst="rect">
            <a:avLst/>
          </a:prstGeom>
        </p:spPr>
        <p:txBody>
          <a:bodyPr wrap="none">
            <a:spAutoFit/>
          </a:bodyPr>
          <a:lstStyle/>
          <a:p>
            <a:r>
              <a:rPr lang="en-US" sz="2600" b="1" dirty="0">
                <a:solidFill>
                  <a:srgbClr val="FFFF00"/>
                </a:solidFill>
                <a:latin typeface="Arial" panose="020B0604020202020204" pitchFamily="34" charset="0"/>
                <a:cs typeface="Arial" panose="020B0604020202020204" pitchFamily="34" charset="0"/>
              </a:rPr>
              <a:t>busiest time</a:t>
            </a:r>
            <a:endParaRPr lang="en-US" dirty="0"/>
          </a:p>
        </p:txBody>
      </p:sp>
      <p:sp>
        <p:nvSpPr>
          <p:cNvPr id="10" name="Rectangle 9"/>
          <p:cNvSpPr/>
          <p:nvPr/>
        </p:nvSpPr>
        <p:spPr>
          <a:xfrm>
            <a:off x="3850286" y="391825"/>
            <a:ext cx="1407758" cy="492443"/>
          </a:xfrm>
          <a:prstGeom prst="rect">
            <a:avLst/>
          </a:prstGeom>
        </p:spPr>
        <p:txBody>
          <a:bodyPr wrap="none">
            <a:spAutoFit/>
          </a:bodyPr>
          <a:lstStyle/>
          <a:p>
            <a:r>
              <a:rPr lang="en-US" sz="2600" b="1" dirty="0">
                <a:solidFill>
                  <a:srgbClr val="FFFF00"/>
                </a:solidFill>
                <a:latin typeface="Arial" panose="020B0604020202020204" pitchFamily="34" charset="0"/>
                <a:cs typeface="Arial" panose="020B0604020202020204" pitchFamily="34" charset="0"/>
              </a:rPr>
              <a:t>herding</a:t>
            </a:r>
            <a:endParaRPr lang="en-US" dirty="0"/>
          </a:p>
        </p:txBody>
      </p:sp>
      <p:sp>
        <p:nvSpPr>
          <p:cNvPr id="11" name="Rectangle 10"/>
          <p:cNvSpPr/>
          <p:nvPr/>
        </p:nvSpPr>
        <p:spPr>
          <a:xfrm>
            <a:off x="524804" y="53726"/>
            <a:ext cx="779381" cy="492443"/>
          </a:xfrm>
          <a:prstGeom prst="rect">
            <a:avLst/>
          </a:prstGeom>
        </p:spPr>
        <p:txBody>
          <a:bodyPr wrap="none">
            <a:spAutoFit/>
          </a:bodyPr>
          <a:lstStyle/>
          <a:p>
            <a:r>
              <a:rPr lang="en-US" sz="2600" b="1" dirty="0">
                <a:solidFill>
                  <a:srgbClr val="FFFF00"/>
                </a:solidFill>
                <a:latin typeface="Arial" panose="020B0604020202020204" pitchFamily="34" charset="0"/>
                <a:cs typeface="Arial" panose="020B0604020202020204" pitchFamily="34" charset="0"/>
              </a:rPr>
              <a:t>rice</a:t>
            </a:r>
            <a:endParaRPr lang="en-US" dirty="0"/>
          </a:p>
        </p:txBody>
      </p:sp>
      <p:sp>
        <p:nvSpPr>
          <p:cNvPr id="12" name="Rectangle 11"/>
          <p:cNvSpPr/>
          <p:nvPr/>
        </p:nvSpPr>
        <p:spPr>
          <a:xfrm>
            <a:off x="569601" y="391824"/>
            <a:ext cx="2844000" cy="492443"/>
          </a:xfrm>
          <a:prstGeom prst="rect">
            <a:avLst/>
          </a:prstGeom>
        </p:spPr>
        <p:txBody>
          <a:bodyPr wrap="square" lIns="36000" rIns="36000">
            <a:spAutoFit/>
          </a:bodyPr>
          <a:lstStyle/>
          <a:p>
            <a:r>
              <a:rPr lang="en-US" sz="2600" b="1" spc="-130" dirty="0">
                <a:solidFill>
                  <a:srgbClr val="FFFF00"/>
                </a:solidFill>
                <a:latin typeface="Arial" panose="020B0604020202020204" pitchFamily="34" charset="0"/>
                <a:cs typeface="Arial" panose="020B0604020202020204" pitchFamily="34" charset="0"/>
              </a:rPr>
              <a:t>buffalo-drawn carts</a:t>
            </a:r>
            <a:endParaRPr lang="en-US" spc="-130" dirty="0"/>
          </a:p>
        </p:txBody>
      </p:sp>
    </p:spTree>
    <p:extLst>
      <p:ext uri="{BB962C8B-B14F-4D97-AF65-F5344CB8AC3E}">
        <p14:creationId xmlns="" xmlns:p14="http://schemas.microsoft.com/office/powerpoint/2010/main" val="3964304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5"/>
                                        </p:tgtEl>
                                        <p:attrNameLst>
                                          <p:attrName>ppt_w</p:attrName>
                                        </p:attrNameLst>
                                      </p:cBhvr>
                                      <p:tavLst>
                                        <p:tav tm="0">
                                          <p:val>
                                            <p:strVal val="ppt_w"/>
                                          </p:val>
                                        </p:tav>
                                        <p:tav tm="100000">
                                          <p:val>
                                            <p:fltVal val="0"/>
                                          </p:val>
                                        </p:tav>
                                      </p:tavLst>
                                    </p:anim>
                                    <p:anim calcmode="lin" valueType="num">
                                      <p:cBhvr>
                                        <p:cTn id="7" dur="1000"/>
                                        <p:tgtEl>
                                          <p:spTgt spid="5"/>
                                        </p:tgtEl>
                                        <p:attrNameLst>
                                          <p:attrName>ppt_h</p:attrName>
                                        </p:attrNameLst>
                                      </p:cBhvr>
                                      <p:tavLst>
                                        <p:tav tm="0">
                                          <p:val>
                                            <p:strVal val="ppt_h"/>
                                          </p:val>
                                        </p:tav>
                                        <p:tav tm="100000">
                                          <p:val>
                                            <p:fltVal val="0"/>
                                          </p:val>
                                        </p:tav>
                                      </p:tavLst>
                                    </p:anim>
                                    <p:anim calcmode="lin" valueType="num">
                                      <p:cBhvr>
                                        <p:cTn id="8" dur="1000"/>
                                        <p:tgtEl>
                                          <p:spTgt spid="5"/>
                                        </p:tgtEl>
                                        <p:attrNameLst>
                                          <p:attrName>style.rotation</p:attrName>
                                        </p:attrNameLst>
                                      </p:cBhvr>
                                      <p:tavLst>
                                        <p:tav tm="0">
                                          <p:val>
                                            <p:fltVal val="0"/>
                                          </p:val>
                                        </p:tav>
                                        <p:tav tm="100000">
                                          <p:val>
                                            <p:fltVal val="90"/>
                                          </p:val>
                                        </p:tav>
                                      </p:tavLst>
                                    </p:anim>
                                    <p:animEffect transition="out" filter="fade">
                                      <p:cBhvr>
                                        <p:cTn id="9" dur="1000"/>
                                        <p:tgtEl>
                                          <p:spTgt spid="5"/>
                                        </p:tgtEl>
                                      </p:cBhvr>
                                    </p:animEffect>
                                    <p:set>
                                      <p:cBhvr>
                                        <p:cTn id="10" dur="1" fill="hold">
                                          <p:stCondLst>
                                            <p:cond delay="999"/>
                                          </p:stCondLst>
                                        </p:cTn>
                                        <p:tgtEl>
                                          <p:spTgt spid="5"/>
                                        </p:tgtEl>
                                        <p:attrNameLst>
                                          <p:attrName>style.visibility</p:attrName>
                                        </p:attrNameLst>
                                      </p:cBhvr>
                                      <p:to>
                                        <p:strVal val="hidden"/>
                                      </p:to>
                                    </p:set>
                                  </p:childTnLst>
                                </p:cTn>
                              </p:par>
                              <p:par>
                                <p:cTn id="11" presetID="31" presetClass="exit" presetSubtype="0" fill="hold" grpId="0" nodeType="withEffect">
                                  <p:stCondLst>
                                    <p:cond delay="0"/>
                                  </p:stCondLst>
                                  <p:childTnLst>
                                    <p:anim calcmode="lin" valueType="num">
                                      <p:cBhvr>
                                        <p:cTn id="12" dur="1000"/>
                                        <p:tgtEl>
                                          <p:spTgt spid="4"/>
                                        </p:tgtEl>
                                        <p:attrNameLst>
                                          <p:attrName>ppt_w</p:attrName>
                                        </p:attrNameLst>
                                      </p:cBhvr>
                                      <p:tavLst>
                                        <p:tav tm="0">
                                          <p:val>
                                            <p:strVal val="ppt_w"/>
                                          </p:val>
                                        </p:tav>
                                        <p:tav tm="100000">
                                          <p:val>
                                            <p:fltVal val="0"/>
                                          </p:val>
                                        </p:tav>
                                      </p:tavLst>
                                    </p:anim>
                                    <p:anim calcmode="lin" valueType="num">
                                      <p:cBhvr>
                                        <p:cTn id="13" dur="1000"/>
                                        <p:tgtEl>
                                          <p:spTgt spid="4"/>
                                        </p:tgtEl>
                                        <p:attrNameLst>
                                          <p:attrName>ppt_h</p:attrName>
                                        </p:attrNameLst>
                                      </p:cBhvr>
                                      <p:tavLst>
                                        <p:tav tm="0">
                                          <p:val>
                                            <p:strVal val="ppt_h"/>
                                          </p:val>
                                        </p:tav>
                                        <p:tav tm="100000">
                                          <p:val>
                                            <p:fltVal val="0"/>
                                          </p:val>
                                        </p:tav>
                                      </p:tavLst>
                                    </p:anim>
                                    <p:anim calcmode="lin" valueType="num">
                                      <p:cBhvr>
                                        <p:cTn id="14" dur="1000"/>
                                        <p:tgtEl>
                                          <p:spTgt spid="4"/>
                                        </p:tgtEl>
                                        <p:attrNameLst>
                                          <p:attrName>style.rotation</p:attrName>
                                        </p:attrNameLst>
                                      </p:cBhvr>
                                      <p:tavLst>
                                        <p:tav tm="0">
                                          <p:val>
                                            <p:fltVal val="0"/>
                                          </p:val>
                                        </p:tav>
                                        <p:tav tm="100000">
                                          <p:val>
                                            <p:fltVal val="90"/>
                                          </p:val>
                                        </p:tav>
                                      </p:tavLst>
                                    </p:anim>
                                    <p:animEffect transition="out" filter="fade">
                                      <p:cBhvr>
                                        <p:cTn id="15" dur="1000"/>
                                        <p:tgtEl>
                                          <p:spTgt spid="4"/>
                                        </p:tgtEl>
                                      </p:cBhvr>
                                    </p:animEffect>
                                    <p:set>
                                      <p:cBhvr>
                                        <p:cTn id="16" dur="1" fill="hold">
                                          <p:stCondLst>
                                            <p:cond delay="99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up)">
                                      <p:cBhvr>
                                        <p:cTn id="21" dur="500"/>
                                        <p:tgtEl>
                                          <p:spTgt spid="2"/>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500"/>
                                        <p:tgtEl>
                                          <p:spTgt spid="10"/>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left)">
                                      <p:cBhvr>
                                        <p:cTn id="39" dur="500"/>
                                        <p:tgtEl>
                                          <p:spTgt spid="11"/>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left)">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grpId="1" nodeType="clickEffect">
                                  <p:stCondLst>
                                    <p:cond delay="0"/>
                                  </p:stCondLst>
                                  <p:childTnLst>
                                    <p:animMotion origin="layout" path="M -0.00938 0.00625 L -0.55295 0.14468 " pathEditMode="relative" rAng="0" ptsTypes="AA">
                                      <p:cBhvr>
                                        <p:cTn id="46" dur="2000" fill="hold"/>
                                        <p:tgtEl>
                                          <p:spTgt spid="8"/>
                                        </p:tgtEl>
                                        <p:attrNameLst>
                                          <p:attrName>ppt_x</p:attrName>
                                          <p:attrName>ppt_y</p:attrName>
                                        </p:attrNameLst>
                                      </p:cBhvr>
                                      <p:rCtr x="-27187" y="6921"/>
                                    </p:animMotion>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grpId="1" nodeType="clickEffect">
                                  <p:stCondLst>
                                    <p:cond delay="0"/>
                                  </p:stCondLst>
                                  <p:childTnLst>
                                    <p:animMotion origin="layout" path="M 0 6.93889E-18 L 0.6599 0.27778 " pathEditMode="relative" rAng="0" ptsTypes="AA">
                                      <p:cBhvr>
                                        <p:cTn id="50" dur="2000" fill="hold"/>
                                        <p:tgtEl>
                                          <p:spTgt spid="11"/>
                                        </p:tgtEl>
                                        <p:attrNameLst>
                                          <p:attrName>ppt_x</p:attrName>
                                          <p:attrName>ppt_y</p:attrName>
                                        </p:attrNameLst>
                                      </p:cBhvr>
                                      <p:rCtr x="32986" y="13889"/>
                                    </p:animMotion>
                                  </p:childTnLst>
                                </p:cTn>
                              </p:par>
                            </p:childTnLst>
                          </p:cTn>
                        </p:par>
                      </p:childTnLst>
                    </p:cTn>
                  </p:par>
                  <p:par>
                    <p:cTn id="51" fill="hold">
                      <p:stCondLst>
                        <p:cond delay="indefinite"/>
                      </p:stCondLst>
                      <p:childTnLst>
                        <p:par>
                          <p:cTn id="52" fill="hold">
                            <p:stCondLst>
                              <p:cond delay="0"/>
                            </p:stCondLst>
                            <p:childTnLst>
                              <p:par>
                                <p:cTn id="53" presetID="42" presetClass="path" presetSubtype="0" accel="50000" decel="50000" fill="hold" grpId="1" nodeType="clickEffect">
                                  <p:stCondLst>
                                    <p:cond delay="0"/>
                                  </p:stCondLst>
                                  <p:childTnLst>
                                    <p:animMotion origin="layout" path="M -0.0158 -0.01274 L 0.62101 0.37338 " pathEditMode="relative" rAng="0" ptsTypes="AA">
                                      <p:cBhvr>
                                        <p:cTn id="54" dur="2000" fill="hold"/>
                                        <p:tgtEl>
                                          <p:spTgt spid="12"/>
                                        </p:tgtEl>
                                        <p:attrNameLst>
                                          <p:attrName>ppt_x</p:attrName>
                                          <p:attrName>ppt_y</p:attrName>
                                        </p:attrNameLst>
                                      </p:cBhvr>
                                      <p:rCtr x="31840" y="19306"/>
                                    </p:animMotion>
                                  </p:childTnLst>
                                </p:cTn>
                              </p:par>
                            </p:childTnLst>
                          </p:cTn>
                        </p:par>
                      </p:childTnLst>
                    </p:cTn>
                  </p:par>
                  <p:par>
                    <p:cTn id="55" fill="hold">
                      <p:stCondLst>
                        <p:cond delay="indefinite"/>
                      </p:stCondLst>
                      <p:childTnLst>
                        <p:par>
                          <p:cTn id="56" fill="hold">
                            <p:stCondLst>
                              <p:cond delay="0"/>
                            </p:stCondLst>
                            <p:childTnLst>
                              <p:par>
                                <p:cTn id="57" presetID="42" presetClass="path" presetSubtype="0" accel="50000" decel="50000" fill="hold" grpId="1" nodeType="clickEffect">
                                  <p:stCondLst>
                                    <p:cond delay="0"/>
                                  </p:stCondLst>
                                  <p:childTnLst>
                                    <p:animMotion origin="layout" path="M 3.33333E-6 4.44444E-6 L -0.05313 0.51203 " pathEditMode="relative" rAng="0" ptsTypes="AA">
                                      <p:cBhvr>
                                        <p:cTn id="58" dur="2000" fill="hold"/>
                                        <p:tgtEl>
                                          <p:spTgt spid="10"/>
                                        </p:tgtEl>
                                        <p:attrNameLst>
                                          <p:attrName>ppt_x</p:attrName>
                                          <p:attrName>ppt_y</p:attrName>
                                        </p:attrNameLst>
                                      </p:cBhvr>
                                      <p:rCtr x="-2656" y="25602"/>
                                    </p:animMotion>
                                  </p:childTnLst>
                                </p:cTn>
                              </p:par>
                            </p:childTnLst>
                          </p:cTn>
                        </p:par>
                      </p:childTnLst>
                    </p:cTn>
                  </p:par>
                  <p:par>
                    <p:cTn id="59" fill="hold">
                      <p:stCondLst>
                        <p:cond delay="indefinite"/>
                      </p:stCondLst>
                      <p:childTnLst>
                        <p:par>
                          <p:cTn id="60" fill="hold">
                            <p:stCondLst>
                              <p:cond delay="0"/>
                            </p:stCondLst>
                            <p:childTnLst>
                              <p:par>
                                <p:cTn id="61" presetID="42" presetClass="path" presetSubtype="0" accel="50000" decel="50000" fill="hold" grpId="1" nodeType="clickEffect">
                                  <p:stCondLst>
                                    <p:cond delay="0"/>
                                  </p:stCondLst>
                                  <p:childTnLst>
                                    <p:animMotion origin="layout" path="M 0.00156 0.00625 L -0.00312 0.70394 " pathEditMode="relative" rAng="0" ptsTypes="AA">
                                      <p:cBhvr>
                                        <p:cTn id="62" dur="2000" fill="hold"/>
                                        <p:tgtEl>
                                          <p:spTgt spid="9"/>
                                        </p:tgtEl>
                                        <p:attrNameLst>
                                          <p:attrName>ppt_x</p:attrName>
                                          <p:attrName>ppt_y</p:attrName>
                                        </p:attrNameLst>
                                      </p:cBhvr>
                                      <p:rCtr x="-243" y="34884"/>
                                    </p:animMotion>
                                  </p:childTnLst>
                                </p:cTn>
                              </p:par>
                            </p:childTnLst>
                          </p:cTn>
                        </p:par>
                      </p:childTnLst>
                    </p:cTn>
                  </p:par>
                  <p:par>
                    <p:cTn id="63" fill="hold">
                      <p:stCondLst>
                        <p:cond delay="indefinite"/>
                      </p:stCondLst>
                      <p:childTnLst>
                        <p:par>
                          <p:cTn id="64" fill="hold">
                            <p:stCondLst>
                              <p:cond delay="0"/>
                            </p:stCondLst>
                            <p:childTnLst>
                              <p:par>
                                <p:cTn id="65" presetID="42" presetClass="path" presetSubtype="0" accel="50000" decel="50000" fill="hold" grpId="1" nodeType="clickEffect">
                                  <p:stCondLst>
                                    <p:cond delay="0"/>
                                  </p:stCondLst>
                                  <p:childTnLst>
                                    <p:animMotion origin="layout" path="M -0.00781 4.44444E-6 L 0.06233 0.79537 " pathEditMode="relative" rAng="0" ptsTypes="AA">
                                      <p:cBhvr>
                                        <p:cTn id="66" dur="2000" fill="hold"/>
                                        <p:tgtEl>
                                          <p:spTgt spid="7"/>
                                        </p:tgtEl>
                                        <p:attrNameLst>
                                          <p:attrName>ppt_x</p:attrName>
                                          <p:attrName>ppt_y</p:attrName>
                                        </p:attrNameLst>
                                      </p:cBhvr>
                                      <p:rCtr x="3507" y="39769"/>
                                    </p:animMotion>
                                  </p:childTnLst>
                                </p:cTn>
                              </p:par>
                              <p:par>
                                <p:cTn id="67" presetID="31" presetClass="exit" presetSubtype="0" fill="hold" grpId="1" nodeType="withEffect">
                                  <p:stCondLst>
                                    <p:cond delay="0"/>
                                  </p:stCondLst>
                                  <p:childTnLst>
                                    <p:anim calcmode="lin" valueType="num">
                                      <p:cBhvr>
                                        <p:cTn id="68" dur="1000"/>
                                        <p:tgtEl>
                                          <p:spTgt spid="6"/>
                                        </p:tgtEl>
                                        <p:attrNameLst>
                                          <p:attrName>ppt_w</p:attrName>
                                        </p:attrNameLst>
                                      </p:cBhvr>
                                      <p:tavLst>
                                        <p:tav tm="0">
                                          <p:val>
                                            <p:strVal val="ppt_w"/>
                                          </p:val>
                                        </p:tav>
                                        <p:tav tm="100000">
                                          <p:val>
                                            <p:fltVal val="0"/>
                                          </p:val>
                                        </p:tav>
                                      </p:tavLst>
                                    </p:anim>
                                    <p:anim calcmode="lin" valueType="num">
                                      <p:cBhvr>
                                        <p:cTn id="69" dur="1000"/>
                                        <p:tgtEl>
                                          <p:spTgt spid="6"/>
                                        </p:tgtEl>
                                        <p:attrNameLst>
                                          <p:attrName>ppt_h</p:attrName>
                                        </p:attrNameLst>
                                      </p:cBhvr>
                                      <p:tavLst>
                                        <p:tav tm="0">
                                          <p:val>
                                            <p:strVal val="ppt_h"/>
                                          </p:val>
                                        </p:tav>
                                        <p:tav tm="100000">
                                          <p:val>
                                            <p:fltVal val="0"/>
                                          </p:val>
                                        </p:tav>
                                      </p:tavLst>
                                    </p:anim>
                                    <p:anim calcmode="lin" valueType="num">
                                      <p:cBhvr>
                                        <p:cTn id="70" dur="1000"/>
                                        <p:tgtEl>
                                          <p:spTgt spid="6"/>
                                        </p:tgtEl>
                                        <p:attrNameLst>
                                          <p:attrName>style.rotation</p:attrName>
                                        </p:attrNameLst>
                                      </p:cBhvr>
                                      <p:tavLst>
                                        <p:tav tm="0">
                                          <p:val>
                                            <p:fltVal val="0"/>
                                          </p:val>
                                        </p:tav>
                                        <p:tav tm="100000">
                                          <p:val>
                                            <p:fltVal val="90"/>
                                          </p:val>
                                        </p:tav>
                                      </p:tavLst>
                                    </p:anim>
                                    <p:animEffect transition="out" filter="fade">
                                      <p:cBhvr>
                                        <p:cTn id="71" dur="1000"/>
                                        <p:tgtEl>
                                          <p:spTgt spid="6"/>
                                        </p:tgtEl>
                                      </p:cBhvr>
                                    </p:animEffect>
                                    <p:set>
                                      <p:cBhvr>
                                        <p:cTn id="72"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4" grpId="0"/>
      <p:bldP spid="6" grpId="0" animBg="1"/>
      <p:bldP spid="6" grpId="1" animBg="1"/>
      <p:bldP spid="7" grpId="0"/>
      <p:bldP spid="7" grpId="1"/>
      <p:bldP spid="8" grpId="0"/>
      <p:bldP spid="8" grpId="1"/>
      <p:bldP spid="9" grpId="0"/>
      <p:bldP spid="9" grpId="1"/>
      <p:bldP spid="10" grpId="0"/>
      <p:bldP spid="10" grpId="1"/>
      <p:bldP spid="11" grpId="0"/>
      <p:bldP spid="11" grpId="1"/>
      <p:bldP spid="12" grpId="0"/>
      <p:bldP spid="12"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8361" y="1"/>
            <a:ext cx="8862033"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198" name="WordArt 6"/>
          <p:cNvSpPr>
            <a:spLocks noChangeArrowheads="1" noChangeShapeType="1" noTextEdit="1"/>
          </p:cNvSpPr>
          <p:nvPr/>
        </p:nvSpPr>
        <p:spPr bwMode="auto">
          <a:xfrm>
            <a:off x="1290184" y="5306827"/>
            <a:ext cx="7026232" cy="1218517"/>
          </a:xfrm>
          <a:prstGeom prst="rect">
            <a:avLst/>
          </a:prstGeom>
        </p:spPr>
        <p:txBody>
          <a:bodyPr wrap="none" fromWordArt="1"/>
          <a:lstStyle/>
          <a:p>
            <a:pPr algn="ctr"/>
            <a:r>
              <a:rPr lang="en-US" sz="4000" b="1" dirty="0" smtClean="0">
                <a:ln w="28575">
                  <a:solidFill>
                    <a:srgbClr val="0000FF"/>
                  </a:solidFill>
                </a:ln>
                <a:solidFill>
                  <a:srgbClr val="002060"/>
                </a:solidFill>
                <a:latin typeface="Arial" pitchFamily="34" charset="0"/>
                <a:cs typeface="Arial" pitchFamily="34" charset="0"/>
              </a:rPr>
              <a:t>LESSON 6:</a:t>
            </a:r>
            <a:r>
              <a:rPr lang="en-US" sz="4000" dirty="0">
                <a:ln w="28575">
                  <a:solidFill>
                    <a:srgbClr val="0000FF"/>
                  </a:solidFill>
                </a:ln>
                <a:solidFill>
                  <a:srgbClr val="002060"/>
                </a:solidFill>
              </a:rPr>
              <a:t> </a:t>
            </a:r>
            <a:r>
              <a:rPr lang="en-US" sz="6000" kern="10" dirty="0" smtClean="0">
                <a:ln w="57150">
                  <a:solidFill>
                    <a:srgbClr val="0000FF"/>
                  </a:solidFill>
                  <a:round/>
                  <a:headEnd/>
                  <a:tailEnd/>
                </a:ln>
                <a:solidFill>
                  <a:srgbClr val="FF6600"/>
                </a:solidFill>
                <a:effectLst/>
                <a:latin typeface="Arial Black"/>
              </a:rPr>
              <a:t>SKILLS 2</a:t>
            </a:r>
            <a:endParaRPr lang="en-US" sz="8000" kern="10" dirty="0">
              <a:ln w="57150">
                <a:solidFill>
                  <a:srgbClr val="0000FF"/>
                </a:solidFill>
                <a:round/>
                <a:headEnd/>
                <a:tailEnd/>
              </a:ln>
              <a:solidFill>
                <a:srgbClr val="FF6600"/>
              </a:solidFill>
              <a:effectLst/>
              <a:latin typeface="Arial Black"/>
            </a:endParaRPr>
          </a:p>
        </p:txBody>
      </p:sp>
      <p:pic>
        <p:nvPicPr>
          <p:cNvPr id="5" name="Picture 39" descr="b36"/>
          <p:cNvPicPr>
            <a:picLocks noChangeAspect="1" noChangeArrowheads="1" noCrop="1"/>
          </p:cNvPicPr>
          <p:nvPr/>
        </p:nvPicPr>
        <p:blipFill>
          <a:blip r:embed="rId3">
            <a:extLst>
              <a:ext uri="{28A0092B-C50C-407E-A947-70E740481C1C}">
                <a14:useLocalDpi xmlns="" xmlns:a14="http://schemas.microsoft.com/office/drawing/2010/main" val="0"/>
              </a:ext>
            </a:extLst>
          </a:blip>
          <a:srcRect/>
          <a:stretch>
            <a:fillRect/>
          </a:stretch>
        </p:blipFill>
        <p:spPr bwMode="auto">
          <a:xfrm flipH="1">
            <a:off x="8019144" y="5486400"/>
            <a:ext cx="1143000" cy="1415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0" descr="Picture7"/>
          <p:cNvPicPr>
            <a:picLocks noChangeAspect="1" noChangeArrowheads="1" noCrop="1"/>
          </p:cNvPicPr>
          <p:nvPr/>
        </p:nvPicPr>
        <p:blipFill>
          <a:blip r:embed="rId4">
            <a:extLst>
              <a:ext uri="{28A0092B-C50C-407E-A947-70E740481C1C}">
                <a14:useLocalDpi xmlns="" xmlns:a14="http://schemas.microsoft.com/office/drawing/2010/main" val="0"/>
              </a:ext>
            </a:extLst>
          </a:blip>
          <a:srcRect/>
          <a:stretch>
            <a:fillRect/>
          </a:stretch>
        </p:blipFill>
        <p:spPr bwMode="auto">
          <a:xfrm>
            <a:off x="3167997" y="319994"/>
            <a:ext cx="952500" cy="952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11" descr="Picture7"/>
          <p:cNvPicPr>
            <a:picLocks noChangeAspect="1" noChangeArrowheads="1" noCrop="1"/>
          </p:cNvPicPr>
          <p:nvPr/>
        </p:nvPicPr>
        <p:blipFill>
          <a:blip r:embed="rId4">
            <a:extLst>
              <a:ext uri="{28A0092B-C50C-407E-A947-70E740481C1C}">
                <a14:useLocalDpi xmlns="" xmlns:a14="http://schemas.microsoft.com/office/drawing/2010/main" val="0"/>
              </a:ext>
            </a:extLst>
          </a:blip>
          <a:srcRect/>
          <a:stretch>
            <a:fillRect/>
          </a:stretch>
        </p:blipFill>
        <p:spPr bwMode="auto">
          <a:xfrm>
            <a:off x="5067300" y="5946321"/>
            <a:ext cx="952500" cy="952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12" descr="Picture7"/>
          <p:cNvPicPr>
            <a:picLocks noChangeAspect="1" noChangeArrowheads="1" noCrop="1"/>
          </p:cNvPicPr>
          <p:nvPr/>
        </p:nvPicPr>
        <p:blipFill>
          <a:blip r:embed="rId4">
            <a:extLst>
              <a:ext uri="{28A0092B-C50C-407E-A947-70E740481C1C}">
                <a14:useLocalDpi xmlns="" xmlns:a14="http://schemas.microsoft.com/office/drawing/2010/main" val="0"/>
              </a:ext>
            </a:extLst>
          </a:blip>
          <a:srcRect/>
          <a:stretch>
            <a:fillRect/>
          </a:stretch>
        </p:blipFill>
        <p:spPr bwMode="auto">
          <a:xfrm>
            <a:off x="1663047" y="5946240"/>
            <a:ext cx="952500" cy="952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13" descr="Picture7"/>
          <p:cNvPicPr>
            <a:picLocks noChangeAspect="1" noChangeArrowheads="1" noCrop="1"/>
          </p:cNvPicPr>
          <p:nvPr/>
        </p:nvPicPr>
        <p:blipFill>
          <a:blip r:embed="rId4">
            <a:extLst>
              <a:ext uri="{28A0092B-C50C-407E-A947-70E740481C1C}">
                <a14:useLocalDpi xmlns="" xmlns:a14="http://schemas.microsoft.com/office/drawing/2010/main" val="0"/>
              </a:ext>
            </a:extLst>
          </a:blip>
          <a:srcRect/>
          <a:stretch>
            <a:fillRect/>
          </a:stretch>
        </p:blipFill>
        <p:spPr bwMode="auto">
          <a:xfrm>
            <a:off x="6667500" y="5931352"/>
            <a:ext cx="952500" cy="952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15" descr="Picture7"/>
          <p:cNvPicPr>
            <a:picLocks noChangeAspect="1" noChangeArrowheads="1" noCrop="1"/>
          </p:cNvPicPr>
          <p:nvPr/>
        </p:nvPicPr>
        <p:blipFill>
          <a:blip r:embed="rId4">
            <a:extLst>
              <a:ext uri="{28A0092B-C50C-407E-A947-70E740481C1C}">
                <a14:useLocalDpi xmlns="" xmlns:a14="http://schemas.microsoft.com/office/drawing/2010/main" val="0"/>
              </a:ext>
            </a:extLst>
          </a:blip>
          <a:srcRect/>
          <a:stretch>
            <a:fillRect/>
          </a:stretch>
        </p:blipFill>
        <p:spPr bwMode="auto">
          <a:xfrm>
            <a:off x="3429000" y="5954404"/>
            <a:ext cx="952500" cy="952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6" descr="Picture7"/>
          <p:cNvPicPr>
            <a:picLocks noChangeAspect="1" noChangeArrowheads="1" noCrop="1"/>
          </p:cNvPicPr>
          <p:nvPr/>
        </p:nvPicPr>
        <p:blipFill>
          <a:blip r:embed="rId4">
            <a:extLst>
              <a:ext uri="{28A0092B-C50C-407E-A947-70E740481C1C}">
                <a14:useLocalDpi xmlns="" xmlns:a14="http://schemas.microsoft.com/office/drawing/2010/main" val="0"/>
              </a:ext>
            </a:extLst>
          </a:blip>
          <a:srcRect/>
          <a:stretch>
            <a:fillRect/>
          </a:stretch>
        </p:blipFill>
        <p:spPr bwMode="auto">
          <a:xfrm>
            <a:off x="6631297" y="342900"/>
            <a:ext cx="952500" cy="952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7" descr="Picture7"/>
          <p:cNvPicPr>
            <a:picLocks noChangeAspect="1" noChangeArrowheads="1" noCrop="1"/>
          </p:cNvPicPr>
          <p:nvPr/>
        </p:nvPicPr>
        <p:blipFill>
          <a:blip r:embed="rId4">
            <a:extLst>
              <a:ext uri="{28A0092B-C50C-407E-A947-70E740481C1C}">
                <a14:useLocalDpi xmlns="" xmlns:a14="http://schemas.microsoft.com/office/drawing/2010/main" val="0"/>
              </a:ext>
            </a:extLst>
          </a:blip>
          <a:srcRect/>
          <a:stretch>
            <a:fillRect/>
          </a:stretch>
        </p:blipFill>
        <p:spPr bwMode="auto">
          <a:xfrm>
            <a:off x="4918582" y="337004"/>
            <a:ext cx="952500" cy="952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8" descr="Picture7"/>
          <p:cNvPicPr>
            <a:picLocks noChangeAspect="1" noChangeArrowheads="1" noCrop="1"/>
          </p:cNvPicPr>
          <p:nvPr/>
        </p:nvPicPr>
        <p:blipFill>
          <a:blip r:embed="rId4">
            <a:extLst>
              <a:ext uri="{28A0092B-C50C-407E-A947-70E740481C1C}">
                <a14:useLocalDpi xmlns="" xmlns:a14="http://schemas.microsoft.com/office/drawing/2010/main" val="0"/>
              </a:ext>
            </a:extLst>
          </a:blip>
          <a:srcRect/>
          <a:stretch>
            <a:fillRect/>
          </a:stretch>
        </p:blipFill>
        <p:spPr bwMode="auto">
          <a:xfrm>
            <a:off x="1510647" y="296409"/>
            <a:ext cx="952500" cy="952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39" descr="b36"/>
          <p:cNvPicPr>
            <a:picLocks noChangeAspect="1" noChangeArrowheads="1" noCrop="1"/>
          </p:cNvPicPr>
          <p:nvPr/>
        </p:nvPicPr>
        <p:blipFill>
          <a:blip r:embed="rId3">
            <a:extLst>
              <a:ext uri="{28A0092B-C50C-407E-A947-70E740481C1C}">
                <a14:useLocalDpi xmlns="" xmlns:a14="http://schemas.microsoft.com/office/drawing/2010/main" val="0"/>
              </a:ext>
            </a:extLst>
          </a:blip>
          <a:srcRect/>
          <a:stretch>
            <a:fillRect/>
          </a:stretch>
        </p:blipFill>
        <p:spPr bwMode="auto">
          <a:xfrm rot="10800000">
            <a:off x="8035271" y="0"/>
            <a:ext cx="1171576" cy="1415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39" descr="b36"/>
          <p:cNvPicPr>
            <a:picLocks noChangeAspect="1" noChangeArrowheads="1" noCrop="1"/>
          </p:cNvPicPr>
          <p:nvPr/>
        </p:nvPicPr>
        <p:blipFill>
          <a:blip r:embed="rId3">
            <a:extLst>
              <a:ext uri="{28A0092B-C50C-407E-A947-70E740481C1C}">
                <a14:useLocalDpi xmlns="" xmlns:a14="http://schemas.microsoft.com/office/drawing/2010/main" val="0"/>
              </a:ext>
            </a:extLst>
          </a:blip>
          <a:srcRect/>
          <a:stretch>
            <a:fillRect/>
          </a:stretch>
        </p:blipFill>
        <p:spPr bwMode="auto">
          <a:xfrm rot="10800000" flipH="1">
            <a:off x="-13647" y="1"/>
            <a:ext cx="1120321" cy="1415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39" descr="b36"/>
          <p:cNvPicPr>
            <a:picLocks noChangeAspect="1" noChangeArrowheads="1" noCrop="1"/>
          </p:cNvPicPr>
          <p:nvPr/>
        </p:nvPicPr>
        <p:blipFill>
          <a:blip r:embed="rId3">
            <a:extLst>
              <a:ext uri="{28A0092B-C50C-407E-A947-70E740481C1C}">
                <a14:useLocalDpi xmlns="" xmlns:a14="http://schemas.microsoft.com/office/drawing/2010/main" val="0"/>
              </a:ext>
            </a:extLst>
          </a:blip>
          <a:srcRect/>
          <a:stretch>
            <a:fillRect/>
          </a:stretch>
        </p:blipFill>
        <p:spPr bwMode="auto">
          <a:xfrm>
            <a:off x="-76200" y="5525116"/>
            <a:ext cx="1171576" cy="1415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18" descr="Picture7"/>
          <p:cNvPicPr>
            <a:picLocks noChangeAspect="1" noChangeArrowheads="1" noCrop="1"/>
          </p:cNvPicPr>
          <p:nvPr/>
        </p:nvPicPr>
        <p:blipFill>
          <a:blip r:embed="rId4">
            <a:extLst>
              <a:ext uri="{28A0092B-C50C-407E-A947-70E740481C1C}">
                <a14:useLocalDpi xmlns="" xmlns:a14="http://schemas.microsoft.com/office/drawing/2010/main" val="0"/>
              </a:ext>
            </a:extLst>
          </a:blip>
          <a:srcRect/>
          <a:stretch>
            <a:fillRect/>
          </a:stretch>
        </p:blipFill>
        <p:spPr bwMode="auto">
          <a:xfrm>
            <a:off x="60126" y="2936880"/>
            <a:ext cx="952500" cy="952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18" descr="Picture7"/>
          <p:cNvPicPr>
            <a:picLocks noChangeAspect="1" noChangeArrowheads="1" noCrop="1"/>
          </p:cNvPicPr>
          <p:nvPr/>
        </p:nvPicPr>
        <p:blipFill>
          <a:blip r:embed="rId4">
            <a:extLst>
              <a:ext uri="{28A0092B-C50C-407E-A947-70E740481C1C}">
                <a14:useLocalDpi xmlns="" xmlns:a14="http://schemas.microsoft.com/office/drawing/2010/main" val="0"/>
              </a:ext>
            </a:extLst>
          </a:blip>
          <a:srcRect/>
          <a:stretch>
            <a:fillRect/>
          </a:stretch>
        </p:blipFill>
        <p:spPr bwMode="auto">
          <a:xfrm>
            <a:off x="8114394" y="2821952"/>
            <a:ext cx="952500" cy="952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Picture 20" descr="Picture1"/>
          <p:cNvPicPr>
            <a:picLocks noChangeAspect="1" noChangeArrowheads="1" noCrop="1"/>
          </p:cNvPicPr>
          <p:nvPr/>
        </p:nvPicPr>
        <p:blipFill>
          <a:blip r:embed="rId5">
            <a:extLst>
              <a:ext uri="{28A0092B-C50C-407E-A947-70E740481C1C}">
                <a14:useLocalDpi xmlns="" xmlns:a14="http://schemas.microsoft.com/office/drawing/2010/main" val="0"/>
              </a:ext>
            </a:extLst>
          </a:blip>
          <a:srcRect/>
          <a:stretch>
            <a:fillRect/>
          </a:stretch>
        </p:blipFill>
        <p:spPr bwMode="auto">
          <a:xfrm>
            <a:off x="92133" y="3799630"/>
            <a:ext cx="467570" cy="4675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 name="Picture 21" descr="Picture1"/>
          <p:cNvPicPr>
            <a:picLocks noChangeAspect="1" noChangeArrowheads="1" noCrop="1"/>
          </p:cNvPicPr>
          <p:nvPr/>
        </p:nvPicPr>
        <p:blipFill>
          <a:blip r:embed="rId5">
            <a:extLst>
              <a:ext uri="{28A0092B-C50C-407E-A947-70E740481C1C}">
                <a14:useLocalDpi xmlns="" xmlns:a14="http://schemas.microsoft.com/office/drawing/2010/main" val="0"/>
              </a:ext>
            </a:extLst>
          </a:blip>
          <a:srcRect/>
          <a:stretch>
            <a:fillRect/>
          </a:stretch>
        </p:blipFill>
        <p:spPr bwMode="auto">
          <a:xfrm>
            <a:off x="7418575" y="1182102"/>
            <a:ext cx="467570" cy="4675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 name="Picture 25" descr="Picture1"/>
          <p:cNvPicPr>
            <a:picLocks noChangeAspect="1" noChangeArrowheads="1" noCrop="1"/>
          </p:cNvPicPr>
          <p:nvPr/>
        </p:nvPicPr>
        <p:blipFill>
          <a:blip r:embed="rId5">
            <a:extLst>
              <a:ext uri="{28A0092B-C50C-407E-A947-70E740481C1C}">
                <a14:useLocalDpi xmlns="" xmlns:a14="http://schemas.microsoft.com/office/drawing/2010/main" val="0"/>
              </a:ext>
            </a:extLst>
          </a:blip>
          <a:srcRect/>
          <a:stretch>
            <a:fillRect/>
          </a:stretch>
        </p:blipFill>
        <p:spPr bwMode="auto">
          <a:xfrm>
            <a:off x="4719254" y="1182102"/>
            <a:ext cx="467570" cy="4675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Picture 21" descr="Picture1"/>
          <p:cNvPicPr>
            <a:picLocks noChangeAspect="1" noChangeArrowheads="1" noCrop="1"/>
          </p:cNvPicPr>
          <p:nvPr/>
        </p:nvPicPr>
        <p:blipFill>
          <a:blip r:embed="rId5">
            <a:extLst>
              <a:ext uri="{28A0092B-C50C-407E-A947-70E740481C1C}">
                <a14:useLocalDpi xmlns="" xmlns:a14="http://schemas.microsoft.com/office/drawing/2010/main" val="0"/>
              </a:ext>
            </a:extLst>
          </a:blip>
          <a:srcRect/>
          <a:stretch>
            <a:fillRect/>
          </a:stretch>
        </p:blipFill>
        <p:spPr bwMode="auto">
          <a:xfrm>
            <a:off x="78943" y="2128563"/>
            <a:ext cx="467570" cy="4675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 name="Picture 20" descr="Picture1"/>
          <p:cNvPicPr>
            <a:picLocks noChangeAspect="1" noChangeArrowheads="1" noCrop="1"/>
          </p:cNvPicPr>
          <p:nvPr/>
        </p:nvPicPr>
        <p:blipFill>
          <a:blip r:embed="rId5">
            <a:extLst>
              <a:ext uri="{28A0092B-C50C-407E-A947-70E740481C1C}">
                <a14:useLocalDpi xmlns="" xmlns:a14="http://schemas.microsoft.com/office/drawing/2010/main" val="0"/>
              </a:ext>
            </a:extLst>
          </a:blip>
          <a:srcRect/>
          <a:stretch>
            <a:fillRect/>
          </a:stretch>
        </p:blipFill>
        <p:spPr bwMode="auto">
          <a:xfrm>
            <a:off x="8449929" y="4620047"/>
            <a:ext cx="565760" cy="5657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 name="WordArt 4"/>
          <p:cNvSpPr>
            <a:spLocks noChangeArrowheads="1" noChangeShapeType="1" noTextEdit="1"/>
          </p:cNvSpPr>
          <p:nvPr/>
        </p:nvSpPr>
        <p:spPr bwMode="auto">
          <a:xfrm>
            <a:off x="1334515" y="2996952"/>
            <a:ext cx="3165477" cy="410285"/>
          </a:xfrm>
          <a:prstGeom prst="rect">
            <a:avLst/>
          </a:prstGeom>
          <a:extLst>
            <a:ext uri="{AF507438-7753-43E0-B8FC-AC1667EBCBE1}">
              <a14:hiddenEffects xmlns="" xmlns:a14="http://schemas.microsoft.com/office/drawing/2010/main">
                <a:effectLst/>
              </a14:hiddenEffects>
            </a:ext>
          </a:extLst>
        </p:spPr>
        <p:txBody>
          <a:bodyPr wrap="none" fromWordArt="1">
            <a:prstTxWarp prst="textSlantUp">
              <a:avLst>
                <a:gd name="adj" fmla="val 0"/>
              </a:avLst>
            </a:prstTxWarp>
          </a:bodyPr>
          <a:lstStyle/>
          <a:p>
            <a:pPr algn="ctr"/>
            <a:r>
              <a:rPr lang="en-US" sz="3600" kern="10" dirty="0" smtClean="0">
                <a:ln w="28575">
                  <a:solidFill>
                    <a:srgbClr val="003300"/>
                  </a:solidFill>
                  <a:round/>
                  <a:headEnd/>
                  <a:tailEnd/>
                </a:ln>
                <a:solidFill>
                  <a:srgbClr val="00FF00"/>
                </a:solidFill>
                <a:latin typeface="Arial Black"/>
              </a:rPr>
              <a:t>New lesson</a:t>
            </a:r>
            <a:endParaRPr lang="en-US" sz="3600" kern="10" dirty="0">
              <a:ln w="28575">
                <a:solidFill>
                  <a:srgbClr val="003300"/>
                </a:solidFill>
                <a:round/>
                <a:headEnd/>
                <a:tailEnd/>
              </a:ln>
              <a:solidFill>
                <a:srgbClr val="00FF00"/>
              </a:solidFill>
              <a:latin typeface="Arial Black"/>
            </a:endParaRPr>
          </a:p>
        </p:txBody>
      </p:sp>
      <p:sp>
        <p:nvSpPr>
          <p:cNvPr id="25" name="TextBox 24"/>
          <p:cNvSpPr txBox="1"/>
          <p:nvPr/>
        </p:nvSpPr>
        <p:spPr>
          <a:xfrm>
            <a:off x="1907704" y="3645024"/>
            <a:ext cx="6629175" cy="1569660"/>
          </a:xfrm>
          <a:prstGeom prst="rect">
            <a:avLst/>
          </a:prstGeom>
          <a:noFill/>
          <a:ln w="38100">
            <a:noFill/>
          </a:ln>
        </p:spPr>
        <p:style>
          <a:lnRef idx="2">
            <a:schemeClr val="accent5"/>
          </a:lnRef>
          <a:fillRef idx="1">
            <a:schemeClr val="lt1"/>
          </a:fillRef>
          <a:effectRef idx="0">
            <a:schemeClr val="accent5"/>
          </a:effectRef>
          <a:fontRef idx="minor">
            <a:schemeClr val="dk1"/>
          </a:fontRef>
        </p:style>
        <p:txBody>
          <a:bodyPr wrap="square" lIns="36000" rIns="0" rtlCol="0">
            <a:spAutoFit/>
          </a:bodyPr>
          <a:lstStyle/>
          <a:p>
            <a:pPr marL="1341438" indent="-1341438">
              <a:tabLst>
                <a:tab pos="1341438" algn="l"/>
              </a:tabLst>
            </a:pPr>
            <a:r>
              <a:rPr lang="en-US" sz="2800" b="1" u="sng" dirty="0" smtClean="0">
                <a:solidFill>
                  <a:srgbClr val="FF0000"/>
                </a:solidFill>
                <a:latin typeface="Arial" pitchFamily="34" charset="0"/>
                <a:cs typeface="Arial" pitchFamily="34" charset="0"/>
              </a:rPr>
              <a:t>UNIT 2</a:t>
            </a:r>
            <a:r>
              <a:rPr lang="en-US" sz="2800" b="1" dirty="0" smtClean="0">
                <a:solidFill>
                  <a:srgbClr val="FF0000"/>
                </a:solidFill>
                <a:latin typeface="Arial" pitchFamily="34" charset="0"/>
                <a:cs typeface="Arial" pitchFamily="34" charset="0"/>
              </a:rPr>
              <a:t>:</a:t>
            </a:r>
            <a:r>
              <a:rPr lang="en-US" sz="2800" b="1" dirty="0" smtClean="0">
                <a:latin typeface="Arial" pitchFamily="34" charset="0"/>
                <a:cs typeface="Arial" pitchFamily="34" charset="0"/>
              </a:rPr>
              <a:t>     </a:t>
            </a:r>
            <a:r>
              <a:rPr lang="en-US" sz="4800" b="1" dirty="0" smtClean="0">
                <a:ln w="28575">
                  <a:solidFill>
                    <a:srgbClr val="003300"/>
                  </a:solidFill>
                </a:ln>
                <a:solidFill>
                  <a:srgbClr val="FF0000"/>
                </a:solidFill>
                <a:latin typeface="Arial" pitchFamily="34" charset="0"/>
                <a:cs typeface="Arial" pitchFamily="34" charset="0"/>
              </a:rPr>
              <a:t>LIFE IN THE COUNTRYSIDE</a:t>
            </a:r>
            <a:endParaRPr lang="en-US" sz="4400" b="1" dirty="0" smtClean="0">
              <a:ln w="28575">
                <a:solidFill>
                  <a:srgbClr val="003300"/>
                </a:solidFill>
              </a:ln>
              <a:solidFill>
                <a:srgbClr val="FF0000"/>
              </a:solidFill>
              <a:latin typeface="Arial" pitchFamily="34" charset="0"/>
              <a:cs typeface="Arial" pitchFamily="34" charset="0"/>
            </a:endParaRPr>
          </a:p>
        </p:txBody>
      </p:sp>
      <p:pic>
        <p:nvPicPr>
          <p:cNvPr id="26" name="Picture 20" descr="Picture1"/>
          <p:cNvPicPr>
            <a:picLocks noChangeAspect="1" noChangeArrowheads="1" noCrop="1"/>
          </p:cNvPicPr>
          <p:nvPr/>
        </p:nvPicPr>
        <p:blipFill>
          <a:blip r:embed="rId5">
            <a:extLst>
              <a:ext uri="{28A0092B-C50C-407E-A947-70E740481C1C}">
                <a14:useLocalDpi xmlns="" xmlns:a14="http://schemas.microsoft.com/office/drawing/2010/main" val="0"/>
              </a:ext>
            </a:extLst>
          </a:blip>
          <a:srcRect/>
          <a:stretch>
            <a:fillRect/>
          </a:stretch>
        </p:blipFill>
        <p:spPr bwMode="auto">
          <a:xfrm>
            <a:off x="6901285" y="1828800"/>
            <a:ext cx="467570" cy="4675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 name="Picture 21" descr="Picture1"/>
          <p:cNvPicPr>
            <a:picLocks noChangeAspect="1" noChangeArrowheads="1" noCrop="1"/>
          </p:cNvPicPr>
          <p:nvPr/>
        </p:nvPicPr>
        <p:blipFill>
          <a:blip r:embed="rId5">
            <a:extLst>
              <a:ext uri="{28A0092B-C50C-407E-A947-70E740481C1C}">
                <a14:useLocalDpi xmlns="" xmlns:a14="http://schemas.microsoft.com/office/drawing/2010/main" val="0"/>
              </a:ext>
            </a:extLst>
          </a:blip>
          <a:srcRect/>
          <a:stretch>
            <a:fillRect/>
          </a:stretch>
        </p:blipFill>
        <p:spPr bwMode="auto">
          <a:xfrm>
            <a:off x="5889584" y="1061615"/>
            <a:ext cx="467570" cy="4675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 name="Picture 25" descr="Picture1"/>
          <p:cNvPicPr>
            <a:picLocks noChangeAspect="1" noChangeArrowheads="1" noCrop="1"/>
          </p:cNvPicPr>
          <p:nvPr/>
        </p:nvPicPr>
        <p:blipFill>
          <a:blip r:embed="rId5">
            <a:extLst>
              <a:ext uri="{28A0092B-C50C-407E-A947-70E740481C1C}">
                <a14:useLocalDpi xmlns="" xmlns:a14="http://schemas.microsoft.com/office/drawing/2010/main" val="0"/>
              </a:ext>
            </a:extLst>
          </a:blip>
          <a:srcRect/>
          <a:stretch>
            <a:fillRect/>
          </a:stretch>
        </p:blipFill>
        <p:spPr bwMode="auto">
          <a:xfrm>
            <a:off x="4448763" y="1841898"/>
            <a:ext cx="467570" cy="4675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 name="Picture 28" descr="Picture1"/>
          <p:cNvPicPr>
            <a:picLocks noChangeAspect="1" noChangeArrowheads="1" noCrop="1"/>
          </p:cNvPicPr>
          <p:nvPr/>
        </p:nvPicPr>
        <p:blipFill>
          <a:blip r:embed="rId5">
            <a:extLst>
              <a:ext uri="{28A0092B-C50C-407E-A947-70E740481C1C}">
                <a14:useLocalDpi xmlns="" xmlns:a14="http://schemas.microsoft.com/office/drawing/2010/main" val="0"/>
              </a:ext>
            </a:extLst>
          </a:blip>
          <a:srcRect/>
          <a:stretch>
            <a:fillRect/>
          </a:stretch>
        </p:blipFill>
        <p:spPr bwMode="auto">
          <a:xfrm>
            <a:off x="778841" y="1789745"/>
            <a:ext cx="467570" cy="4675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 name="Picture 20" descr="Picture1"/>
          <p:cNvPicPr>
            <a:picLocks noChangeAspect="1" noChangeArrowheads="1" noCrop="1"/>
          </p:cNvPicPr>
          <p:nvPr/>
        </p:nvPicPr>
        <p:blipFill>
          <a:blip r:embed="rId5">
            <a:extLst>
              <a:ext uri="{28A0092B-C50C-407E-A947-70E740481C1C}">
                <a14:useLocalDpi xmlns="" xmlns:a14="http://schemas.microsoft.com/office/drawing/2010/main" val="0"/>
              </a:ext>
            </a:extLst>
          </a:blip>
          <a:srcRect/>
          <a:stretch>
            <a:fillRect/>
          </a:stretch>
        </p:blipFill>
        <p:spPr bwMode="auto">
          <a:xfrm>
            <a:off x="8253999" y="1730610"/>
            <a:ext cx="565760" cy="5657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 name="Picture 31" descr="Picture1"/>
          <p:cNvPicPr>
            <a:picLocks noChangeAspect="1" noChangeArrowheads="1" noCrop="1"/>
          </p:cNvPicPr>
          <p:nvPr/>
        </p:nvPicPr>
        <p:blipFill>
          <a:blip r:embed="rId5">
            <a:extLst>
              <a:ext uri="{28A0092B-C50C-407E-A947-70E740481C1C}">
                <a14:useLocalDpi xmlns="" xmlns:a14="http://schemas.microsoft.com/office/drawing/2010/main" val="0"/>
              </a:ext>
            </a:extLst>
          </a:blip>
          <a:srcRect/>
          <a:stretch>
            <a:fillRect/>
          </a:stretch>
        </p:blipFill>
        <p:spPr bwMode="auto">
          <a:xfrm>
            <a:off x="328610" y="1289504"/>
            <a:ext cx="467570" cy="4675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 name="Oval 3"/>
          <p:cNvSpPr>
            <a:spLocks noChangeArrowheads="1"/>
          </p:cNvSpPr>
          <p:nvPr/>
        </p:nvSpPr>
        <p:spPr bwMode="auto">
          <a:xfrm>
            <a:off x="5562600" y="0"/>
            <a:ext cx="3384376" cy="446856"/>
          </a:xfrm>
          <a:prstGeom prst="ellipse">
            <a:avLst/>
          </a:prstGeom>
          <a:noFill/>
          <a:ln>
            <a:noFill/>
          </a:ln>
          <a:effectLst/>
          <a:extLst>
            <a:ext uri="{909E8E84-426E-40DD-AFC4-6F175D3DCCD1}">
              <a14:hiddenFill xmlns="" xmlns:a14="http://schemas.microsoft.com/office/drawing/2010/main">
                <a:solidFill>
                  <a:schemeClr val="tx1"/>
                </a:solidFill>
              </a14:hiddenFill>
            </a:ext>
            <a:ext uri="{91240B29-F687-4F45-9708-019B960494DF}">
              <a14:hiddenLine xmlns="" xmlns:a14="http://schemas.microsoft.com/office/drawing/2010/main" w="762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a:fld id="{66E7EB25-A9B4-47A9-A6E1-1D8455909915}" type="datetime2">
              <a:rPr lang="en-US" b="1">
                <a:solidFill>
                  <a:schemeClr val="bg1"/>
                </a:solidFill>
                <a:latin typeface="Arial" pitchFamily="34" charset="0"/>
                <a:cs typeface="Arial" pitchFamily="34" charset="0"/>
              </a:rPr>
              <a:pPr algn="ctr"/>
              <a:t>Monday, October 04, 2021</a:t>
            </a:fld>
            <a:endParaRPr lang="en-US" sz="2400" b="1" dirty="0">
              <a:solidFill>
                <a:schemeClr val="bg1"/>
              </a:solidFill>
              <a:latin typeface="Arial" pitchFamily="34" charset="0"/>
              <a:cs typeface="Arial" pitchFamily="34" charset="0"/>
            </a:endParaRPr>
          </a:p>
        </p:txBody>
      </p:sp>
    </p:spTree>
    <p:extLst>
      <p:ext uri="{BB962C8B-B14F-4D97-AF65-F5344CB8AC3E}">
        <p14:creationId xmlns="" xmlns:p14="http://schemas.microsoft.com/office/powerpoint/2010/main" val="22369914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5516" y="44624"/>
            <a:ext cx="2843808" cy="669414"/>
          </a:xfrm>
          <a:prstGeom prst="rect">
            <a:avLst/>
          </a:prstGeom>
        </p:spPr>
        <p:txBody>
          <a:bodyPr wrap="square">
            <a:spAutoFit/>
          </a:bodyPr>
          <a:lstStyle/>
          <a:p>
            <a:pPr algn="just">
              <a:lnSpc>
                <a:spcPts val="4500"/>
              </a:lnSpc>
              <a:spcBef>
                <a:spcPts val="1800"/>
              </a:spcBef>
              <a:spcAft>
                <a:spcPts val="1800"/>
              </a:spcAft>
            </a:pPr>
            <a:r>
              <a:rPr lang="en-US" sz="3600" b="1" dirty="0" smtClean="0">
                <a:ln>
                  <a:solidFill>
                    <a:srgbClr val="FF0000"/>
                  </a:solidFill>
                </a:ln>
                <a:solidFill>
                  <a:srgbClr val="FFFF00"/>
                </a:solidFill>
                <a:latin typeface="Arial" pitchFamily="34" charset="0"/>
                <a:cs typeface="Arial" pitchFamily="34" charset="0"/>
              </a:rPr>
              <a:t>Vocabulary:</a:t>
            </a:r>
            <a:endParaRPr lang="en-US" sz="3600" b="1" dirty="0">
              <a:ln>
                <a:solidFill>
                  <a:srgbClr val="FF0000"/>
                </a:solidFill>
              </a:ln>
              <a:solidFill>
                <a:srgbClr val="FFFF00"/>
              </a:solidFill>
              <a:latin typeface="Arial" pitchFamily="34" charset="0"/>
              <a:cs typeface="Arial" pitchFamily="34" charset="0"/>
            </a:endParaRPr>
          </a:p>
        </p:txBody>
      </p:sp>
      <p:sp>
        <p:nvSpPr>
          <p:cNvPr id="4" name="Rectangle 3"/>
          <p:cNvSpPr/>
          <p:nvPr/>
        </p:nvSpPr>
        <p:spPr>
          <a:xfrm>
            <a:off x="-29496" y="832832"/>
            <a:ext cx="5465592" cy="6196568"/>
          </a:xfrm>
          <a:prstGeom prst="rect">
            <a:avLst/>
          </a:prstGeom>
        </p:spPr>
        <p:txBody>
          <a:bodyPr wrap="square" rIns="36000">
            <a:spAutoFit/>
          </a:bodyPr>
          <a:lstStyle/>
          <a:p>
            <a:pPr marL="265113" indent="-265113" algn="just">
              <a:lnSpc>
                <a:spcPts val="3700"/>
              </a:lnSpc>
              <a:spcBef>
                <a:spcPts val="1400"/>
              </a:spcBef>
              <a:spcAft>
                <a:spcPts val="1400"/>
              </a:spcAft>
              <a:buFontTx/>
              <a:buChar char="-"/>
            </a:pPr>
            <a:r>
              <a:rPr lang="en-US" sz="3000" b="1" dirty="0">
                <a:solidFill>
                  <a:srgbClr val="FFFF00"/>
                </a:solidFill>
                <a:latin typeface="Arial" panose="020B0604020202020204" pitchFamily="34" charset="0"/>
                <a:cs typeface="Arial" panose="020B0604020202020204" pitchFamily="34" charset="0"/>
              </a:rPr>
              <a:t>earthen</a:t>
            </a:r>
            <a:r>
              <a:rPr lang="en-US" sz="3000" b="1" dirty="0" smtClean="0">
                <a:solidFill>
                  <a:srgbClr val="FFFF00"/>
                </a:solidFill>
                <a:latin typeface="Arial" pitchFamily="34" charset="0"/>
                <a:cs typeface="Arial" pitchFamily="34" charset="0"/>
              </a:rPr>
              <a:t> </a:t>
            </a:r>
            <a:r>
              <a:rPr lang="en-US" sz="3000" b="1" dirty="0" smtClean="0">
                <a:solidFill>
                  <a:srgbClr val="00FFFF"/>
                </a:solidFill>
                <a:latin typeface="Arial" pitchFamily="34" charset="0"/>
                <a:cs typeface="Arial" pitchFamily="34" charset="0"/>
              </a:rPr>
              <a:t>/</a:t>
            </a:r>
            <a:r>
              <a:rPr lang="en-US" sz="3000" b="1" spc="-40" dirty="0" smtClean="0">
                <a:solidFill>
                  <a:srgbClr val="00FFFF"/>
                </a:solidFill>
                <a:latin typeface="Arial" pitchFamily="34" charset="0"/>
                <a:cs typeface="Arial" pitchFamily="34" charset="0"/>
              </a:rPr>
              <a:t>ˈ</a:t>
            </a:r>
            <a:r>
              <a:rPr lang="en-US" sz="3000" b="1" spc="-40" dirty="0">
                <a:solidFill>
                  <a:srgbClr val="00FFFF"/>
                </a:solidFill>
                <a:latin typeface="Arial" pitchFamily="34" charset="0"/>
                <a:cs typeface="Arial" pitchFamily="34" charset="0"/>
              </a:rPr>
              <a:t>ɜː</a:t>
            </a:r>
            <a:r>
              <a:rPr lang="el-GR" sz="3000" b="1" spc="-40" dirty="0">
                <a:solidFill>
                  <a:srgbClr val="00FFFF"/>
                </a:solidFill>
                <a:latin typeface="Arial" pitchFamily="34" charset="0"/>
                <a:cs typeface="Arial" pitchFamily="34" charset="0"/>
              </a:rPr>
              <a:t>θ</a:t>
            </a:r>
            <a:r>
              <a:rPr lang="en-US" sz="3000" b="1" spc="-40" dirty="0">
                <a:solidFill>
                  <a:srgbClr val="00FFFF"/>
                </a:solidFill>
                <a:latin typeface="Arial" pitchFamily="34" charset="0"/>
                <a:cs typeface="Arial" pitchFamily="34" charset="0"/>
              </a:rPr>
              <a:t>n </a:t>
            </a:r>
            <a:r>
              <a:rPr lang="en-US" sz="3000" b="1" dirty="0" smtClean="0">
                <a:solidFill>
                  <a:srgbClr val="00FFFF"/>
                </a:solidFill>
                <a:latin typeface="Arial" pitchFamily="34" charset="0"/>
                <a:cs typeface="Arial" pitchFamily="34" charset="0"/>
              </a:rPr>
              <a:t>/ </a:t>
            </a:r>
            <a:r>
              <a:rPr lang="en-US" sz="3000" b="1" dirty="0" smtClean="0">
                <a:solidFill>
                  <a:srgbClr val="FFFF00"/>
                </a:solidFill>
                <a:latin typeface="Arial" pitchFamily="34" charset="0"/>
                <a:cs typeface="Arial" pitchFamily="34" charset="0"/>
              </a:rPr>
              <a:t>(a)</a:t>
            </a:r>
          </a:p>
          <a:p>
            <a:pPr marL="265113" indent="-265113" algn="just">
              <a:lnSpc>
                <a:spcPts val="3700"/>
              </a:lnSpc>
              <a:spcBef>
                <a:spcPts val="1400"/>
              </a:spcBef>
              <a:spcAft>
                <a:spcPts val="1400"/>
              </a:spcAft>
              <a:buFontTx/>
              <a:buChar char="-"/>
            </a:pPr>
            <a:r>
              <a:rPr lang="en-US" sz="3000" b="1" dirty="0">
                <a:solidFill>
                  <a:srgbClr val="FFFF00"/>
                </a:solidFill>
                <a:latin typeface="Arial" panose="020B0604020202020204" pitchFamily="34" charset="0"/>
                <a:cs typeface="Arial" panose="020B0604020202020204" pitchFamily="34" charset="0"/>
              </a:rPr>
              <a:t>equipped</a:t>
            </a:r>
            <a:r>
              <a:rPr lang="en-US" sz="3000" b="1" spc="-40" dirty="0" smtClean="0">
                <a:solidFill>
                  <a:srgbClr val="FFFF00"/>
                </a:solidFill>
                <a:latin typeface="Arial" pitchFamily="34" charset="0"/>
                <a:cs typeface="Arial" pitchFamily="34" charset="0"/>
              </a:rPr>
              <a:t> </a:t>
            </a:r>
            <a:r>
              <a:rPr lang="en-US" sz="3000" b="1" dirty="0" smtClean="0">
                <a:solidFill>
                  <a:srgbClr val="00FFFF"/>
                </a:solidFill>
                <a:latin typeface="Arial" pitchFamily="34" charset="0"/>
                <a:cs typeface="Arial" pitchFamily="34" charset="0"/>
              </a:rPr>
              <a:t>/</a:t>
            </a:r>
            <a:r>
              <a:rPr lang="en-US" sz="3000" b="1" dirty="0" err="1" smtClean="0">
                <a:solidFill>
                  <a:srgbClr val="00FFFF"/>
                </a:solidFill>
                <a:latin typeface="Arial" pitchFamily="34" charset="0"/>
                <a:cs typeface="Arial" pitchFamily="34" charset="0"/>
              </a:rPr>
              <a:t>ɪ</a:t>
            </a:r>
            <a:r>
              <a:rPr lang="en-US" sz="3000" b="1" dirty="0" err="1">
                <a:solidFill>
                  <a:srgbClr val="00FFFF"/>
                </a:solidFill>
                <a:latin typeface="Arial" pitchFamily="34" charset="0"/>
                <a:cs typeface="Arial" pitchFamily="34" charset="0"/>
              </a:rPr>
              <a:t>ˈ</a:t>
            </a:r>
            <a:r>
              <a:rPr lang="en-US" sz="3000" b="1" dirty="0" err="1" smtClean="0">
                <a:solidFill>
                  <a:srgbClr val="00FFFF"/>
                </a:solidFill>
                <a:latin typeface="Arial" pitchFamily="34" charset="0"/>
                <a:cs typeface="Arial" pitchFamily="34" charset="0"/>
              </a:rPr>
              <a:t>kwɪpt</a:t>
            </a:r>
            <a:r>
              <a:rPr lang="en-US" sz="3000" b="1" dirty="0" smtClean="0">
                <a:solidFill>
                  <a:srgbClr val="00FFFF"/>
                </a:solidFill>
                <a:latin typeface="Arial" pitchFamily="34" charset="0"/>
                <a:cs typeface="Arial" pitchFamily="34" charset="0"/>
              </a:rPr>
              <a:t> </a:t>
            </a:r>
            <a:r>
              <a:rPr lang="en-US" sz="3000" b="1" spc="-40" dirty="0" smtClean="0">
                <a:solidFill>
                  <a:srgbClr val="00FFFF"/>
                </a:solidFill>
                <a:latin typeface="Arial" pitchFamily="34" charset="0"/>
                <a:cs typeface="Arial" pitchFamily="34" charset="0"/>
              </a:rPr>
              <a:t>/ </a:t>
            </a:r>
            <a:r>
              <a:rPr lang="en-US" sz="3000" b="1" spc="-40" dirty="0" smtClean="0">
                <a:solidFill>
                  <a:srgbClr val="FFFF00"/>
                </a:solidFill>
                <a:latin typeface="Arial" pitchFamily="34" charset="0"/>
                <a:cs typeface="Arial" pitchFamily="34" charset="0"/>
              </a:rPr>
              <a:t>(</a:t>
            </a:r>
            <a:r>
              <a:rPr lang="en-US" sz="3000" b="1" spc="-40" dirty="0">
                <a:solidFill>
                  <a:srgbClr val="FFFF00"/>
                </a:solidFill>
                <a:latin typeface="Arial" pitchFamily="34" charset="0"/>
                <a:cs typeface="Arial" pitchFamily="34" charset="0"/>
              </a:rPr>
              <a:t>a</a:t>
            </a:r>
            <a:r>
              <a:rPr lang="en-US" sz="3000" b="1" spc="-40" dirty="0" smtClean="0">
                <a:solidFill>
                  <a:srgbClr val="FFFF00"/>
                </a:solidFill>
                <a:latin typeface="Arial" pitchFamily="34" charset="0"/>
                <a:cs typeface="Arial" pitchFamily="34" charset="0"/>
              </a:rPr>
              <a:t>)</a:t>
            </a:r>
          </a:p>
          <a:p>
            <a:pPr marL="265113" indent="-265113" algn="just">
              <a:lnSpc>
                <a:spcPts val="3700"/>
              </a:lnSpc>
              <a:spcBef>
                <a:spcPts val="1400"/>
              </a:spcBef>
              <a:spcAft>
                <a:spcPts val="1400"/>
              </a:spcAft>
              <a:buFontTx/>
              <a:buChar char="-"/>
            </a:pPr>
            <a:r>
              <a:rPr lang="en-US" sz="3000" b="1" dirty="0" smtClean="0">
                <a:solidFill>
                  <a:srgbClr val="FFFF00"/>
                </a:solidFill>
                <a:latin typeface="Arial" pitchFamily="34" charset="0"/>
                <a:cs typeface="Arial" pitchFamily="34" charset="0"/>
              </a:rPr>
              <a:t>thanks to </a:t>
            </a:r>
            <a:r>
              <a:rPr lang="en-US" sz="3000" b="1" dirty="0" smtClean="0">
                <a:solidFill>
                  <a:srgbClr val="00FFFF"/>
                </a:solidFill>
                <a:latin typeface="Arial" pitchFamily="34" charset="0"/>
                <a:cs typeface="Arial" pitchFamily="34" charset="0"/>
              </a:rPr>
              <a:t>/</a:t>
            </a:r>
            <a:r>
              <a:rPr lang="el-GR" sz="3000" b="1" dirty="0">
                <a:solidFill>
                  <a:srgbClr val="00FFFF"/>
                </a:solidFill>
                <a:latin typeface="Arial" pitchFamily="34" charset="0"/>
                <a:cs typeface="Arial" pitchFamily="34" charset="0"/>
              </a:rPr>
              <a:t>θ</a:t>
            </a:r>
            <a:r>
              <a:rPr lang="en-US" sz="3000" b="1" dirty="0" err="1" smtClean="0">
                <a:solidFill>
                  <a:srgbClr val="00FFFF"/>
                </a:solidFill>
                <a:latin typeface="Arial" pitchFamily="34" charset="0"/>
                <a:cs typeface="Arial" pitchFamily="34" charset="0"/>
              </a:rPr>
              <a:t>æŋks</a:t>
            </a:r>
            <a:r>
              <a:rPr lang="en-US" sz="3000" b="1" dirty="0" smtClean="0">
                <a:solidFill>
                  <a:srgbClr val="00FFFF"/>
                </a:solidFill>
                <a:latin typeface="Arial" pitchFamily="34" charset="0"/>
                <a:cs typeface="Arial" pitchFamily="34" charset="0"/>
              </a:rPr>
              <a:t> </a:t>
            </a:r>
            <a:r>
              <a:rPr lang="en-US" sz="3000" b="1" dirty="0" err="1" smtClean="0">
                <a:solidFill>
                  <a:srgbClr val="00FFFF"/>
                </a:solidFill>
                <a:latin typeface="Arial" pitchFamily="34" charset="0"/>
                <a:cs typeface="Arial" pitchFamily="34" charset="0"/>
              </a:rPr>
              <a:t>tə</a:t>
            </a:r>
            <a:r>
              <a:rPr lang="en-US" sz="3000" b="1" dirty="0" smtClean="0">
                <a:solidFill>
                  <a:srgbClr val="00FFFF"/>
                </a:solidFill>
                <a:latin typeface="Arial" pitchFamily="34" charset="0"/>
                <a:cs typeface="Arial" pitchFamily="34" charset="0"/>
              </a:rPr>
              <a:t>/</a:t>
            </a:r>
            <a:r>
              <a:rPr lang="en-US" sz="3000" b="1" dirty="0" smtClean="0">
                <a:solidFill>
                  <a:srgbClr val="FFFF00"/>
                </a:solidFill>
                <a:latin typeface="Arial" pitchFamily="34" charset="0"/>
                <a:cs typeface="Arial" pitchFamily="34" charset="0"/>
              </a:rPr>
              <a:t> (pre)</a:t>
            </a:r>
          </a:p>
          <a:p>
            <a:pPr marL="265113" indent="-265113" algn="just">
              <a:lnSpc>
                <a:spcPts val="3700"/>
              </a:lnSpc>
              <a:spcBef>
                <a:spcPts val="1400"/>
              </a:spcBef>
              <a:spcAft>
                <a:spcPts val="1400"/>
              </a:spcAft>
              <a:buFontTx/>
              <a:buChar char="-"/>
            </a:pPr>
            <a:r>
              <a:rPr lang="en-US" sz="3000" b="1" spc="-140" dirty="0" smtClean="0">
                <a:solidFill>
                  <a:srgbClr val="FFFF00"/>
                </a:solidFill>
                <a:latin typeface="Arial" pitchFamily="34" charset="0"/>
                <a:cs typeface="Arial" pitchFamily="34" charset="0"/>
              </a:rPr>
              <a:t>no longer </a:t>
            </a:r>
            <a:r>
              <a:rPr lang="en-US" sz="3000" b="1" spc="-140" dirty="0" smtClean="0">
                <a:solidFill>
                  <a:srgbClr val="00FFFF"/>
                </a:solidFill>
                <a:latin typeface="Arial" pitchFamily="34" charset="0"/>
                <a:cs typeface="Arial" pitchFamily="34" charset="0"/>
              </a:rPr>
              <a:t>/</a:t>
            </a:r>
            <a:r>
              <a:rPr lang="en-US" sz="3000" b="1" dirty="0" err="1" smtClean="0">
                <a:solidFill>
                  <a:srgbClr val="00FFFF"/>
                </a:solidFill>
                <a:latin typeface="Arial" pitchFamily="34" charset="0"/>
                <a:cs typeface="Arial" pitchFamily="34" charset="0"/>
              </a:rPr>
              <a:t>nəʊ</a:t>
            </a:r>
            <a:r>
              <a:rPr lang="en-US" sz="3000" b="1" dirty="0" smtClean="0">
                <a:solidFill>
                  <a:srgbClr val="00FFFF"/>
                </a:solidFill>
                <a:latin typeface="Arial" pitchFamily="34" charset="0"/>
                <a:cs typeface="Arial" pitchFamily="34" charset="0"/>
              </a:rPr>
              <a:t> ˈ</a:t>
            </a:r>
            <a:r>
              <a:rPr lang="en-US" sz="3000" b="1" dirty="0" err="1" smtClean="0">
                <a:solidFill>
                  <a:srgbClr val="00FFFF"/>
                </a:solidFill>
                <a:latin typeface="Arial" pitchFamily="34" charset="0"/>
                <a:cs typeface="Arial" pitchFamily="34" charset="0"/>
              </a:rPr>
              <a:t>lɔːŋɡər</a:t>
            </a:r>
            <a:r>
              <a:rPr lang="en-US" sz="3000" b="1" spc="-140" dirty="0" smtClean="0">
                <a:solidFill>
                  <a:srgbClr val="00FFFF"/>
                </a:solidFill>
                <a:latin typeface="Arial" pitchFamily="34" charset="0"/>
                <a:cs typeface="Arial" pitchFamily="34" charset="0"/>
              </a:rPr>
              <a:t>/ </a:t>
            </a:r>
            <a:r>
              <a:rPr lang="en-US" sz="3000" b="1" spc="-140" dirty="0" smtClean="0">
                <a:solidFill>
                  <a:srgbClr val="FFFF00"/>
                </a:solidFill>
                <a:latin typeface="Arial" pitchFamily="34" charset="0"/>
                <a:cs typeface="Arial" pitchFamily="34" charset="0"/>
              </a:rPr>
              <a:t>(</a:t>
            </a:r>
            <a:r>
              <a:rPr lang="en-US" sz="3000" b="1" spc="-140" dirty="0" err="1" smtClean="0">
                <a:solidFill>
                  <a:srgbClr val="FFFF00"/>
                </a:solidFill>
                <a:latin typeface="Arial" pitchFamily="34" charset="0"/>
                <a:cs typeface="Arial" pitchFamily="34" charset="0"/>
              </a:rPr>
              <a:t>adv</a:t>
            </a:r>
            <a:r>
              <a:rPr lang="en-US" sz="3000" b="1" spc="-140" dirty="0" smtClean="0">
                <a:solidFill>
                  <a:srgbClr val="FFFF00"/>
                </a:solidFill>
                <a:latin typeface="Arial" pitchFamily="34" charset="0"/>
                <a:cs typeface="Arial" pitchFamily="34" charset="0"/>
              </a:rPr>
              <a:t>)</a:t>
            </a:r>
            <a:endParaRPr lang="en-US" sz="3000" b="1" spc="-140" dirty="0" smtClean="0">
              <a:solidFill>
                <a:srgbClr val="00FFFF"/>
              </a:solidFill>
              <a:latin typeface="Arial" pitchFamily="34" charset="0"/>
              <a:cs typeface="Arial" pitchFamily="34" charset="0"/>
            </a:endParaRPr>
          </a:p>
          <a:p>
            <a:pPr marL="265113" indent="-265113" algn="just">
              <a:lnSpc>
                <a:spcPts val="3700"/>
              </a:lnSpc>
              <a:spcBef>
                <a:spcPts val="1400"/>
              </a:spcBef>
              <a:spcAft>
                <a:spcPts val="1400"/>
              </a:spcAft>
              <a:buFontTx/>
              <a:buChar char="-"/>
            </a:pPr>
            <a:r>
              <a:rPr lang="en-US" sz="3000" b="1" spc="-100" dirty="0" smtClean="0">
                <a:solidFill>
                  <a:srgbClr val="FFFF00"/>
                </a:solidFill>
                <a:latin typeface="Arial" pitchFamily="34" charset="0"/>
                <a:cs typeface="Arial" pitchFamily="34" charset="0"/>
              </a:rPr>
              <a:t>stream </a:t>
            </a:r>
            <a:r>
              <a:rPr lang="en-US" sz="3000" b="1" spc="-100" dirty="0" smtClean="0">
                <a:solidFill>
                  <a:srgbClr val="00FFFF"/>
                </a:solidFill>
                <a:latin typeface="Arial" pitchFamily="34" charset="0"/>
                <a:cs typeface="Arial" pitchFamily="34" charset="0"/>
              </a:rPr>
              <a:t>/</a:t>
            </a:r>
            <a:r>
              <a:rPr lang="en-US" sz="3000" b="1" dirty="0" err="1" smtClean="0">
                <a:solidFill>
                  <a:srgbClr val="00FFFF"/>
                </a:solidFill>
                <a:latin typeface="Arial" pitchFamily="34" charset="0"/>
                <a:cs typeface="Arial" pitchFamily="34" charset="0"/>
              </a:rPr>
              <a:t>striːm</a:t>
            </a:r>
            <a:r>
              <a:rPr lang="en-US" sz="3000" b="1" spc="-100" dirty="0" smtClean="0">
                <a:solidFill>
                  <a:srgbClr val="00FFFF"/>
                </a:solidFill>
                <a:latin typeface="Arial" pitchFamily="34" charset="0"/>
                <a:cs typeface="Arial" pitchFamily="34" charset="0"/>
              </a:rPr>
              <a:t>/ </a:t>
            </a:r>
            <a:r>
              <a:rPr lang="en-US" sz="3000" b="1" spc="-100" dirty="0" smtClean="0">
                <a:solidFill>
                  <a:srgbClr val="FFFF00"/>
                </a:solidFill>
                <a:latin typeface="Arial" pitchFamily="34" charset="0"/>
                <a:cs typeface="Arial" pitchFamily="34" charset="0"/>
              </a:rPr>
              <a:t>(n)</a:t>
            </a:r>
          </a:p>
          <a:p>
            <a:pPr marL="265113" indent="-265113" algn="just">
              <a:lnSpc>
                <a:spcPts val="3700"/>
              </a:lnSpc>
              <a:spcBef>
                <a:spcPts val="1400"/>
              </a:spcBef>
              <a:spcAft>
                <a:spcPts val="1400"/>
              </a:spcAft>
              <a:buFontTx/>
              <a:buChar char="-"/>
            </a:pPr>
            <a:r>
              <a:rPr lang="en-US" sz="3000" b="1" spc="-60" dirty="0" smtClean="0">
                <a:solidFill>
                  <a:srgbClr val="FFFF00"/>
                </a:solidFill>
                <a:latin typeface="Arial" pitchFamily="34" charset="0"/>
                <a:cs typeface="Arial" pitchFamily="34" charset="0"/>
              </a:rPr>
              <a:t>experience </a:t>
            </a:r>
            <a:r>
              <a:rPr lang="en-US" sz="3000" b="1" spc="-100" dirty="0" smtClean="0">
                <a:solidFill>
                  <a:srgbClr val="00FFFF"/>
                </a:solidFill>
                <a:latin typeface="Arial" pitchFamily="34" charset="0"/>
                <a:cs typeface="Arial" pitchFamily="34" charset="0"/>
              </a:rPr>
              <a:t>/</a:t>
            </a:r>
            <a:r>
              <a:rPr lang="en-US" sz="3000" b="1" dirty="0" err="1">
                <a:solidFill>
                  <a:srgbClr val="00FFFF"/>
                </a:solidFill>
                <a:latin typeface="Arial" pitchFamily="34" charset="0"/>
                <a:cs typeface="Arial" pitchFamily="34" charset="0"/>
              </a:rPr>
              <a:t>ɪkˈ</a:t>
            </a:r>
            <a:r>
              <a:rPr lang="en-US" sz="3000" b="1" dirty="0" err="1" smtClean="0">
                <a:solidFill>
                  <a:srgbClr val="00FFFF"/>
                </a:solidFill>
                <a:latin typeface="Arial" pitchFamily="34" charset="0"/>
                <a:cs typeface="Arial" pitchFamily="34" charset="0"/>
              </a:rPr>
              <a:t>spɪəriəns</a:t>
            </a:r>
            <a:r>
              <a:rPr lang="en-US" sz="3000" b="1" spc="-100" dirty="0" smtClean="0">
                <a:solidFill>
                  <a:srgbClr val="00FFFF"/>
                </a:solidFill>
                <a:latin typeface="Arial" pitchFamily="34" charset="0"/>
                <a:cs typeface="Arial" pitchFamily="34" charset="0"/>
              </a:rPr>
              <a:t>/ </a:t>
            </a:r>
            <a:r>
              <a:rPr lang="en-US" sz="3000" b="1" spc="-100" dirty="0" smtClean="0">
                <a:solidFill>
                  <a:srgbClr val="FFFF00"/>
                </a:solidFill>
                <a:latin typeface="Arial" pitchFamily="34" charset="0"/>
                <a:cs typeface="Arial" pitchFamily="34" charset="0"/>
              </a:rPr>
              <a:t>(v)</a:t>
            </a:r>
            <a:endParaRPr lang="en-US" sz="3000" b="1" spc="-60" dirty="0" smtClean="0">
              <a:solidFill>
                <a:srgbClr val="FFFF00"/>
              </a:solidFill>
              <a:latin typeface="Arial" pitchFamily="34" charset="0"/>
              <a:cs typeface="Arial" pitchFamily="34" charset="0"/>
            </a:endParaRPr>
          </a:p>
          <a:p>
            <a:pPr marL="265113" indent="-265113">
              <a:lnSpc>
                <a:spcPts val="3700"/>
              </a:lnSpc>
              <a:spcBef>
                <a:spcPts val="1400"/>
              </a:spcBef>
              <a:spcAft>
                <a:spcPts val="1400"/>
              </a:spcAft>
              <a:buFontTx/>
              <a:buChar char="-"/>
            </a:pPr>
            <a:r>
              <a:rPr lang="en-US" sz="3000" b="1" spc="100" dirty="0" smtClean="0">
                <a:solidFill>
                  <a:srgbClr val="FFFF00"/>
                </a:solidFill>
                <a:latin typeface="Arial" pitchFamily="34" charset="0"/>
                <a:cs typeface="Arial" pitchFamily="34" charset="0"/>
              </a:rPr>
              <a:t>electrical  appliances        </a:t>
            </a:r>
            <a:r>
              <a:rPr lang="en-US" sz="3000" b="1" dirty="0" smtClean="0">
                <a:solidFill>
                  <a:srgbClr val="00FFFF"/>
                </a:solidFill>
                <a:latin typeface="Arial" pitchFamily="34" charset="0"/>
                <a:cs typeface="Arial" pitchFamily="34" charset="0"/>
              </a:rPr>
              <a:t>/</a:t>
            </a:r>
            <a:r>
              <a:rPr lang="en-US" sz="3000" b="1" dirty="0" err="1" smtClean="0">
                <a:solidFill>
                  <a:srgbClr val="00FFFF"/>
                </a:solidFill>
                <a:latin typeface="Arial" pitchFamily="34" charset="0"/>
                <a:cs typeface="Arial" pitchFamily="34" charset="0"/>
              </a:rPr>
              <a:t>ɪ</a:t>
            </a:r>
            <a:r>
              <a:rPr lang="en-US" sz="3000" b="1" dirty="0" err="1">
                <a:solidFill>
                  <a:srgbClr val="00FFFF"/>
                </a:solidFill>
                <a:latin typeface="Arial" pitchFamily="34" charset="0"/>
                <a:cs typeface="Arial" pitchFamily="34" charset="0"/>
              </a:rPr>
              <a:t>ˈlektrɪkl</a:t>
            </a:r>
            <a:r>
              <a:rPr lang="en-US" sz="3000" b="1" dirty="0">
                <a:solidFill>
                  <a:srgbClr val="00FFFF"/>
                </a:solidFill>
                <a:latin typeface="Arial" pitchFamily="34" charset="0"/>
                <a:cs typeface="Arial" pitchFamily="34" charset="0"/>
              </a:rPr>
              <a:t> </a:t>
            </a:r>
            <a:r>
              <a:rPr lang="en-US" sz="3000" b="1" dirty="0" smtClean="0">
                <a:solidFill>
                  <a:srgbClr val="00FFFF"/>
                </a:solidFill>
                <a:latin typeface="Arial" pitchFamily="34" charset="0"/>
                <a:cs typeface="Arial" pitchFamily="34" charset="0"/>
              </a:rPr>
              <a:t> </a:t>
            </a:r>
            <a:r>
              <a:rPr lang="en-US" sz="3000" b="1" dirty="0" err="1" smtClean="0">
                <a:solidFill>
                  <a:srgbClr val="00FFFF"/>
                </a:solidFill>
                <a:latin typeface="Arial" pitchFamily="34" charset="0"/>
                <a:cs typeface="Arial" pitchFamily="34" charset="0"/>
              </a:rPr>
              <a:t>ə</a:t>
            </a:r>
            <a:r>
              <a:rPr lang="en-US" sz="3000" b="1" dirty="0" err="1">
                <a:solidFill>
                  <a:srgbClr val="00FFFF"/>
                </a:solidFill>
                <a:latin typeface="Arial" pitchFamily="34" charset="0"/>
                <a:cs typeface="Arial" pitchFamily="34" charset="0"/>
              </a:rPr>
              <a:t>ˈ</a:t>
            </a:r>
            <a:r>
              <a:rPr lang="en-US" sz="3000" b="1" dirty="0" err="1" smtClean="0">
                <a:solidFill>
                  <a:srgbClr val="00FFFF"/>
                </a:solidFill>
                <a:latin typeface="Arial" pitchFamily="34" charset="0"/>
                <a:cs typeface="Arial" pitchFamily="34" charset="0"/>
              </a:rPr>
              <a:t>plaɪənsɪz</a:t>
            </a:r>
            <a:r>
              <a:rPr lang="en-US" sz="3000" b="1" spc="-100" dirty="0">
                <a:solidFill>
                  <a:srgbClr val="00FFFF"/>
                </a:solidFill>
                <a:latin typeface="Arial" pitchFamily="34" charset="0"/>
                <a:cs typeface="Arial" pitchFamily="34" charset="0"/>
              </a:rPr>
              <a:t>/ </a:t>
            </a:r>
            <a:r>
              <a:rPr lang="en-US" sz="3000" b="1" dirty="0" smtClean="0">
                <a:solidFill>
                  <a:srgbClr val="FFFF00"/>
                </a:solidFill>
                <a:latin typeface="Arial" pitchFamily="34" charset="0"/>
                <a:cs typeface="Arial" pitchFamily="34" charset="0"/>
              </a:rPr>
              <a:t>(n)</a:t>
            </a:r>
            <a:endParaRPr lang="en-US" sz="3000" b="1" dirty="0">
              <a:solidFill>
                <a:srgbClr val="FFFF00"/>
              </a:solidFill>
              <a:latin typeface="Arial" pitchFamily="34" charset="0"/>
              <a:cs typeface="Arial" pitchFamily="34" charset="0"/>
            </a:endParaRPr>
          </a:p>
        </p:txBody>
      </p:sp>
      <p:sp>
        <p:nvSpPr>
          <p:cNvPr id="5" name="Rectangle 4"/>
          <p:cNvSpPr/>
          <p:nvPr/>
        </p:nvSpPr>
        <p:spPr>
          <a:xfrm>
            <a:off x="5436096" y="873626"/>
            <a:ext cx="3672408" cy="5690982"/>
          </a:xfrm>
          <a:prstGeom prst="rect">
            <a:avLst/>
          </a:prstGeom>
        </p:spPr>
        <p:txBody>
          <a:bodyPr wrap="square" lIns="36000" rIns="36000">
            <a:spAutoFit/>
          </a:bodyPr>
          <a:lstStyle/>
          <a:p>
            <a:pPr algn="just">
              <a:lnSpc>
                <a:spcPts val="3700"/>
              </a:lnSpc>
              <a:spcBef>
                <a:spcPts val="1400"/>
              </a:spcBef>
              <a:spcAft>
                <a:spcPts val="1400"/>
              </a:spcAft>
            </a:pPr>
            <a:r>
              <a:rPr lang="en-US" sz="3000" b="1" dirty="0" smtClean="0">
                <a:solidFill>
                  <a:schemeClr val="bg1"/>
                </a:solidFill>
                <a:latin typeface="Arial" pitchFamily="34" charset="0"/>
                <a:cs typeface="Arial" pitchFamily="34" charset="0"/>
              </a:rPr>
              <a:t>: </a:t>
            </a:r>
            <a:r>
              <a:rPr lang="en-US" sz="3000" b="1" dirty="0" err="1" smtClean="0">
                <a:solidFill>
                  <a:schemeClr val="bg1"/>
                </a:solidFill>
                <a:latin typeface="Arial" pitchFamily="34" charset="0"/>
                <a:cs typeface="Arial" pitchFamily="34" charset="0"/>
              </a:rPr>
              <a:t>đất</a:t>
            </a:r>
            <a:r>
              <a:rPr lang="en-US" sz="3000" b="1" dirty="0" smtClean="0">
                <a:solidFill>
                  <a:schemeClr val="bg1"/>
                </a:solidFill>
                <a:latin typeface="Arial" pitchFamily="34" charset="0"/>
                <a:cs typeface="Arial" pitchFamily="34" charset="0"/>
              </a:rPr>
              <a:t>, </a:t>
            </a:r>
            <a:r>
              <a:rPr lang="en-US" sz="3000" b="1" dirty="0" err="1" smtClean="0">
                <a:solidFill>
                  <a:schemeClr val="bg1"/>
                </a:solidFill>
                <a:latin typeface="Arial" pitchFamily="34" charset="0"/>
                <a:cs typeface="Arial" pitchFamily="34" charset="0"/>
              </a:rPr>
              <a:t>bằng</a:t>
            </a:r>
            <a:r>
              <a:rPr lang="en-US" sz="3000" b="1" dirty="0" smtClean="0">
                <a:solidFill>
                  <a:schemeClr val="bg1"/>
                </a:solidFill>
                <a:latin typeface="Arial" pitchFamily="34" charset="0"/>
                <a:cs typeface="Arial" pitchFamily="34" charset="0"/>
              </a:rPr>
              <a:t> </a:t>
            </a:r>
            <a:r>
              <a:rPr lang="en-US" sz="3000" b="1" dirty="0" err="1" smtClean="0">
                <a:solidFill>
                  <a:schemeClr val="bg1"/>
                </a:solidFill>
                <a:latin typeface="Arial" pitchFamily="34" charset="0"/>
                <a:cs typeface="Arial" pitchFamily="34" charset="0"/>
              </a:rPr>
              <a:t>đất</a:t>
            </a:r>
            <a:endParaRPr lang="en-US" sz="3000" b="1" dirty="0" smtClean="0">
              <a:solidFill>
                <a:schemeClr val="bg1"/>
              </a:solidFill>
              <a:latin typeface="Arial" pitchFamily="34" charset="0"/>
              <a:cs typeface="Arial" pitchFamily="34" charset="0"/>
            </a:endParaRPr>
          </a:p>
          <a:p>
            <a:pPr algn="just">
              <a:lnSpc>
                <a:spcPts val="3700"/>
              </a:lnSpc>
              <a:spcBef>
                <a:spcPts val="1400"/>
              </a:spcBef>
              <a:spcAft>
                <a:spcPts val="1400"/>
              </a:spcAft>
            </a:pPr>
            <a:r>
              <a:rPr lang="en-US" sz="3000" b="1" dirty="0" smtClean="0">
                <a:solidFill>
                  <a:schemeClr val="bg1"/>
                </a:solidFill>
                <a:latin typeface="Arial" pitchFamily="34" charset="0"/>
                <a:cs typeface="Arial" pitchFamily="34" charset="0"/>
              </a:rPr>
              <a:t>: </a:t>
            </a:r>
            <a:r>
              <a:rPr lang="en-US" sz="3000" b="1" dirty="0" err="1" smtClean="0">
                <a:solidFill>
                  <a:schemeClr val="bg1"/>
                </a:solidFill>
                <a:latin typeface="Arial" pitchFamily="34" charset="0"/>
                <a:cs typeface="Arial" pitchFamily="34" charset="0"/>
              </a:rPr>
              <a:t>được</a:t>
            </a:r>
            <a:r>
              <a:rPr lang="en-US" sz="3000" b="1" dirty="0" smtClean="0">
                <a:solidFill>
                  <a:schemeClr val="bg1"/>
                </a:solidFill>
                <a:latin typeface="Arial" pitchFamily="34" charset="0"/>
                <a:cs typeface="Arial" pitchFamily="34" charset="0"/>
              </a:rPr>
              <a:t> </a:t>
            </a:r>
            <a:r>
              <a:rPr lang="en-US" sz="3000" b="1" dirty="0" err="1" smtClean="0">
                <a:solidFill>
                  <a:schemeClr val="bg1"/>
                </a:solidFill>
                <a:latin typeface="Arial" pitchFamily="34" charset="0"/>
                <a:cs typeface="Arial" pitchFamily="34" charset="0"/>
              </a:rPr>
              <a:t>trang</a:t>
            </a:r>
            <a:r>
              <a:rPr lang="en-US" sz="3000" b="1" dirty="0" smtClean="0">
                <a:solidFill>
                  <a:schemeClr val="bg1"/>
                </a:solidFill>
                <a:latin typeface="Arial" pitchFamily="34" charset="0"/>
                <a:cs typeface="Arial" pitchFamily="34" charset="0"/>
              </a:rPr>
              <a:t> </a:t>
            </a:r>
            <a:r>
              <a:rPr lang="en-US" sz="3000" b="1" dirty="0" err="1" smtClean="0">
                <a:solidFill>
                  <a:schemeClr val="bg1"/>
                </a:solidFill>
                <a:latin typeface="Arial" pitchFamily="34" charset="0"/>
                <a:cs typeface="Arial" pitchFamily="34" charset="0"/>
              </a:rPr>
              <a:t>bị</a:t>
            </a:r>
            <a:endParaRPr lang="en-US" sz="3000" b="1" dirty="0" smtClean="0">
              <a:solidFill>
                <a:schemeClr val="bg1"/>
              </a:solidFill>
              <a:latin typeface="Arial" pitchFamily="34" charset="0"/>
              <a:cs typeface="Arial" pitchFamily="34" charset="0"/>
            </a:endParaRPr>
          </a:p>
          <a:p>
            <a:pPr algn="just">
              <a:lnSpc>
                <a:spcPts val="3700"/>
              </a:lnSpc>
              <a:spcBef>
                <a:spcPts val="1400"/>
              </a:spcBef>
              <a:spcAft>
                <a:spcPts val="1400"/>
              </a:spcAft>
            </a:pPr>
            <a:r>
              <a:rPr lang="en-US" sz="3000" b="1" dirty="0" smtClean="0">
                <a:solidFill>
                  <a:schemeClr val="bg1"/>
                </a:solidFill>
                <a:latin typeface="Arial" pitchFamily="34" charset="0"/>
                <a:cs typeface="Arial" pitchFamily="34" charset="0"/>
              </a:rPr>
              <a:t>: </a:t>
            </a:r>
            <a:r>
              <a:rPr lang="en-US" sz="3000" b="1" dirty="0" err="1" smtClean="0">
                <a:solidFill>
                  <a:schemeClr val="bg1"/>
                </a:solidFill>
                <a:latin typeface="Arial" pitchFamily="34" charset="0"/>
                <a:cs typeface="Arial" pitchFamily="34" charset="0"/>
              </a:rPr>
              <a:t>nhờ</a:t>
            </a:r>
            <a:r>
              <a:rPr lang="en-US" sz="3000" b="1" dirty="0" smtClean="0">
                <a:solidFill>
                  <a:schemeClr val="bg1"/>
                </a:solidFill>
                <a:latin typeface="Arial" pitchFamily="34" charset="0"/>
                <a:cs typeface="Arial" pitchFamily="34" charset="0"/>
              </a:rPr>
              <a:t> </a:t>
            </a:r>
            <a:r>
              <a:rPr lang="en-US" sz="3000" b="1" dirty="0" err="1" smtClean="0">
                <a:solidFill>
                  <a:schemeClr val="bg1"/>
                </a:solidFill>
                <a:latin typeface="Arial" pitchFamily="34" charset="0"/>
                <a:cs typeface="Arial" pitchFamily="34" charset="0"/>
              </a:rPr>
              <a:t>vào</a:t>
            </a:r>
            <a:endParaRPr lang="en-US" sz="3000" b="1" dirty="0" smtClean="0">
              <a:solidFill>
                <a:schemeClr val="bg1"/>
              </a:solidFill>
              <a:latin typeface="Arial" pitchFamily="34" charset="0"/>
              <a:cs typeface="Arial" pitchFamily="34" charset="0"/>
            </a:endParaRPr>
          </a:p>
          <a:p>
            <a:pPr algn="just">
              <a:lnSpc>
                <a:spcPts val="3700"/>
              </a:lnSpc>
              <a:spcBef>
                <a:spcPts val="1400"/>
              </a:spcBef>
              <a:spcAft>
                <a:spcPts val="1400"/>
              </a:spcAft>
            </a:pPr>
            <a:r>
              <a:rPr lang="en-US" sz="3000" b="1" dirty="0" smtClean="0">
                <a:solidFill>
                  <a:schemeClr val="bg1"/>
                </a:solidFill>
                <a:latin typeface="Arial" pitchFamily="34" charset="0"/>
                <a:cs typeface="Arial" pitchFamily="34" charset="0"/>
              </a:rPr>
              <a:t>: </a:t>
            </a:r>
            <a:r>
              <a:rPr lang="en-US" sz="3000" b="1" dirty="0" err="1" smtClean="0">
                <a:solidFill>
                  <a:schemeClr val="bg1"/>
                </a:solidFill>
                <a:latin typeface="Arial" pitchFamily="34" charset="0"/>
                <a:cs typeface="Arial" pitchFamily="34" charset="0"/>
              </a:rPr>
              <a:t>không</a:t>
            </a:r>
            <a:r>
              <a:rPr lang="en-US" sz="3000" b="1" dirty="0" smtClean="0">
                <a:solidFill>
                  <a:schemeClr val="bg1"/>
                </a:solidFill>
                <a:latin typeface="Arial" pitchFamily="34" charset="0"/>
                <a:cs typeface="Arial" pitchFamily="34" charset="0"/>
              </a:rPr>
              <a:t>…</a:t>
            </a:r>
            <a:r>
              <a:rPr lang="en-US" sz="3000" b="1" dirty="0" err="1" smtClean="0">
                <a:solidFill>
                  <a:schemeClr val="bg1"/>
                </a:solidFill>
                <a:latin typeface="Arial" pitchFamily="34" charset="0"/>
                <a:cs typeface="Arial" pitchFamily="34" charset="0"/>
              </a:rPr>
              <a:t>còn</a:t>
            </a:r>
            <a:r>
              <a:rPr lang="en-US" sz="3000" b="1" dirty="0" smtClean="0">
                <a:solidFill>
                  <a:schemeClr val="bg1"/>
                </a:solidFill>
                <a:latin typeface="Arial" pitchFamily="34" charset="0"/>
                <a:cs typeface="Arial" pitchFamily="34" charset="0"/>
              </a:rPr>
              <a:t> </a:t>
            </a:r>
            <a:r>
              <a:rPr lang="en-US" sz="3000" b="1" dirty="0" err="1" smtClean="0">
                <a:solidFill>
                  <a:schemeClr val="bg1"/>
                </a:solidFill>
                <a:latin typeface="Arial" pitchFamily="34" charset="0"/>
                <a:cs typeface="Arial" pitchFamily="34" charset="0"/>
              </a:rPr>
              <a:t>nữa</a:t>
            </a:r>
            <a:endParaRPr lang="en-US" sz="3000" b="1" dirty="0" smtClean="0">
              <a:solidFill>
                <a:schemeClr val="bg1"/>
              </a:solidFill>
              <a:latin typeface="Arial" pitchFamily="34" charset="0"/>
              <a:cs typeface="Arial" pitchFamily="34" charset="0"/>
            </a:endParaRPr>
          </a:p>
          <a:p>
            <a:pPr algn="just">
              <a:lnSpc>
                <a:spcPts val="3700"/>
              </a:lnSpc>
              <a:spcBef>
                <a:spcPts val="1400"/>
              </a:spcBef>
              <a:spcAft>
                <a:spcPts val="1400"/>
              </a:spcAft>
            </a:pPr>
            <a:r>
              <a:rPr lang="en-US" sz="3000" b="1" dirty="0" smtClean="0">
                <a:solidFill>
                  <a:schemeClr val="bg1"/>
                </a:solidFill>
                <a:latin typeface="Arial" pitchFamily="34" charset="0"/>
                <a:cs typeface="Arial" pitchFamily="34" charset="0"/>
              </a:rPr>
              <a:t>: </a:t>
            </a:r>
            <a:r>
              <a:rPr lang="en-US" sz="3000" b="1" spc="-100" dirty="0" err="1" smtClean="0">
                <a:solidFill>
                  <a:schemeClr val="bg1"/>
                </a:solidFill>
                <a:latin typeface="Arial" pitchFamily="34" charset="0"/>
                <a:cs typeface="Arial" pitchFamily="34" charset="0"/>
              </a:rPr>
              <a:t>suối</a:t>
            </a:r>
            <a:r>
              <a:rPr lang="en-US" sz="3000" b="1" spc="-100" dirty="0" smtClean="0">
                <a:solidFill>
                  <a:schemeClr val="bg1"/>
                </a:solidFill>
                <a:latin typeface="Arial" pitchFamily="34" charset="0"/>
                <a:cs typeface="Arial" pitchFamily="34" charset="0"/>
              </a:rPr>
              <a:t>, </a:t>
            </a:r>
            <a:r>
              <a:rPr lang="en-US" sz="3000" b="1" spc="-100" dirty="0" err="1" smtClean="0">
                <a:solidFill>
                  <a:schemeClr val="bg1"/>
                </a:solidFill>
                <a:latin typeface="Arial" pitchFamily="34" charset="0"/>
                <a:cs typeface="Arial" pitchFamily="34" charset="0"/>
              </a:rPr>
              <a:t>dòng</a:t>
            </a:r>
            <a:r>
              <a:rPr lang="en-US" sz="3000" b="1" spc="-100" dirty="0" smtClean="0">
                <a:solidFill>
                  <a:schemeClr val="bg1"/>
                </a:solidFill>
                <a:latin typeface="Arial" pitchFamily="34" charset="0"/>
                <a:cs typeface="Arial" pitchFamily="34" charset="0"/>
              </a:rPr>
              <a:t> </a:t>
            </a:r>
            <a:r>
              <a:rPr lang="en-US" sz="3000" b="1" spc="-100" dirty="0" err="1" smtClean="0">
                <a:solidFill>
                  <a:schemeClr val="bg1"/>
                </a:solidFill>
                <a:latin typeface="Arial" pitchFamily="34" charset="0"/>
                <a:cs typeface="Arial" pitchFamily="34" charset="0"/>
              </a:rPr>
              <a:t>suối</a:t>
            </a:r>
            <a:endParaRPr lang="en-US" sz="3000" b="1" spc="-100" dirty="0" smtClean="0">
              <a:solidFill>
                <a:schemeClr val="bg1"/>
              </a:solidFill>
              <a:latin typeface="Arial" pitchFamily="34" charset="0"/>
              <a:cs typeface="Arial" pitchFamily="34" charset="0"/>
            </a:endParaRPr>
          </a:p>
          <a:p>
            <a:pPr algn="just">
              <a:lnSpc>
                <a:spcPts val="3700"/>
              </a:lnSpc>
              <a:spcBef>
                <a:spcPts val="1400"/>
              </a:spcBef>
              <a:spcAft>
                <a:spcPts val="1400"/>
              </a:spcAft>
            </a:pPr>
            <a:r>
              <a:rPr lang="en-US" sz="3000" b="1" dirty="0" smtClean="0">
                <a:solidFill>
                  <a:schemeClr val="bg1"/>
                </a:solidFill>
                <a:latin typeface="Arial" pitchFamily="34" charset="0"/>
                <a:cs typeface="Arial" pitchFamily="34" charset="0"/>
              </a:rPr>
              <a:t>: </a:t>
            </a:r>
            <a:r>
              <a:rPr lang="en-US" sz="3000" b="1" spc="-150" dirty="0" err="1" smtClean="0">
                <a:solidFill>
                  <a:schemeClr val="bg1"/>
                </a:solidFill>
                <a:latin typeface="Arial" pitchFamily="34" charset="0"/>
                <a:cs typeface="Arial" pitchFamily="34" charset="0"/>
              </a:rPr>
              <a:t>trãi</a:t>
            </a:r>
            <a:r>
              <a:rPr lang="en-US" sz="3000" b="1" spc="-150" dirty="0" smtClean="0">
                <a:solidFill>
                  <a:schemeClr val="bg1"/>
                </a:solidFill>
                <a:latin typeface="Arial" pitchFamily="34" charset="0"/>
                <a:cs typeface="Arial" pitchFamily="34" charset="0"/>
              </a:rPr>
              <a:t> </a:t>
            </a:r>
            <a:r>
              <a:rPr lang="en-US" sz="3000" b="1" spc="-150" dirty="0" err="1" smtClean="0">
                <a:solidFill>
                  <a:schemeClr val="bg1"/>
                </a:solidFill>
                <a:latin typeface="Arial" pitchFamily="34" charset="0"/>
                <a:cs typeface="Arial" pitchFamily="34" charset="0"/>
              </a:rPr>
              <a:t>nghiệm</a:t>
            </a:r>
            <a:endParaRPr lang="en-US" sz="3000" b="1" spc="-150" dirty="0" smtClean="0">
              <a:solidFill>
                <a:schemeClr val="bg1"/>
              </a:solidFill>
              <a:latin typeface="Arial" pitchFamily="34" charset="0"/>
              <a:cs typeface="Arial" pitchFamily="34" charset="0"/>
            </a:endParaRPr>
          </a:p>
          <a:p>
            <a:pPr algn="just">
              <a:lnSpc>
                <a:spcPts val="3700"/>
              </a:lnSpc>
              <a:spcBef>
                <a:spcPts val="1400"/>
              </a:spcBef>
              <a:spcAft>
                <a:spcPts val="1400"/>
              </a:spcAft>
            </a:pPr>
            <a:r>
              <a:rPr lang="en-US" sz="3000" b="1" dirty="0" smtClean="0">
                <a:solidFill>
                  <a:schemeClr val="bg1"/>
                </a:solidFill>
                <a:latin typeface="Arial" pitchFamily="34" charset="0"/>
                <a:cs typeface="Arial" pitchFamily="34" charset="0"/>
              </a:rPr>
              <a:t>: </a:t>
            </a:r>
            <a:r>
              <a:rPr lang="en-US" sz="3000" b="1" dirty="0" err="1" smtClean="0">
                <a:solidFill>
                  <a:schemeClr val="bg1"/>
                </a:solidFill>
                <a:latin typeface="Arial" pitchFamily="34" charset="0"/>
                <a:cs typeface="Arial" pitchFamily="34" charset="0"/>
              </a:rPr>
              <a:t>thiết</a:t>
            </a:r>
            <a:r>
              <a:rPr lang="en-US" sz="3000" b="1" dirty="0" smtClean="0">
                <a:solidFill>
                  <a:schemeClr val="bg1"/>
                </a:solidFill>
                <a:latin typeface="Arial" pitchFamily="34" charset="0"/>
                <a:cs typeface="Arial" pitchFamily="34" charset="0"/>
              </a:rPr>
              <a:t> </a:t>
            </a:r>
            <a:r>
              <a:rPr lang="en-US" sz="3000" b="1" dirty="0" err="1" smtClean="0">
                <a:solidFill>
                  <a:schemeClr val="bg1"/>
                </a:solidFill>
                <a:latin typeface="Arial" pitchFamily="34" charset="0"/>
                <a:cs typeface="Arial" pitchFamily="34" charset="0"/>
              </a:rPr>
              <a:t>bị</a:t>
            </a:r>
            <a:r>
              <a:rPr lang="en-US" sz="3000" b="1" dirty="0" smtClean="0">
                <a:solidFill>
                  <a:schemeClr val="bg1"/>
                </a:solidFill>
                <a:latin typeface="Arial" pitchFamily="34" charset="0"/>
                <a:cs typeface="Arial" pitchFamily="34" charset="0"/>
              </a:rPr>
              <a:t> </a:t>
            </a:r>
            <a:r>
              <a:rPr lang="en-US" sz="3000" b="1" dirty="0" err="1" smtClean="0">
                <a:solidFill>
                  <a:schemeClr val="bg1"/>
                </a:solidFill>
                <a:latin typeface="Arial" pitchFamily="34" charset="0"/>
                <a:cs typeface="Arial" pitchFamily="34" charset="0"/>
              </a:rPr>
              <a:t>điện</a:t>
            </a:r>
            <a:endParaRPr lang="en-US" sz="3000" b="1" dirty="0">
              <a:solidFill>
                <a:schemeClr val="bg1"/>
              </a:solidFill>
              <a:latin typeface="Arial" pitchFamily="34" charset="0"/>
              <a:cs typeface="Arial" pitchFamily="34" charset="0"/>
            </a:endParaRPr>
          </a:p>
        </p:txBody>
      </p:sp>
      <p:pic>
        <p:nvPicPr>
          <p:cNvPr id="2051" name="Picture 3"/>
          <p:cNvPicPr>
            <a:picLocks noChangeAspect="1" noChangeArrowheads="1"/>
          </p:cNvPicPr>
          <p:nvPr/>
        </p:nvPicPr>
        <p:blipFill rotWithShape="1">
          <a:blip r:embed="rId2">
            <a:extLst>
              <a:ext uri="{28A0092B-C50C-407E-A947-70E740481C1C}">
                <a14:useLocalDpi xmlns="" xmlns:a14="http://schemas.microsoft.com/office/drawing/2010/main" val="0"/>
              </a:ext>
            </a:extLst>
          </a:blip>
          <a:srcRect b="6084"/>
          <a:stretch/>
        </p:blipFill>
        <p:spPr bwMode="auto">
          <a:xfrm>
            <a:off x="5229638" y="64135"/>
            <a:ext cx="3835400" cy="2949011"/>
          </a:xfrm>
          <a:prstGeom prst="rect">
            <a:avLst/>
          </a:prstGeom>
          <a:noFill/>
          <a:ln w="38100">
            <a:solidFill>
              <a:srgbClr val="00FF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3">
            <a:lum contrast="40000"/>
            <a:extLst>
              <a:ext uri="{28A0092B-C50C-407E-A947-70E740481C1C}">
                <a14:useLocalDpi xmlns="" xmlns:a14="http://schemas.microsoft.com/office/drawing/2010/main" val="0"/>
              </a:ext>
            </a:extLst>
          </a:blip>
          <a:srcRect/>
          <a:stretch>
            <a:fillRect/>
          </a:stretch>
        </p:blipFill>
        <p:spPr bwMode="auto">
          <a:xfrm>
            <a:off x="5237444" y="59372"/>
            <a:ext cx="3829348" cy="2968522"/>
          </a:xfrm>
          <a:prstGeom prst="rect">
            <a:avLst/>
          </a:prstGeom>
          <a:noFill/>
          <a:ln w="28575">
            <a:solidFill>
              <a:srgbClr val="00FF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5123442" y="58992"/>
            <a:ext cx="3943350" cy="4152900"/>
          </a:xfrm>
          <a:prstGeom prst="rect">
            <a:avLst/>
          </a:prstGeom>
          <a:noFill/>
          <a:ln w="38100">
            <a:solidFill>
              <a:srgbClr val="00FF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01882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wipe(up)">
                                      <p:cBhvr>
                                        <p:cTn id="7" dur="500"/>
                                        <p:tgtEl>
                                          <p:spTgt spid="205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xit" presetSubtype="32" fill="hold" nodeType="clickEffect">
                                  <p:stCondLst>
                                    <p:cond delay="0"/>
                                  </p:stCondLst>
                                  <p:childTnLst>
                                    <p:anim calcmode="lin" valueType="num">
                                      <p:cBhvr>
                                        <p:cTn id="16" dur="500"/>
                                        <p:tgtEl>
                                          <p:spTgt spid="2051"/>
                                        </p:tgtEl>
                                        <p:attrNameLst>
                                          <p:attrName>ppt_w</p:attrName>
                                        </p:attrNameLst>
                                      </p:cBhvr>
                                      <p:tavLst>
                                        <p:tav tm="0">
                                          <p:val>
                                            <p:strVal val="ppt_w"/>
                                          </p:val>
                                        </p:tav>
                                        <p:tav tm="100000">
                                          <p:val>
                                            <p:fltVal val="0"/>
                                          </p:val>
                                        </p:tav>
                                      </p:tavLst>
                                    </p:anim>
                                    <p:anim calcmode="lin" valueType="num">
                                      <p:cBhvr>
                                        <p:cTn id="17" dur="500"/>
                                        <p:tgtEl>
                                          <p:spTgt spid="2051"/>
                                        </p:tgtEl>
                                        <p:attrNameLst>
                                          <p:attrName>ppt_h</p:attrName>
                                        </p:attrNameLst>
                                      </p:cBhvr>
                                      <p:tavLst>
                                        <p:tav tm="0">
                                          <p:val>
                                            <p:strVal val="ppt_h"/>
                                          </p:val>
                                        </p:tav>
                                        <p:tav tm="100000">
                                          <p:val>
                                            <p:fltVal val="0"/>
                                          </p:val>
                                        </p:tav>
                                      </p:tavLst>
                                    </p:anim>
                                    <p:animEffect transition="out" filter="fade">
                                      <p:cBhvr>
                                        <p:cTn id="18" dur="500"/>
                                        <p:tgtEl>
                                          <p:spTgt spid="2051"/>
                                        </p:tgtEl>
                                      </p:cBhvr>
                                    </p:animEffect>
                                    <p:set>
                                      <p:cBhvr>
                                        <p:cTn id="19" dur="1" fill="hold">
                                          <p:stCondLst>
                                            <p:cond delay="499"/>
                                          </p:stCondLst>
                                        </p:cTn>
                                        <p:tgtEl>
                                          <p:spTgt spid="2051"/>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wipe(left)">
                                      <p:cBhvr>
                                        <p:cTn id="24" dur="500"/>
                                        <p:tgtEl>
                                          <p:spTgt spid="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animEffect transition="in" filter="wipe(left)">
                                      <p:cBhvr>
                                        <p:cTn id="29" dur="500"/>
                                        <p:tgtEl>
                                          <p:spTgt spid="4">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5">
                                            <p:txEl>
                                              <p:pRg st="1" end="1"/>
                                            </p:txEl>
                                          </p:spTgt>
                                        </p:tgtEl>
                                        <p:attrNameLst>
                                          <p:attrName>style.visibility</p:attrName>
                                        </p:attrNameLst>
                                      </p:cBhvr>
                                      <p:to>
                                        <p:strVal val="visible"/>
                                      </p:to>
                                    </p:set>
                                    <p:animEffect transition="in" filter="wipe(left)">
                                      <p:cBhvr>
                                        <p:cTn id="34" dur="500"/>
                                        <p:tgtEl>
                                          <p:spTgt spid="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animEffect transition="in" filter="wipe(left)">
                                      <p:cBhvr>
                                        <p:cTn id="39" dur="500"/>
                                        <p:tgtEl>
                                          <p:spTgt spid="4">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5">
                                            <p:txEl>
                                              <p:pRg st="2" end="2"/>
                                            </p:txEl>
                                          </p:spTgt>
                                        </p:tgtEl>
                                        <p:attrNameLst>
                                          <p:attrName>style.visibility</p:attrName>
                                        </p:attrNameLst>
                                      </p:cBhvr>
                                      <p:to>
                                        <p:strVal val="visible"/>
                                      </p:to>
                                    </p:set>
                                    <p:animEffect transition="in" filter="wipe(left)">
                                      <p:cBhvr>
                                        <p:cTn id="44" dur="500"/>
                                        <p:tgtEl>
                                          <p:spTgt spid="5">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4">
                                            <p:txEl>
                                              <p:pRg st="3" end="3"/>
                                            </p:txEl>
                                          </p:spTgt>
                                        </p:tgtEl>
                                        <p:attrNameLst>
                                          <p:attrName>style.visibility</p:attrName>
                                        </p:attrNameLst>
                                      </p:cBhvr>
                                      <p:to>
                                        <p:strVal val="visible"/>
                                      </p:to>
                                    </p:set>
                                    <p:animEffect transition="in" filter="wipe(left)">
                                      <p:cBhvr>
                                        <p:cTn id="49" dur="500"/>
                                        <p:tgtEl>
                                          <p:spTgt spid="4">
                                            <p:txEl>
                                              <p:pRg st="3" end="3"/>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5">
                                            <p:txEl>
                                              <p:pRg st="3" end="3"/>
                                            </p:txEl>
                                          </p:spTgt>
                                        </p:tgtEl>
                                        <p:attrNameLst>
                                          <p:attrName>style.visibility</p:attrName>
                                        </p:attrNameLst>
                                      </p:cBhvr>
                                      <p:to>
                                        <p:strVal val="visible"/>
                                      </p:to>
                                    </p:set>
                                    <p:animEffect transition="in" filter="wipe(left)">
                                      <p:cBhvr>
                                        <p:cTn id="54" dur="500"/>
                                        <p:tgtEl>
                                          <p:spTgt spid="5">
                                            <p:txEl>
                                              <p:pRg st="3" end="3"/>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1" presetClass="entr" presetSubtype="4" fill="hold" nodeType="clickEffect">
                                  <p:stCondLst>
                                    <p:cond delay="0"/>
                                  </p:stCondLst>
                                  <p:childTnLst>
                                    <p:set>
                                      <p:cBhvr>
                                        <p:cTn id="58" dur="1" fill="hold">
                                          <p:stCondLst>
                                            <p:cond delay="0"/>
                                          </p:stCondLst>
                                        </p:cTn>
                                        <p:tgtEl>
                                          <p:spTgt spid="2053"/>
                                        </p:tgtEl>
                                        <p:attrNameLst>
                                          <p:attrName>style.visibility</p:attrName>
                                        </p:attrNameLst>
                                      </p:cBhvr>
                                      <p:to>
                                        <p:strVal val="visible"/>
                                      </p:to>
                                    </p:set>
                                    <p:animEffect transition="in" filter="wheel(4)">
                                      <p:cBhvr>
                                        <p:cTn id="59" dur="1500"/>
                                        <p:tgtEl>
                                          <p:spTgt spid="2053"/>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4">
                                            <p:txEl>
                                              <p:pRg st="4" end="4"/>
                                            </p:txEl>
                                          </p:spTgt>
                                        </p:tgtEl>
                                        <p:attrNameLst>
                                          <p:attrName>style.visibility</p:attrName>
                                        </p:attrNameLst>
                                      </p:cBhvr>
                                      <p:to>
                                        <p:strVal val="visible"/>
                                      </p:to>
                                    </p:set>
                                    <p:animEffect transition="in" filter="wipe(left)">
                                      <p:cBhvr>
                                        <p:cTn id="64" dur="500"/>
                                        <p:tgtEl>
                                          <p:spTgt spid="4">
                                            <p:txEl>
                                              <p:pRg st="4" end="4"/>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5">
                                            <p:txEl>
                                              <p:pRg st="4" end="4"/>
                                            </p:txEl>
                                          </p:spTgt>
                                        </p:tgtEl>
                                        <p:attrNameLst>
                                          <p:attrName>style.visibility</p:attrName>
                                        </p:attrNameLst>
                                      </p:cBhvr>
                                      <p:to>
                                        <p:strVal val="visible"/>
                                      </p:to>
                                    </p:set>
                                    <p:animEffect transition="in" filter="wipe(left)">
                                      <p:cBhvr>
                                        <p:cTn id="69" dur="500"/>
                                        <p:tgtEl>
                                          <p:spTgt spid="5">
                                            <p:txEl>
                                              <p:pRg st="4" end="4"/>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6" presetClass="exit" presetSubtype="32" fill="hold" nodeType="clickEffect">
                                  <p:stCondLst>
                                    <p:cond delay="0"/>
                                  </p:stCondLst>
                                  <p:childTnLst>
                                    <p:animEffect transition="out" filter="circle(out)">
                                      <p:cBhvr>
                                        <p:cTn id="73" dur="1600"/>
                                        <p:tgtEl>
                                          <p:spTgt spid="2053"/>
                                        </p:tgtEl>
                                      </p:cBhvr>
                                    </p:animEffect>
                                    <p:set>
                                      <p:cBhvr>
                                        <p:cTn id="74" dur="1" fill="hold">
                                          <p:stCondLst>
                                            <p:cond delay="1599"/>
                                          </p:stCondLst>
                                        </p:cTn>
                                        <p:tgtEl>
                                          <p:spTgt spid="2053"/>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4">
                                            <p:txEl>
                                              <p:pRg st="5" end="5"/>
                                            </p:txEl>
                                          </p:spTgt>
                                        </p:tgtEl>
                                        <p:attrNameLst>
                                          <p:attrName>style.visibility</p:attrName>
                                        </p:attrNameLst>
                                      </p:cBhvr>
                                      <p:to>
                                        <p:strVal val="visible"/>
                                      </p:to>
                                    </p:set>
                                    <p:animEffect transition="in" filter="wipe(left)">
                                      <p:cBhvr>
                                        <p:cTn id="79" dur="500"/>
                                        <p:tgtEl>
                                          <p:spTgt spid="4">
                                            <p:txEl>
                                              <p:pRg st="5" end="5"/>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nodeType="clickEffect">
                                  <p:stCondLst>
                                    <p:cond delay="0"/>
                                  </p:stCondLst>
                                  <p:childTnLst>
                                    <p:set>
                                      <p:cBhvr>
                                        <p:cTn id="83" dur="1" fill="hold">
                                          <p:stCondLst>
                                            <p:cond delay="0"/>
                                          </p:stCondLst>
                                        </p:cTn>
                                        <p:tgtEl>
                                          <p:spTgt spid="5">
                                            <p:txEl>
                                              <p:pRg st="5" end="5"/>
                                            </p:txEl>
                                          </p:spTgt>
                                        </p:tgtEl>
                                        <p:attrNameLst>
                                          <p:attrName>style.visibility</p:attrName>
                                        </p:attrNameLst>
                                      </p:cBhvr>
                                      <p:to>
                                        <p:strVal val="visible"/>
                                      </p:to>
                                    </p:set>
                                    <p:animEffect transition="in" filter="wipe(left)">
                                      <p:cBhvr>
                                        <p:cTn id="84" dur="500"/>
                                        <p:tgtEl>
                                          <p:spTgt spid="5">
                                            <p:txEl>
                                              <p:pRg st="5" end="5"/>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21" presetClass="entr" presetSubtype="8" fill="hold" nodeType="clickEffect">
                                  <p:stCondLst>
                                    <p:cond delay="0"/>
                                  </p:stCondLst>
                                  <p:childTnLst>
                                    <p:set>
                                      <p:cBhvr>
                                        <p:cTn id="88" dur="1" fill="hold">
                                          <p:stCondLst>
                                            <p:cond delay="0"/>
                                          </p:stCondLst>
                                        </p:cTn>
                                        <p:tgtEl>
                                          <p:spTgt spid="2054"/>
                                        </p:tgtEl>
                                        <p:attrNameLst>
                                          <p:attrName>style.visibility</p:attrName>
                                        </p:attrNameLst>
                                      </p:cBhvr>
                                      <p:to>
                                        <p:strVal val="visible"/>
                                      </p:to>
                                    </p:set>
                                    <p:animEffect transition="in" filter="wheel(8)">
                                      <p:cBhvr>
                                        <p:cTn id="89" dur="1300"/>
                                        <p:tgtEl>
                                          <p:spTgt spid="2054"/>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nodeType="clickEffect">
                                  <p:stCondLst>
                                    <p:cond delay="0"/>
                                  </p:stCondLst>
                                  <p:childTnLst>
                                    <p:set>
                                      <p:cBhvr>
                                        <p:cTn id="93" dur="1" fill="hold">
                                          <p:stCondLst>
                                            <p:cond delay="0"/>
                                          </p:stCondLst>
                                        </p:cTn>
                                        <p:tgtEl>
                                          <p:spTgt spid="4">
                                            <p:txEl>
                                              <p:pRg st="6" end="6"/>
                                            </p:txEl>
                                          </p:spTgt>
                                        </p:tgtEl>
                                        <p:attrNameLst>
                                          <p:attrName>style.visibility</p:attrName>
                                        </p:attrNameLst>
                                      </p:cBhvr>
                                      <p:to>
                                        <p:strVal val="visible"/>
                                      </p:to>
                                    </p:set>
                                    <p:animEffect transition="in" filter="wipe(left)">
                                      <p:cBhvr>
                                        <p:cTn id="94" dur="500"/>
                                        <p:tgtEl>
                                          <p:spTgt spid="4">
                                            <p:txEl>
                                              <p:pRg st="6" end="6"/>
                                            </p:txEl>
                                          </p:spTgt>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8" fill="hold" nodeType="clickEffect">
                                  <p:stCondLst>
                                    <p:cond delay="0"/>
                                  </p:stCondLst>
                                  <p:childTnLst>
                                    <p:set>
                                      <p:cBhvr>
                                        <p:cTn id="98" dur="1" fill="hold">
                                          <p:stCondLst>
                                            <p:cond delay="0"/>
                                          </p:stCondLst>
                                        </p:cTn>
                                        <p:tgtEl>
                                          <p:spTgt spid="5">
                                            <p:txEl>
                                              <p:pRg st="6" end="6"/>
                                            </p:txEl>
                                          </p:spTgt>
                                        </p:tgtEl>
                                        <p:attrNameLst>
                                          <p:attrName>style.visibility</p:attrName>
                                        </p:attrNameLst>
                                      </p:cBhvr>
                                      <p:to>
                                        <p:strVal val="visible"/>
                                      </p:to>
                                    </p:set>
                                    <p:animEffect transition="in" filter="wipe(left)">
                                      <p:cBhvr>
                                        <p:cTn id="99" dur="500"/>
                                        <p:tgtEl>
                                          <p:spTgt spid="5">
                                            <p:txEl>
                                              <p:pRg st="6" end="6"/>
                                            </p:txEl>
                                          </p:spTgt>
                                        </p:tgtEl>
                                      </p:cBhvr>
                                    </p:animEffect>
                                  </p:childTnLst>
                                </p:cTn>
                              </p:par>
                            </p:childTnLst>
                          </p:cTn>
                        </p:par>
                      </p:childTnLst>
                    </p:cTn>
                  </p:par>
                  <p:par>
                    <p:cTn id="100" fill="hold">
                      <p:stCondLst>
                        <p:cond delay="indefinite"/>
                      </p:stCondLst>
                      <p:childTnLst>
                        <p:par>
                          <p:cTn id="101" fill="hold">
                            <p:stCondLst>
                              <p:cond delay="0"/>
                            </p:stCondLst>
                            <p:childTnLst>
                              <p:par>
                                <p:cTn id="102" presetID="53" presetClass="exit" presetSubtype="32" fill="hold" nodeType="clickEffect">
                                  <p:stCondLst>
                                    <p:cond delay="0"/>
                                  </p:stCondLst>
                                  <p:childTnLst>
                                    <p:anim calcmode="lin" valueType="num">
                                      <p:cBhvr>
                                        <p:cTn id="103" dur="500"/>
                                        <p:tgtEl>
                                          <p:spTgt spid="2054"/>
                                        </p:tgtEl>
                                        <p:attrNameLst>
                                          <p:attrName>ppt_w</p:attrName>
                                        </p:attrNameLst>
                                      </p:cBhvr>
                                      <p:tavLst>
                                        <p:tav tm="0">
                                          <p:val>
                                            <p:strVal val="ppt_w"/>
                                          </p:val>
                                        </p:tav>
                                        <p:tav tm="100000">
                                          <p:val>
                                            <p:fltVal val="0"/>
                                          </p:val>
                                        </p:tav>
                                      </p:tavLst>
                                    </p:anim>
                                    <p:anim calcmode="lin" valueType="num">
                                      <p:cBhvr>
                                        <p:cTn id="104" dur="500"/>
                                        <p:tgtEl>
                                          <p:spTgt spid="2054"/>
                                        </p:tgtEl>
                                        <p:attrNameLst>
                                          <p:attrName>ppt_h</p:attrName>
                                        </p:attrNameLst>
                                      </p:cBhvr>
                                      <p:tavLst>
                                        <p:tav tm="0">
                                          <p:val>
                                            <p:strVal val="ppt_h"/>
                                          </p:val>
                                        </p:tav>
                                        <p:tav tm="100000">
                                          <p:val>
                                            <p:fltVal val="0"/>
                                          </p:val>
                                        </p:tav>
                                      </p:tavLst>
                                    </p:anim>
                                    <p:animEffect transition="out" filter="fade">
                                      <p:cBhvr>
                                        <p:cTn id="105" dur="500"/>
                                        <p:tgtEl>
                                          <p:spTgt spid="2054"/>
                                        </p:tgtEl>
                                      </p:cBhvr>
                                    </p:animEffect>
                                    <p:set>
                                      <p:cBhvr>
                                        <p:cTn id="106" dur="1" fill="hold">
                                          <p:stCondLst>
                                            <p:cond delay="499"/>
                                          </p:stCondLst>
                                        </p:cTn>
                                        <p:tgtEl>
                                          <p:spTgt spid="20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6221"/>
            <a:ext cx="4968552" cy="669414"/>
          </a:xfrm>
          <a:prstGeom prst="rect">
            <a:avLst/>
          </a:prstGeom>
        </p:spPr>
        <p:txBody>
          <a:bodyPr wrap="square">
            <a:spAutoFit/>
          </a:bodyPr>
          <a:lstStyle/>
          <a:p>
            <a:pPr algn="just">
              <a:lnSpc>
                <a:spcPts val="4500"/>
              </a:lnSpc>
              <a:spcBef>
                <a:spcPts val="1800"/>
              </a:spcBef>
              <a:spcAft>
                <a:spcPts val="1800"/>
              </a:spcAft>
            </a:pPr>
            <a:r>
              <a:rPr lang="en-US" sz="3600" b="1" dirty="0" smtClean="0">
                <a:ln>
                  <a:solidFill>
                    <a:srgbClr val="FF0000"/>
                  </a:solidFill>
                </a:ln>
                <a:solidFill>
                  <a:srgbClr val="FFFF00"/>
                </a:solidFill>
                <a:latin typeface="Arial" pitchFamily="34" charset="0"/>
                <a:cs typeface="Arial" pitchFamily="34" charset="0"/>
              </a:rPr>
              <a:t>Checking vocabulary:</a:t>
            </a:r>
            <a:endParaRPr lang="en-US" sz="3600" b="1" dirty="0">
              <a:ln>
                <a:solidFill>
                  <a:srgbClr val="FF0000"/>
                </a:solidFill>
              </a:ln>
              <a:solidFill>
                <a:srgbClr val="FFFF00"/>
              </a:solidFill>
              <a:latin typeface="Arial" pitchFamily="34" charset="0"/>
              <a:cs typeface="Arial" pitchFamily="34" charset="0"/>
            </a:endParaRPr>
          </a:p>
        </p:txBody>
      </p:sp>
      <p:sp>
        <p:nvSpPr>
          <p:cNvPr id="5" name="Rectangle 4"/>
          <p:cNvSpPr/>
          <p:nvPr/>
        </p:nvSpPr>
        <p:spPr>
          <a:xfrm>
            <a:off x="-29496" y="832832"/>
            <a:ext cx="5465592" cy="6042680"/>
          </a:xfrm>
          <a:prstGeom prst="rect">
            <a:avLst/>
          </a:prstGeom>
        </p:spPr>
        <p:txBody>
          <a:bodyPr wrap="square" rIns="36000">
            <a:spAutoFit/>
          </a:bodyPr>
          <a:lstStyle/>
          <a:p>
            <a:pPr marL="265113" indent="-265113" algn="just">
              <a:lnSpc>
                <a:spcPts val="3700"/>
              </a:lnSpc>
              <a:spcBef>
                <a:spcPts val="1400"/>
              </a:spcBef>
              <a:spcAft>
                <a:spcPts val="1400"/>
              </a:spcAft>
              <a:buFontTx/>
              <a:buChar char="-"/>
            </a:pPr>
            <a:r>
              <a:rPr lang="en-US" sz="3000" b="1" dirty="0">
                <a:solidFill>
                  <a:srgbClr val="FFFF00"/>
                </a:solidFill>
                <a:latin typeface="Arial" panose="020B0604020202020204" pitchFamily="34" charset="0"/>
                <a:cs typeface="Arial" panose="020B0604020202020204" pitchFamily="34" charset="0"/>
              </a:rPr>
              <a:t>earthen</a:t>
            </a:r>
            <a:r>
              <a:rPr lang="en-US" sz="3000" b="1" dirty="0" smtClean="0">
                <a:solidFill>
                  <a:srgbClr val="FFFF00"/>
                </a:solidFill>
                <a:latin typeface="Arial" pitchFamily="34" charset="0"/>
                <a:cs typeface="Arial" pitchFamily="34" charset="0"/>
              </a:rPr>
              <a:t> </a:t>
            </a:r>
            <a:r>
              <a:rPr lang="en-US" sz="3000" b="1" dirty="0" smtClean="0">
                <a:solidFill>
                  <a:srgbClr val="00FFFF"/>
                </a:solidFill>
                <a:latin typeface="Arial" pitchFamily="34" charset="0"/>
                <a:cs typeface="Arial" pitchFamily="34" charset="0"/>
              </a:rPr>
              <a:t>/</a:t>
            </a:r>
            <a:r>
              <a:rPr lang="en-US" sz="3000" b="1" spc="-40" dirty="0" smtClean="0">
                <a:solidFill>
                  <a:srgbClr val="00FFFF"/>
                </a:solidFill>
                <a:latin typeface="Arial" pitchFamily="34" charset="0"/>
                <a:cs typeface="Arial" pitchFamily="34" charset="0"/>
              </a:rPr>
              <a:t>ˈ</a:t>
            </a:r>
            <a:r>
              <a:rPr lang="en-US" sz="3000" b="1" spc="-40" dirty="0">
                <a:solidFill>
                  <a:srgbClr val="00FFFF"/>
                </a:solidFill>
                <a:latin typeface="Arial" pitchFamily="34" charset="0"/>
                <a:cs typeface="Arial" pitchFamily="34" charset="0"/>
              </a:rPr>
              <a:t>ɜː</a:t>
            </a:r>
            <a:r>
              <a:rPr lang="el-GR" sz="3000" b="1" spc="-40" dirty="0">
                <a:solidFill>
                  <a:srgbClr val="00FFFF"/>
                </a:solidFill>
                <a:latin typeface="Arial" pitchFamily="34" charset="0"/>
                <a:cs typeface="Arial" pitchFamily="34" charset="0"/>
              </a:rPr>
              <a:t>θ</a:t>
            </a:r>
            <a:r>
              <a:rPr lang="en-US" sz="3000" b="1" spc="-40" dirty="0">
                <a:solidFill>
                  <a:srgbClr val="00FFFF"/>
                </a:solidFill>
                <a:latin typeface="Arial" pitchFamily="34" charset="0"/>
                <a:cs typeface="Arial" pitchFamily="34" charset="0"/>
              </a:rPr>
              <a:t>n </a:t>
            </a:r>
            <a:r>
              <a:rPr lang="en-US" sz="3000" b="1" dirty="0" smtClean="0">
                <a:solidFill>
                  <a:srgbClr val="00FFFF"/>
                </a:solidFill>
                <a:latin typeface="Arial" pitchFamily="34" charset="0"/>
                <a:cs typeface="Arial" pitchFamily="34" charset="0"/>
              </a:rPr>
              <a:t>/ </a:t>
            </a:r>
            <a:r>
              <a:rPr lang="en-US" sz="3000" b="1" dirty="0" smtClean="0">
                <a:solidFill>
                  <a:srgbClr val="FFFF00"/>
                </a:solidFill>
                <a:latin typeface="Arial" pitchFamily="34" charset="0"/>
                <a:cs typeface="Arial" pitchFamily="34" charset="0"/>
              </a:rPr>
              <a:t>(a)</a:t>
            </a:r>
          </a:p>
          <a:p>
            <a:pPr marL="265113" indent="-265113" algn="just">
              <a:lnSpc>
                <a:spcPts val="3700"/>
              </a:lnSpc>
              <a:spcBef>
                <a:spcPts val="1400"/>
              </a:spcBef>
              <a:spcAft>
                <a:spcPts val="1400"/>
              </a:spcAft>
              <a:buFontTx/>
              <a:buChar char="-"/>
            </a:pPr>
            <a:r>
              <a:rPr lang="en-US" sz="3000" b="1" dirty="0">
                <a:solidFill>
                  <a:srgbClr val="FFFF00"/>
                </a:solidFill>
                <a:latin typeface="Arial" panose="020B0604020202020204" pitchFamily="34" charset="0"/>
                <a:cs typeface="Arial" panose="020B0604020202020204" pitchFamily="34" charset="0"/>
              </a:rPr>
              <a:t>equipped</a:t>
            </a:r>
            <a:r>
              <a:rPr lang="en-US" sz="3000" b="1" spc="-40" dirty="0" smtClean="0">
                <a:solidFill>
                  <a:srgbClr val="FFFF00"/>
                </a:solidFill>
                <a:latin typeface="Arial" pitchFamily="34" charset="0"/>
                <a:cs typeface="Arial" pitchFamily="34" charset="0"/>
              </a:rPr>
              <a:t> </a:t>
            </a:r>
            <a:r>
              <a:rPr lang="en-US" sz="3000" b="1" dirty="0" smtClean="0">
                <a:solidFill>
                  <a:srgbClr val="00FFFF"/>
                </a:solidFill>
                <a:latin typeface="Arial" pitchFamily="34" charset="0"/>
                <a:cs typeface="Arial" pitchFamily="34" charset="0"/>
              </a:rPr>
              <a:t>/</a:t>
            </a:r>
            <a:r>
              <a:rPr lang="en-US" sz="3000" b="1" dirty="0" err="1" smtClean="0">
                <a:solidFill>
                  <a:srgbClr val="00FFFF"/>
                </a:solidFill>
                <a:latin typeface="Arial" pitchFamily="34" charset="0"/>
                <a:cs typeface="Arial" pitchFamily="34" charset="0"/>
              </a:rPr>
              <a:t>ɪ</a:t>
            </a:r>
            <a:r>
              <a:rPr lang="en-US" sz="3000" b="1" dirty="0" err="1">
                <a:solidFill>
                  <a:srgbClr val="00FFFF"/>
                </a:solidFill>
                <a:latin typeface="Arial" pitchFamily="34" charset="0"/>
                <a:cs typeface="Arial" pitchFamily="34" charset="0"/>
              </a:rPr>
              <a:t>ˈ</a:t>
            </a:r>
            <a:r>
              <a:rPr lang="en-US" sz="3000" b="1" dirty="0" err="1" smtClean="0">
                <a:solidFill>
                  <a:srgbClr val="00FFFF"/>
                </a:solidFill>
                <a:latin typeface="Arial" pitchFamily="34" charset="0"/>
                <a:cs typeface="Arial" pitchFamily="34" charset="0"/>
              </a:rPr>
              <a:t>kwɪpt</a:t>
            </a:r>
            <a:r>
              <a:rPr lang="en-US" sz="3000" b="1" dirty="0" smtClean="0">
                <a:solidFill>
                  <a:srgbClr val="00FFFF"/>
                </a:solidFill>
                <a:latin typeface="Arial" pitchFamily="34" charset="0"/>
                <a:cs typeface="Arial" pitchFamily="34" charset="0"/>
              </a:rPr>
              <a:t> </a:t>
            </a:r>
            <a:r>
              <a:rPr lang="en-US" sz="3000" b="1" spc="-40" dirty="0" smtClean="0">
                <a:solidFill>
                  <a:srgbClr val="00FFFF"/>
                </a:solidFill>
                <a:latin typeface="Arial" pitchFamily="34" charset="0"/>
                <a:cs typeface="Arial" pitchFamily="34" charset="0"/>
              </a:rPr>
              <a:t>/ </a:t>
            </a:r>
            <a:r>
              <a:rPr lang="en-US" sz="3000" b="1" spc="-40" dirty="0" smtClean="0">
                <a:solidFill>
                  <a:srgbClr val="FFFF00"/>
                </a:solidFill>
                <a:latin typeface="Arial" pitchFamily="34" charset="0"/>
                <a:cs typeface="Arial" pitchFamily="34" charset="0"/>
              </a:rPr>
              <a:t>(</a:t>
            </a:r>
            <a:r>
              <a:rPr lang="en-US" sz="3000" b="1" spc="-40" dirty="0">
                <a:solidFill>
                  <a:srgbClr val="FFFF00"/>
                </a:solidFill>
                <a:latin typeface="Arial" pitchFamily="34" charset="0"/>
                <a:cs typeface="Arial" pitchFamily="34" charset="0"/>
              </a:rPr>
              <a:t>a</a:t>
            </a:r>
            <a:r>
              <a:rPr lang="en-US" sz="3000" b="1" spc="-40" dirty="0" smtClean="0">
                <a:solidFill>
                  <a:srgbClr val="FFFF00"/>
                </a:solidFill>
                <a:latin typeface="Arial" pitchFamily="34" charset="0"/>
                <a:cs typeface="Arial" pitchFamily="34" charset="0"/>
              </a:rPr>
              <a:t>)</a:t>
            </a:r>
          </a:p>
          <a:p>
            <a:pPr marL="265113" indent="-265113" algn="just">
              <a:lnSpc>
                <a:spcPts val="3700"/>
              </a:lnSpc>
              <a:spcBef>
                <a:spcPts val="1400"/>
              </a:spcBef>
              <a:spcAft>
                <a:spcPts val="1400"/>
              </a:spcAft>
              <a:buFontTx/>
              <a:buChar char="-"/>
            </a:pPr>
            <a:r>
              <a:rPr lang="en-US" sz="3000" b="1" dirty="0" smtClean="0">
                <a:solidFill>
                  <a:srgbClr val="FFFF00"/>
                </a:solidFill>
                <a:latin typeface="Arial" pitchFamily="34" charset="0"/>
                <a:cs typeface="Arial" pitchFamily="34" charset="0"/>
              </a:rPr>
              <a:t>thanks to </a:t>
            </a:r>
            <a:r>
              <a:rPr lang="en-US" sz="3000" b="1" dirty="0" smtClean="0">
                <a:solidFill>
                  <a:srgbClr val="00FFFF"/>
                </a:solidFill>
                <a:latin typeface="Arial" pitchFamily="34" charset="0"/>
                <a:cs typeface="Arial" pitchFamily="34" charset="0"/>
              </a:rPr>
              <a:t>/</a:t>
            </a:r>
            <a:r>
              <a:rPr lang="el-GR" sz="3000" b="1" dirty="0">
                <a:solidFill>
                  <a:srgbClr val="00FFFF"/>
                </a:solidFill>
                <a:latin typeface="Arial" pitchFamily="34" charset="0"/>
                <a:cs typeface="Arial" pitchFamily="34" charset="0"/>
              </a:rPr>
              <a:t>θ</a:t>
            </a:r>
            <a:r>
              <a:rPr lang="en-US" sz="3000" b="1" dirty="0" err="1" smtClean="0">
                <a:solidFill>
                  <a:srgbClr val="00FFFF"/>
                </a:solidFill>
                <a:latin typeface="Arial" pitchFamily="34" charset="0"/>
                <a:cs typeface="Arial" pitchFamily="34" charset="0"/>
              </a:rPr>
              <a:t>æŋks</a:t>
            </a:r>
            <a:r>
              <a:rPr lang="en-US" sz="3000" b="1" dirty="0" smtClean="0">
                <a:solidFill>
                  <a:srgbClr val="00FFFF"/>
                </a:solidFill>
                <a:latin typeface="Arial" pitchFamily="34" charset="0"/>
                <a:cs typeface="Arial" pitchFamily="34" charset="0"/>
              </a:rPr>
              <a:t> </a:t>
            </a:r>
            <a:r>
              <a:rPr lang="en-US" sz="3000" b="1" dirty="0" err="1" smtClean="0">
                <a:solidFill>
                  <a:srgbClr val="00FFFF"/>
                </a:solidFill>
                <a:latin typeface="Arial" pitchFamily="34" charset="0"/>
                <a:cs typeface="Arial" pitchFamily="34" charset="0"/>
              </a:rPr>
              <a:t>tə</a:t>
            </a:r>
            <a:r>
              <a:rPr lang="en-US" sz="3000" b="1" dirty="0" smtClean="0">
                <a:solidFill>
                  <a:srgbClr val="00FFFF"/>
                </a:solidFill>
                <a:latin typeface="Arial" pitchFamily="34" charset="0"/>
                <a:cs typeface="Arial" pitchFamily="34" charset="0"/>
              </a:rPr>
              <a:t>/</a:t>
            </a:r>
            <a:r>
              <a:rPr lang="en-US" sz="3000" b="1" dirty="0" smtClean="0">
                <a:solidFill>
                  <a:srgbClr val="FFFF00"/>
                </a:solidFill>
                <a:latin typeface="Arial" pitchFamily="34" charset="0"/>
                <a:cs typeface="Arial" pitchFamily="34" charset="0"/>
              </a:rPr>
              <a:t> (pre)</a:t>
            </a:r>
          </a:p>
          <a:p>
            <a:pPr marL="265113" indent="-265113" algn="just">
              <a:lnSpc>
                <a:spcPts val="3700"/>
              </a:lnSpc>
              <a:spcBef>
                <a:spcPts val="1400"/>
              </a:spcBef>
              <a:spcAft>
                <a:spcPts val="1400"/>
              </a:spcAft>
              <a:buFontTx/>
              <a:buChar char="-"/>
            </a:pPr>
            <a:r>
              <a:rPr lang="en-US" sz="3000" b="1" spc="-140" dirty="0" smtClean="0">
                <a:solidFill>
                  <a:srgbClr val="FFFF00"/>
                </a:solidFill>
                <a:latin typeface="Arial" pitchFamily="34" charset="0"/>
                <a:cs typeface="Arial" pitchFamily="34" charset="0"/>
              </a:rPr>
              <a:t>no longer </a:t>
            </a:r>
            <a:r>
              <a:rPr lang="en-US" sz="3000" b="1" spc="-140" dirty="0" smtClean="0">
                <a:solidFill>
                  <a:srgbClr val="00FFFF"/>
                </a:solidFill>
                <a:latin typeface="Arial" pitchFamily="34" charset="0"/>
                <a:cs typeface="Arial" pitchFamily="34" charset="0"/>
              </a:rPr>
              <a:t>/</a:t>
            </a:r>
            <a:r>
              <a:rPr lang="en-US" sz="3000" b="1" dirty="0" err="1" smtClean="0">
                <a:solidFill>
                  <a:srgbClr val="00FFFF"/>
                </a:solidFill>
                <a:latin typeface="Arial" pitchFamily="34" charset="0"/>
                <a:cs typeface="Arial" pitchFamily="34" charset="0"/>
              </a:rPr>
              <a:t>nəʊ</a:t>
            </a:r>
            <a:r>
              <a:rPr lang="en-US" sz="3000" b="1" dirty="0" smtClean="0">
                <a:solidFill>
                  <a:srgbClr val="00FFFF"/>
                </a:solidFill>
                <a:latin typeface="Arial" pitchFamily="34" charset="0"/>
                <a:cs typeface="Arial" pitchFamily="34" charset="0"/>
              </a:rPr>
              <a:t> ˈ</a:t>
            </a:r>
            <a:r>
              <a:rPr lang="en-US" sz="3000" b="1" dirty="0" err="1" smtClean="0">
                <a:solidFill>
                  <a:srgbClr val="00FFFF"/>
                </a:solidFill>
                <a:latin typeface="Arial" pitchFamily="34" charset="0"/>
                <a:cs typeface="Arial" pitchFamily="34" charset="0"/>
              </a:rPr>
              <a:t>lɔːŋɡər</a:t>
            </a:r>
            <a:r>
              <a:rPr lang="en-US" sz="3000" b="1" spc="-140" dirty="0" smtClean="0">
                <a:solidFill>
                  <a:srgbClr val="00FFFF"/>
                </a:solidFill>
                <a:latin typeface="Arial" pitchFamily="34" charset="0"/>
                <a:cs typeface="Arial" pitchFamily="34" charset="0"/>
              </a:rPr>
              <a:t>/ </a:t>
            </a:r>
            <a:r>
              <a:rPr lang="en-US" sz="3000" b="1" spc="-140" dirty="0" smtClean="0">
                <a:solidFill>
                  <a:srgbClr val="FFFF00"/>
                </a:solidFill>
                <a:latin typeface="Arial" pitchFamily="34" charset="0"/>
                <a:cs typeface="Arial" pitchFamily="34" charset="0"/>
              </a:rPr>
              <a:t>(</a:t>
            </a:r>
            <a:r>
              <a:rPr lang="en-US" sz="3000" b="1" spc="-140" dirty="0" err="1" smtClean="0">
                <a:solidFill>
                  <a:srgbClr val="FFFF00"/>
                </a:solidFill>
                <a:latin typeface="Arial" pitchFamily="34" charset="0"/>
                <a:cs typeface="Arial" pitchFamily="34" charset="0"/>
              </a:rPr>
              <a:t>adv</a:t>
            </a:r>
            <a:r>
              <a:rPr lang="en-US" sz="3000" b="1" spc="-140" dirty="0" smtClean="0">
                <a:solidFill>
                  <a:srgbClr val="FFFF00"/>
                </a:solidFill>
                <a:latin typeface="Arial" pitchFamily="34" charset="0"/>
                <a:cs typeface="Arial" pitchFamily="34" charset="0"/>
              </a:rPr>
              <a:t>)</a:t>
            </a:r>
            <a:endParaRPr lang="en-US" sz="3000" b="1" spc="-140" dirty="0" smtClean="0">
              <a:solidFill>
                <a:srgbClr val="00FFFF"/>
              </a:solidFill>
              <a:latin typeface="Arial" pitchFamily="34" charset="0"/>
              <a:cs typeface="Arial" pitchFamily="34" charset="0"/>
            </a:endParaRPr>
          </a:p>
          <a:p>
            <a:pPr marL="265113" indent="-265113" algn="just">
              <a:lnSpc>
                <a:spcPts val="3700"/>
              </a:lnSpc>
              <a:spcBef>
                <a:spcPts val="1400"/>
              </a:spcBef>
              <a:spcAft>
                <a:spcPts val="1400"/>
              </a:spcAft>
              <a:buFontTx/>
              <a:buChar char="-"/>
            </a:pPr>
            <a:r>
              <a:rPr lang="en-US" sz="3000" b="1" spc="-100" dirty="0" smtClean="0">
                <a:solidFill>
                  <a:srgbClr val="FFFF00"/>
                </a:solidFill>
                <a:latin typeface="Arial" pitchFamily="34" charset="0"/>
                <a:cs typeface="Arial" pitchFamily="34" charset="0"/>
              </a:rPr>
              <a:t>stream </a:t>
            </a:r>
            <a:r>
              <a:rPr lang="en-US" sz="3000" b="1" spc="-100" dirty="0" smtClean="0">
                <a:solidFill>
                  <a:srgbClr val="00FFFF"/>
                </a:solidFill>
                <a:latin typeface="Arial" pitchFamily="34" charset="0"/>
                <a:cs typeface="Arial" pitchFamily="34" charset="0"/>
              </a:rPr>
              <a:t>/</a:t>
            </a:r>
            <a:r>
              <a:rPr lang="en-US" sz="3000" b="1" dirty="0" err="1" smtClean="0">
                <a:solidFill>
                  <a:srgbClr val="00FFFF"/>
                </a:solidFill>
                <a:latin typeface="Arial" pitchFamily="34" charset="0"/>
                <a:cs typeface="Arial" pitchFamily="34" charset="0"/>
              </a:rPr>
              <a:t>striːm</a:t>
            </a:r>
            <a:r>
              <a:rPr lang="en-US" sz="3000" b="1" spc="-100" dirty="0" smtClean="0">
                <a:solidFill>
                  <a:srgbClr val="00FFFF"/>
                </a:solidFill>
                <a:latin typeface="Arial" pitchFamily="34" charset="0"/>
                <a:cs typeface="Arial" pitchFamily="34" charset="0"/>
              </a:rPr>
              <a:t>/ </a:t>
            </a:r>
            <a:r>
              <a:rPr lang="en-US" sz="3000" b="1" spc="-100" dirty="0" smtClean="0">
                <a:solidFill>
                  <a:srgbClr val="FFFF00"/>
                </a:solidFill>
                <a:latin typeface="Arial" pitchFamily="34" charset="0"/>
                <a:cs typeface="Arial" pitchFamily="34" charset="0"/>
              </a:rPr>
              <a:t>(n)</a:t>
            </a:r>
          </a:p>
          <a:p>
            <a:pPr marL="265113" indent="-265113" algn="just">
              <a:lnSpc>
                <a:spcPts val="3700"/>
              </a:lnSpc>
              <a:spcBef>
                <a:spcPts val="1400"/>
              </a:spcBef>
              <a:spcAft>
                <a:spcPts val="1400"/>
              </a:spcAft>
              <a:buFontTx/>
              <a:buChar char="-"/>
            </a:pPr>
            <a:r>
              <a:rPr lang="en-US" sz="3000" b="1" spc="-60" dirty="0" smtClean="0">
                <a:solidFill>
                  <a:srgbClr val="FFFF00"/>
                </a:solidFill>
                <a:latin typeface="Arial" pitchFamily="34" charset="0"/>
                <a:cs typeface="Arial" pitchFamily="34" charset="0"/>
              </a:rPr>
              <a:t>experience </a:t>
            </a:r>
            <a:r>
              <a:rPr lang="en-US" sz="3000" b="1" spc="-100" dirty="0" smtClean="0">
                <a:solidFill>
                  <a:srgbClr val="00FFFF"/>
                </a:solidFill>
                <a:latin typeface="Arial" pitchFamily="34" charset="0"/>
                <a:cs typeface="Arial" pitchFamily="34" charset="0"/>
              </a:rPr>
              <a:t>/</a:t>
            </a:r>
            <a:r>
              <a:rPr lang="en-US" sz="3000" b="1" dirty="0" err="1">
                <a:solidFill>
                  <a:srgbClr val="00FFFF"/>
                </a:solidFill>
                <a:latin typeface="Arial" pitchFamily="34" charset="0"/>
                <a:cs typeface="Arial" pitchFamily="34" charset="0"/>
              </a:rPr>
              <a:t>ɪkˈ</a:t>
            </a:r>
            <a:r>
              <a:rPr lang="en-US" sz="3000" b="1" dirty="0" err="1" smtClean="0">
                <a:solidFill>
                  <a:srgbClr val="00FFFF"/>
                </a:solidFill>
                <a:latin typeface="Arial" pitchFamily="34" charset="0"/>
                <a:cs typeface="Arial" pitchFamily="34" charset="0"/>
              </a:rPr>
              <a:t>spɪəriəns</a:t>
            </a:r>
            <a:r>
              <a:rPr lang="en-US" sz="3000" b="1" spc="-100" dirty="0" smtClean="0">
                <a:solidFill>
                  <a:srgbClr val="00FFFF"/>
                </a:solidFill>
                <a:latin typeface="Arial" pitchFamily="34" charset="0"/>
                <a:cs typeface="Arial" pitchFamily="34" charset="0"/>
              </a:rPr>
              <a:t>/ </a:t>
            </a:r>
            <a:r>
              <a:rPr lang="en-US" sz="3000" b="1" spc="-100" dirty="0" smtClean="0">
                <a:solidFill>
                  <a:srgbClr val="FFFF00"/>
                </a:solidFill>
                <a:latin typeface="Arial" pitchFamily="34" charset="0"/>
                <a:cs typeface="Arial" pitchFamily="34" charset="0"/>
              </a:rPr>
              <a:t>(v)</a:t>
            </a:r>
            <a:endParaRPr lang="en-US" sz="3000" b="1" spc="-60" dirty="0" smtClean="0">
              <a:solidFill>
                <a:srgbClr val="FFFF00"/>
              </a:solidFill>
              <a:latin typeface="Arial" pitchFamily="34" charset="0"/>
              <a:cs typeface="Arial" pitchFamily="34" charset="0"/>
            </a:endParaRPr>
          </a:p>
          <a:p>
            <a:pPr marL="265113" indent="-265113">
              <a:lnSpc>
                <a:spcPts val="3700"/>
              </a:lnSpc>
              <a:spcBef>
                <a:spcPts val="1400"/>
              </a:spcBef>
              <a:spcAft>
                <a:spcPts val="1400"/>
              </a:spcAft>
              <a:buFontTx/>
              <a:buChar char="-"/>
            </a:pPr>
            <a:r>
              <a:rPr lang="en-US" sz="3000" b="1" spc="100" dirty="0" smtClean="0">
                <a:solidFill>
                  <a:srgbClr val="FFFF00"/>
                </a:solidFill>
                <a:latin typeface="Arial" pitchFamily="34" charset="0"/>
                <a:cs typeface="Arial" pitchFamily="34" charset="0"/>
              </a:rPr>
              <a:t>electrical  appliances      </a:t>
            </a:r>
            <a:r>
              <a:rPr lang="en-US" sz="3000" b="1" dirty="0" smtClean="0">
                <a:solidFill>
                  <a:srgbClr val="00FFFF"/>
                </a:solidFill>
                <a:latin typeface="Arial" pitchFamily="34" charset="0"/>
                <a:cs typeface="Arial" pitchFamily="34" charset="0"/>
              </a:rPr>
              <a:t>/</a:t>
            </a:r>
            <a:r>
              <a:rPr lang="en-US" sz="3000" b="1" dirty="0" err="1" smtClean="0">
                <a:solidFill>
                  <a:srgbClr val="00FFFF"/>
                </a:solidFill>
                <a:latin typeface="Arial" pitchFamily="34" charset="0"/>
                <a:cs typeface="Arial" pitchFamily="34" charset="0"/>
              </a:rPr>
              <a:t>ɪ</a:t>
            </a:r>
            <a:r>
              <a:rPr lang="en-US" sz="3000" b="1" dirty="0" err="1">
                <a:solidFill>
                  <a:srgbClr val="00FFFF"/>
                </a:solidFill>
                <a:latin typeface="Arial" pitchFamily="34" charset="0"/>
                <a:cs typeface="Arial" pitchFamily="34" charset="0"/>
              </a:rPr>
              <a:t>ˈlektrɪkl</a:t>
            </a:r>
            <a:r>
              <a:rPr lang="en-US" sz="3000" b="1" dirty="0">
                <a:solidFill>
                  <a:srgbClr val="00FFFF"/>
                </a:solidFill>
                <a:latin typeface="Arial" pitchFamily="34" charset="0"/>
                <a:cs typeface="Arial" pitchFamily="34" charset="0"/>
              </a:rPr>
              <a:t> </a:t>
            </a:r>
            <a:r>
              <a:rPr lang="en-US" sz="3000" b="1" dirty="0" err="1">
                <a:solidFill>
                  <a:srgbClr val="00FFFF"/>
                </a:solidFill>
                <a:latin typeface="Arial" pitchFamily="34" charset="0"/>
                <a:cs typeface="Arial" pitchFamily="34" charset="0"/>
              </a:rPr>
              <a:t>əˈ</a:t>
            </a:r>
            <a:r>
              <a:rPr lang="en-US" sz="3000" b="1" dirty="0" err="1" smtClean="0">
                <a:solidFill>
                  <a:srgbClr val="00FFFF"/>
                </a:solidFill>
                <a:latin typeface="Arial" pitchFamily="34" charset="0"/>
                <a:cs typeface="Arial" pitchFamily="34" charset="0"/>
              </a:rPr>
              <a:t>plaɪənsɪz</a:t>
            </a:r>
            <a:r>
              <a:rPr lang="en-US" sz="3000" b="1" spc="-100" dirty="0">
                <a:solidFill>
                  <a:srgbClr val="00FFFF"/>
                </a:solidFill>
                <a:latin typeface="Arial" pitchFamily="34" charset="0"/>
                <a:cs typeface="Arial" pitchFamily="34" charset="0"/>
              </a:rPr>
              <a:t>/ </a:t>
            </a:r>
            <a:r>
              <a:rPr lang="en-US" sz="3000" b="1" dirty="0" smtClean="0">
                <a:solidFill>
                  <a:srgbClr val="FFFF00"/>
                </a:solidFill>
                <a:latin typeface="Arial" pitchFamily="34" charset="0"/>
                <a:cs typeface="Arial" pitchFamily="34" charset="0"/>
              </a:rPr>
              <a:t>(n)</a:t>
            </a:r>
            <a:endParaRPr lang="en-US" sz="3000" b="1" dirty="0">
              <a:solidFill>
                <a:srgbClr val="FFFF00"/>
              </a:solidFill>
              <a:latin typeface="Arial" pitchFamily="34" charset="0"/>
              <a:cs typeface="Arial" pitchFamily="34" charset="0"/>
            </a:endParaRPr>
          </a:p>
        </p:txBody>
      </p:sp>
      <p:sp>
        <p:nvSpPr>
          <p:cNvPr id="8" name="Rectangle 7"/>
          <p:cNvSpPr/>
          <p:nvPr/>
        </p:nvSpPr>
        <p:spPr>
          <a:xfrm>
            <a:off x="5436096" y="873626"/>
            <a:ext cx="3672408" cy="5690982"/>
          </a:xfrm>
          <a:prstGeom prst="rect">
            <a:avLst/>
          </a:prstGeom>
        </p:spPr>
        <p:txBody>
          <a:bodyPr wrap="square" lIns="36000" rIns="36000">
            <a:spAutoFit/>
          </a:bodyPr>
          <a:lstStyle/>
          <a:p>
            <a:pPr algn="just">
              <a:lnSpc>
                <a:spcPts val="3700"/>
              </a:lnSpc>
              <a:spcBef>
                <a:spcPts val="1400"/>
              </a:spcBef>
              <a:spcAft>
                <a:spcPts val="1400"/>
              </a:spcAft>
            </a:pPr>
            <a:r>
              <a:rPr lang="en-US" sz="3000" b="1" dirty="0" smtClean="0">
                <a:solidFill>
                  <a:schemeClr val="bg1"/>
                </a:solidFill>
                <a:latin typeface="Arial" pitchFamily="34" charset="0"/>
                <a:cs typeface="Arial" pitchFamily="34" charset="0"/>
              </a:rPr>
              <a:t>: </a:t>
            </a:r>
            <a:r>
              <a:rPr lang="en-US" sz="3000" b="1" dirty="0" err="1" smtClean="0">
                <a:solidFill>
                  <a:schemeClr val="bg1"/>
                </a:solidFill>
                <a:latin typeface="Arial" pitchFamily="34" charset="0"/>
                <a:cs typeface="Arial" pitchFamily="34" charset="0"/>
              </a:rPr>
              <a:t>đất</a:t>
            </a:r>
            <a:r>
              <a:rPr lang="en-US" sz="3000" b="1" dirty="0" smtClean="0">
                <a:solidFill>
                  <a:schemeClr val="bg1"/>
                </a:solidFill>
                <a:latin typeface="Arial" pitchFamily="34" charset="0"/>
                <a:cs typeface="Arial" pitchFamily="34" charset="0"/>
              </a:rPr>
              <a:t>, </a:t>
            </a:r>
            <a:r>
              <a:rPr lang="en-US" sz="3000" b="1" dirty="0" err="1" smtClean="0">
                <a:solidFill>
                  <a:schemeClr val="bg1"/>
                </a:solidFill>
                <a:latin typeface="Arial" pitchFamily="34" charset="0"/>
                <a:cs typeface="Arial" pitchFamily="34" charset="0"/>
              </a:rPr>
              <a:t>bằng</a:t>
            </a:r>
            <a:r>
              <a:rPr lang="en-US" sz="3000" b="1" dirty="0" smtClean="0">
                <a:solidFill>
                  <a:schemeClr val="bg1"/>
                </a:solidFill>
                <a:latin typeface="Arial" pitchFamily="34" charset="0"/>
                <a:cs typeface="Arial" pitchFamily="34" charset="0"/>
              </a:rPr>
              <a:t> </a:t>
            </a:r>
            <a:r>
              <a:rPr lang="en-US" sz="3000" b="1" dirty="0" err="1" smtClean="0">
                <a:solidFill>
                  <a:schemeClr val="bg1"/>
                </a:solidFill>
                <a:latin typeface="Arial" pitchFamily="34" charset="0"/>
                <a:cs typeface="Arial" pitchFamily="34" charset="0"/>
              </a:rPr>
              <a:t>đất</a:t>
            </a:r>
            <a:endParaRPr lang="en-US" sz="3000" b="1" dirty="0" smtClean="0">
              <a:solidFill>
                <a:schemeClr val="bg1"/>
              </a:solidFill>
              <a:latin typeface="Arial" pitchFamily="34" charset="0"/>
              <a:cs typeface="Arial" pitchFamily="34" charset="0"/>
            </a:endParaRPr>
          </a:p>
          <a:p>
            <a:pPr algn="just">
              <a:lnSpc>
                <a:spcPts val="3700"/>
              </a:lnSpc>
              <a:spcBef>
                <a:spcPts val="1400"/>
              </a:spcBef>
              <a:spcAft>
                <a:spcPts val="1400"/>
              </a:spcAft>
            </a:pPr>
            <a:r>
              <a:rPr lang="en-US" sz="3000" b="1" dirty="0" smtClean="0">
                <a:solidFill>
                  <a:schemeClr val="bg1"/>
                </a:solidFill>
                <a:latin typeface="Arial" pitchFamily="34" charset="0"/>
                <a:cs typeface="Arial" pitchFamily="34" charset="0"/>
              </a:rPr>
              <a:t>: </a:t>
            </a:r>
            <a:r>
              <a:rPr lang="en-US" sz="3000" b="1" dirty="0" err="1" smtClean="0">
                <a:solidFill>
                  <a:schemeClr val="bg1"/>
                </a:solidFill>
                <a:latin typeface="Arial" pitchFamily="34" charset="0"/>
                <a:cs typeface="Arial" pitchFamily="34" charset="0"/>
              </a:rPr>
              <a:t>được</a:t>
            </a:r>
            <a:r>
              <a:rPr lang="en-US" sz="3000" b="1" dirty="0" smtClean="0">
                <a:solidFill>
                  <a:schemeClr val="bg1"/>
                </a:solidFill>
                <a:latin typeface="Arial" pitchFamily="34" charset="0"/>
                <a:cs typeface="Arial" pitchFamily="34" charset="0"/>
              </a:rPr>
              <a:t> </a:t>
            </a:r>
            <a:r>
              <a:rPr lang="en-US" sz="3000" b="1" dirty="0" err="1" smtClean="0">
                <a:solidFill>
                  <a:schemeClr val="bg1"/>
                </a:solidFill>
                <a:latin typeface="Arial" pitchFamily="34" charset="0"/>
                <a:cs typeface="Arial" pitchFamily="34" charset="0"/>
              </a:rPr>
              <a:t>trang</a:t>
            </a:r>
            <a:r>
              <a:rPr lang="en-US" sz="3000" b="1" dirty="0" smtClean="0">
                <a:solidFill>
                  <a:schemeClr val="bg1"/>
                </a:solidFill>
                <a:latin typeface="Arial" pitchFamily="34" charset="0"/>
                <a:cs typeface="Arial" pitchFamily="34" charset="0"/>
              </a:rPr>
              <a:t> </a:t>
            </a:r>
            <a:r>
              <a:rPr lang="en-US" sz="3000" b="1" dirty="0" err="1" smtClean="0">
                <a:solidFill>
                  <a:schemeClr val="bg1"/>
                </a:solidFill>
                <a:latin typeface="Arial" pitchFamily="34" charset="0"/>
                <a:cs typeface="Arial" pitchFamily="34" charset="0"/>
              </a:rPr>
              <a:t>bị</a:t>
            </a:r>
            <a:endParaRPr lang="en-US" sz="3000" b="1" dirty="0" smtClean="0">
              <a:solidFill>
                <a:schemeClr val="bg1"/>
              </a:solidFill>
              <a:latin typeface="Arial" pitchFamily="34" charset="0"/>
              <a:cs typeface="Arial" pitchFamily="34" charset="0"/>
            </a:endParaRPr>
          </a:p>
          <a:p>
            <a:pPr algn="just">
              <a:lnSpc>
                <a:spcPts val="3700"/>
              </a:lnSpc>
              <a:spcBef>
                <a:spcPts val="1400"/>
              </a:spcBef>
              <a:spcAft>
                <a:spcPts val="1400"/>
              </a:spcAft>
            </a:pPr>
            <a:r>
              <a:rPr lang="en-US" sz="3000" b="1" dirty="0" smtClean="0">
                <a:solidFill>
                  <a:schemeClr val="bg1"/>
                </a:solidFill>
                <a:latin typeface="Arial" pitchFamily="34" charset="0"/>
                <a:cs typeface="Arial" pitchFamily="34" charset="0"/>
              </a:rPr>
              <a:t>: </a:t>
            </a:r>
            <a:r>
              <a:rPr lang="en-US" sz="3000" b="1" dirty="0" err="1" smtClean="0">
                <a:solidFill>
                  <a:schemeClr val="bg1"/>
                </a:solidFill>
                <a:latin typeface="Arial" pitchFamily="34" charset="0"/>
                <a:cs typeface="Arial" pitchFamily="34" charset="0"/>
              </a:rPr>
              <a:t>nhờ</a:t>
            </a:r>
            <a:r>
              <a:rPr lang="en-US" sz="3000" b="1" dirty="0" smtClean="0">
                <a:solidFill>
                  <a:schemeClr val="bg1"/>
                </a:solidFill>
                <a:latin typeface="Arial" pitchFamily="34" charset="0"/>
                <a:cs typeface="Arial" pitchFamily="34" charset="0"/>
              </a:rPr>
              <a:t> </a:t>
            </a:r>
            <a:r>
              <a:rPr lang="en-US" sz="3000" b="1" dirty="0" err="1" smtClean="0">
                <a:solidFill>
                  <a:schemeClr val="bg1"/>
                </a:solidFill>
                <a:latin typeface="Arial" pitchFamily="34" charset="0"/>
                <a:cs typeface="Arial" pitchFamily="34" charset="0"/>
              </a:rPr>
              <a:t>vào</a:t>
            </a:r>
            <a:endParaRPr lang="en-US" sz="3000" b="1" dirty="0" smtClean="0">
              <a:solidFill>
                <a:schemeClr val="bg1"/>
              </a:solidFill>
              <a:latin typeface="Arial" pitchFamily="34" charset="0"/>
              <a:cs typeface="Arial" pitchFamily="34" charset="0"/>
            </a:endParaRPr>
          </a:p>
          <a:p>
            <a:pPr algn="just">
              <a:lnSpc>
                <a:spcPts val="3700"/>
              </a:lnSpc>
              <a:spcBef>
                <a:spcPts val="1400"/>
              </a:spcBef>
              <a:spcAft>
                <a:spcPts val="1400"/>
              </a:spcAft>
            </a:pPr>
            <a:r>
              <a:rPr lang="en-US" sz="3000" b="1" dirty="0" smtClean="0">
                <a:solidFill>
                  <a:schemeClr val="bg1"/>
                </a:solidFill>
                <a:latin typeface="Arial" pitchFamily="34" charset="0"/>
                <a:cs typeface="Arial" pitchFamily="34" charset="0"/>
              </a:rPr>
              <a:t>: </a:t>
            </a:r>
            <a:r>
              <a:rPr lang="en-US" sz="3000" b="1" dirty="0" err="1" smtClean="0">
                <a:solidFill>
                  <a:schemeClr val="bg1"/>
                </a:solidFill>
                <a:latin typeface="Arial" pitchFamily="34" charset="0"/>
                <a:cs typeface="Arial" pitchFamily="34" charset="0"/>
              </a:rPr>
              <a:t>không</a:t>
            </a:r>
            <a:r>
              <a:rPr lang="en-US" sz="3000" b="1" dirty="0" smtClean="0">
                <a:solidFill>
                  <a:schemeClr val="bg1"/>
                </a:solidFill>
                <a:latin typeface="Arial" pitchFamily="34" charset="0"/>
                <a:cs typeface="Arial" pitchFamily="34" charset="0"/>
              </a:rPr>
              <a:t>…</a:t>
            </a:r>
            <a:r>
              <a:rPr lang="en-US" sz="3000" b="1" dirty="0" err="1" smtClean="0">
                <a:solidFill>
                  <a:schemeClr val="bg1"/>
                </a:solidFill>
                <a:latin typeface="Arial" pitchFamily="34" charset="0"/>
                <a:cs typeface="Arial" pitchFamily="34" charset="0"/>
              </a:rPr>
              <a:t>còn</a:t>
            </a:r>
            <a:r>
              <a:rPr lang="en-US" sz="3000" b="1" dirty="0" smtClean="0">
                <a:solidFill>
                  <a:schemeClr val="bg1"/>
                </a:solidFill>
                <a:latin typeface="Arial" pitchFamily="34" charset="0"/>
                <a:cs typeface="Arial" pitchFamily="34" charset="0"/>
              </a:rPr>
              <a:t> </a:t>
            </a:r>
            <a:r>
              <a:rPr lang="en-US" sz="3000" b="1" dirty="0" err="1" smtClean="0">
                <a:solidFill>
                  <a:schemeClr val="bg1"/>
                </a:solidFill>
                <a:latin typeface="Arial" pitchFamily="34" charset="0"/>
                <a:cs typeface="Arial" pitchFamily="34" charset="0"/>
              </a:rPr>
              <a:t>nữa</a:t>
            </a:r>
            <a:endParaRPr lang="en-US" sz="3000" b="1" dirty="0" smtClean="0">
              <a:solidFill>
                <a:schemeClr val="bg1"/>
              </a:solidFill>
              <a:latin typeface="Arial" pitchFamily="34" charset="0"/>
              <a:cs typeface="Arial" pitchFamily="34" charset="0"/>
            </a:endParaRPr>
          </a:p>
          <a:p>
            <a:pPr algn="just">
              <a:lnSpc>
                <a:spcPts val="3700"/>
              </a:lnSpc>
              <a:spcBef>
                <a:spcPts val="1400"/>
              </a:spcBef>
              <a:spcAft>
                <a:spcPts val="1400"/>
              </a:spcAft>
            </a:pPr>
            <a:r>
              <a:rPr lang="en-US" sz="3000" b="1" dirty="0" smtClean="0">
                <a:solidFill>
                  <a:schemeClr val="bg1"/>
                </a:solidFill>
                <a:latin typeface="Arial" pitchFamily="34" charset="0"/>
                <a:cs typeface="Arial" pitchFamily="34" charset="0"/>
              </a:rPr>
              <a:t>: </a:t>
            </a:r>
            <a:r>
              <a:rPr lang="en-US" sz="3000" b="1" spc="-100" dirty="0" err="1" smtClean="0">
                <a:solidFill>
                  <a:schemeClr val="bg1"/>
                </a:solidFill>
                <a:latin typeface="Arial" pitchFamily="34" charset="0"/>
                <a:cs typeface="Arial" pitchFamily="34" charset="0"/>
              </a:rPr>
              <a:t>suối</a:t>
            </a:r>
            <a:r>
              <a:rPr lang="en-US" sz="3000" b="1" spc="-100" dirty="0" smtClean="0">
                <a:solidFill>
                  <a:schemeClr val="bg1"/>
                </a:solidFill>
                <a:latin typeface="Arial" pitchFamily="34" charset="0"/>
                <a:cs typeface="Arial" pitchFamily="34" charset="0"/>
              </a:rPr>
              <a:t>, </a:t>
            </a:r>
            <a:r>
              <a:rPr lang="en-US" sz="3000" b="1" spc="-100" dirty="0" err="1" smtClean="0">
                <a:solidFill>
                  <a:schemeClr val="bg1"/>
                </a:solidFill>
                <a:latin typeface="Arial" pitchFamily="34" charset="0"/>
                <a:cs typeface="Arial" pitchFamily="34" charset="0"/>
              </a:rPr>
              <a:t>dòng</a:t>
            </a:r>
            <a:r>
              <a:rPr lang="en-US" sz="3000" b="1" spc="-100" dirty="0" smtClean="0">
                <a:solidFill>
                  <a:schemeClr val="bg1"/>
                </a:solidFill>
                <a:latin typeface="Arial" pitchFamily="34" charset="0"/>
                <a:cs typeface="Arial" pitchFamily="34" charset="0"/>
              </a:rPr>
              <a:t> </a:t>
            </a:r>
            <a:r>
              <a:rPr lang="en-US" sz="3000" b="1" spc="-100" dirty="0" err="1" smtClean="0">
                <a:solidFill>
                  <a:schemeClr val="bg1"/>
                </a:solidFill>
                <a:latin typeface="Arial" pitchFamily="34" charset="0"/>
                <a:cs typeface="Arial" pitchFamily="34" charset="0"/>
              </a:rPr>
              <a:t>suối</a:t>
            </a:r>
            <a:endParaRPr lang="en-US" sz="3000" b="1" spc="-100" dirty="0" smtClean="0">
              <a:solidFill>
                <a:schemeClr val="bg1"/>
              </a:solidFill>
              <a:latin typeface="Arial" pitchFamily="34" charset="0"/>
              <a:cs typeface="Arial" pitchFamily="34" charset="0"/>
            </a:endParaRPr>
          </a:p>
          <a:p>
            <a:pPr algn="just">
              <a:lnSpc>
                <a:spcPts val="3700"/>
              </a:lnSpc>
              <a:spcBef>
                <a:spcPts val="1400"/>
              </a:spcBef>
              <a:spcAft>
                <a:spcPts val="1400"/>
              </a:spcAft>
            </a:pPr>
            <a:r>
              <a:rPr lang="en-US" sz="3000" b="1" dirty="0" smtClean="0">
                <a:solidFill>
                  <a:schemeClr val="bg1"/>
                </a:solidFill>
                <a:latin typeface="Arial" pitchFamily="34" charset="0"/>
                <a:cs typeface="Arial" pitchFamily="34" charset="0"/>
              </a:rPr>
              <a:t>: </a:t>
            </a:r>
            <a:r>
              <a:rPr lang="en-US" sz="3000" b="1" spc="-150" dirty="0" err="1" smtClean="0">
                <a:solidFill>
                  <a:schemeClr val="bg1"/>
                </a:solidFill>
                <a:latin typeface="Arial" pitchFamily="34" charset="0"/>
                <a:cs typeface="Arial" pitchFamily="34" charset="0"/>
              </a:rPr>
              <a:t>trãi</a:t>
            </a:r>
            <a:r>
              <a:rPr lang="en-US" sz="3000" b="1" spc="-150" dirty="0" smtClean="0">
                <a:solidFill>
                  <a:schemeClr val="bg1"/>
                </a:solidFill>
                <a:latin typeface="Arial" pitchFamily="34" charset="0"/>
                <a:cs typeface="Arial" pitchFamily="34" charset="0"/>
              </a:rPr>
              <a:t> </a:t>
            </a:r>
            <a:r>
              <a:rPr lang="en-US" sz="3000" b="1" spc="-150" dirty="0" err="1" smtClean="0">
                <a:solidFill>
                  <a:schemeClr val="bg1"/>
                </a:solidFill>
                <a:latin typeface="Arial" pitchFamily="34" charset="0"/>
                <a:cs typeface="Arial" pitchFamily="34" charset="0"/>
              </a:rPr>
              <a:t>nghiệm</a:t>
            </a:r>
            <a:endParaRPr lang="en-US" sz="3000" b="1" spc="-150" dirty="0" smtClean="0">
              <a:solidFill>
                <a:schemeClr val="bg1"/>
              </a:solidFill>
              <a:latin typeface="Arial" pitchFamily="34" charset="0"/>
              <a:cs typeface="Arial" pitchFamily="34" charset="0"/>
            </a:endParaRPr>
          </a:p>
          <a:p>
            <a:pPr algn="just">
              <a:lnSpc>
                <a:spcPts val="3700"/>
              </a:lnSpc>
              <a:spcBef>
                <a:spcPts val="1400"/>
              </a:spcBef>
              <a:spcAft>
                <a:spcPts val="1400"/>
              </a:spcAft>
            </a:pPr>
            <a:r>
              <a:rPr lang="en-US" sz="3000" b="1" dirty="0" smtClean="0">
                <a:solidFill>
                  <a:schemeClr val="bg1"/>
                </a:solidFill>
                <a:latin typeface="Arial" pitchFamily="34" charset="0"/>
                <a:cs typeface="Arial" pitchFamily="34" charset="0"/>
              </a:rPr>
              <a:t>: </a:t>
            </a:r>
            <a:r>
              <a:rPr lang="en-US" sz="3000" b="1" dirty="0" err="1" smtClean="0">
                <a:solidFill>
                  <a:schemeClr val="bg1"/>
                </a:solidFill>
                <a:latin typeface="Arial" pitchFamily="34" charset="0"/>
                <a:cs typeface="Arial" pitchFamily="34" charset="0"/>
              </a:rPr>
              <a:t>thiết</a:t>
            </a:r>
            <a:r>
              <a:rPr lang="en-US" sz="3000" b="1" dirty="0" smtClean="0">
                <a:solidFill>
                  <a:schemeClr val="bg1"/>
                </a:solidFill>
                <a:latin typeface="Arial" pitchFamily="34" charset="0"/>
                <a:cs typeface="Arial" pitchFamily="34" charset="0"/>
              </a:rPr>
              <a:t> </a:t>
            </a:r>
            <a:r>
              <a:rPr lang="en-US" sz="3000" b="1" dirty="0" err="1" smtClean="0">
                <a:solidFill>
                  <a:schemeClr val="bg1"/>
                </a:solidFill>
                <a:latin typeface="Arial" pitchFamily="34" charset="0"/>
                <a:cs typeface="Arial" pitchFamily="34" charset="0"/>
              </a:rPr>
              <a:t>bị</a:t>
            </a:r>
            <a:r>
              <a:rPr lang="en-US" sz="3000" b="1" dirty="0" smtClean="0">
                <a:solidFill>
                  <a:schemeClr val="bg1"/>
                </a:solidFill>
                <a:latin typeface="Arial" pitchFamily="34" charset="0"/>
                <a:cs typeface="Arial" pitchFamily="34" charset="0"/>
              </a:rPr>
              <a:t> </a:t>
            </a:r>
            <a:r>
              <a:rPr lang="en-US" sz="3000" b="1" dirty="0" err="1" smtClean="0">
                <a:solidFill>
                  <a:schemeClr val="bg1"/>
                </a:solidFill>
                <a:latin typeface="Arial" pitchFamily="34" charset="0"/>
                <a:cs typeface="Arial" pitchFamily="34" charset="0"/>
              </a:rPr>
              <a:t>điện</a:t>
            </a:r>
            <a:endParaRPr lang="en-US" sz="3000" b="1" dirty="0">
              <a:solidFill>
                <a:schemeClr val="bg1"/>
              </a:solidFill>
              <a:latin typeface="Arial" pitchFamily="34" charset="0"/>
              <a:cs typeface="Arial" pitchFamily="34" charset="0"/>
            </a:endParaRPr>
          </a:p>
        </p:txBody>
      </p:sp>
      <p:sp>
        <p:nvSpPr>
          <p:cNvPr id="6" name="Oval 3"/>
          <p:cNvSpPr>
            <a:spLocks noChangeArrowheads="1"/>
          </p:cNvSpPr>
          <p:nvPr/>
        </p:nvSpPr>
        <p:spPr bwMode="auto">
          <a:xfrm>
            <a:off x="5562600" y="0"/>
            <a:ext cx="3384376" cy="446856"/>
          </a:xfrm>
          <a:prstGeom prst="ellipse">
            <a:avLst/>
          </a:prstGeom>
          <a:noFill/>
          <a:ln>
            <a:noFill/>
          </a:ln>
          <a:effectLst/>
          <a:extLst>
            <a:ext uri="{909E8E84-426E-40DD-AFC4-6F175D3DCCD1}">
              <a14:hiddenFill xmlns="" xmlns:a14="http://schemas.microsoft.com/office/drawing/2010/main">
                <a:solidFill>
                  <a:schemeClr val="tx1"/>
                </a:solidFill>
              </a14:hiddenFill>
            </a:ext>
            <a:ext uri="{91240B29-F687-4F45-9708-019B960494DF}">
              <a14:hiddenLine xmlns="" xmlns:a14="http://schemas.microsoft.com/office/drawing/2010/main" w="762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a:fld id="{66E7EB25-A9B4-47A9-A6E1-1D8455909915}" type="datetime2">
              <a:rPr lang="en-US" b="1">
                <a:solidFill>
                  <a:schemeClr val="bg1"/>
                </a:solidFill>
                <a:latin typeface="Arial" pitchFamily="34" charset="0"/>
                <a:cs typeface="Arial" pitchFamily="34" charset="0"/>
              </a:rPr>
              <a:pPr algn="ctr"/>
              <a:t>Monday, October 04, 2021</a:t>
            </a:fld>
            <a:endParaRPr lang="en-US" sz="2400" b="1" dirty="0">
              <a:solidFill>
                <a:schemeClr val="bg1"/>
              </a:solidFill>
              <a:latin typeface="Arial" pitchFamily="34" charset="0"/>
              <a:cs typeface="Arial" pitchFamily="34" charset="0"/>
            </a:endParaRPr>
          </a:p>
        </p:txBody>
      </p:sp>
    </p:spTree>
    <p:extLst>
      <p:ext uri="{BB962C8B-B14F-4D97-AF65-F5344CB8AC3E}">
        <p14:creationId xmlns="" xmlns:p14="http://schemas.microsoft.com/office/powerpoint/2010/main" val="3380300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5">
                                            <p:txEl>
                                              <p:pRg st="0" end="0"/>
                                            </p:txEl>
                                          </p:spTgt>
                                        </p:tgtEl>
                                      </p:cBhvr>
                                    </p:animEffect>
                                    <p:set>
                                      <p:cBhvr>
                                        <p:cTn id="7" dur="1" fill="hold">
                                          <p:stCondLst>
                                            <p:cond delay="499"/>
                                          </p:stCondLst>
                                        </p:cTn>
                                        <p:tgtEl>
                                          <p:spTgt spid="5">
                                            <p:txEl>
                                              <p:pRg st="0" end="0"/>
                                            </p:txEl>
                                          </p:spTgt>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2" fill="hold" nodeType="clickEffect">
                                  <p:stCondLst>
                                    <p:cond delay="0"/>
                                  </p:stCondLst>
                                  <p:childTnLst>
                                    <p:animEffect transition="out" filter="wipe(right)">
                                      <p:cBhvr>
                                        <p:cTn id="11" dur="500"/>
                                        <p:tgtEl>
                                          <p:spTgt spid="5">
                                            <p:txEl>
                                              <p:pRg st="1" end="1"/>
                                            </p:txEl>
                                          </p:spTgt>
                                        </p:tgtEl>
                                      </p:cBhvr>
                                    </p:animEffect>
                                    <p:set>
                                      <p:cBhvr>
                                        <p:cTn id="12" dur="1" fill="hold">
                                          <p:stCondLst>
                                            <p:cond delay="499"/>
                                          </p:stCondLst>
                                        </p:cTn>
                                        <p:tgtEl>
                                          <p:spTgt spid="5">
                                            <p:txEl>
                                              <p:pRg st="1" end="1"/>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2" fill="hold" nodeType="clickEffect">
                                  <p:stCondLst>
                                    <p:cond delay="0"/>
                                  </p:stCondLst>
                                  <p:childTnLst>
                                    <p:animEffect transition="out" filter="wipe(right)">
                                      <p:cBhvr>
                                        <p:cTn id="16" dur="500"/>
                                        <p:tgtEl>
                                          <p:spTgt spid="5">
                                            <p:txEl>
                                              <p:pRg st="2" end="2"/>
                                            </p:txEl>
                                          </p:spTgt>
                                        </p:tgtEl>
                                      </p:cBhvr>
                                    </p:animEffect>
                                    <p:set>
                                      <p:cBhvr>
                                        <p:cTn id="17" dur="1" fill="hold">
                                          <p:stCondLst>
                                            <p:cond delay="499"/>
                                          </p:stCondLst>
                                        </p:cTn>
                                        <p:tgtEl>
                                          <p:spTgt spid="5">
                                            <p:txEl>
                                              <p:pRg st="2" end="2"/>
                                            </p:txEl>
                                          </p:spTgt>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2" fill="hold" nodeType="clickEffect">
                                  <p:stCondLst>
                                    <p:cond delay="0"/>
                                  </p:stCondLst>
                                  <p:childTnLst>
                                    <p:animEffect transition="out" filter="wipe(right)">
                                      <p:cBhvr>
                                        <p:cTn id="21" dur="500"/>
                                        <p:tgtEl>
                                          <p:spTgt spid="5">
                                            <p:txEl>
                                              <p:pRg st="3" end="3"/>
                                            </p:txEl>
                                          </p:spTgt>
                                        </p:tgtEl>
                                      </p:cBhvr>
                                    </p:animEffect>
                                    <p:set>
                                      <p:cBhvr>
                                        <p:cTn id="22" dur="1" fill="hold">
                                          <p:stCondLst>
                                            <p:cond delay="499"/>
                                          </p:stCondLst>
                                        </p:cTn>
                                        <p:tgtEl>
                                          <p:spTgt spid="5">
                                            <p:txEl>
                                              <p:pRg st="3" end="3"/>
                                            </p:txEl>
                                          </p:spTgt>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2" fill="hold" nodeType="clickEffect">
                                  <p:stCondLst>
                                    <p:cond delay="0"/>
                                  </p:stCondLst>
                                  <p:childTnLst>
                                    <p:animEffect transition="out" filter="wipe(right)">
                                      <p:cBhvr>
                                        <p:cTn id="26" dur="500"/>
                                        <p:tgtEl>
                                          <p:spTgt spid="5">
                                            <p:txEl>
                                              <p:pRg st="4" end="4"/>
                                            </p:txEl>
                                          </p:spTgt>
                                        </p:tgtEl>
                                      </p:cBhvr>
                                    </p:animEffect>
                                    <p:set>
                                      <p:cBhvr>
                                        <p:cTn id="27" dur="1" fill="hold">
                                          <p:stCondLst>
                                            <p:cond delay="499"/>
                                          </p:stCondLst>
                                        </p:cTn>
                                        <p:tgtEl>
                                          <p:spTgt spid="5">
                                            <p:txEl>
                                              <p:pRg st="4" end="4"/>
                                            </p:txEl>
                                          </p:spTgt>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2" fill="hold" nodeType="clickEffect">
                                  <p:stCondLst>
                                    <p:cond delay="0"/>
                                  </p:stCondLst>
                                  <p:childTnLst>
                                    <p:animEffect transition="out" filter="wipe(right)">
                                      <p:cBhvr>
                                        <p:cTn id="31" dur="500"/>
                                        <p:tgtEl>
                                          <p:spTgt spid="5">
                                            <p:txEl>
                                              <p:pRg st="5" end="5"/>
                                            </p:txEl>
                                          </p:spTgt>
                                        </p:tgtEl>
                                      </p:cBhvr>
                                    </p:animEffect>
                                    <p:set>
                                      <p:cBhvr>
                                        <p:cTn id="32" dur="1" fill="hold">
                                          <p:stCondLst>
                                            <p:cond delay="499"/>
                                          </p:stCondLst>
                                        </p:cTn>
                                        <p:tgtEl>
                                          <p:spTgt spid="5">
                                            <p:txEl>
                                              <p:pRg st="5" end="5"/>
                                            </p:txEl>
                                          </p:spTgt>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xit" presetSubtype="2" fill="hold" nodeType="clickEffect">
                                  <p:stCondLst>
                                    <p:cond delay="0"/>
                                  </p:stCondLst>
                                  <p:childTnLst>
                                    <p:animEffect transition="out" filter="wipe(right)">
                                      <p:cBhvr>
                                        <p:cTn id="36" dur="500"/>
                                        <p:tgtEl>
                                          <p:spTgt spid="5">
                                            <p:txEl>
                                              <p:pRg st="6" end="6"/>
                                            </p:txEl>
                                          </p:spTgt>
                                        </p:tgtEl>
                                      </p:cBhvr>
                                    </p:animEffect>
                                    <p:set>
                                      <p:cBhvr>
                                        <p:cTn id="37" dur="1" fill="hold">
                                          <p:stCondLst>
                                            <p:cond delay="499"/>
                                          </p:stCondLst>
                                        </p:cTn>
                                        <p:tgtEl>
                                          <p:spTgt spid="5">
                                            <p:txEl>
                                              <p:pRg st="6" end="6"/>
                                            </p:txEl>
                                          </p:spTgt>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5">
                                            <p:txEl>
                                              <p:pRg st="0" end="0"/>
                                            </p:txEl>
                                          </p:spTgt>
                                        </p:tgtEl>
                                        <p:attrNameLst>
                                          <p:attrName>style.visibility</p:attrName>
                                        </p:attrNameLst>
                                      </p:cBhvr>
                                      <p:to>
                                        <p:strVal val="visible"/>
                                      </p:to>
                                    </p:set>
                                    <p:animEffect transition="in" filter="wipe(left)">
                                      <p:cBhvr>
                                        <p:cTn id="42" dur="500"/>
                                        <p:tgtEl>
                                          <p:spTgt spid="5">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5">
                                            <p:txEl>
                                              <p:pRg st="1" end="1"/>
                                            </p:txEl>
                                          </p:spTgt>
                                        </p:tgtEl>
                                        <p:attrNameLst>
                                          <p:attrName>style.visibility</p:attrName>
                                        </p:attrNameLst>
                                      </p:cBhvr>
                                      <p:to>
                                        <p:strVal val="visible"/>
                                      </p:to>
                                    </p:set>
                                    <p:animEffect transition="in" filter="wipe(left)">
                                      <p:cBhvr>
                                        <p:cTn id="47" dur="500"/>
                                        <p:tgtEl>
                                          <p:spTgt spid="5">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5">
                                            <p:txEl>
                                              <p:pRg st="2" end="2"/>
                                            </p:txEl>
                                          </p:spTgt>
                                        </p:tgtEl>
                                        <p:attrNameLst>
                                          <p:attrName>style.visibility</p:attrName>
                                        </p:attrNameLst>
                                      </p:cBhvr>
                                      <p:to>
                                        <p:strVal val="visible"/>
                                      </p:to>
                                    </p:set>
                                    <p:animEffect transition="in" filter="wipe(left)">
                                      <p:cBhvr>
                                        <p:cTn id="52" dur="500"/>
                                        <p:tgtEl>
                                          <p:spTgt spid="5">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5">
                                            <p:txEl>
                                              <p:pRg st="3" end="3"/>
                                            </p:txEl>
                                          </p:spTgt>
                                        </p:tgtEl>
                                        <p:attrNameLst>
                                          <p:attrName>style.visibility</p:attrName>
                                        </p:attrNameLst>
                                      </p:cBhvr>
                                      <p:to>
                                        <p:strVal val="visible"/>
                                      </p:to>
                                    </p:set>
                                    <p:animEffect transition="in" filter="wipe(left)">
                                      <p:cBhvr>
                                        <p:cTn id="57" dur="500"/>
                                        <p:tgtEl>
                                          <p:spTgt spid="5">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5">
                                            <p:txEl>
                                              <p:pRg st="4" end="4"/>
                                            </p:txEl>
                                          </p:spTgt>
                                        </p:tgtEl>
                                        <p:attrNameLst>
                                          <p:attrName>style.visibility</p:attrName>
                                        </p:attrNameLst>
                                      </p:cBhvr>
                                      <p:to>
                                        <p:strVal val="visible"/>
                                      </p:to>
                                    </p:set>
                                    <p:animEffect transition="in" filter="wipe(left)">
                                      <p:cBhvr>
                                        <p:cTn id="62" dur="500"/>
                                        <p:tgtEl>
                                          <p:spTgt spid="5">
                                            <p:txEl>
                                              <p:pRg st="4" end="4"/>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5">
                                            <p:txEl>
                                              <p:pRg st="5" end="5"/>
                                            </p:txEl>
                                          </p:spTgt>
                                        </p:tgtEl>
                                        <p:attrNameLst>
                                          <p:attrName>style.visibility</p:attrName>
                                        </p:attrNameLst>
                                      </p:cBhvr>
                                      <p:to>
                                        <p:strVal val="visible"/>
                                      </p:to>
                                    </p:set>
                                    <p:animEffect transition="in" filter="wipe(left)">
                                      <p:cBhvr>
                                        <p:cTn id="67" dur="500"/>
                                        <p:tgtEl>
                                          <p:spTgt spid="5">
                                            <p:txEl>
                                              <p:pRg st="5" end="5"/>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5">
                                            <p:txEl>
                                              <p:pRg st="6" end="6"/>
                                            </p:txEl>
                                          </p:spTgt>
                                        </p:tgtEl>
                                        <p:attrNameLst>
                                          <p:attrName>style.visibility</p:attrName>
                                        </p:attrNameLst>
                                      </p:cBhvr>
                                      <p:to>
                                        <p:strVal val="visible"/>
                                      </p:to>
                                    </p:set>
                                    <p:animEffect transition="in" filter="wipe(left)">
                                      <p:cBhvr>
                                        <p:cTn id="7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64704"/>
            <a:ext cx="9144000" cy="1077218"/>
          </a:xfrm>
          <a:prstGeom prst="rect">
            <a:avLst/>
          </a:prstGeom>
        </p:spPr>
        <p:txBody>
          <a:bodyPr wrap="square">
            <a:spAutoFit/>
          </a:bodyPr>
          <a:lstStyle/>
          <a:p>
            <a:pPr marL="442913" indent="-442913" algn="just"/>
            <a:r>
              <a:rPr lang="en-US" sz="3200" b="1" spc="-50" dirty="0" smtClean="0">
                <a:solidFill>
                  <a:srgbClr val="FF0000"/>
                </a:solidFill>
                <a:latin typeface="Arial" pitchFamily="34" charset="0"/>
                <a:cs typeface="Arial" pitchFamily="34" charset="0"/>
              </a:rPr>
              <a:t>1.	Listen </a:t>
            </a:r>
            <a:r>
              <a:rPr lang="en-US" sz="3200" b="1" spc="-50" dirty="0">
                <a:solidFill>
                  <a:srgbClr val="FF0000"/>
                </a:solidFill>
                <a:latin typeface="Arial" pitchFamily="34" charset="0"/>
                <a:cs typeface="Arial" pitchFamily="34" charset="0"/>
              </a:rPr>
              <a:t>to a boy talking about changes in </a:t>
            </a:r>
            <a:r>
              <a:rPr lang="en-US" sz="3200" b="1" spc="-50" dirty="0" smtClean="0">
                <a:solidFill>
                  <a:srgbClr val="FF0000"/>
                </a:solidFill>
                <a:latin typeface="Arial" pitchFamily="34" charset="0"/>
                <a:cs typeface="Arial" pitchFamily="34" charset="0"/>
              </a:rPr>
              <a:t>his village </a:t>
            </a:r>
            <a:r>
              <a:rPr lang="en-US" sz="3200" b="1" spc="-50" dirty="0">
                <a:solidFill>
                  <a:srgbClr val="FF0000"/>
                </a:solidFill>
                <a:latin typeface="Arial" pitchFamily="34" charset="0"/>
                <a:cs typeface="Arial" pitchFamily="34" charset="0"/>
              </a:rPr>
              <a:t>and tick </a:t>
            </a:r>
            <a:r>
              <a:rPr lang="en-US" sz="3200" b="1" spc="-50" dirty="0" smtClean="0">
                <a:solidFill>
                  <a:srgbClr val="FF0000"/>
                </a:solidFill>
                <a:latin typeface="Arial" pitchFamily="34" charset="0"/>
                <a:cs typeface="Arial" pitchFamily="34" charset="0"/>
              </a:rPr>
              <a:t>(</a:t>
            </a:r>
            <a:r>
              <a:rPr lang="en-US" sz="3200" b="1" spc="-50" dirty="0" smtClean="0">
                <a:solidFill>
                  <a:srgbClr val="FF0000"/>
                </a:solidFill>
                <a:latin typeface="Arial" pitchFamily="34" charset="0"/>
                <a:cs typeface="Arial" pitchFamily="34" charset="0"/>
                <a:sym typeface="Wingdings"/>
              </a:rPr>
              <a:t></a:t>
            </a:r>
            <a:r>
              <a:rPr lang="en-US" sz="3200" b="1" spc="-50" dirty="0" smtClean="0">
                <a:solidFill>
                  <a:srgbClr val="FF0000"/>
                </a:solidFill>
                <a:latin typeface="Arial" pitchFamily="34" charset="0"/>
                <a:cs typeface="Arial" pitchFamily="34" charset="0"/>
              </a:rPr>
              <a:t>) </a:t>
            </a:r>
            <a:r>
              <a:rPr lang="en-US" sz="3200" b="1" spc="-50" dirty="0">
                <a:solidFill>
                  <a:srgbClr val="FF0000"/>
                </a:solidFill>
                <a:latin typeface="Arial" pitchFamily="34" charset="0"/>
                <a:cs typeface="Arial" pitchFamily="34" charset="0"/>
              </a:rPr>
              <a:t>the changes </a:t>
            </a:r>
            <a:r>
              <a:rPr lang="en-US" sz="3200" b="1" spc="-50" dirty="0" smtClean="0">
                <a:solidFill>
                  <a:srgbClr val="FF0000"/>
                </a:solidFill>
                <a:latin typeface="Arial" pitchFamily="34" charset="0"/>
                <a:cs typeface="Arial" pitchFamily="34" charset="0"/>
              </a:rPr>
              <a:t>he mentions</a:t>
            </a:r>
            <a:r>
              <a:rPr lang="en-US" sz="3200" b="1" spc="-50" dirty="0">
                <a:solidFill>
                  <a:srgbClr val="FF0000"/>
                </a:solidFill>
                <a:latin typeface="Arial" pitchFamily="34" charset="0"/>
                <a:cs typeface="Arial" pitchFamily="34" charset="0"/>
              </a:rPr>
              <a:t>. </a:t>
            </a:r>
          </a:p>
        </p:txBody>
      </p:sp>
      <p:sp>
        <p:nvSpPr>
          <p:cNvPr id="19" name="Rectangle 18"/>
          <p:cNvSpPr/>
          <p:nvPr/>
        </p:nvSpPr>
        <p:spPr>
          <a:xfrm>
            <a:off x="0" y="0"/>
            <a:ext cx="2915816" cy="669414"/>
          </a:xfrm>
          <a:prstGeom prst="rect">
            <a:avLst/>
          </a:prstGeom>
        </p:spPr>
        <p:txBody>
          <a:bodyPr wrap="square">
            <a:spAutoFit/>
          </a:bodyPr>
          <a:lstStyle/>
          <a:p>
            <a:pPr algn="just">
              <a:lnSpc>
                <a:spcPts val="4500"/>
              </a:lnSpc>
              <a:spcBef>
                <a:spcPts val="1800"/>
              </a:spcBef>
              <a:spcAft>
                <a:spcPts val="1800"/>
              </a:spcAft>
            </a:pPr>
            <a:r>
              <a:rPr lang="en-US" sz="3600" b="1" dirty="0" smtClean="0">
                <a:ln>
                  <a:solidFill>
                    <a:srgbClr val="FF0000"/>
                  </a:solidFill>
                </a:ln>
                <a:solidFill>
                  <a:srgbClr val="FFFF00"/>
                </a:solidFill>
                <a:latin typeface="Arial" pitchFamily="34" charset="0"/>
                <a:cs typeface="Arial" pitchFamily="34" charset="0"/>
              </a:rPr>
              <a:t>LISTENING</a:t>
            </a:r>
            <a:r>
              <a:rPr lang="en-US" sz="3600" b="1" dirty="0">
                <a:ln>
                  <a:solidFill>
                    <a:srgbClr val="FF0000"/>
                  </a:solidFill>
                </a:ln>
                <a:solidFill>
                  <a:srgbClr val="FFFF00"/>
                </a:solidFill>
                <a:latin typeface="Arial" pitchFamily="34" charset="0"/>
                <a:cs typeface="Arial" pitchFamily="34" charset="0"/>
              </a:rPr>
              <a:t>:</a:t>
            </a:r>
          </a:p>
        </p:txBody>
      </p:sp>
      <p:pic>
        <p:nvPicPr>
          <p:cNvPr id="3075" name="Picture 3"/>
          <p:cNvPicPr>
            <a:picLocks noChangeAspect="1" noChangeArrowheads="1"/>
          </p:cNvPicPr>
          <p:nvPr/>
        </p:nvPicPr>
        <p:blipFill>
          <a:blip r:embed="rId3">
            <a:extLst>
              <a:ext uri="{BEBA8EAE-BF5A-486C-A8C5-ECC9F3942E4B}">
                <a14:imgProps xmlns="" xmlns:a14="http://schemas.microsoft.com/office/drawing/2010/main">
                  <a14:imgLayer r:embed="rId5">
                    <a14:imgEffect>
                      <a14:brightnessContrast contrast="40000"/>
                    </a14:imgEffect>
                  </a14:imgLayer>
                </a14:imgProps>
              </a:ext>
              <a:ext uri="{28A0092B-C50C-407E-A947-70E740481C1C}">
                <a14:useLocalDpi xmlns="" xmlns:a14="http://schemas.microsoft.com/office/drawing/2010/main" val="0"/>
              </a:ext>
            </a:extLst>
          </a:blip>
          <a:srcRect/>
          <a:stretch>
            <a:fillRect/>
          </a:stretch>
        </p:blipFill>
        <p:spPr bwMode="auto">
          <a:xfrm>
            <a:off x="130354" y="2492896"/>
            <a:ext cx="2820264" cy="1909052"/>
          </a:xfrm>
          <a:prstGeom prst="rect">
            <a:avLst/>
          </a:prstGeom>
          <a:noFill/>
          <a:ln w="38100">
            <a:solidFill>
              <a:srgbClr val="FF00FF"/>
            </a:solidFill>
            <a:miter lim="800000"/>
            <a:headEnd/>
            <a:tailEnd/>
          </a:ln>
          <a:extLst>
            <a:ext uri="{909E8E84-426E-40DD-AFC4-6F175D3DCCD1}">
              <a14:hiddenFill xmlns="" xmlns:a14="http://schemas.microsoft.com/office/drawing/2010/main">
                <a:solidFill>
                  <a:schemeClr val="accent1"/>
                </a:solidFill>
              </a14:hiddenFill>
            </a:ext>
          </a:extLst>
        </p:spPr>
      </p:pic>
      <p:sp>
        <p:nvSpPr>
          <p:cNvPr id="18" name="Rectangle 17"/>
          <p:cNvSpPr/>
          <p:nvPr/>
        </p:nvSpPr>
        <p:spPr>
          <a:xfrm>
            <a:off x="3203848" y="2276557"/>
            <a:ext cx="5940152" cy="4536819"/>
          </a:xfrm>
          <a:prstGeom prst="rect">
            <a:avLst/>
          </a:prstGeom>
        </p:spPr>
        <p:txBody>
          <a:bodyPr wrap="square" lIns="36000" rIns="36000">
            <a:spAutoFit/>
          </a:bodyPr>
          <a:lstStyle/>
          <a:p>
            <a:pPr marL="1431925" indent="-1431925" algn="just">
              <a:lnSpc>
                <a:spcPts val="3700"/>
              </a:lnSpc>
              <a:spcBef>
                <a:spcPts val="1200"/>
              </a:spcBef>
              <a:spcAft>
                <a:spcPts val="600"/>
              </a:spcAft>
            </a:pPr>
            <a:r>
              <a:rPr lang="en-US" sz="3000" b="1" dirty="0" smtClean="0">
                <a:solidFill>
                  <a:schemeClr val="bg1"/>
                </a:solidFill>
                <a:latin typeface="Arial" pitchFamily="34" charset="0"/>
                <a:cs typeface="Arial" pitchFamily="34" charset="0"/>
              </a:rPr>
              <a:t>A. </a:t>
            </a:r>
            <a:r>
              <a:rPr lang="en-US" sz="3000" dirty="0" smtClean="0">
                <a:solidFill>
                  <a:schemeClr val="bg1"/>
                </a:solidFill>
                <a:latin typeface="Arial" pitchFamily="34" charset="0"/>
                <a:cs typeface="Arial" pitchFamily="34" charset="0"/>
              </a:rPr>
              <a:t>____</a:t>
            </a:r>
            <a:r>
              <a:rPr lang="en-US" sz="3000" b="1" dirty="0" smtClean="0">
                <a:solidFill>
                  <a:schemeClr val="bg1"/>
                </a:solidFill>
                <a:latin typeface="Arial" pitchFamily="34" charset="0"/>
                <a:cs typeface="Arial" pitchFamily="34" charset="0"/>
              </a:rPr>
              <a:t> </a:t>
            </a:r>
            <a:r>
              <a:rPr lang="en-US" sz="3000" b="1" dirty="0">
                <a:solidFill>
                  <a:schemeClr val="bg1"/>
                </a:solidFill>
                <a:latin typeface="Arial" pitchFamily="34" charset="0"/>
                <a:cs typeface="Arial" pitchFamily="34" charset="0"/>
              </a:rPr>
              <a:t>the roads in the </a:t>
            </a:r>
            <a:r>
              <a:rPr lang="en-US" sz="3000" b="1" dirty="0" smtClean="0">
                <a:solidFill>
                  <a:schemeClr val="bg1"/>
                </a:solidFill>
                <a:latin typeface="Arial" pitchFamily="34" charset="0"/>
                <a:cs typeface="Arial" pitchFamily="34" charset="0"/>
              </a:rPr>
              <a:t>village</a:t>
            </a:r>
          </a:p>
          <a:p>
            <a:pPr marL="1431925" indent="-1431925" algn="just">
              <a:lnSpc>
                <a:spcPts val="3700"/>
              </a:lnSpc>
              <a:spcBef>
                <a:spcPts val="1200"/>
              </a:spcBef>
              <a:spcAft>
                <a:spcPts val="600"/>
              </a:spcAft>
            </a:pPr>
            <a:r>
              <a:rPr lang="en-US" sz="3000" b="1" dirty="0" smtClean="0">
                <a:solidFill>
                  <a:schemeClr val="bg1"/>
                </a:solidFill>
                <a:latin typeface="Arial" pitchFamily="34" charset="0"/>
                <a:cs typeface="Arial" pitchFamily="34" charset="0"/>
              </a:rPr>
              <a:t>B. </a:t>
            </a:r>
            <a:r>
              <a:rPr lang="en-US" sz="3000" dirty="0" smtClean="0">
                <a:solidFill>
                  <a:schemeClr val="bg1"/>
                </a:solidFill>
                <a:latin typeface="Arial" pitchFamily="34" charset="0"/>
                <a:cs typeface="Arial" pitchFamily="34" charset="0"/>
              </a:rPr>
              <a:t>____</a:t>
            </a:r>
            <a:r>
              <a:rPr lang="en-US" sz="3000" b="1" dirty="0">
                <a:solidFill>
                  <a:schemeClr val="bg1"/>
                </a:solidFill>
                <a:latin typeface="Arial" pitchFamily="34" charset="0"/>
                <a:cs typeface="Arial" pitchFamily="34" charset="0"/>
              </a:rPr>
              <a:t>	</a:t>
            </a:r>
            <a:r>
              <a:rPr lang="en-US" sz="3000" b="1" dirty="0" smtClean="0">
                <a:solidFill>
                  <a:schemeClr val="bg1"/>
                </a:solidFill>
                <a:latin typeface="Arial" pitchFamily="34" charset="0"/>
                <a:cs typeface="Arial" pitchFamily="34" charset="0"/>
              </a:rPr>
              <a:t>electrical </a:t>
            </a:r>
            <a:r>
              <a:rPr lang="en-US" sz="3000" b="1" dirty="0">
                <a:solidFill>
                  <a:schemeClr val="bg1"/>
                </a:solidFill>
                <a:latin typeface="Arial" pitchFamily="34" charset="0"/>
                <a:cs typeface="Arial" pitchFamily="34" charset="0"/>
              </a:rPr>
              <a:t>appliances in the </a:t>
            </a:r>
            <a:r>
              <a:rPr lang="en-US" sz="3000" b="1" dirty="0" smtClean="0">
                <a:solidFill>
                  <a:schemeClr val="bg1"/>
                </a:solidFill>
                <a:latin typeface="Arial" pitchFamily="34" charset="0"/>
                <a:cs typeface="Arial" pitchFamily="34" charset="0"/>
              </a:rPr>
              <a:t>homes</a:t>
            </a:r>
          </a:p>
          <a:p>
            <a:pPr marL="1431925" indent="-1431925" algn="just">
              <a:lnSpc>
                <a:spcPts val="3700"/>
              </a:lnSpc>
              <a:spcBef>
                <a:spcPts val="1200"/>
              </a:spcBef>
              <a:spcAft>
                <a:spcPts val="600"/>
              </a:spcAft>
            </a:pPr>
            <a:r>
              <a:rPr lang="en-US" sz="3000" b="1" dirty="0" smtClean="0">
                <a:solidFill>
                  <a:schemeClr val="bg1"/>
                </a:solidFill>
                <a:latin typeface="Arial" pitchFamily="34" charset="0"/>
                <a:cs typeface="Arial" pitchFamily="34" charset="0"/>
              </a:rPr>
              <a:t>C</a:t>
            </a:r>
            <a:r>
              <a:rPr lang="en-US" sz="3000" b="1" dirty="0">
                <a:solidFill>
                  <a:schemeClr val="bg1"/>
                </a:solidFill>
                <a:latin typeface="Arial" pitchFamily="34" charset="0"/>
                <a:cs typeface="Arial" pitchFamily="34" charset="0"/>
              </a:rPr>
              <a:t>. </a:t>
            </a:r>
            <a:r>
              <a:rPr lang="en-US" sz="3000" dirty="0" smtClean="0">
                <a:solidFill>
                  <a:schemeClr val="bg1"/>
                </a:solidFill>
                <a:latin typeface="Arial" pitchFamily="34" charset="0"/>
                <a:cs typeface="Arial" pitchFamily="34" charset="0"/>
              </a:rPr>
              <a:t>____</a:t>
            </a:r>
            <a:r>
              <a:rPr lang="en-US" sz="3000" b="1" dirty="0" smtClean="0">
                <a:solidFill>
                  <a:schemeClr val="bg1"/>
                </a:solidFill>
                <a:latin typeface="Arial" pitchFamily="34" charset="0"/>
                <a:cs typeface="Arial" pitchFamily="34" charset="0"/>
              </a:rPr>
              <a:t> </a:t>
            </a:r>
            <a:r>
              <a:rPr lang="en-US" sz="3000" b="1" dirty="0">
                <a:solidFill>
                  <a:schemeClr val="bg1"/>
                </a:solidFill>
                <a:latin typeface="Arial" pitchFamily="34" charset="0"/>
                <a:cs typeface="Arial" pitchFamily="34" charset="0"/>
              </a:rPr>
              <a:t>means of </a:t>
            </a:r>
            <a:r>
              <a:rPr lang="en-US" sz="3000" b="1" dirty="0" smtClean="0">
                <a:solidFill>
                  <a:schemeClr val="bg1"/>
                </a:solidFill>
                <a:latin typeface="Arial" pitchFamily="34" charset="0"/>
                <a:cs typeface="Arial" pitchFamily="34" charset="0"/>
              </a:rPr>
              <a:t>transport</a:t>
            </a:r>
          </a:p>
          <a:p>
            <a:pPr marL="1431925" indent="-1431925" algn="just">
              <a:lnSpc>
                <a:spcPts val="3700"/>
              </a:lnSpc>
              <a:spcBef>
                <a:spcPts val="1200"/>
              </a:spcBef>
              <a:spcAft>
                <a:spcPts val="600"/>
              </a:spcAft>
            </a:pPr>
            <a:r>
              <a:rPr lang="en-US" sz="3000" b="1" dirty="0" smtClean="0">
                <a:solidFill>
                  <a:schemeClr val="bg1"/>
                </a:solidFill>
                <a:latin typeface="Arial" pitchFamily="34" charset="0"/>
                <a:cs typeface="Arial" pitchFamily="34" charset="0"/>
              </a:rPr>
              <a:t>D</a:t>
            </a:r>
            <a:r>
              <a:rPr lang="en-US" sz="3000" b="1" dirty="0">
                <a:solidFill>
                  <a:schemeClr val="bg1"/>
                </a:solidFill>
                <a:latin typeface="Arial" pitchFamily="34" charset="0"/>
                <a:cs typeface="Arial" pitchFamily="34" charset="0"/>
              </a:rPr>
              <a:t>. </a:t>
            </a:r>
            <a:r>
              <a:rPr lang="en-US" sz="3000" dirty="0" smtClean="0">
                <a:solidFill>
                  <a:schemeClr val="bg1"/>
                </a:solidFill>
                <a:latin typeface="Arial" pitchFamily="34" charset="0"/>
                <a:cs typeface="Arial" pitchFamily="34" charset="0"/>
              </a:rPr>
              <a:t>____</a:t>
            </a:r>
            <a:r>
              <a:rPr lang="en-US" sz="3000" b="1" dirty="0" smtClean="0">
                <a:solidFill>
                  <a:schemeClr val="bg1"/>
                </a:solidFill>
                <a:latin typeface="Arial" pitchFamily="34" charset="0"/>
                <a:cs typeface="Arial" pitchFamily="34" charset="0"/>
              </a:rPr>
              <a:t> entertainment</a:t>
            </a:r>
          </a:p>
          <a:p>
            <a:pPr marL="1431925" indent="-1431925" algn="just">
              <a:lnSpc>
                <a:spcPts val="3700"/>
              </a:lnSpc>
              <a:spcBef>
                <a:spcPts val="1200"/>
              </a:spcBef>
              <a:spcAft>
                <a:spcPts val="600"/>
              </a:spcAft>
            </a:pPr>
            <a:r>
              <a:rPr lang="en-US" sz="3000" b="1" dirty="0" smtClean="0">
                <a:solidFill>
                  <a:schemeClr val="bg1"/>
                </a:solidFill>
                <a:latin typeface="Arial" pitchFamily="34" charset="0"/>
                <a:cs typeface="Arial" pitchFamily="34" charset="0"/>
              </a:rPr>
              <a:t>E</a:t>
            </a:r>
            <a:r>
              <a:rPr lang="en-US" sz="3000" b="1" dirty="0">
                <a:solidFill>
                  <a:schemeClr val="bg1"/>
                </a:solidFill>
                <a:latin typeface="Arial" pitchFamily="34" charset="0"/>
                <a:cs typeface="Arial" pitchFamily="34" charset="0"/>
              </a:rPr>
              <a:t>. </a:t>
            </a:r>
            <a:r>
              <a:rPr lang="en-US" sz="3000" dirty="0" smtClean="0">
                <a:solidFill>
                  <a:schemeClr val="bg1"/>
                </a:solidFill>
                <a:latin typeface="Arial" pitchFamily="34" charset="0"/>
                <a:cs typeface="Arial" pitchFamily="34" charset="0"/>
              </a:rPr>
              <a:t>____</a:t>
            </a:r>
            <a:r>
              <a:rPr lang="en-US" sz="3000" b="1" dirty="0" smtClean="0">
                <a:solidFill>
                  <a:schemeClr val="bg1"/>
                </a:solidFill>
                <a:latin typeface="Arial" pitchFamily="34" charset="0"/>
                <a:cs typeface="Arial" pitchFamily="34" charset="0"/>
              </a:rPr>
              <a:t> school</a:t>
            </a:r>
          </a:p>
          <a:p>
            <a:pPr marL="1431925" indent="-1431925" algn="just">
              <a:lnSpc>
                <a:spcPts val="3700"/>
              </a:lnSpc>
              <a:spcBef>
                <a:spcPts val="1200"/>
              </a:spcBef>
              <a:spcAft>
                <a:spcPts val="600"/>
              </a:spcAft>
            </a:pPr>
            <a:r>
              <a:rPr lang="en-US" sz="3000" b="1" dirty="0" smtClean="0">
                <a:solidFill>
                  <a:schemeClr val="bg1"/>
                </a:solidFill>
                <a:latin typeface="Arial" pitchFamily="34" charset="0"/>
                <a:cs typeface="Arial" pitchFamily="34" charset="0"/>
              </a:rPr>
              <a:t>F</a:t>
            </a:r>
            <a:r>
              <a:rPr lang="en-US" sz="3000" b="1" dirty="0">
                <a:solidFill>
                  <a:schemeClr val="bg1"/>
                </a:solidFill>
                <a:latin typeface="Arial" pitchFamily="34" charset="0"/>
                <a:cs typeface="Arial" pitchFamily="34" charset="0"/>
              </a:rPr>
              <a:t>. </a:t>
            </a:r>
            <a:r>
              <a:rPr lang="en-US" sz="3000" dirty="0" smtClean="0">
                <a:solidFill>
                  <a:schemeClr val="bg1"/>
                </a:solidFill>
                <a:latin typeface="Arial" pitchFamily="34" charset="0"/>
                <a:cs typeface="Arial" pitchFamily="34" charset="0"/>
              </a:rPr>
              <a:t>____</a:t>
            </a:r>
            <a:r>
              <a:rPr lang="en-US" sz="3000" b="1" dirty="0" smtClean="0">
                <a:solidFill>
                  <a:schemeClr val="bg1"/>
                </a:solidFill>
                <a:latin typeface="Arial" pitchFamily="34" charset="0"/>
                <a:cs typeface="Arial" pitchFamily="34" charset="0"/>
              </a:rPr>
              <a:t> visitors</a:t>
            </a:r>
            <a:endParaRPr lang="en-US" sz="3000" b="1" dirty="0">
              <a:solidFill>
                <a:schemeClr val="bg1"/>
              </a:solidFill>
              <a:latin typeface="Arial" pitchFamily="34" charset="0"/>
              <a:cs typeface="Arial" pitchFamily="34" charset="0"/>
            </a:endParaRPr>
          </a:p>
        </p:txBody>
      </p:sp>
      <p:sp>
        <p:nvSpPr>
          <p:cNvPr id="20" name="Rectangle 19"/>
          <p:cNvSpPr/>
          <p:nvPr/>
        </p:nvSpPr>
        <p:spPr>
          <a:xfrm>
            <a:off x="3779912" y="2894464"/>
            <a:ext cx="588623" cy="707886"/>
          </a:xfrm>
          <a:prstGeom prst="rect">
            <a:avLst/>
          </a:prstGeom>
        </p:spPr>
        <p:txBody>
          <a:bodyPr wrap="none">
            <a:spAutoFit/>
          </a:bodyPr>
          <a:lstStyle/>
          <a:p>
            <a:r>
              <a:rPr lang="en-US" sz="4000" b="1" dirty="0">
                <a:solidFill>
                  <a:srgbClr val="FFFF00"/>
                </a:solidFill>
                <a:latin typeface="Arial" pitchFamily="34" charset="0"/>
                <a:cs typeface="Arial" pitchFamily="34" charset="0"/>
                <a:sym typeface="Wingdings"/>
              </a:rPr>
              <a:t></a:t>
            </a:r>
            <a:endParaRPr lang="en-US" sz="2800" dirty="0">
              <a:solidFill>
                <a:srgbClr val="FFFF00"/>
              </a:solidFill>
            </a:endParaRPr>
          </a:p>
        </p:txBody>
      </p:sp>
      <p:sp>
        <p:nvSpPr>
          <p:cNvPr id="24" name="Rectangle 23"/>
          <p:cNvSpPr/>
          <p:nvPr/>
        </p:nvSpPr>
        <p:spPr>
          <a:xfrm>
            <a:off x="3774567" y="4048005"/>
            <a:ext cx="588623" cy="707886"/>
          </a:xfrm>
          <a:prstGeom prst="rect">
            <a:avLst/>
          </a:prstGeom>
        </p:spPr>
        <p:txBody>
          <a:bodyPr wrap="none">
            <a:spAutoFit/>
          </a:bodyPr>
          <a:lstStyle/>
          <a:p>
            <a:r>
              <a:rPr lang="en-US" sz="4000" b="1" dirty="0">
                <a:solidFill>
                  <a:srgbClr val="FFFF00"/>
                </a:solidFill>
                <a:latin typeface="Arial" pitchFamily="34" charset="0"/>
                <a:cs typeface="Arial" pitchFamily="34" charset="0"/>
                <a:sym typeface="Wingdings"/>
              </a:rPr>
              <a:t></a:t>
            </a:r>
            <a:endParaRPr lang="en-US" sz="2800" dirty="0">
              <a:solidFill>
                <a:srgbClr val="FFFF00"/>
              </a:solidFill>
            </a:endParaRPr>
          </a:p>
        </p:txBody>
      </p:sp>
      <p:sp>
        <p:nvSpPr>
          <p:cNvPr id="25" name="Rectangle 24"/>
          <p:cNvSpPr/>
          <p:nvPr/>
        </p:nvSpPr>
        <p:spPr>
          <a:xfrm>
            <a:off x="3753982" y="5429984"/>
            <a:ext cx="588623" cy="707886"/>
          </a:xfrm>
          <a:prstGeom prst="rect">
            <a:avLst/>
          </a:prstGeom>
        </p:spPr>
        <p:txBody>
          <a:bodyPr wrap="none">
            <a:spAutoFit/>
          </a:bodyPr>
          <a:lstStyle/>
          <a:p>
            <a:r>
              <a:rPr lang="en-US" sz="4000" b="1" dirty="0">
                <a:solidFill>
                  <a:srgbClr val="FFFF00"/>
                </a:solidFill>
                <a:latin typeface="Arial" pitchFamily="34" charset="0"/>
                <a:cs typeface="Arial" pitchFamily="34" charset="0"/>
                <a:sym typeface="Wingdings"/>
              </a:rPr>
              <a:t></a:t>
            </a:r>
            <a:endParaRPr lang="en-US" sz="2800" dirty="0">
              <a:solidFill>
                <a:srgbClr val="FFFF00"/>
              </a:solidFill>
            </a:endParaRPr>
          </a:p>
        </p:txBody>
      </p:sp>
      <p:sp>
        <p:nvSpPr>
          <p:cNvPr id="26" name="Rectangle 25"/>
          <p:cNvSpPr/>
          <p:nvPr/>
        </p:nvSpPr>
        <p:spPr>
          <a:xfrm>
            <a:off x="3753981" y="6162258"/>
            <a:ext cx="588623" cy="707886"/>
          </a:xfrm>
          <a:prstGeom prst="rect">
            <a:avLst/>
          </a:prstGeom>
        </p:spPr>
        <p:txBody>
          <a:bodyPr wrap="none">
            <a:spAutoFit/>
          </a:bodyPr>
          <a:lstStyle/>
          <a:p>
            <a:r>
              <a:rPr lang="en-US" sz="4000" b="1" dirty="0">
                <a:solidFill>
                  <a:srgbClr val="FFFF00"/>
                </a:solidFill>
                <a:latin typeface="Arial" pitchFamily="34" charset="0"/>
                <a:cs typeface="Arial" pitchFamily="34" charset="0"/>
                <a:sym typeface="Wingdings"/>
              </a:rPr>
              <a:t></a:t>
            </a:r>
            <a:endParaRPr lang="en-US" sz="2800" dirty="0">
              <a:solidFill>
                <a:srgbClr val="FFFF00"/>
              </a:solidFill>
            </a:endParaRPr>
          </a:p>
        </p:txBody>
      </p:sp>
      <p:pic>
        <p:nvPicPr>
          <p:cNvPr id="3" name="track-14.mp3">
            <a:hlinkClick r:id="" action="ppaction://media"/>
          </p:cNvPr>
          <p:cNvPicPr>
            <a:picLocks noChangeAspect="1"/>
          </p:cNvPicPr>
          <p:nvPr>
            <a:videoFile r:link="rId1"/>
            <p:extLst>
              <p:ext uri="{DAA4B4D4-6D71-4841-9C94-3DE7FCFB9230}">
                <p14:media xmlns="" xmlns:p14="http://schemas.microsoft.com/office/powerpoint/2010/main" r:embed="rId6"/>
              </p:ext>
            </p:extLst>
          </p:nvPr>
        </p:nvPicPr>
        <p:blipFill>
          <a:blip r:embed="rId7" cstate="print"/>
          <a:stretch>
            <a:fillRect/>
          </a:stretch>
        </p:blipFill>
        <p:spPr>
          <a:xfrm>
            <a:off x="8100392" y="5958220"/>
            <a:ext cx="609600" cy="609600"/>
          </a:xfrm>
          <a:prstGeom prst="rect">
            <a:avLst/>
          </a:prstGeom>
        </p:spPr>
      </p:pic>
    </p:spTree>
    <p:extLst>
      <p:ext uri="{BB962C8B-B14F-4D97-AF65-F5344CB8AC3E}">
        <p14:creationId xmlns="" xmlns:p14="http://schemas.microsoft.com/office/powerpoint/2010/main" val="12559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101360" fill="hold"/>
                                        <p:tgtEl>
                                          <p:spTgt spid="3"/>
                                        </p:tgtEl>
                                      </p:cBhvr>
                                    </p:cmd>
                                  </p:childTnLst>
                                </p:cTn>
                              </p:par>
                            </p:childTnLst>
                          </p:cTn>
                        </p:par>
                      </p:childTnLst>
                    </p:cTn>
                  </p:par>
                </p:childTnLst>
              </p:cTn>
              <p:nextCondLst>
                <p:cond evt="onClick" delay="0">
                  <p:tgtEl>
                    <p:spTgt spid="3"/>
                  </p:tgtEl>
                </p:cond>
              </p:nextCondLst>
            </p:seq>
            <p:video>
              <p:cMediaNode vol="80000">
                <p:cTn id="28" fill="hold" display="0">
                  <p:stCondLst>
                    <p:cond delay="indefinite"/>
                  </p:stCondLst>
                  <p:endCondLst>
                    <p:cond evt="onStopAudio" delay="0">
                      <p:tgtEl>
                        <p:sldTgt/>
                      </p:tgtEl>
                    </p:cond>
                  </p:endCondLst>
                </p:cTn>
                <p:tgtEl>
                  <p:spTgt spid="3"/>
                </p:tgtEl>
              </p:cMediaNode>
            </p:video>
          </p:childTnLst>
        </p:cTn>
      </p:par>
    </p:tnLst>
    <p:bldLst>
      <p:bldP spid="20" grpId="0"/>
      <p:bldP spid="24" grpId="0"/>
      <p:bldP spid="25" grpId="0"/>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5536" y="0"/>
            <a:ext cx="9108464" cy="1015663"/>
          </a:xfrm>
          <a:prstGeom prst="rect">
            <a:avLst/>
          </a:prstGeom>
        </p:spPr>
        <p:txBody>
          <a:bodyPr wrap="square">
            <a:spAutoFit/>
          </a:bodyPr>
          <a:lstStyle/>
          <a:p>
            <a:pPr marL="442913" indent="-442913"/>
            <a:r>
              <a:rPr lang="en-US" sz="3000" b="1" dirty="0">
                <a:solidFill>
                  <a:srgbClr val="FF0000"/>
                </a:solidFill>
                <a:latin typeface="Arial" pitchFamily="34" charset="0"/>
                <a:cs typeface="Arial" pitchFamily="34" charset="0"/>
              </a:rPr>
              <a:t>2. Listen again and say if the sentences are true</a:t>
            </a:r>
            <a:br>
              <a:rPr lang="en-US" sz="3000" b="1" dirty="0">
                <a:solidFill>
                  <a:srgbClr val="FF0000"/>
                </a:solidFill>
                <a:latin typeface="Arial" pitchFamily="34" charset="0"/>
                <a:cs typeface="Arial" pitchFamily="34" charset="0"/>
              </a:rPr>
            </a:br>
            <a:r>
              <a:rPr lang="en-US" sz="3000" b="1" dirty="0">
                <a:solidFill>
                  <a:srgbClr val="FF0000"/>
                </a:solidFill>
                <a:latin typeface="Arial" pitchFamily="34" charset="0"/>
                <a:cs typeface="Arial" pitchFamily="34" charset="0"/>
              </a:rPr>
              <a:t>(T) or false (F). </a:t>
            </a:r>
          </a:p>
        </p:txBody>
      </p:sp>
      <p:sp>
        <p:nvSpPr>
          <p:cNvPr id="3" name="Rectangle 2"/>
          <p:cNvSpPr/>
          <p:nvPr/>
        </p:nvSpPr>
        <p:spPr>
          <a:xfrm>
            <a:off x="35535" y="1052736"/>
            <a:ext cx="8411881" cy="5645135"/>
          </a:xfrm>
          <a:prstGeom prst="rect">
            <a:avLst/>
          </a:prstGeom>
        </p:spPr>
        <p:txBody>
          <a:bodyPr wrap="square" lIns="36000" rIns="36000">
            <a:spAutoFit/>
          </a:bodyPr>
          <a:lstStyle/>
          <a:p>
            <a:pPr marL="442913" indent="-442913" algn="just">
              <a:lnSpc>
                <a:spcPts val="3900"/>
              </a:lnSpc>
            </a:pPr>
            <a:r>
              <a:rPr lang="en-US" sz="3000" b="1" dirty="0" smtClean="0">
                <a:solidFill>
                  <a:schemeClr val="bg1"/>
                </a:solidFill>
                <a:latin typeface="Arial" pitchFamily="34" charset="0"/>
                <a:cs typeface="Arial" pitchFamily="34" charset="0"/>
              </a:rPr>
              <a:t>1. Nobody </a:t>
            </a:r>
            <a:r>
              <a:rPr lang="en-US" sz="3000" b="1" dirty="0">
                <a:solidFill>
                  <a:schemeClr val="bg1"/>
                </a:solidFill>
                <a:latin typeface="Arial" pitchFamily="34" charset="0"/>
                <a:cs typeface="Arial" pitchFamily="34" charset="0"/>
              </a:rPr>
              <a:t>lives in an earthen house </a:t>
            </a:r>
            <a:r>
              <a:rPr lang="en-US" sz="3000" b="1" dirty="0" smtClean="0">
                <a:solidFill>
                  <a:schemeClr val="bg1"/>
                </a:solidFill>
                <a:latin typeface="Arial" pitchFamily="34" charset="0"/>
                <a:cs typeface="Arial" pitchFamily="34" charset="0"/>
              </a:rPr>
              <a:t>now.</a:t>
            </a:r>
          </a:p>
          <a:p>
            <a:pPr marL="442913" indent="-442913" algn="just">
              <a:lnSpc>
                <a:spcPts val="4300"/>
              </a:lnSpc>
            </a:pPr>
            <a:endParaRPr lang="en-US" sz="4000" b="1" dirty="0" smtClean="0">
              <a:solidFill>
                <a:schemeClr val="bg1"/>
              </a:solidFill>
              <a:latin typeface="Arial" pitchFamily="34" charset="0"/>
              <a:cs typeface="Arial" pitchFamily="34" charset="0"/>
            </a:endParaRPr>
          </a:p>
          <a:p>
            <a:pPr marL="442913" indent="-442913" algn="just">
              <a:lnSpc>
                <a:spcPts val="3900"/>
              </a:lnSpc>
            </a:pPr>
            <a:r>
              <a:rPr lang="en-US" sz="3000" b="1" dirty="0" smtClean="0">
                <a:solidFill>
                  <a:schemeClr val="bg1"/>
                </a:solidFill>
                <a:latin typeface="Arial" pitchFamily="34" charset="0"/>
                <a:cs typeface="Arial" pitchFamily="34" charset="0"/>
              </a:rPr>
              <a:t>2</a:t>
            </a:r>
            <a:r>
              <a:rPr lang="en-US" sz="3000" b="1" dirty="0">
                <a:solidFill>
                  <a:schemeClr val="bg1"/>
                </a:solidFill>
                <a:latin typeface="Arial" pitchFamily="34" charset="0"/>
                <a:cs typeface="Arial" pitchFamily="34" charset="0"/>
              </a:rPr>
              <a:t>. The village has electricity </a:t>
            </a:r>
            <a:r>
              <a:rPr lang="en-US" sz="3000" b="1" dirty="0" smtClean="0">
                <a:solidFill>
                  <a:schemeClr val="bg1"/>
                </a:solidFill>
                <a:latin typeface="Arial" pitchFamily="34" charset="0"/>
                <a:cs typeface="Arial" pitchFamily="34" charset="0"/>
              </a:rPr>
              <a:t>now.</a:t>
            </a:r>
          </a:p>
          <a:p>
            <a:pPr marL="442913" indent="-442913" algn="just">
              <a:lnSpc>
                <a:spcPts val="3900"/>
              </a:lnSpc>
            </a:pPr>
            <a:endParaRPr lang="en-US" sz="2000" b="1" dirty="0" smtClean="0">
              <a:solidFill>
                <a:schemeClr val="bg1"/>
              </a:solidFill>
              <a:latin typeface="Arial" pitchFamily="34" charset="0"/>
              <a:cs typeface="Arial" pitchFamily="34" charset="0"/>
            </a:endParaRPr>
          </a:p>
          <a:p>
            <a:pPr marL="442913" indent="-442913">
              <a:lnSpc>
                <a:spcPts val="3900"/>
              </a:lnSpc>
            </a:pPr>
            <a:r>
              <a:rPr lang="en-US" sz="3000" b="1" dirty="0" smtClean="0">
                <a:solidFill>
                  <a:schemeClr val="bg1"/>
                </a:solidFill>
                <a:latin typeface="Arial" pitchFamily="34" charset="0"/>
                <a:cs typeface="Arial" pitchFamily="34" charset="0"/>
              </a:rPr>
              <a:t>3.	</a:t>
            </a:r>
            <a:r>
              <a:rPr lang="en-US" sz="3000" b="1" spc="-40" dirty="0" smtClean="0">
                <a:solidFill>
                  <a:schemeClr val="bg1"/>
                </a:solidFill>
                <a:latin typeface="Arial" pitchFamily="34" charset="0"/>
                <a:cs typeface="Arial" pitchFamily="34" charset="0"/>
              </a:rPr>
              <a:t>Horses </a:t>
            </a:r>
            <a:r>
              <a:rPr lang="en-US" sz="3000" b="1" spc="-40" dirty="0">
                <a:solidFill>
                  <a:schemeClr val="bg1"/>
                </a:solidFill>
                <a:latin typeface="Arial" pitchFamily="34" charset="0"/>
                <a:cs typeface="Arial" pitchFamily="34" charset="0"/>
              </a:rPr>
              <a:t>are still the only means of transport </a:t>
            </a:r>
            <a:r>
              <a:rPr lang="en-US" sz="3000" b="1" dirty="0">
                <a:solidFill>
                  <a:schemeClr val="bg1"/>
                </a:solidFill>
                <a:latin typeface="Arial" pitchFamily="34" charset="0"/>
                <a:cs typeface="Arial" pitchFamily="34" charset="0"/>
              </a:rPr>
              <a:t>in </a:t>
            </a:r>
            <a:r>
              <a:rPr lang="en-US" sz="3000" b="1" dirty="0" smtClean="0">
                <a:solidFill>
                  <a:schemeClr val="bg1"/>
                </a:solidFill>
                <a:latin typeface="Arial" pitchFamily="34" charset="0"/>
                <a:cs typeface="Arial" pitchFamily="34" charset="0"/>
              </a:rPr>
              <a:t>the village.</a:t>
            </a:r>
          </a:p>
          <a:p>
            <a:pPr marL="442913" indent="-442913" algn="just">
              <a:lnSpc>
                <a:spcPts val="3900"/>
              </a:lnSpc>
            </a:pPr>
            <a:endParaRPr lang="en-US" sz="3000" b="1" dirty="0" smtClean="0">
              <a:solidFill>
                <a:schemeClr val="bg1"/>
              </a:solidFill>
              <a:latin typeface="Arial" pitchFamily="34" charset="0"/>
              <a:cs typeface="Arial" pitchFamily="34" charset="0"/>
            </a:endParaRPr>
          </a:p>
          <a:p>
            <a:pPr marL="442913" indent="-442913" algn="just">
              <a:lnSpc>
                <a:spcPts val="3900"/>
              </a:lnSpc>
            </a:pPr>
            <a:endParaRPr lang="en-US" sz="3000" b="1" dirty="0">
              <a:solidFill>
                <a:schemeClr val="bg1"/>
              </a:solidFill>
              <a:latin typeface="Arial" pitchFamily="34" charset="0"/>
              <a:cs typeface="Arial" pitchFamily="34" charset="0"/>
            </a:endParaRPr>
          </a:p>
          <a:p>
            <a:pPr marL="442913" indent="-442913" algn="just">
              <a:lnSpc>
                <a:spcPts val="3900"/>
              </a:lnSpc>
            </a:pPr>
            <a:r>
              <a:rPr lang="en-US" sz="3000" b="1" dirty="0" smtClean="0">
                <a:solidFill>
                  <a:schemeClr val="bg1"/>
                </a:solidFill>
                <a:latin typeface="Arial" pitchFamily="34" charset="0"/>
                <a:cs typeface="Arial" pitchFamily="34" charset="0"/>
              </a:rPr>
              <a:t>4</a:t>
            </a:r>
            <a:r>
              <a:rPr lang="en-US" sz="3000" b="1" dirty="0">
                <a:solidFill>
                  <a:schemeClr val="bg1"/>
                </a:solidFill>
                <a:latin typeface="Arial" pitchFamily="34" charset="0"/>
                <a:cs typeface="Arial" pitchFamily="34" charset="0"/>
              </a:rPr>
              <a:t>. </a:t>
            </a:r>
            <a:r>
              <a:rPr lang="en-US" sz="3000" b="1" spc="-100" dirty="0">
                <a:solidFill>
                  <a:schemeClr val="bg1"/>
                </a:solidFill>
                <a:latin typeface="Arial" pitchFamily="34" charset="0"/>
                <a:cs typeface="Arial" pitchFamily="34" charset="0"/>
              </a:rPr>
              <a:t>The children used to go a long way to </a:t>
            </a:r>
            <a:r>
              <a:rPr lang="en-US" sz="3000" b="1" spc="-100" dirty="0" smtClean="0">
                <a:solidFill>
                  <a:schemeClr val="bg1"/>
                </a:solidFill>
                <a:latin typeface="Arial" pitchFamily="34" charset="0"/>
                <a:cs typeface="Arial" pitchFamily="34" charset="0"/>
              </a:rPr>
              <a:t>school.</a:t>
            </a:r>
          </a:p>
          <a:p>
            <a:pPr marL="442913" indent="-442913" algn="just">
              <a:lnSpc>
                <a:spcPts val="3900"/>
              </a:lnSpc>
            </a:pPr>
            <a:endParaRPr lang="en-US" sz="3000" b="1" dirty="0" smtClean="0">
              <a:solidFill>
                <a:schemeClr val="bg1"/>
              </a:solidFill>
              <a:latin typeface="Arial" pitchFamily="34" charset="0"/>
              <a:cs typeface="Arial" pitchFamily="34" charset="0"/>
            </a:endParaRPr>
          </a:p>
          <a:p>
            <a:pPr marL="442913" indent="-442913" algn="just">
              <a:lnSpc>
                <a:spcPts val="3900"/>
              </a:lnSpc>
            </a:pPr>
            <a:r>
              <a:rPr lang="en-US" sz="3000" b="1" dirty="0" smtClean="0">
                <a:solidFill>
                  <a:schemeClr val="bg1"/>
                </a:solidFill>
                <a:latin typeface="Arial" pitchFamily="34" charset="0"/>
                <a:cs typeface="Arial" pitchFamily="34" charset="0"/>
              </a:rPr>
              <a:t>5</a:t>
            </a:r>
            <a:r>
              <a:rPr lang="en-US" sz="3000" b="1" dirty="0">
                <a:solidFill>
                  <a:schemeClr val="bg1"/>
                </a:solidFill>
                <a:latin typeface="Arial" pitchFamily="34" charset="0"/>
                <a:cs typeface="Arial" pitchFamily="34" charset="0"/>
              </a:rPr>
              <a:t>. More visitors are coming to see them. </a:t>
            </a:r>
          </a:p>
        </p:txBody>
      </p:sp>
      <p:sp>
        <p:nvSpPr>
          <p:cNvPr id="6" name="Hexagon 5"/>
          <p:cNvSpPr/>
          <p:nvPr/>
        </p:nvSpPr>
        <p:spPr>
          <a:xfrm>
            <a:off x="8388424" y="1129209"/>
            <a:ext cx="720080" cy="576064"/>
          </a:xfrm>
          <a:prstGeom prst="hexagon">
            <a:avLst/>
          </a:prstGeom>
          <a:solidFill>
            <a:srgbClr val="305480"/>
          </a:solid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dirty="0">
                <a:solidFill>
                  <a:srgbClr val="FFFF00"/>
                </a:solidFill>
              </a:rPr>
              <a:t>F</a:t>
            </a:r>
            <a:endParaRPr lang="en-US" b="1" dirty="0">
              <a:solidFill>
                <a:srgbClr val="FFFF00"/>
              </a:solidFill>
            </a:endParaRPr>
          </a:p>
        </p:txBody>
      </p:sp>
      <p:sp>
        <p:nvSpPr>
          <p:cNvPr id="7" name="Hexagon 6"/>
          <p:cNvSpPr/>
          <p:nvPr/>
        </p:nvSpPr>
        <p:spPr>
          <a:xfrm>
            <a:off x="8377087" y="2132856"/>
            <a:ext cx="720080" cy="576064"/>
          </a:xfrm>
          <a:prstGeom prst="hexagon">
            <a:avLst/>
          </a:prstGeom>
          <a:solidFill>
            <a:srgbClr val="305480"/>
          </a:solid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dirty="0" smtClean="0">
                <a:solidFill>
                  <a:srgbClr val="FFFF00"/>
                </a:solidFill>
              </a:rPr>
              <a:t>T</a:t>
            </a:r>
            <a:endParaRPr lang="en-US" b="1" dirty="0">
              <a:solidFill>
                <a:srgbClr val="FFFF00"/>
              </a:solidFill>
            </a:endParaRPr>
          </a:p>
        </p:txBody>
      </p:sp>
      <p:sp>
        <p:nvSpPr>
          <p:cNvPr id="8" name="Hexagon 7"/>
          <p:cNvSpPr/>
          <p:nvPr/>
        </p:nvSpPr>
        <p:spPr>
          <a:xfrm>
            <a:off x="8364071" y="3117669"/>
            <a:ext cx="720080" cy="576064"/>
          </a:xfrm>
          <a:prstGeom prst="hexagon">
            <a:avLst/>
          </a:prstGeom>
          <a:solidFill>
            <a:srgbClr val="305480"/>
          </a:solid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dirty="0">
                <a:solidFill>
                  <a:srgbClr val="FFFF00"/>
                </a:solidFill>
              </a:rPr>
              <a:t>F</a:t>
            </a:r>
            <a:endParaRPr lang="en-US" b="1" dirty="0">
              <a:solidFill>
                <a:srgbClr val="FFFF00"/>
              </a:solidFill>
            </a:endParaRPr>
          </a:p>
        </p:txBody>
      </p:sp>
      <p:sp>
        <p:nvSpPr>
          <p:cNvPr id="9" name="Hexagon 8"/>
          <p:cNvSpPr/>
          <p:nvPr/>
        </p:nvSpPr>
        <p:spPr>
          <a:xfrm>
            <a:off x="8364071" y="5085184"/>
            <a:ext cx="720080" cy="576064"/>
          </a:xfrm>
          <a:prstGeom prst="hexagon">
            <a:avLst/>
          </a:prstGeom>
          <a:solidFill>
            <a:srgbClr val="305480"/>
          </a:solid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dirty="0" smtClean="0">
                <a:solidFill>
                  <a:srgbClr val="FFFF00"/>
                </a:solidFill>
              </a:rPr>
              <a:t>T</a:t>
            </a:r>
            <a:endParaRPr lang="en-US" b="1" dirty="0">
              <a:solidFill>
                <a:srgbClr val="FFFF00"/>
              </a:solidFill>
            </a:endParaRPr>
          </a:p>
        </p:txBody>
      </p:sp>
      <p:sp>
        <p:nvSpPr>
          <p:cNvPr id="10" name="Hexagon 9"/>
          <p:cNvSpPr/>
          <p:nvPr/>
        </p:nvSpPr>
        <p:spPr>
          <a:xfrm>
            <a:off x="8364071" y="6093296"/>
            <a:ext cx="720080" cy="576064"/>
          </a:xfrm>
          <a:prstGeom prst="hexagon">
            <a:avLst/>
          </a:prstGeom>
          <a:solidFill>
            <a:srgbClr val="305480"/>
          </a:solid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dirty="0" smtClean="0">
                <a:solidFill>
                  <a:srgbClr val="FFFF00"/>
                </a:solidFill>
              </a:rPr>
              <a:t>T</a:t>
            </a:r>
            <a:endParaRPr lang="en-US" b="1" dirty="0">
              <a:solidFill>
                <a:srgbClr val="FFFF00"/>
              </a:solidFill>
            </a:endParaRPr>
          </a:p>
        </p:txBody>
      </p:sp>
      <p:sp>
        <p:nvSpPr>
          <p:cNvPr id="11" name="Rectangle 10"/>
          <p:cNvSpPr/>
          <p:nvPr/>
        </p:nvSpPr>
        <p:spPr>
          <a:xfrm>
            <a:off x="395536" y="1634426"/>
            <a:ext cx="8051881" cy="430887"/>
          </a:xfrm>
          <a:prstGeom prst="rect">
            <a:avLst/>
          </a:prstGeom>
        </p:spPr>
        <p:txBody>
          <a:bodyPr wrap="square">
            <a:spAutoFit/>
          </a:bodyPr>
          <a:lstStyle/>
          <a:p>
            <a:r>
              <a:rPr lang="en-US" sz="2200" b="1" i="1" u="sng" spc="-100" dirty="0">
                <a:solidFill>
                  <a:srgbClr val="FFFF00"/>
                </a:solidFill>
                <a:latin typeface="Arial" panose="020B0604020202020204" pitchFamily="34" charset="0"/>
                <a:cs typeface="Arial" panose="020B0604020202020204" pitchFamily="34" charset="0"/>
              </a:rPr>
              <a:t>Some villagers </a:t>
            </a:r>
            <a:r>
              <a:rPr lang="en-US" sz="2200" b="1" i="1" spc="-100" dirty="0">
                <a:solidFill>
                  <a:srgbClr val="FFFF00"/>
                </a:solidFill>
                <a:latin typeface="Arial" panose="020B0604020202020204" pitchFamily="34" charset="0"/>
                <a:cs typeface="Arial" panose="020B0604020202020204" pitchFamily="34" charset="0"/>
              </a:rPr>
              <a:t>now live in brick houses instead of earthen ones. </a:t>
            </a:r>
            <a:endParaRPr lang="en-US" sz="2200" i="1" spc="-100" dirty="0">
              <a:solidFill>
                <a:srgbClr val="FFFF00"/>
              </a:solidFill>
            </a:endParaRPr>
          </a:p>
        </p:txBody>
      </p:sp>
      <p:sp>
        <p:nvSpPr>
          <p:cNvPr id="12" name="Rectangle 11"/>
          <p:cNvSpPr/>
          <p:nvPr/>
        </p:nvSpPr>
        <p:spPr>
          <a:xfrm>
            <a:off x="431560" y="4228987"/>
            <a:ext cx="7596824" cy="769441"/>
          </a:xfrm>
          <a:prstGeom prst="rect">
            <a:avLst/>
          </a:prstGeom>
        </p:spPr>
        <p:txBody>
          <a:bodyPr wrap="square">
            <a:spAutoFit/>
          </a:bodyPr>
          <a:lstStyle/>
          <a:p>
            <a:r>
              <a:rPr lang="en-US" sz="2200" b="1" i="1" spc="-100" dirty="0">
                <a:solidFill>
                  <a:srgbClr val="FFFF00"/>
                </a:solidFill>
                <a:latin typeface="Arial" panose="020B0604020202020204" pitchFamily="34" charset="0"/>
                <a:cs typeface="Arial" panose="020B0604020202020204" pitchFamily="34" charset="0"/>
              </a:rPr>
              <a:t>More villagers are using motorcycles for transport instead of riding a horse or </a:t>
            </a:r>
            <a:r>
              <a:rPr lang="en-US" sz="2200" b="1" i="1" spc="-100" dirty="0" smtClean="0">
                <a:solidFill>
                  <a:srgbClr val="FFFF00"/>
                </a:solidFill>
                <a:latin typeface="Arial" panose="020B0604020202020204" pitchFamily="34" charset="0"/>
                <a:cs typeface="Arial" panose="020B0604020202020204" pitchFamily="34" charset="0"/>
              </a:rPr>
              <a:t>walking.</a:t>
            </a:r>
            <a:endParaRPr lang="en-US" sz="2200" b="1" i="1" spc="-100" dirty="0">
              <a:solidFill>
                <a:srgbClr val="FFFF00"/>
              </a:solidFill>
              <a:latin typeface="Arial" panose="020B0604020202020204" pitchFamily="34" charset="0"/>
              <a:cs typeface="Arial" panose="020B0604020202020204" pitchFamily="34" charset="0"/>
            </a:endParaRPr>
          </a:p>
        </p:txBody>
      </p:sp>
      <p:pic>
        <p:nvPicPr>
          <p:cNvPr id="2" name="track-15.mp3">
            <a:hlinkClick r:id="" action="ppaction://media"/>
          </p:cNvPr>
          <p:cNvPicPr>
            <a:picLocks noChangeAspect="1"/>
          </p:cNvPicPr>
          <p:nvPr>
            <a:videoFile r:link="rId1"/>
            <p:extLst>
              <p:ext uri="{DAA4B4D4-6D71-4841-9C94-3DE7FCFB9230}">
                <p14:media xmlns="" xmlns:p14="http://schemas.microsoft.com/office/powerpoint/2010/main" r:embed="rId3"/>
              </p:ext>
            </p:extLst>
          </p:nvPr>
        </p:nvPicPr>
        <p:blipFill>
          <a:blip r:embed="rId4" cstate="print"/>
          <a:stretch>
            <a:fillRect/>
          </a:stretch>
        </p:blipFill>
        <p:spPr>
          <a:xfrm>
            <a:off x="8324742" y="443136"/>
            <a:ext cx="609600" cy="609600"/>
          </a:xfrm>
          <a:prstGeom prst="rect">
            <a:avLst/>
          </a:prstGeom>
        </p:spPr>
      </p:pic>
    </p:spTree>
    <p:extLst>
      <p:ext uri="{BB962C8B-B14F-4D97-AF65-F5344CB8AC3E}">
        <p14:creationId xmlns="" xmlns:p14="http://schemas.microsoft.com/office/powerpoint/2010/main" val="187449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2"/>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98356" fill="hold"/>
                                        <p:tgtEl>
                                          <p:spTgt spid="2"/>
                                        </p:tgtEl>
                                      </p:cBhvr>
                                    </p:cmd>
                                  </p:childTnLst>
                                </p:cTn>
                              </p:par>
                            </p:childTnLst>
                          </p:cTn>
                        </p:par>
                      </p:childTnLst>
                    </p:cTn>
                  </p:par>
                </p:childTnLst>
              </p:cTn>
              <p:nextCondLst>
                <p:cond evt="onClick" delay="0">
                  <p:tgtEl>
                    <p:spTgt spid="2"/>
                  </p:tgtEl>
                </p:cond>
              </p:nextCondLst>
            </p:seq>
            <p:video>
              <p:cMediaNode vol="80000">
                <p:cTn id="43" fill="hold" display="0">
                  <p:stCondLst>
                    <p:cond delay="indefinite"/>
                  </p:stCondLst>
                  <p:endCondLst>
                    <p:cond evt="onStopAudio" delay="0">
                      <p:tgtEl>
                        <p:sldTgt/>
                      </p:tgtEl>
                    </p:cond>
                  </p:endCondLst>
                </p:cTn>
                <p:tgtEl>
                  <p:spTgt spid="2"/>
                </p:tgtEl>
              </p:cMediaNode>
            </p:video>
          </p:childTnLst>
        </p:cTn>
      </p:par>
    </p:tnLst>
    <p:bldLst>
      <p:bldP spid="6" grpId="0" animBg="1"/>
      <p:bldP spid="7" grpId="0" animBg="1"/>
      <p:bldP spid="8" grpId="0" animBg="1"/>
      <p:bldP spid="9" grpId="0" animBg="1"/>
      <p:bldP spid="10" grpId="0" animBg="1"/>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9808"/>
            <a:ext cx="9144000" cy="1077218"/>
          </a:xfrm>
          <a:prstGeom prst="rect">
            <a:avLst/>
          </a:prstGeom>
        </p:spPr>
        <p:txBody>
          <a:bodyPr wrap="square">
            <a:spAutoFit/>
          </a:bodyPr>
          <a:lstStyle/>
          <a:p>
            <a:pPr marL="442913" indent="-442913"/>
            <a:r>
              <a:rPr lang="vi-VN" sz="3200" b="1" dirty="0">
                <a:solidFill>
                  <a:srgbClr val="FF0000"/>
                </a:solidFill>
              </a:rPr>
              <a:t>3. </a:t>
            </a:r>
            <a:r>
              <a:rPr lang="en-US" sz="3200" b="1" dirty="0">
                <a:solidFill>
                  <a:srgbClr val="FF0000"/>
                </a:solidFill>
                <a:latin typeface="Arial" panose="020B0604020202020204" pitchFamily="34" charset="0"/>
                <a:cs typeface="Arial" panose="020B0604020202020204" pitchFamily="34" charset="0"/>
              </a:rPr>
              <a:t>Listen again and answer the questions in</a:t>
            </a:r>
            <a:br>
              <a:rPr lang="en-US" sz="3200" b="1" dirty="0">
                <a:solidFill>
                  <a:srgbClr val="FF0000"/>
                </a:solidFill>
                <a:latin typeface="Arial" panose="020B0604020202020204" pitchFamily="34" charset="0"/>
                <a:cs typeface="Arial" panose="020B0604020202020204" pitchFamily="34" charset="0"/>
              </a:rPr>
            </a:br>
            <a:r>
              <a:rPr lang="en-US" sz="3200" b="1" dirty="0">
                <a:solidFill>
                  <a:srgbClr val="FF0000"/>
                </a:solidFill>
                <a:latin typeface="Arial" panose="020B0604020202020204" pitchFamily="34" charset="0"/>
                <a:cs typeface="Arial" panose="020B0604020202020204" pitchFamily="34" charset="0"/>
              </a:rPr>
              <a:t>no more than FOUR words.</a:t>
            </a:r>
          </a:p>
        </p:txBody>
      </p:sp>
      <p:sp>
        <p:nvSpPr>
          <p:cNvPr id="3" name="Rectangle 2"/>
          <p:cNvSpPr/>
          <p:nvPr/>
        </p:nvSpPr>
        <p:spPr>
          <a:xfrm>
            <a:off x="0" y="1268760"/>
            <a:ext cx="9144000" cy="4863832"/>
          </a:xfrm>
          <a:prstGeom prst="rect">
            <a:avLst/>
          </a:prstGeom>
        </p:spPr>
        <p:txBody>
          <a:bodyPr wrap="square" lIns="36000" rIns="36000">
            <a:spAutoFit/>
          </a:bodyPr>
          <a:lstStyle/>
          <a:p>
            <a:pPr marL="442913" indent="-442913" algn="just">
              <a:lnSpc>
                <a:spcPts val="3900"/>
              </a:lnSpc>
              <a:spcBef>
                <a:spcPts val="3000"/>
              </a:spcBef>
              <a:spcAft>
                <a:spcPts val="3000"/>
              </a:spcAft>
            </a:pPr>
            <a:r>
              <a:rPr lang="en-US" sz="3000" b="1" dirty="0" smtClean="0">
                <a:solidFill>
                  <a:schemeClr val="bg1"/>
                </a:solidFill>
                <a:latin typeface="Arial" pitchFamily="34" charset="0"/>
                <a:cs typeface="Arial" pitchFamily="34" charset="0"/>
              </a:rPr>
              <a:t>1. Who </a:t>
            </a:r>
            <a:r>
              <a:rPr lang="en-US" sz="3000" b="1" dirty="0">
                <a:solidFill>
                  <a:schemeClr val="bg1"/>
                </a:solidFill>
                <a:latin typeface="Arial" pitchFamily="34" charset="0"/>
                <a:cs typeface="Arial" pitchFamily="34" charset="0"/>
              </a:rPr>
              <a:t>often tells the boy stories about the </a:t>
            </a:r>
            <a:r>
              <a:rPr lang="en-US" sz="3000" b="1" dirty="0" smtClean="0">
                <a:solidFill>
                  <a:schemeClr val="bg1"/>
                </a:solidFill>
                <a:latin typeface="Arial" pitchFamily="34" charset="0"/>
                <a:cs typeface="Arial" pitchFamily="34" charset="0"/>
              </a:rPr>
              <a:t>past?</a:t>
            </a:r>
          </a:p>
          <a:p>
            <a:pPr marL="442913" indent="-442913" algn="just">
              <a:lnSpc>
                <a:spcPts val="3900"/>
              </a:lnSpc>
              <a:spcBef>
                <a:spcPts val="3000"/>
              </a:spcBef>
              <a:spcAft>
                <a:spcPts val="3000"/>
              </a:spcAft>
            </a:pPr>
            <a:r>
              <a:rPr lang="en-US" sz="3000" b="1" dirty="0" smtClean="0">
                <a:solidFill>
                  <a:schemeClr val="bg1"/>
                </a:solidFill>
                <a:latin typeface="Arial" pitchFamily="34" charset="0"/>
                <a:cs typeface="Arial" pitchFamily="34" charset="0"/>
              </a:rPr>
              <a:t>2</a:t>
            </a:r>
            <a:r>
              <a:rPr lang="en-US" sz="3000" b="1" dirty="0">
                <a:solidFill>
                  <a:schemeClr val="bg1"/>
                </a:solidFill>
                <a:latin typeface="Arial" pitchFamily="34" charset="0"/>
                <a:cs typeface="Arial" pitchFamily="34" charset="0"/>
              </a:rPr>
              <a:t>. What do the villagers now know more </a:t>
            </a:r>
            <a:r>
              <a:rPr lang="en-US" sz="3000" b="1" dirty="0" smtClean="0">
                <a:solidFill>
                  <a:schemeClr val="bg1"/>
                </a:solidFill>
                <a:latin typeface="Arial" pitchFamily="34" charset="0"/>
                <a:cs typeface="Arial" pitchFamily="34" charset="0"/>
              </a:rPr>
              <a:t>about?</a:t>
            </a:r>
          </a:p>
          <a:p>
            <a:pPr marL="442913" indent="-442913" algn="just">
              <a:lnSpc>
                <a:spcPts val="3900"/>
              </a:lnSpc>
              <a:spcBef>
                <a:spcPts val="3000"/>
              </a:spcBef>
              <a:spcAft>
                <a:spcPts val="3000"/>
              </a:spcAft>
            </a:pPr>
            <a:r>
              <a:rPr lang="en-US" sz="3000" b="1" dirty="0" smtClean="0">
                <a:solidFill>
                  <a:schemeClr val="bg1"/>
                </a:solidFill>
                <a:latin typeface="Arial" pitchFamily="34" charset="0"/>
                <a:cs typeface="Arial" pitchFamily="34" charset="0"/>
              </a:rPr>
              <a:t>3</a:t>
            </a:r>
            <a:r>
              <a:rPr lang="en-US" sz="3000" b="1" dirty="0">
                <a:solidFill>
                  <a:schemeClr val="bg1"/>
                </a:solidFill>
                <a:latin typeface="Arial" pitchFamily="34" charset="0"/>
                <a:cs typeface="Arial" pitchFamily="34" charset="0"/>
              </a:rPr>
              <a:t>. Where is the new </a:t>
            </a:r>
            <a:r>
              <a:rPr lang="en-US" sz="3000" b="1" dirty="0" smtClean="0">
                <a:solidFill>
                  <a:schemeClr val="bg1"/>
                </a:solidFill>
                <a:latin typeface="Arial" pitchFamily="34" charset="0"/>
                <a:cs typeface="Arial" pitchFamily="34" charset="0"/>
              </a:rPr>
              <a:t>school?</a:t>
            </a:r>
          </a:p>
          <a:p>
            <a:pPr marL="442913" indent="-442913" algn="just">
              <a:lnSpc>
                <a:spcPts val="3900"/>
              </a:lnSpc>
              <a:spcBef>
                <a:spcPts val="3000"/>
              </a:spcBef>
              <a:spcAft>
                <a:spcPts val="3000"/>
              </a:spcAft>
            </a:pPr>
            <a:r>
              <a:rPr lang="en-US" sz="3000" b="1" dirty="0" smtClean="0">
                <a:solidFill>
                  <a:schemeClr val="bg1"/>
                </a:solidFill>
                <a:latin typeface="Arial" pitchFamily="34" charset="0"/>
                <a:cs typeface="Arial" pitchFamily="34" charset="0"/>
              </a:rPr>
              <a:t>4</a:t>
            </a:r>
            <a:r>
              <a:rPr lang="en-US" sz="3000" b="1" dirty="0">
                <a:solidFill>
                  <a:schemeClr val="bg1"/>
                </a:solidFill>
                <a:latin typeface="Arial" pitchFamily="34" charset="0"/>
                <a:cs typeface="Arial" pitchFamily="34" charset="0"/>
              </a:rPr>
              <a:t>. What do the visitors want to experience in </a:t>
            </a:r>
            <a:r>
              <a:rPr lang="en-US" sz="3000" b="1" dirty="0" smtClean="0">
                <a:solidFill>
                  <a:schemeClr val="bg1"/>
                </a:solidFill>
                <a:latin typeface="Arial" pitchFamily="34" charset="0"/>
                <a:cs typeface="Arial" pitchFamily="34" charset="0"/>
              </a:rPr>
              <a:t>the village</a:t>
            </a:r>
            <a:r>
              <a:rPr lang="en-US" sz="3000" b="1" dirty="0">
                <a:solidFill>
                  <a:schemeClr val="bg1"/>
                </a:solidFill>
                <a:latin typeface="Arial" pitchFamily="34" charset="0"/>
                <a:cs typeface="Arial" pitchFamily="34" charset="0"/>
              </a:rPr>
              <a:t>?</a:t>
            </a:r>
          </a:p>
        </p:txBody>
      </p:sp>
      <p:sp>
        <p:nvSpPr>
          <p:cNvPr id="4" name="Rectangle 3"/>
          <p:cNvSpPr/>
          <p:nvPr/>
        </p:nvSpPr>
        <p:spPr>
          <a:xfrm>
            <a:off x="395536" y="6156593"/>
            <a:ext cx="3456384" cy="584775"/>
          </a:xfrm>
          <a:prstGeom prst="rect">
            <a:avLst/>
          </a:prstGeom>
        </p:spPr>
        <p:txBody>
          <a:bodyPr wrap="square">
            <a:spAutoFit/>
          </a:bodyPr>
          <a:lstStyle/>
          <a:p>
            <a:r>
              <a:rPr lang="en-US" sz="3200" b="1" dirty="0" smtClean="0">
                <a:solidFill>
                  <a:srgbClr val="FFFF00"/>
                </a:solidFill>
                <a:latin typeface="Arial" panose="020B0604020202020204" pitchFamily="34" charset="0"/>
                <a:cs typeface="Arial" panose="020B0604020202020204" pitchFamily="34" charset="0"/>
              </a:rPr>
              <a:t>The country life</a:t>
            </a:r>
            <a:endParaRPr lang="en-US" sz="3200" b="1" dirty="0">
              <a:solidFill>
                <a:srgbClr val="FFFF00"/>
              </a:solidFill>
              <a:latin typeface="Arial" panose="020B0604020202020204" pitchFamily="34" charset="0"/>
              <a:cs typeface="Arial" panose="020B0604020202020204" pitchFamily="34" charset="0"/>
            </a:endParaRPr>
          </a:p>
        </p:txBody>
      </p:sp>
      <p:sp>
        <p:nvSpPr>
          <p:cNvPr id="5" name="Rectangle 4"/>
          <p:cNvSpPr/>
          <p:nvPr/>
        </p:nvSpPr>
        <p:spPr>
          <a:xfrm>
            <a:off x="395536" y="1844824"/>
            <a:ext cx="2592288" cy="584775"/>
          </a:xfrm>
          <a:prstGeom prst="rect">
            <a:avLst/>
          </a:prstGeom>
        </p:spPr>
        <p:txBody>
          <a:bodyPr wrap="square">
            <a:spAutoFit/>
          </a:bodyPr>
          <a:lstStyle/>
          <a:p>
            <a:r>
              <a:rPr lang="en-US" sz="3200" b="1" dirty="0">
                <a:solidFill>
                  <a:srgbClr val="FFFF00"/>
                </a:solidFill>
                <a:latin typeface="Arial" panose="020B0604020202020204" pitchFamily="34" charset="0"/>
                <a:cs typeface="Arial" panose="020B0604020202020204" pitchFamily="34" charset="0"/>
              </a:rPr>
              <a:t>His </a:t>
            </a:r>
            <a:r>
              <a:rPr lang="en-US" sz="3200" b="1" dirty="0" smtClean="0">
                <a:solidFill>
                  <a:srgbClr val="FFFF00"/>
                </a:solidFill>
                <a:latin typeface="Arial" panose="020B0604020202020204" pitchFamily="34" charset="0"/>
                <a:cs typeface="Arial" panose="020B0604020202020204" pitchFamily="34" charset="0"/>
              </a:rPr>
              <a:t>parents</a:t>
            </a:r>
            <a:endParaRPr lang="en-US" dirty="0"/>
          </a:p>
        </p:txBody>
      </p:sp>
      <p:sp>
        <p:nvSpPr>
          <p:cNvPr id="6" name="Rectangle 5"/>
          <p:cNvSpPr/>
          <p:nvPr/>
        </p:nvSpPr>
        <p:spPr>
          <a:xfrm>
            <a:off x="395536" y="3127337"/>
            <a:ext cx="5184576" cy="584775"/>
          </a:xfrm>
          <a:prstGeom prst="rect">
            <a:avLst/>
          </a:prstGeom>
        </p:spPr>
        <p:txBody>
          <a:bodyPr wrap="square">
            <a:spAutoFit/>
          </a:bodyPr>
          <a:lstStyle/>
          <a:p>
            <a:pPr lvl="0"/>
            <a:r>
              <a:rPr lang="en-US" sz="3200" b="1" dirty="0">
                <a:solidFill>
                  <a:srgbClr val="FFFF00"/>
                </a:solidFill>
                <a:latin typeface="Arial" panose="020B0604020202020204" pitchFamily="34" charset="0"/>
                <a:cs typeface="Arial" panose="020B0604020202020204" pitchFamily="34" charset="0"/>
              </a:rPr>
              <a:t>Life outside their </a:t>
            </a:r>
            <a:r>
              <a:rPr lang="en-US" sz="3200" b="1" dirty="0" smtClean="0">
                <a:solidFill>
                  <a:srgbClr val="FFFF00"/>
                </a:solidFill>
                <a:latin typeface="Arial" panose="020B0604020202020204" pitchFamily="34" charset="0"/>
                <a:cs typeface="Arial" panose="020B0604020202020204" pitchFamily="34" charset="0"/>
              </a:rPr>
              <a:t>village</a:t>
            </a:r>
            <a:endParaRPr lang="en-US" sz="3200" b="1" dirty="0">
              <a:solidFill>
                <a:srgbClr val="FFFF00"/>
              </a:solidFill>
              <a:latin typeface="Arial" panose="020B0604020202020204" pitchFamily="34" charset="0"/>
              <a:cs typeface="Arial" panose="020B0604020202020204" pitchFamily="34" charset="0"/>
            </a:endParaRPr>
          </a:p>
        </p:txBody>
      </p:sp>
      <p:sp>
        <p:nvSpPr>
          <p:cNvPr id="7" name="Rectangle 6"/>
          <p:cNvSpPr/>
          <p:nvPr/>
        </p:nvSpPr>
        <p:spPr>
          <a:xfrm>
            <a:off x="395536" y="4437112"/>
            <a:ext cx="5184576" cy="584775"/>
          </a:xfrm>
          <a:prstGeom prst="rect">
            <a:avLst/>
          </a:prstGeom>
        </p:spPr>
        <p:txBody>
          <a:bodyPr wrap="square">
            <a:spAutoFit/>
          </a:bodyPr>
          <a:lstStyle/>
          <a:p>
            <a:r>
              <a:rPr lang="en-US" sz="3200" b="1" dirty="0" smtClean="0">
                <a:solidFill>
                  <a:srgbClr val="FFFF00"/>
                </a:solidFill>
                <a:latin typeface="Arial" panose="020B0604020202020204" pitchFamily="34" charset="0"/>
                <a:cs typeface="Arial" panose="020B0604020202020204" pitchFamily="34" charset="0"/>
              </a:rPr>
              <a:t>Nearby / </a:t>
            </a:r>
            <a:r>
              <a:rPr lang="en-US" sz="3200" b="1" dirty="0">
                <a:solidFill>
                  <a:srgbClr val="FFFF00"/>
                </a:solidFill>
                <a:latin typeface="Arial" panose="020B0604020202020204" pitchFamily="34" charset="0"/>
                <a:cs typeface="Arial" panose="020B0604020202020204" pitchFamily="34" charset="0"/>
              </a:rPr>
              <a:t>Near the </a:t>
            </a:r>
            <a:r>
              <a:rPr lang="en-US" sz="3200" b="1" dirty="0" smtClean="0">
                <a:solidFill>
                  <a:srgbClr val="FFFF00"/>
                </a:solidFill>
                <a:latin typeface="Arial" panose="020B0604020202020204" pitchFamily="34" charset="0"/>
                <a:cs typeface="Arial" panose="020B0604020202020204" pitchFamily="34" charset="0"/>
              </a:rPr>
              <a:t>village </a:t>
            </a:r>
            <a:endParaRPr lang="en-US" dirty="0"/>
          </a:p>
        </p:txBody>
      </p:sp>
      <p:pic>
        <p:nvPicPr>
          <p:cNvPr id="8" name="track-16.mp3">
            <a:hlinkClick r:id="" action="ppaction://media"/>
          </p:cNvPr>
          <p:cNvPicPr>
            <a:picLocks noChangeAspect="1"/>
          </p:cNvPicPr>
          <p:nvPr>
            <a:videoFile r:link="rId1"/>
            <p:extLst>
              <p:ext uri="{DAA4B4D4-6D71-4841-9C94-3DE7FCFB9230}">
                <p14:media xmlns="" xmlns:p14="http://schemas.microsoft.com/office/powerpoint/2010/main" r:embed="rId3"/>
              </p:ext>
            </p:extLst>
          </p:nvPr>
        </p:nvPicPr>
        <p:blipFill>
          <a:blip r:embed="rId4" cstate="print"/>
          <a:stretch>
            <a:fillRect/>
          </a:stretch>
        </p:blipFill>
        <p:spPr>
          <a:xfrm>
            <a:off x="8244408" y="6021288"/>
            <a:ext cx="609600" cy="609600"/>
          </a:xfrm>
          <a:prstGeom prst="rect">
            <a:avLst/>
          </a:prstGeom>
        </p:spPr>
      </p:pic>
    </p:spTree>
    <p:extLst>
      <p:ext uri="{BB962C8B-B14F-4D97-AF65-F5344CB8AC3E}">
        <p14:creationId xmlns="" xmlns:p14="http://schemas.microsoft.com/office/powerpoint/2010/main" val="1223676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8"/>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100681" fill="hold"/>
                                        <p:tgtEl>
                                          <p:spTgt spid="8"/>
                                        </p:tgtEl>
                                      </p:cBhvr>
                                    </p:cmd>
                                  </p:childTnLst>
                                </p:cTn>
                              </p:par>
                            </p:childTnLst>
                          </p:cTn>
                        </p:par>
                      </p:childTnLst>
                    </p:cTn>
                  </p:par>
                </p:childTnLst>
              </p:cTn>
              <p:nextCondLst>
                <p:cond evt="onClick" delay="0">
                  <p:tgtEl>
                    <p:spTgt spid="8"/>
                  </p:tgtEl>
                </p:cond>
              </p:nextCondLst>
            </p:seq>
            <p:video>
              <p:cMediaNode vol="80000">
                <p:cTn id="28" fill="hold" display="0">
                  <p:stCondLst>
                    <p:cond delay="indefinite"/>
                  </p:stCondLst>
                  <p:endCondLst>
                    <p:cond evt="onStopAudio" delay="0">
                      <p:tgtEl>
                        <p:sldTgt/>
                      </p:tgtEl>
                    </p:cond>
                  </p:endCondLst>
                </p:cTn>
                <p:tgtEl>
                  <p:spTgt spid="8"/>
                </p:tgtEl>
              </p:cMediaNode>
            </p:video>
          </p:childTnLst>
        </p:cTn>
      </p:par>
    </p:tnLst>
    <p:bldLst>
      <p:bldP spid="4" grpId="0"/>
      <p:bldP spid="5" grpId="0"/>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96" y="-14748"/>
            <a:ext cx="9144000" cy="6914713"/>
          </a:xfrm>
          <a:prstGeom prst="rect">
            <a:avLst/>
          </a:prstGeom>
        </p:spPr>
        <p:txBody>
          <a:bodyPr wrap="square">
            <a:spAutoFit/>
          </a:bodyPr>
          <a:lstStyle/>
          <a:p>
            <a:pPr algn="just">
              <a:lnSpc>
                <a:spcPts val="3800"/>
              </a:lnSpc>
            </a:pPr>
            <a:r>
              <a:rPr lang="en-US" sz="2600" b="1" i="1" dirty="0" smtClean="0">
                <a:solidFill>
                  <a:srgbClr val="00FF00"/>
                </a:solidFill>
                <a:latin typeface="Arial" pitchFamily="34" charset="0"/>
                <a:cs typeface="Arial" pitchFamily="34" charset="0"/>
              </a:rPr>
              <a:t>Audio script: </a:t>
            </a:r>
            <a:r>
              <a:rPr lang="en-US" sz="3200" b="1" spc="60" dirty="0" smtClean="0">
                <a:solidFill>
                  <a:schemeClr val="bg1"/>
                </a:solidFill>
                <a:latin typeface="Franklin Gothic Medium Cond" panose="020B0606030402020204" pitchFamily="34" charset="0"/>
                <a:cs typeface="Arial" panose="020B0604020202020204" pitchFamily="34" charset="0"/>
              </a:rPr>
              <a:t>I </a:t>
            </a:r>
            <a:r>
              <a:rPr lang="en-US" sz="3200" b="1" spc="60" dirty="0">
                <a:solidFill>
                  <a:schemeClr val="bg1"/>
                </a:solidFill>
                <a:latin typeface="Franklin Gothic Medium Cond" panose="020B0606030402020204" pitchFamily="34" charset="0"/>
                <a:cs typeface="Arial" panose="020B0604020202020204" pitchFamily="34" charset="0"/>
              </a:rPr>
              <a:t>live in a mountain village. My parents often tell me stories about their life in the past. It’s not much </a:t>
            </a:r>
            <a:r>
              <a:rPr lang="en-US" sz="3200" b="1" spc="60" dirty="0" smtClean="0">
                <a:solidFill>
                  <a:schemeClr val="bg1"/>
                </a:solidFill>
                <a:latin typeface="Franklin Gothic Medium Cond" panose="020B0606030402020204" pitchFamily="34" charset="0"/>
                <a:cs typeface="Arial" panose="020B0604020202020204" pitchFamily="34" charset="0"/>
              </a:rPr>
              <a:t>like the </a:t>
            </a:r>
            <a:r>
              <a:rPr lang="en-US" sz="3200" b="1" spc="60" dirty="0">
                <a:solidFill>
                  <a:schemeClr val="bg1"/>
                </a:solidFill>
                <a:latin typeface="Franklin Gothic Medium Cond" panose="020B0606030402020204" pitchFamily="34" charset="0"/>
                <a:cs typeface="Arial" panose="020B0604020202020204" pitchFamily="34" charset="0"/>
              </a:rPr>
              <a:t>village I can see </a:t>
            </a:r>
            <a:r>
              <a:rPr lang="en-US" sz="3200" b="1" spc="60" dirty="0" smtClean="0">
                <a:solidFill>
                  <a:schemeClr val="bg1"/>
                </a:solidFill>
                <a:latin typeface="Franklin Gothic Medium Cond" panose="020B0606030402020204" pitchFamily="34" charset="0"/>
                <a:cs typeface="Arial" panose="020B0604020202020204" pitchFamily="34" charset="0"/>
              </a:rPr>
              <a:t>nowadays. Some </a:t>
            </a:r>
            <a:r>
              <a:rPr lang="en-US" sz="3200" b="1" spc="60" dirty="0">
                <a:solidFill>
                  <a:schemeClr val="bg1"/>
                </a:solidFill>
                <a:latin typeface="Franklin Gothic Medium Cond" panose="020B0606030402020204" pitchFamily="34" charset="0"/>
                <a:cs typeface="Arial" panose="020B0604020202020204" pitchFamily="34" charset="0"/>
              </a:rPr>
              <a:t>villagers now live in brick houses instead of earthen ones. Our houses are better equipped </a:t>
            </a:r>
            <a:r>
              <a:rPr lang="en-US" sz="3200" b="1" spc="60" dirty="0" smtClean="0">
                <a:solidFill>
                  <a:schemeClr val="bg1"/>
                </a:solidFill>
                <a:latin typeface="Franklin Gothic Medium Cond" panose="020B0606030402020204" pitchFamily="34" charset="0"/>
                <a:cs typeface="Arial" panose="020B0604020202020204" pitchFamily="34" charset="0"/>
              </a:rPr>
              <a:t>with electric </a:t>
            </a:r>
            <a:r>
              <a:rPr lang="en-US" sz="3200" b="1" spc="60" dirty="0">
                <a:solidFill>
                  <a:schemeClr val="bg1"/>
                </a:solidFill>
                <a:latin typeface="Franklin Gothic Medium Cond" panose="020B0606030402020204" pitchFamily="34" charset="0"/>
                <a:cs typeface="Arial" panose="020B0604020202020204" pitchFamily="34" charset="0"/>
              </a:rPr>
              <a:t>fans and TVs. Thanks to the TV, we now know more about </a:t>
            </a:r>
            <a:r>
              <a:rPr lang="en-US" sz="3200" b="1" spc="60" dirty="0" smtClean="0">
                <a:solidFill>
                  <a:schemeClr val="bg1"/>
                </a:solidFill>
                <a:latin typeface="Franklin Gothic Medium Cond" panose="020B0606030402020204" pitchFamily="34" charset="0"/>
                <a:cs typeface="Arial" panose="020B0604020202020204" pitchFamily="34" charset="0"/>
              </a:rPr>
              <a:t>life outside </a:t>
            </a:r>
            <a:r>
              <a:rPr lang="en-US" sz="3200" b="1" spc="60" dirty="0">
                <a:solidFill>
                  <a:schemeClr val="bg1"/>
                </a:solidFill>
                <a:latin typeface="Franklin Gothic Medium Cond" panose="020B0606030402020204" pitchFamily="34" charset="0"/>
                <a:cs typeface="Arial" panose="020B0604020202020204" pitchFamily="34" charset="0"/>
              </a:rPr>
              <a:t>our village. We don’t use </a:t>
            </a:r>
            <a:r>
              <a:rPr lang="en-US" sz="3200" b="1" spc="60" dirty="0" smtClean="0">
                <a:solidFill>
                  <a:schemeClr val="bg1"/>
                </a:solidFill>
                <a:latin typeface="Franklin Gothic Medium Cond" panose="020B0606030402020204" pitchFamily="34" charset="0"/>
                <a:cs typeface="Arial" panose="020B0604020202020204" pitchFamily="34" charset="0"/>
              </a:rPr>
              <a:t>oil lamps </a:t>
            </a:r>
            <a:r>
              <a:rPr lang="en-US" sz="3200" b="1" spc="60" dirty="0">
                <a:solidFill>
                  <a:schemeClr val="bg1"/>
                </a:solidFill>
                <a:latin typeface="Franklin Gothic Medium Cond" panose="020B0606030402020204" pitchFamily="34" charset="0"/>
                <a:cs typeface="Arial" panose="020B0604020202020204" pitchFamily="34" charset="0"/>
              </a:rPr>
              <a:t>any more. We have electric lights which are </a:t>
            </a:r>
            <a:r>
              <a:rPr lang="en-US" sz="3200" b="1" spc="60" dirty="0" smtClean="0">
                <a:solidFill>
                  <a:schemeClr val="bg1"/>
                </a:solidFill>
                <a:latin typeface="Franklin Gothic Medium Cond" panose="020B0606030402020204" pitchFamily="34" charset="0"/>
                <a:cs typeface="Arial" panose="020B0604020202020204" pitchFamily="34" charset="0"/>
              </a:rPr>
              <a:t>much brighter</a:t>
            </a:r>
            <a:r>
              <a:rPr lang="en-US" sz="3200" b="1" spc="60" dirty="0">
                <a:solidFill>
                  <a:schemeClr val="bg1"/>
                </a:solidFill>
                <a:latin typeface="Franklin Gothic Medium Cond" panose="020B0606030402020204" pitchFamily="34" charset="0"/>
                <a:cs typeface="Arial" panose="020B0604020202020204" pitchFamily="34" charset="0"/>
              </a:rPr>
              <a:t>. More villagers are using </a:t>
            </a:r>
            <a:r>
              <a:rPr lang="en-US" sz="3200" b="1" spc="60" dirty="0" smtClean="0">
                <a:solidFill>
                  <a:schemeClr val="bg1"/>
                </a:solidFill>
                <a:latin typeface="Franklin Gothic Medium Cond" panose="020B0606030402020204" pitchFamily="34" charset="0"/>
                <a:cs typeface="Arial" panose="020B0604020202020204" pitchFamily="34" charset="0"/>
              </a:rPr>
              <a:t>motorcycles for </a:t>
            </a:r>
            <a:r>
              <a:rPr lang="en-US" sz="3200" b="1" spc="60" dirty="0">
                <a:solidFill>
                  <a:schemeClr val="bg1"/>
                </a:solidFill>
                <a:latin typeface="Franklin Gothic Medium Cond" panose="020B0606030402020204" pitchFamily="34" charset="0"/>
                <a:cs typeface="Arial" panose="020B0604020202020204" pitchFamily="34" charset="0"/>
              </a:rPr>
              <a:t>transport instead of riding a horse or walking. We – village children – no longer have to walk a </a:t>
            </a:r>
            <a:r>
              <a:rPr lang="en-US" sz="3200" b="1" spc="60" dirty="0" smtClean="0">
                <a:solidFill>
                  <a:schemeClr val="bg1"/>
                </a:solidFill>
                <a:latin typeface="Franklin Gothic Medium Cond" panose="020B0606030402020204" pitchFamily="34" charset="0"/>
                <a:cs typeface="Arial" panose="020B0604020202020204" pitchFamily="34" charset="0"/>
              </a:rPr>
              <a:t>long way </a:t>
            </a:r>
            <a:r>
              <a:rPr lang="en-US" sz="3200" b="1" spc="60" dirty="0">
                <a:solidFill>
                  <a:schemeClr val="bg1"/>
                </a:solidFill>
                <a:latin typeface="Franklin Gothic Medium Cond" panose="020B0606030402020204" pitchFamily="34" charset="0"/>
                <a:cs typeface="Arial" panose="020B0604020202020204" pitchFamily="34" charset="0"/>
              </a:rPr>
              <a:t>and cross a stream to get to school, which </a:t>
            </a:r>
            <a:r>
              <a:rPr lang="en-US" sz="3200" b="1" spc="60" dirty="0" smtClean="0">
                <a:solidFill>
                  <a:schemeClr val="bg1"/>
                </a:solidFill>
                <a:latin typeface="Franklin Gothic Medium Cond" panose="020B0606030402020204" pitchFamily="34" charset="0"/>
                <a:cs typeface="Arial" panose="020B0604020202020204" pitchFamily="34" charset="0"/>
              </a:rPr>
              <a:t>is dangerous </a:t>
            </a:r>
            <a:r>
              <a:rPr lang="en-US" sz="3200" b="1" spc="60" dirty="0">
                <a:solidFill>
                  <a:schemeClr val="bg1"/>
                </a:solidFill>
                <a:latin typeface="Franklin Gothic Medium Cond" panose="020B0606030402020204" pitchFamily="34" charset="0"/>
                <a:cs typeface="Arial" panose="020B0604020202020204" pitchFamily="34" charset="0"/>
              </a:rPr>
              <a:t>in the rainy season. Now there’s a </a:t>
            </a:r>
            <a:r>
              <a:rPr lang="en-US" sz="3200" b="1" spc="60" dirty="0" smtClean="0">
                <a:solidFill>
                  <a:schemeClr val="bg1"/>
                </a:solidFill>
                <a:latin typeface="Franklin Gothic Medium Cond" panose="020B0606030402020204" pitchFamily="34" charset="0"/>
                <a:cs typeface="Arial" panose="020B0604020202020204" pitchFamily="34" charset="0"/>
              </a:rPr>
              <a:t>new school nearby</a:t>
            </a:r>
            <a:r>
              <a:rPr lang="en-US" sz="3200" b="1" spc="60" dirty="0">
                <a:solidFill>
                  <a:schemeClr val="bg1"/>
                </a:solidFill>
                <a:latin typeface="Franklin Gothic Medium Cond" panose="020B0606030402020204" pitchFamily="34" charset="0"/>
                <a:cs typeface="Arial" panose="020B0604020202020204" pitchFamily="34" charset="0"/>
              </a:rPr>
              <a:t>. We also have more visitors from </a:t>
            </a:r>
            <a:r>
              <a:rPr lang="en-US" sz="3200" b="1" spc="60" dirty="0" smtClean="0">
                <a:solidFill>
                  <a:schemeClr val="bg1"/>
                </a:solidFill>
                <a:latin typeface="Franklin Gothic Medium Cond" panose="020B0606030402020204" pitchFamily="34" charset="0"/>
                <a:cs typeface="Arial" panose="020B0604020202020204" pitchFamily="34" charset="0"/>
              </a:rPr>
              <a:t>the city</a:t>
            </a:r>
            <a:r>
              <a:rPr lang="en-US" sz="3200" b="1" spc="60" dirty="0">
                <a:solidFill>
                  <a:schemeClr val="bg1"/>
                </a:solidFill>
                <a:latin typeface="Franklin Gothic Medium Cond" panose="020B0606030402020204" pitchFamily="34" charset="0"/>
                <a:cs typeface="Arial" panose="020B0604020202020204" pitchFamily="34" charset="0"/>
              </a:rPr>
              <a:t>. They come to experience our way of life. </a:t>
            </a:r>
          </a:p>
        </p:txBody>
      </p:sp>
      <p:pic>
        <p:nvPicPr>
          <p:cNvPr id="3" name="track-14 cut.mp3">
            <a:hlinkClick r:id="" action="ppaction://media"/>
          </p:cNvPr>
          <p:cNvPicPr>
            <a:picLocks noChangeAspect="1"/>
          </p:cNvPicPr>
          <p:nvPr>
            <a:videoFile r:link="rId1"/>
            <p:extLst>
              <p:ext uri="{DAA4B4D4-6D71-4841-9C94-3DE7FCFB9230}">
                <p14:media xmlns="" xmlns:p14="http://schemas.microsoft.com/office/powerpoint/2010/main" r:embed="rId3"/>
              </p:ext>
            </p:extLst>
          </p:nvPr>
        </p:nvPicPr>
        <p:blipFill>
          <a:blip r:embed="rId4" cstate="print"/>
          <a:stretch>
            <a:fillRect/>
          </a:stretch>
        </p:blipFill>
        <p:spPr>
          <a:xfrm>
            <a:off x="8244408" y="6248400"/>
            <a:ext cx="609600" cy="609600"/>
          </a:xfrm>
          <a:prstGeom prst="rect">
            <a:avLst/>
          </a:prstGeom>
        </p:spPr>
      </p:pic>
    </p:spTree>
    <p:extLst>
      <p:ext uri="{BB962C8B-B14F-4D97-AF65-F5344CB8AC3E}">
        <p14:creationId xmlns="" xmlns:p14="http://schemas.microsoft.com/office/powerpoint/2010/main" val="31233426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473"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theme/theme1.xml><?xml version="1.0" encoding="utf-8"?>
<a:theme xmlns:a="http://schemas.openxmlformats.org/drawingml/2006/main" name="Unit 02 Life in the Countryside Lesson 6 Skills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Unit 02 Life in the Countryside Lesson 6 Skills 2</Template>
  <TotalTime>77</TotalTime>
  <Words>1293</Words>
  <Application>Microsoft Office PowerPoint</Application>
  <PresentationFormat>On-screen Show (4:3)</PresentationFormat>
  <Paragraphs>147</Paragraphs>
  <Slides>19</Slides>
  <Notes>1</Notes>
  <HiddenSlides>0</HiddenSlides>
  <MMClips>5</MMClips>
  <ScaleCrop>false</ScaleCrop>
  <HeadingPairs>
    <vt:vector size="4" baseType="variant">
      <vt:variant>
        <vt:lpstr>Theme</vt:lpstr>
      </vt:variant>
      <vt:variant>
        <vt:i4>2</vt:i4>
      </vt:variant>
      <vt:variant>
        <vt:lpstr>Slide Titles</vt:lpstr>
      </vt:variant>
      <vt:variant>
        <vt:i4>19</vt:i4>
      </vt:variant>
    </vt:vector>
  </HeadingPairs>
  <TitlesOfParts>
    <vt:vector size="21" baseType="lpstr">
      <vt:lpstr>Unit 02 Life in the Countryside Lesson 6 Skills 2</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Dương Quang Minh</dc:creator>
  <cp:keywords>ANH 8</cp:keywords>
  <cp:lastModifiedBy>Lenovo</cp:lastModifiedBy>
  <cp:revision>12</cp:revision>
  <dcterms:created xsi:type="dcterms:W3CDTF">2018-08-24T14:28:26Z</dcterms:created>
  <dcterms:modified xsi:type="dcterms:W3CDTF">2021-10-04T08:37:50Z</dcterms:modified>
  <cp:category>THCS TỊNH PHONG</cp:category>
</cp:coreProperties>
</file>