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8" r:id="rId2"/>
    <p:sldId id="261" r:id="rId3"/>
    <p:sldId id="263" r:id="rId4"/>
    <p:sldId id="264" r:id="rId5"/>
    <p:sldId id="262" r:id="rId6"/>
    <p:sldId id="294" r:id="rId7"/>
    <p:sldId id="293" r:id="rId8"/>
    <p:sldId id="265" r:id="rId9"/>
    <p:sldId id="267" r:id="rId10"/>
    <p:sldId id="274" r:id="rId11"/>
    <p:sldId id="269" r:id="rId12"/>
    <p:sldId id="270" r:id="rId13"/>
    <p:sldId id="271" r:id="rId14"/>
    <p:sldId id="272" r:id="rId15"/>
    <p:sldId id="273" r:id="rId16"/>
    <p:sldId id="295" r:id="rId17"/>
    <p:sldId id="278" r:id="rId18"/>
    <p:sldId id="280" r:id="rId19"/>
    <p:sldId id="281" r:id="rId20"/>
    <p:sldId id="282" r:id="rId21"/>
    <p:sldId id="283" r:id="rId22"/>
    <p:sldId id="296" r:id="rId23"/>
    <p:sldId id="298" r:id="rId24"/>
    <p:sldId id="299" r:id="rId25"/>
    <p:sldId id="304" r:id="rId26"/>
    <p:sldId id="305" r:id="rId27"/>
    <p:sldId id="306" r:id="rId28"/>
    <p:sldId id="307" r:id="rId29"/>
    <p:sldId id="310" r:id="rId30"/>
    <p:sldId id="312" r:id="rId31"/>
    <p:sldId id="314" r:id="rId32"/>
    <p:sldId id="315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DM Sans Bold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Kiểu Có chủ đề 2 - Màu chủ đề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3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CB0A1-065D-439F-B104-CFB79F2C3462}" type="datetimeFigureOut">
              <a:rPr lang="en-US" smtClean="0"/>
              <a:t>22/12/06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7B034-BE94-4501-8675-71D243C0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1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22/12/06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22/12/06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.svg"/><Relationship Id="rId18" Type="http://schemas.openxmlformats.org/officeDocument/2006/relationships/image" Target="../media/image16.svg"/><Relationship Id="rId3" Type="http://schemas.openxmlformats.org/officeDocument/2006/relationships/image" Target="../media/image32.svg"/><Relationship Id="rId7" Type="http://schemas.openxmlformats.org/officeDocument/2006/relationships/image" Target="../media/image8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6.svg"/><Relationship Id="rId5" Type="http://schemas.openxmlformats.org/officeDocument/2006/relationships/image" Target="../media/image2.svg"/><Relationship Id="rId15" Type="http://schemas.openxmlformats.org/officeDocument/2006/relationships/image" Target="../media/image20.sv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34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sv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28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8.svg"/><Relationship Id="rId5" Type="http://schemas.openxmlformats.org/officeDocument/2006/relationships/image" Target="../media/image36.svg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33.png"/><Relationship Id="rId9" Type="http://schemas.openxmlformats.org/officeDocument/2006/relationships/image" Target="../media/image16.sv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53.png"/><Relationship Id="rId12" Type="http://schemas.openxmlformats.org/officeDocument/2006/relationships/image" Target="../media/image16.svg"/><Relationship Id="rId17" Type="http://schemas.openxmlformats.org/officeDocument/2006/relationships/image" Target="../media/image8.png"/><Relationship Id="rId2" Type="http://schemas.openxmlformats.org/officeDocument/2006/relationships/image" Target="../media/image51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1.png"/><Relationship Id="rId5" Type="http://schemas.openxmlformats.org/officeDocument/2006/relationships/image" Target="../media/image52.png"/><Relationship Id="rId15" Type="http://schemas.openxmlformats.org/officeDocument/2006/relationships/image" Target="../media/image7.png"/><Relationship Id="rId10" Type="http://schemas.openxmlformats.org/officeDocument/2006/relationships/image" Target="../media/image40.svg"/><Relationship Id="rId19" Type="http://schemas.openxmlformats.org/officeDocument/2006/relationships/image" Target="../media/image9.png"/><Relationship Id="rId4" Type="http://schemas.openxmlformats.org/officeDocument/2006/relationships/image" Target="../media/image28.svg"/><Relationship Id="rId9" Type="http://schemas.openxmlformats.org/officeDocument/2006/relationships/image" Target="../media/image54.png"/><Relationship Id="rId1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20.svg"/><Relationship Id="rId2" Type="http://schemas.openxmlformats.org/officeDocument/2006/relationships/image" Target="../media/image55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6.svg"/><Relationship Id="rId10" Type="http://schemas.openxmlformats.org/officeDocument/2006/relationships/image" Target="../media/image18.svg"/><Relationship Id="rId4" Type="http://schemas.openxmlformats.org/officeDocument/2006/relationships/image" Target="../media/image32.sv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.sv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1.png"/><Relationship Id="rId3" Type="http://schemas.openxmlformats.org/officeDocument/2006/relationships/image" Target="../media/image10.svg"/><Relationship Id="rId7" Type="http://schemas.openxmlformats.org/officeDocument/2006/relationships/image" Target="../media/image16.svg"/><Relationship Id="rId12" Type="http://schemas.openxmlformats.org/officeDocument/2006/relationships/image" Target="../media/image18.svg"/><Relationship Id="rId17" Type="http://schemas.openxmlformats.org/officeDocument/2006/relationships/image" Target="../media/image63.png"/><Relationship Id="rId2" Type="http://schemas.openxmlformats.org/officeDocument/2006/relationships/image" Target="../media/image37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9.png"/><Relationship Id="rId5" Type="http://schemas.openxmlformats.org/officeDocument/2006/relationships/image" Target="../media/image30.svg"/><Relationship Id="rId15" Type="http://schemas.openxmlformats.org/officeDocument/2006/relationships/image" Target="../media/image28.svg"/><Relationship Id="rId10" Type="http://schemas.openxmlformats.org/officeDocument/2006/relationships/image" Target="../media/image8.png"/><Relationship Id="rId4" Type="http://schemas.openxmlformats.org/officeDocument/2006/relationships/image" Target="../media/image59.png"/><Relationship Id="rId9" Type="http://schemas.openxmlformats.org/officeDocument/2006/relationships/image" Target="../media/image20.sv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2.svg"/><Relationship Id="rId18" Type="http://schemas.openxmlformats.org/officeDocument/2006/relationships/image" Target="../media/image64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4.png"/><Relationship Id="rId17" Type="http://schemas.openxmlformats.org/officeDocument/2006/relationships/image" Target="../media/image46.svg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image" Target="../media/image18.svg"/><Relationship Id="rId15" Type="http://schemas.openxmlformats.org/officeDocument/2006/relationships/image" Target="../media/image44.svg"/><Relationship Id="rId10" Type="http://schemas.openxmlformats.org/officeDocument/2006/relationships/image" Target="../media/image7.png"/><Relationship Id="rId19" Type="http://schemas.openxmlformats.org/officeDocument/2006/relationships/image" Target="../media/image65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5.png"/><Relationship Id="rId18" Type="http://schemas.openxmlformats.org/officeDocument/2006/relationships/image" Target="../media/image63.svg"/><Relationship Id="rId3" Type="http://schemas.openxmlformats.org/officeDocument/2006/relationships/image" Target="../media/image18.svg"/><Relationship Id="rId21" Type="http://schemas.openxmlformats.org/officeDocument/2006/relationships/image" Target="../media/image49.png"/><Relationship Id="rId7" Type="http://schemas.openxmlformats.org/officeDocument/2006/relationships/image" Target="../media/image20.svg"/><Relationship Id="rId12" Type="http://schemas.openxmlformats.org/officeDocument/2006/relationships/image" Target="../media/image50.svg"/><Relationship Id="rId17" Type="http://schemas.openxmlformats.org/officeDocument/2006/relationships/image" Target="../media/image66.png"/><Relationship Id="rId2" Type="http://schemas.openxmlformats.org/officeDocument/2006/relationships/image" Target="../media/image6.png"/><Relationship Id="rId16" Type="http://schemas.openxmlformats.org/officeDocument/2006/relationships/image" Target="../media/image48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59.svg"/><Relationship Id="rId15" Type="http://schemas.openxmlformats.org/officeDocument/2006/relationships/image" Target="../media/image46.png"/><Relationship Id="rId10" Type="http://schemas.openxmlformats.org/officeDocument/2006/relationships/image" Target="../media/image7.png"/><Relationship Id="rId19" Type="http://schemas.openxmlformats.org/officeDocument/2006/relationships/image" Target="../media/image67.png"/><Relationship Id="rId4" Type="http://schemas.openxmlformats.org/officeDocument/2006/relationships/image" Target="../media/image44.png"/><Relationship Id="rId9" Type="http://schemas.openxmlformats.org/officeDocument/2006/relationships/image" Target="../media/image13.png"/><Relationship Id="rId14" Type="http://schemas.openxmlformats.org/officeDocument/2006/relationships/image" Target="../media/image61.svg"/><Relationship Id="rId22" Type="http://schemas.openxmlformats.org/officeDocument/2006/relationships/image" Target="../media/image6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30.svg"/><Relationship Id="rId7" Type="http://schemas.openxmlformats.org/officeDocument/2006/relationships/image" Target="../media/image18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16.svg"/><Relationship Id="rId1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0.svg"/><Relationship Id="rId1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.png"/><Relationship Id="rId18" Type="http://schemas.openxmlformats.org/officeDocument/2006/relationships/image" Target="../media/image74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12" Type="http://schemas.openxmlformats.org/officeDocument/2006/relationships/image" Target="../media/image72.png"/><Relationship Id="rId17" Type="http://schemas.openxmlformats.org/officeDocument/2006/relationships/image" Target="../media/image73.png"/><Relationship Id="rId2" Type="http://schemas.openxmlformats.org/officeDocument/2006/relationships/image" Target="../media/image68.png"/><Relationship Id="rId16" Type="http://schemas.openxmlformats.org/officeDocument/2006/relationships/image" Target="../media/image20.sv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6.svg"/><Relationship Id="rId5" Type="http://schemas.openxmlformats.org/officeDocument/2006/relationships/image" Target="../media/image6.sv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2.png"/><Relationship Id="rId4" Type="http://schemas.openxmlformats.org/officeDocument/2006/relationships/image" Target="../media/image69.png"/><Relationship Id="rId9" Type="http://schemas.openxmlformats.org/officeDocument/2006/relationships/image" Target="../media/image14.svg"/><Relationship Id="rId1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28.svg"/><Relationship Id="rId7" Type="http://schemas.openxmlformats.org/officeDocument/2006/relationships/image" Target="../media/image40.svg"/><Relationship Id="rId12" Type="http://schemas.openxmlformats.org/officeDocument/2006/relationships/image" Target="../media/image8.png"/><Relationship Id="rId2" Type="http://schemas.openxmlformats.org/officeDocument/2006/relationships/image" Target="../media/image41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52.png"/><Relationship Id="rId9" Type="http://schemas.openxmlformats.org/officeDocument/2006/relationships/image" Target="../media/image18.sv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2.svg"/><Relationship Id="rId18" Type="http://schemas.openxmlformats.org/officeDocument/2006/relationships/image" Target="../media/image17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4.png"/><Relationship Id="rId17" Type="http://schemas.openxmlformats.org/officeDocument/2006/relationships/image" Target="../media/image44.svg"/><Relationship Id="rId2" Type="http://schemas.openxmlformats.org/officeDocument/2006/relationships/image" Target="../media/image1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image" Target="../media/image18.sv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46.sv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18.svg"/><Relationship Id="rId10" Type="http://schemas.openxmlformats.org/officeDocument/2006/relationships/image" Target="../media/image16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24.sv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1.svg"/><Relationship Id="rId7" Type="http://schemas.openxmlformats.org/officeDocument/2006/relationships/image" Target="../media/image100.svg"/><Relationship Id="rId12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280.svg"/><Relationship Id="rId5" Type="http://schemas.openxmlformats.org/officeDocument/2006/relationships/image" Target="../media/image41.svg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openxmlformats.org/officeDocument/2006/relationships/image" Target="../media/image26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00.svg"/><Relationship Id="rId7" Type="http://schemas.openxmlformats.org/officeDocument/2006/relationships/image" Target="../media/image420.svg"/><Relationship Id="rId12" Type="http://schemas.openxmlformats.org/officeDocument/2006/relationships/image" Target="../media/image90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40.svg"/><Relationship Id="rId5" Type="http://schemas.openxmlformats.org/officeDocument/2006/relationships/image" Target="../media/image400.svg"/><Relationship Id="rId10" Type="http://schemas.openxmlformats.org/officeDocument/2006/relationships/image" Target="../media/image89.png"/><Relationship Id="rId4" Type="http://schemas.openxmlformats.org/officeDocument/2006/relationships/image" Target="../media/image86.png"/><Relationship Id="rId9" Type="http://schemas.openxmlformats.org/officeDocument/2006/relationships/image" Target="../media/image44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7.svg"/><Relationship Id="rId7" Type="http://schemas.openxmlformats.org/officeDocument/2006/relationships/image" Target="../media/image240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41.sv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1.svg"/><Relationship Id="rId7" Type="http://schemas.openxmlformats.org/officeDocument/2006/relationships/image" Target="../media/image60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41.svg"/><Relationship Id="rId10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7" Type="http://schemas.openxmlformats.org/officeDocument/2006/relationships/image" Target="../media/image140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20.sv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80.svg"/><Relationship Id="rId7" Type="http://schemas.openxmlformats.org/officeDocument/2006/relationships/image" Target="../media/image41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220.svg"/><Relationship Id="rId4" Type="http://schemas.openxmlformats.org/officeDocument/2006/relationships/image" Target="../media/image100.png"/><Relationship Id="rId9" Type="http://schemas.openxmlformats.org/officeDocument/2006/relationships/image" Target="../media/image24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20.svg"/><Relationship Id="rId7" Type="http://schemas.openxmlformats.org/officeDocument/2006/relationships/image" Target="../media/image160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41.sv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3" Type="http://schemas.openxmlformats.org/officeDocument/2006/relationships/image" Target="../media/image48.svg"/><Relationship Id="rId7" Type="http://schemas.openxmlformats.org/officeDocument/2006/relationships/image" Target="../media/image18.svg"/><Relationship Id="rId12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0.svg"/><Relationship Id="rId10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openxmlformats.org/officeDocument/2006/relationships/image" Target="../media/image20.svg"/><Relationship Id="rId1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0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31.sv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1.svg"/><Relationship Id="rId7" Type="http://schemas.openxmlformats.org/officeDocument/2006/relationships/image" Target="../media/image120.svg"/><Relationship Id="rId12" Type="http://schemas.openxmlformats.org/officeDocument/2006/relationships/image" Target="../media/image1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220.svg"/><Relationship Id="rId5" Type="http://schemas.openxmlformats.org/officeDocument/2006/relationships/image" Target="../media/image140.svg"/><Relationship Id="rId10" Type="http://schemas.openxmlformats.org/officeDocument/2006/relationships/image" Target="../media/image110.png"/><Relationship Id="rId4" Type="http://schemas.openxmlformats.org/officeDocument/2006/relationships/image" Target="../media/image89.png"/><Relationship Id="rId9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svg"/><Relationship Id="rId18" Type="http://schemas.openxmlformats.org/officeDocument/2006/relationships/image" Target="../media/image31.pn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16.sv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8.svg"/><Relationship Id="rId18" Type="http://schemas.openxmlformats.org/officeDocument/2006/relationships/image" Target="../media/image9.png"/><Relationship Id="rId3" Type="http://schemas.openxmlformats.org/officeDocument/2006/relationships/image" Target="../media/image14.svg"/><Relationship Id="rId7" Type="http://schemas.openxmlformats.org/officeDocument/2006/relationships/image" Target="../media/image36.svg"/><Relationship Id="rId12" Type="http://schemas.openxmlformats.org/officeDocument/2006/relationships/image" Target="../media/image6.png"/><Relationship Id="rId17" Type="http://schemas.openxmlformats.org/officeDocument/2006/relationships/image" Target="../media/image12.png"/><Relationship Id="rId2" Type="http://schemas.openxmlformats.org/officeDocument/2006/relationships/image" Target="../media/image28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6.svg"/><Relationship Id="rId5" Type="http://schemas.openxmlformats.org/officeDocument/2006/relationships/image" Target="../media/image53.svg"/><Relationship Id="rId15" Type="http://schemas.openxmlformats.org/officeDocument/2006/relationships/image" Target="../media/image20.sv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1.pn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7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16.svg"/><Relationship Id="rId15" Type="http://schemas.openxmlformats.org/officeDocument/2006/relationships/image" Target="../media/image42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0.svg"/><Relationship Id="rId1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5.png"/><Relationship Id="rId18" Type="http://schemas.openxmlformats.org/officeDocument/2006/relationships/image" Target="../media/image63.svg"/><Relationship Id="rId3" Type="http://schemas.openxmlformats.org/officeDocument/2006/relationships/image" Target="../media/image18.svg"/><Relationship Id="rId21" Type="http://schemas.openxmlformats.org/officeDocument/2006/relationships/image" Target="../media/image49.png"/><Relationship Id="rId7" Type="http://schemas.openxmlformats.org/officeDocument/2006/relationships/image" Target="../media/image20.svg"/><Relationship Id="rId12" Type="http://schemas.openxmlformats.org/officeDocument/2006/relationships/image" Target="../media/image50.svg"/><Relationship Id="rId17" Type="http://schemas.openxmlformats.org/officeDocument/2006/relationships/image" Target="../media/image47.png"/><Relationship Id="rId2" Type="http://schemas.openxmlformats.org/officeDocument/2006/relationships/image" Target="../media/image6.png"/><Relationship Id="rId16" Type="http://schemas.openxmlformats.org/officeDocument/2006/relationships/image" Target="../media/image48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59.svg"/><Relationship Id="rId15" Type="http://schemas.openxmlformats.org/officeDocument/2006/relationships/image" Target="../media/image46.png"/><Relationship Id="rId10" Type="http://schemas.openxmlformats.org/officeDocument/2006/relationships/image" Target="../media/image7.png"/><Relationship Id="rId19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13.png"/><Relationship Id="rId14" Type="http://schemas.openxmlformats.org/officeDocument/2006/relationships/image" Target="../media/image61.svg"/><Relationship Id="rId22" Type="http://schemas.openxmlformats.org/officeDocument/2006/relationships/image" Target="../media/image6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19145" y="4457700"/>
            <a:ext cx="1027679" cy="2164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32900">
            <a:off x="1271787" y="7793267"/>
            <a:ext cx="1917849" cy="25491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076302" y="8268726"/>
            <a:ext cx="1783976" cy="19287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306800" y="1163329"/>
            <a:ext cx="2389945" cy="23529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921254">
            <a:off x="39265" y="407996"/>
            <a:ext cx="1875273" cy="18181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844816" y="1269675"/>
            <a:ext cx="261966" cy="2491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888515" y="5016950"/>
            <a:ext cx="466500" cy="4435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570417" y="8759656"/>
            <a:ext cx="324120" cy="3082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7623175" y="2266060"/>
            <a:ext cx="260916" cy="24810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791200" y="29354"/>
            <a:ext cx="466500" cy="4435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52600" y="6968508"/>
            <a:ext cx="369182" cy="3510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203216" y="906152"/>
            <a:ext cx="260916" cy="248108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E65A9BA-0AB8-2703-307D-A09DF0687969}"/>
              </a:ext>
            </a:extLst>
          </p:cNvPr>
          <p:cNvSpPr txBox="1"/>
          <p:nvPr/>
        </p:nvSpPr>
        <p:spPr>
          <a:xfrm>
            <a:off x="2631442" y="3692469"/>
            <a:ext cx="130248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8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QUEN VỚI PHẦN MỀM BẢNG TÍNH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447530">
            <a:off x="16500033" y="9122389"/>
            <a:ext cx="1705556" cy="69781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19025">
            <a:off x="16104173" y="1655806"/>
            <a:ext cx="1690134" cy="16386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270328" y="-28575"/>
            <a:ext cx="2686514" cy="23533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84670" y="8380483"/>
            <a:ext cx="463032" cy="44030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818783" y="1227914"/>
            <a:ext cx="261966" cy="24910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259300" y="3896465"/>
            <a:ext cx="466500" cy="44359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920005" y="9258300"/>
            <a:ext cx="223995" cy="21299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00983" y="7541178"/>
            <a:ext cx="397259" cy="37775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18783" y="7949730"/>
            <a:ext cx="260916" cy="24810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058519" y="769260"/>
            <a:ext cx="466500" cy="44359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807595" y="1607157"/>
            <a:ext cx="260916" cy="24810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AE853B3-5776-6B8F-D5A2-DEB59823D2D9}"/>
              </a:ext>
            </a:extLst>
          </p:cNvPr>
          <p:cNvSpPr txBox="1"/>
          <p:nvPr/>
        </p:nvSpPr>
        <p:spPr>
          <a:xfrm>
            <a:off x="2168857" y="2346721"/>
            <a:ext cx="13502296" cy="6011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(sheet).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(cell).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582DF03-1966-048F-E172-512253BA2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118" y="5194702"/>
            <a:ext cx="8847763" cy="4762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171152">
            <a:off x="16756836" y="44306"/>
            <a:ext cx="1508383" cy="198185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429330">
            <a:off x="424504" y="236671"/>
            <a:ext cx="1741994" cy="188337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4882071" y="7593369"/>
            <a:ext cx="2808564" cy="246028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813213">
            <a:off x="258395" y="6472691"/>
            <a:ext cx="2677715" cy="3823966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299359" y="9767146"/>
            <a:ext cx="463032" cy="44030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149996" y="271207"/>
            <a:ext cx="261966" cy="249106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337221" y="666274"/>
            <a:ext cx="466500" cy="44359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93259" y="6088116"/>
            <a:ext cx="260916" cy="24810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EC47787-4BD0-95FC-DD8B-02B92AF36031}"/>
              </a:ext>
            </a:extLst>
          </p:cNvPr>
          <p:cNvSpPr txBox="1"/>
          <p:nvPr/>
        </p:nvSpPr>
        <p:spPr>
          <a:xfrm>
            <a:off x="2062615" y="402401"/>
            <a:ext cx="922382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Ô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B512F02A-3774-A5B0-7504-0E2DEC445FC2}"/>
              </a:ext>
            </a:extLst>
          </p:cNvPr>
          <p:cNvSpPr txBox="1"/>
          <p:nvPr/>
        </p:nvSpPr>
        <p:spPr>
          <a:xfrm>
            <a:off x="2062615" y="1529546"/>
            <a:ext cx="141627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6.2,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"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Lê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Anh"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48B4CDE-500C-1455-8D2B-BEB7E8A6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017" y="1438083"/>
            <a:ext cx="13131963" cy="60619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1154260"/>
            <a:ext cx="1027679" cy="2164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32900">
            <a:off x="15435944" y="7392642"/>
            <a:ext cx="1917849" cy="25491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99895" y="655498"/>
            <a:ext cx="2389945" cy="23529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844816" y="1269675"/>
            <a:ext cx="261966" cy="2491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888515" y="5016950"/>
            <a:ext cx="466500" cy="4435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76400" y="8354266"/>
            <a:ext cx="324120" cy="3082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623175" y="2266060"/>
            <a:ext cx="260916" cy="24810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724424" y="684352"/>
            <a:ext cx="466500" cy="4435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840154" y="3543300"/>
            <a:ext cx="369182" cy="3510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03216" y="906152"/>
            <a:ext cx="260916" cy="24810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964A593-20B4-BB22-FD3C-222BE558843A}"/>
              </a:ext>
            </a:extLst>
          </p:cNvPr>
          <p:cNvSpPr txBox="1"/>
          <p:nvPr/>
        </p:nvSpPr>
        <p:spPr>
          <a:xfrm>
            <a:off x="4186235" y="8029078"/>
            <a:ext cx="9915525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Lê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Anh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B6,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4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7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9649" y="283481"/>
            <a:ext cx="16268699" cy="4114800"/>
            <a:chOff x="0" y="0"/>
            <a:chExt cx="2917516" cy="22695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7516" cy="2269556"/>
            </a:xfrm>
            <a:custGeom>
              <a:avLst/>
              <a:gdLst/>
              <a:ahLst/>
              <a:cxnLst/>
              <a:rect l="l" t="t" r="r" b="b"/>
              <a:pathLst>
                <a:path w="2917516" h="2269556">
                  <a:moveTo>
                    <a:pt x="2793056" y="2269556"/>
                  </a:moveTo>
                  <a:lnTo>
                    <a:pt x="124460" y="2269556"/>
                  </a:lnTo>
                  <a:cubicBezTo>
                    <a:pt x="55880" y="2269556"/>
                    <a:pt x="0" y="2213676"/>
                    <a:pt x="0" y="21450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93056" y="0"/>
                  </a:lnTo>
                  <a:cubicBezTo>
                    <a:pt x="2861636" y="0"/>
                    <a:pt x="2917516" y="55880"/>
                    <a:pt x="2917516" y="124460"/>
                  </a:cubicBezTo>
                  <a:lnTo>
                    <a:pt x="2917516" y="2145096"/>
                  </a:lnTo>
                  <a:cubicBezTo>
                    <a:pt x="2917516" y="2213676"/>
                    <a:pt x="2861636" y="2269556"/>
                    <a:pt x="2793056" y="22695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29330">
            <a:off x="554159" y="145899"/>
            <a:ext cx="1845143" cy="199489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6288374" y="8552575"/>
            <a:ext cx="1979947" cy="173442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5FA83D0-4FBC-65AB-2FC6-5DC6306A44F9}"/>
              </a:ext>
            </a:extLst>
          </p:cNvPr>
          <p:cNvSpPr txBox="1"/>
          <p:nvPr/>
        </p:nvSpPr>
        <p:spPr>
          <a:xfrm>
            <a:off x="1879542" y="581457"/>
            <a:ext cx="15017807" cy="3518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b="1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600" b="1" i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b="1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ý: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“:”.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 descr="Ảnh có chứa bàn&#10;&#10;Mô tả được tạo tự động">
            <a:extLst>
              <a:ext uri="{FF2B5EF4-FFF2-40B4-BE49-F238E27FC236}">
                <a16:creationId xmlns:a16="http://schemas.microsoft.com/office/drawing/2014/main" id="{870CCFA5-5989-A90E-C665-B7D226D7F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17" y="4614438"/>
            <a:ext cx="11552655" cy="546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2050" y="1127951"/>
            <a:ext cx="15963900" cy="8382000"/>
            <a:chOff x="0" y="0"/>
            <a:chExt cx="1809956" cy="22695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9956" cy="2269556"/>
            </a:xfrm>
            <a:custGeom>
              <a:avLst/>
              <a:gdLst/>
              <a:ahLst/>
              <a:cxnLst/>
              <a:rect l="l" t="t" r="r" b="b"/>
              <a:pathLst>
                <a:path w="1809956" h="2269556">
                  <a:moveTo>
                    <a:pt x="1685496" y="2269556"/>
                  </a:moveTo>
                  <a:lnTo>
                    <a:pt x="124460" y="2269556"/>
                  </a:lnTo>
                  <a:cubicBezTo>
                    <a:pt x="55880" y="2269556"/>
                    <a:pt x="0" y="2213676"/>
                    <a:pt x="0" y="21450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85496" y="0"/>
                  </a:lnTo>
                  <a:cubicBezTo>
                    <a:pt x="1754076" y="0"/>
                    <a:pt x="1809956" y="55880"/>
                    <a:pt x="1809956" y="124460"/>
                  </a:cubicBezTo>
                  <a:lnTo>
                    <a:pt x="1809956" y="2145096"/>
                  </a:lnTo>
                  <a:cubicBezTo>
                    <a:pt x="1809956" y="2213676"/>
                    <a:pt x="1754076" y="2269556"/>
                    <a:pt x="1685496" y="22695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52584" y="1869182"/>
            <a:ext cx="1871417" cy="238619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670304" y="3790584"/>
            <a:ext cx="399067" cy="36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1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454238">
            <a:off x="15962541" y="639103"/>
            <a:ext cx="1432934" cy="5340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454238">
            <a:off x="312233" y="9559875"/>
            <a:ext cx="1432934" cy="534094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52584" y="8470112"/>
            <a:ext cx="261966" cy="24910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577338" y="6752251"/>
            <a:ext cx="241412" cy="22956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617727" y="8719218"/>
            <a:ext cx="324120" cy="30820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688292" y="1414924"/>
            <a:ext cx="260916" cy="24810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859857" y="684352"/>
            <a:ext cx="466500" cy="44359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324161" y="333294"/>
            <a:ext cx="197241" cy="187559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38677" y="2940563"/>
            <a:ext cx="260916" cy="24810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171152">
            <a:off x="218676" y="195043"/>
            <a:ext cx="1508383" cy="198185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E74D3E1-30F3-C11D-C813-AD379B020FDE}"/>
              </a:ext>
            </a:extLst>
          </p:cNvPr>
          <p:cNvSpPr txBox="1"/>
          <p:nvPr/>
        </p:nvSpPr>
        <p:spPr>
          <a:xfrm>
            <a:off x="2014807" y="1538556"/>
            <a:ext cx="1022151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ED63D23-C02B-798E-8F1A-2D17C200E7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17" y="2769836"/>
            <a:ext cx="8227166" cy="237366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F4BAF78-6F82-974E-8B96-F65B4B0D1ADC}"/>
              </a:ext>
            </a:extLst>
          </p:cNvPr>
          <p:cNvSpPr txBox="1"/>
          <p:nvPr/>
        </p:nvSpPr>
        <p:spPr>
          <a:xfrm>
            <a:off x="1982451" y="5450778"/>
            <a:ext cx="12539393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Hình ảnh 15" descr="Ảnh có chứa bàn&#10;&#10;Mô tả được tạo tự động">
            <a:extLst>
              <a:ext uri="{FF2B5EF4-FFF2-40B4-BE49-F238E27FC236}">
                <a16:creationId xmlns:a16="http://schemas.microsoft.com/office/drawing/2014/main" id="{A8AD28A2-23D8-36D8-67F2-0224BC2659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72" y="6905016"/>
            <a:ext cx="13904256" cy="18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7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96268" y="2533173"/>
            <a:ext cx="463032" cy="4403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430100" y="1843405"/>
            <a:ext cx="261966" cy="2491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939132" y="9273417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9972" y="8636369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96268" y="6150358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5239" y="1828126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94778" y="256663"/>
            <a:ext cx="733922" cy="16442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875086">
            <a:off x="15040548" y="-85118"/>
            <a:ext cx="2253175" cy="17302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3276" y="7748593"/>
            <a:ext cx="1465725" cy="2522078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E5CFBC2-42ED-A748-FDBC-8BA4CAF6A8E5}"/>
              </a:ext>
            </a:extLst>
          </p:cNvPr>
          <p:cNvSpPr txBox="1"/>
          <p:nvPr/>
        </p:nvSpPr>
        <p:spPr>
          <a:xfrm>
            <a:off x="1539001" y="668472"/>
            <a:ext cx="11808769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18EAC68-43B0-3668-155C-A3211B8AA867}"/>
              </a:ext>
            </a:extLst>
          </p:cNvPr>
          <p:cNvSpPr txBox="1"/>
          <p:nvPr/>
        </p:nvSpPr>
        <p:spPr>
          <a:xfrm>
            <a:off x="1484572" y="1667079"/>
            <a:ext cx="1537739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 descr="Ảnh có chứa bàn&#10;&#10;Mô tả được tạo tự động">
            <a:extLst>
              <a:ext uri="{FF2B5EF4-FFF2-40B4-BE49-F238E27FC236}">
                <a16:creationId xmlns:a16="http://schemas.microsoft.com/office/drawing/2014/main" id="{62CAC4E5-0C43-823F-0094-9731F86F56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6" y="3444819"/>
            <a:ext cx="4728614" cy="6654449"/>
          </a:xfrm>
          <a:prstGeom prst="rect">
            <a:avLst/>
          </a:prstGeom>
        </p:spPr>
      </p:pic>
      <p:pic>
        <p:nvPicPr>
          <p:cNvPr id="25" name="Hình ảnh 24" descr="Ảnh có chứa bàn&#10;&#10;Mô tả được tạo tự động">
            <a:extLst>
              <a:ext uri="{FF2B5EF4-FFF2-40B4-BE49-F238E27FC236}">
                <a16:creationId xmlns:a16="http://schemas.microsoft.com/office/drawing/2014/main" id="{E5D89DC3-7D0E-5B8E-2F50-2E1F9CF2DB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418" y="3908964"/>
            <a:ext cx="11040665" cy="58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37718" y="2235208"/>
            <a:ext cx="12868471" cy="5767436"/>
            <a:chOff x="0" y="0"/>
            <a:chExt cx="1206849" cy="518160"/>
          </a:xfrm>
          <a:solidFill>
            <a:srgbClr val="F4DD6C"/>
          </a:solidFill>
        </p:grpSpPr>
        <p:sp>
          <p:nvSpPr>
            <p:cNvPr id="4" name="Freeform 4"/>
            <p:cNvSpPr/>
            <p:nvPr/>
          </p:nvSpPr>
          <p:spPr>
            <a:xfrm>
              <a:off x="6350" y="6350"/>
              <a:ext cx="1194149" cy="505460"/>
            </a:xfrm>
            <a:custGeom>
              <a:avLst/>
              <a:gdLst/>
              <a:ahLst/>
              <a:cxnLst/>
              <a:rect l="l" t="t" r="r" b="b"/>
              <a:pathLst>
                <a:path w="1194149" h="505460">
                  <a:moveTo>
                    <a:pt x="252730" y="0"/>
                  </a:moveTo>
                  <a:lnTo>
                    <a:pt x="941419" y="0"/>
                  </a:lnTo>
                  <a:cubicBezTo>
                    <a:pt x="1081119" y="0"/>
                    <a:pt x="1194149" y="113030"/>
                    <a:pt x="1194149" y="252730"/>
                  </a:cubicBezTo>
                  <a:cubicBezTo>
                    <a:pt x="1194149" y="392430"/>
                    <a:pt x="1081119" y="505460"/>
                    <a:pt x="941419" y="505460"/>
                  </a:cubicBezTo>
                  <a:lnTo>
                    <a:pt x="252730" y="505460"/>
                  </a:lnTo>
                  <a:cubicBezTo>
                    <a:pt x="113030" y="505460"/>
                    <a:pt x="0" y="392430"/>
                    <a:pt x="0" y="252730"/>
                  </a:cubicBezTo>
                  <a:cubicBezTo>
                    <a:pt x="0" y="113030"/>
                    <a:pt x="113030" y="0"/>
                    <a:pt x="252730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014139" y="8310057"/>
            <a:ext cx="261966" cy="249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87045" y="8002644"/>
            <a:ext cx="1465725" cy="2522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1665" y="8856088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59871" y="7624887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65862" y="5143500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780403" y="1319021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079001" y="222984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098470" y="9010192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23125">
            <a:off x="9634586" y="770089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13200">
            <a:off x="1111512" y="6983609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332900">
            <a:off x="16300375" y="2408883"/>
            <a:ext cx="1917849" cy="25491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199837" y="650379"/>
            <a:ext cx="2259487" cy="22244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501357" y="1028700"/>
            <a:ext cx="397259" cy="3777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239956" y="2414005"/>
            <a:ext cx="260916" cy="2481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442727" y="8310057"/>
            <a:ext cx="2366350" cy="128450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3273DFF-B6E7-E426-AE31-E90D3793F48B}"/>
              </a:ext>
            </a:extLst>
          </p:cNvPr>
          <p:cNvSpPr txBox="1"/>
          <p:nvPr/>
        </p:nvSpPr>
        <p:spPr>
          <a:xfrm>
            <a:off x="3315788" y="3683478"/>
            <a:ext cx="11912330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=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A3, E10.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B4:E8.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76B3D10-E11A-46CC-1E6F-9C74B423B70F}"/>
              </a:ext>
            </a:extLst>
          </p:cNvPr>
          <p:cNvSpPr txBox="1"/>
          <p:nvPr/>
        </p:nvSpPr>
        <p:spPr>
          <a:xfrm>
            <a:off x="7152979" y="2732277"/>
            <a:ext cx="404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7562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8"/>
          <p:cNvGrpSpPr/>
          <p:nvPr/>
        </p:nvGrpSpPr>
        <p:grpSpPr>
          <a:xfrm>
            <a:off x="853814" y="1483004"/>
            <a:ext cx="14546689" cy="7570875"/>
            <a:chOff x="0" y="0"/>
            <a:chExt cx="1338278" cy="132685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338278" cy="1326859"/>
            </a:xfrm>
            <a:custGeom>
              <a:avLst/>
              <a:gdLst/>
              <a:ahLst/>
              <a:cxnLst/>
              <a:rect l="l" t="t" r="r" b="b"/>
              <a:pathLst>
                <a:path w="1338278" h="1326859">
                  <a:moveTo>
                    <a:pt x="1213818" y="1326858"/>
                  </a:moveTo>
                  <a:lnTo>
                    <a:pt x="124460" y="1326858"/>
                  </a:lnTo>
                  <a:cubicBezTo>
                    <a:pt x="55880" y="1326858"/>
                    <a:pt x="0" y="1270978"/>
                    <a:pt x="0" y="12023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13818" y="0"/>
                  </a:lnTo>
                  <a:cubicBezTo>
                    <a:pt x="1282398" y="0"/>
                    <a:pt x="1338278" y="55880"/>
                    <a:pt x="1338278" y="124460"/>
                  </a:cubicBezTo>
                  <a:lnTo>
                    <a:pt x="1338278" y="1202399"/>
                  </a:lnTo>
                  <a:cubicBezTo>
                    <a:pt x="1338278" y="1270979"/>
                    <a:pt x="1282398" y="1326859"/>
                    <a:pt x="1213818" y="1326859"/>
                  </a:cubicBezTo>
                  <a:close/>
                </a:path>
              </a:pathLst>
            </a:custGeom>
            <a:solidFill>
              <a:srgbClr val="F4C64F"/>
            </a:solidFill>
          </p:spPr>
        </p:sp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454238">
            <a:off x="-147744" y="276874"/>
            <a:ext cx="1432934" cy="53409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80159" y="2581212"/>
            <a:ext cx="463032" cy="440302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344288" y="557795"/>
            <a:ext cx="261966" cy="249106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071123" y="9475570"/>
            <a:ext cx="324120" cy="308208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6555" y="3021514"/>
            <a:ext cx="397259" cy="37775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712695" y="5497599"/>
            <a:ext cx="260916" cy="248108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922960" y="5143500"/>
            <a:ext cx="466500" cy="443599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649075" y="7957171"/>
            <a:ext cx="2638925" cy="2038071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8579" y="1811479"/>
            <a:ext cx="260916" cy="248108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8579" y="9134246"/>
            <a:ext cx="260916" cy="2481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D739654-760C-8AC3-7B9C-B64107FE934B}"/>
              </a:ext>
            </a:extLst>
          </p:cNvPr>
          <p:cNvSpPr txBox="1"/>
          <p:nvPr/>
        </p:nvSpPr>
        <p:spPr>
          <a:xfrm>
            <a:off x="1727139" y="250608"/>
            <a:ext cx="15195821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18466E-0D16-0D7B-DA9A-3890F46FFEA7}"/>
              </a:ext>
            </a:extLst>
          </p:cNvPr>
          <p:cNvSpPr txBox="1"/>
          <p:nvPr/>
        </p:nvSpPr>
        <p:spPr>
          <a:xfrm>
            <a:off x="853814" y="2678020"/>
            <a:ext cx="14499982" cy="5283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89437"/>
            <a:ext cx="2043309" cy="1878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6133" y="7697087"/>
            <a:ext cx="3077438" cy="26958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95823">
            <a:off x="15647533" y="9626"/>
            <a:ext cx="2961569" cy="2287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11948">
            <a:off x="15742417" y="6364968"/>
            <a:ext cx="1660047" cy="6791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128317" y="8326639"/>
            <a:ext cx="261966" cy="2491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6991" y="1745158"/>
            <a:ext cx="503419" cy="4787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031637" y="1028700"/>
            <a:ext cx="261966" cy="2491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28700" y="4380582"/>
            <a:ext cx="261966" cy="249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106729" y="4772022"/>
            <a:ext cx="503419" cy="4787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5281" y="7697087"/>
            <a:ext cx="503419" cy="4787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558596" y="9069422"/>
            <a:ext cx="397259" cy="3777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57DD262-7A66-2387-7C65-F19FE4014EE5}"/>
              </a:ext>
            </a:extLst>
          </p:cNvPr>
          <p:cNvSpPr txBox="1"/>
          <p:nvPr/>
        </p:nvSpPr>
        <p:spPr>
          <a:xfrm>
            <a:off x="3048409" y="376213"/>
            <a:ext cx="941251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04A47CE-87DB-6C66-1A7F-3FFB1FE951FB}"/>
              </a:ext>
            </a:extLst>
          </p:cNvPr>
          <p:cNvSpPr txBox="1"/>
          <p:nvPr/>
        </p:nvSpPr>
        <p:spPr>
          <a:xfrm>
            <a:off x="3048408" y="1870309"/>
            <a:ext cx="12424089" cy="258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Enter.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A10B6247-B324-6846-F635-20BF69E75B8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75008" y="5220941"/>
            <a:ext cx="15137983" cy="39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5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71152">
            <a:off x="16302957" y="138015"/>
            <a:ext cx="1508383" cy="198185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29330">
            <a:off x="16316852" y="7789222"/>
            <a:ext cx="1741994" cy="188337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13213">
            <a:off x="-43356" y="6472691"/>
            <a:ext cx="2677715" cy="382396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179025" y="2221204"/>
            <a:ext cx="261966" cy="249106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96871" y="495300"/>
            <a:ext cx="466500" cy="44359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47F7DEC-299B-EE60-CC9C-3C7B81B7CD98}"/>
              </a:ext>
            </a:extLst>
          </p:cNvPr>
          <p:cNvSpPr txBox="1"/>
          <p:nvPr/>
        </p:nvSpPr>
        <p:spPr>
          <a:xfrm>
            <a:off x="4016828" y="717099"/>
            <a:ext cx="10254343" cy="2687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ý:</a:t>
            </a:r>
            <a:endParaRPr lang="en-US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7BB33C4-B633-8121-F74A-C7103A650B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40048" y="3785070"/>
            <a:ext cx="8234280" cy="530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8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96268" y="2533173"/>
            <a:ext cx="463032" cy="4403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451275" y="1493453"/>
            <a:ext cx="261966" cy="2491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939132" y="9273417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9972" y="8636369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96268" y="6150358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18430" y="1298960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17969" y="173276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620375" y="8098981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75086">
            <a:off x="15853277" y="130291"/>
            <a:ext cx="2253175" cy="17302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451680" y="7375330"/>
            <a:ext cx="1465725" cy="2522078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2F9FDD7-7FED-0C4D-1114-87A52C1E99A6}"/>
              </a:ext>
            </a:extLst>
          </p:cNvPr>
          <p:cNvSpPr txBox="1"/>
          <p:nvPr/>
        </p:nvSpPr>
        <p:spPr>
          <a:xfrm>
            <a:off x="1618467" y="285598"/>
            <a:ext cx="9286874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Giao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75F77D1-3226-9ECC-5D21-85CF23384584}"/>
              </a:ext>
            </a:extLst>
          </p:cNvPr>
          <p:cNvSpPr txBox="1"/>
          <p:nvPr/>
        </p:nvSpPr>
        <p:spPr>
          <a:xfrm>
            <a:off x="1618467" y="1535287"/>
            <a:ext cx="928687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Giao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8BD9434-5CA7-764C-3565-07547789722C}"/>
              </a:ext>
            </a:extLst>
          </p:cNvPr>
          <p:cNvSpPr txBox="1"/>
          <p:nvPr/>
        </p:nvSpPr>
        <p:spPr>
          <a:xfrm>
            <a:off x="2895600" y="2731270"/>
            <a:ext cx="10672762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62D887DC-73AC-E775-AD70-EBA75902B326}"/>
              </a:ext>
            </a:extLst>
          </p:cNvPr>
          <p:cNvSpPr txBox="1"/>
          <p:nvPr/>
        </p:nvSpPr>
        <p:spPr>
          <a:xfrm>
            <a:off x="10195938" y="4827877"/>
            <a:ext cx="3699967" cy="234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FE375-C46D-0ED4-54CB-B3D74552D639}"/>
              </a:ext>
            </a:extLst>
          </p:cNvPr>
          <p:cNvSpPr txBox="1"/>
          <p:nvPr/>
        </p:nvSpPr>
        <p:spPr>
          <a:xfrm>
            <a:off x="4289575" y="1459294"/>
            <a:ext cx="3699967" cy="234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51956"/>
            <a:ext cx="1027679" cy="21643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844816" y="1269675"/>
            <a:ext cx="261966" cy="2491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88515" y="3900410"/>
            <a:ext cx="466500" cy="4435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09819" y="7571484"/>
            <a:ext cx="324120" cy="3082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7623175" y="1491811"/>
            <a:ext cx="260916" cy="24810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7174" y="9372599"/>
            <a:ext cx="466500" cy="4435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2669" y="6469928"/>
            <a:ext cx="369182" cy="3510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03216" y="906152"/>
            <a:ext cx="260916" cy="2481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6E45FDD-B093-F1B8-C43F-67557955C42A}"/>
              </a:ext>
            </a:extLst>
          </p:cNvPr>
          <p:cNvSpPr txBox="1"/>
          <p:nvPr/>
        </p:nvSpPr>
        <p:spPr>
          <a:xfrm>
            <a:off x="1932901" y="361552"/>
            <a:ext cx="91440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319490-4575-259A-6A42-29B6A8A0A86F}"/>
              </a:ext>
            </a:extLst>
          </p:cNvPr>
          <p:cNvSpPr/>
          <p:nvPr/>
        </p:nvSpPr>
        <p:spPr>
          <a:xfrm>
            <a:off x="533400" y="1957887"/>
            <a:ext cx="3611923" cy="206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0D9ADD-85C0-B5E6-BEC7-61206B62A1F6}"/>
              </a:ext>
            </a:extLst>
          </p:cNvPr>
          <p:cNvSpPr/>
          <p:nvPr/>
        </p:nvSpPr>
        <p:spPr>
          <a:xfrm>
            <a:off x="8232893" y="1866900"/>
            <a:ext cx="3611923" cy="206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DF881C1-977E-7E58-5F04-633B69BEB8AF}"/>
              </a:ext>
            </a:extLst>
          </p:cNvPr>
          <p:cNvSpPr/>
          <p:nvPr/>
        </p:nvSpPr>
        <p:spPr>
          <a:xfrm>
            <a:off x="12328771" y="2382823"/>
            <a:ext cx="2066473" cy="8738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4A5E23-BF9F-FB21-B875-0BD408D939F4}"/>
              </a:ext>
            </a:extLst>
          </p:cNvPr>
          <p:cNvSpPr/>
          <p:nvPr/>
        </p:nvSpPr>
        <p:spPr>
          <a:xfrm>
            <a:off x="14881941" y="1957886"/>
            <a:ext cx="2566398" cy="206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9AA911-5918-F29D-D086-A173DE7B2EE4}"/>
              </a:ext>
            </a:extLst>
          </p:cNvPr>
          <p:cNvSpPr/>
          <p:nvPr/>
        </p:nvSpPr>
        <p:spPr>
          <a:xfrm>
            <a:off x="572802" y="5318769"/>
            <a:ext cx="3611923" cy="206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Nháy chuột vào ô cần sửa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F56F07-7475-9EF2-275E-7DE1FFD44FD6}"/>
              </a:ext>
            </a:extLst>
          </p:cNvPr>
          <p:cNvSpPr/>
          <p:nvPr/>
        </p:nvSpPr>
        <p:spPr>
          <a:xfrm>
            <a:off x="6803857" y="5318703"/>
            <a:ext cx="3611923" cy="206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FB5390-3BC4-67BD-6C64-E473C3530F6B}"/>
              </a:ext>
            </a:extLst>
          </p:cNvPr>
          <p:cNvSpPr/>
          <p:nvPr/>
        </p:nvSpPr>
        <p:spPr>
          <a:xfrm>
            <a:off x="14314973" y="8645302"/>
            <a:ext cx="2566398" cy="14545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CB5EFB-48E1-64FA-D9BA-7952E07141F0}"/>
              </a:ext>
            </a:extLst>
          </p:cNvPr>
          <p:cNvSpPr/>
          <p:nvPr/>
        </p:nvSpPr>
        <p:spPr>
          <a:xfrm>
            <a:off x="13792212" y="5318703"/>
            <a:ext cx="3611923" cy="206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Sửa dữ liệu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D0163072-F78B-ABA3-B63E-6F019F96C58E}"/>
              </a:ext>
            </a:extLst>
          </p:cNvPr>
          <p:cNvSpPr/>
          <p:nvPr/>
        </p:nvSpPr>
        <p:spPr>
          <a:xfrm rot="5400000">
            <a:off x="14870874" y="7540226"/>
            <a:ext cx="1454595" cy="8239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26AF5AAC-D431-3DEE-0C0B-39535D1A9BF1}"/>
              </a:ext>
            </a:extLst>
          </p:cNvPr>
          <p:cNvSpPr/>
          <p:nvPr/>
        </p:nvSpPr>
        <p:spPr>
          <a:xfrm>
            <a:off x="4470899" y="5947106"/>
            <a:ext cx="2105543" cy="8738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7B58B926-24C8-1D76-7899-D61E059A7093}"/>
              </a:ext>
            </a:extLst>
          </p:cNvPr>
          <p:cNvSpPr/>
          <p:nvPr/>
        </p:nvSpPr>
        <p:spPr>
          <a:xfrm>
            <a:off x="11112947" y="5947106"/>
            <a:ext cx="2066473" cy="8738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rrow: Right 5">
            <a:extLst>
              <a:ext uri="{FF2B5EF4-FFF2-40B4-BE49-F238E27FC236}">
                <a16:creationId xmlns:a16="http://schemas.microsoft.com/office/drawing/2014/main" id="{CA223A7C-745C-AFF2-83EB-AA60725B9D9F}"/>
              </a:ext>
            </a:extLst>
          </p:cNvPr>
          <p:cNvSpPr/>
          <p:nvPr/>
        </p:nvSpPr>
        <p:spPr>
          <a:xfrm>
            <a:off x="5106323" y="2431892"/>
            <a:ext cx="2066473" cy="8738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  <p:bldP spid="5" grpId="0" animBg="1"/>
      <p:bldP spid="6" grpId="0" animBg="1"/>
      <p:bldP spid="9" grpId="0" animBg="1"/>
      <p:bldP spid="21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5850" y="1028700"/>
            <a:ext cx="16116300" cy="8229600"/>
            <a:chOff x="0" y="0"/>
            <a:chExt cx="2917516" cy="22695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7516" cy="2269556"/>
            </a:xfrm>
            <a:custGeom>
              <a:avLst/>
              <a:gdLst/>
              <a:ahLst/>
              <a:cxnLst/>
              <a:rect l="l" t="t" r="r" b="b"/>
              <a:pathLst>
                <a:path w="2917516" h="2269556">
                  <a:moveTo>
                    <a:pt x="2793056" y="2269556"/>
                  </a:moveTo>
                  <a:lnTo>
                    <a:pt x="124460" y="2269556"/>
                  </a:lnTo>
                  <a:cubicBezTo>
                    <a:pt x="55880" y="2269556"/>
                    <a:pt x="0" y="2213676"/>
                    <a:pt x="0" y="21450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93056" y="0"/>
                  </a:lnTo>
                  <a:cubicBezTo>
                    <a:pt x="2861636" y="0"/>
                    <a:pt x="2917516" y="55880"/>
                    <a:pt x="2917516" y="124460"/>
                  </a:cubicBezTo>
                  <a:lnTo>
                    <a:pt x="2917516" y="2145096"/>
                  </a:lnTo>
                  <a:cubicBezTo>
                    <a:pt x="2917516" y="2213676"/>
                    <a:pt x="2861636" y="2269556"/>
                    <a:pt x="2793056" y="22695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29330">
            <a:off x="691853" y="605743"/>
            <a:ext cx="1845143" cy="199489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169132">
            <a:off x="15550695" y="8412612"/>
            <a:ext cx="1563693" cy="156369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84920">
            <a:off x="16477453" y="246854"/>
            <a:ext cx="1563693" cy="156369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1AA4066-FC93-531E-21CE-0B5070FDDF50}"/>
              </a:ext>
            </a:extLst>
          </p:cNvPr>
          <p:cNvSpPr txBox="1"/>
          <p:nvPr/>
        </p:nvSpPr>
        <p:spPr>
          <a:xfrm>
            <a:off x="3022801" y="1304027"/>
            <a:ext cx="91440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F54B0FC-E8B3-D8FC-FACA-F2EDC5179C4A}"/>
              </a:ext>
            </a:extLst>
          </p:cNvPr>
          <p:cNvSpPr txBox="1"/>
          <p:nvPr/>
        </p:nvSpPr>
        <p:spPr>
          <a:xfrm>
            <a:off x="2481943" y="2558240"/>
            <a:ext cx="13324114" cy="258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Font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Alignment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thẻ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Home.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038AE7E-FFFC-7451-AE8D-79615C45B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70" y="5334895"/>
            <a:ext cx="11406860" cy="38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3508"/>
          <a:stretch>
            <a:fillRect/>
          </a:stretch>
        </p:blipFill>
        <p:spPr>
          <a:xfrm rot="-5400000">
            <a:off x="8296785" y="313815"/>
            <a:ext cx="1694430" cy="18288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000" y="2075745"/>
            <a:ext cx="790695" cy="11917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572869" y="8861925"/>
            <a:ext cx="790695" cy="11917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463695" y="1050323"/>
            <a:ext cx="661114" cy="6764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1000" y="633551"/>
            <a:ext cx="661114" cy="6764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65022">
            <a:off x="672548" y="8342857"/>
            <a:ext cx="1292032" cy="129203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190718" y="3506092"/>
            <a:ext cx="1777499" cy="142846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02623E6-3EB4-0079-5CCB-814973EA2B77}"/>
              </a:ext>
            </a:extLst>
          </p:cNvPr>
          <p:cNvSpPr txBox="1"/>
          <p:nvPr/>
        </p:nvSpPr>
        <p:spPr>
          <a:xfrm>
            <a:off x="2164145" y="480528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1BC85F48-9880-E5B4-B2AA-148569B15FD6}"/>
              </a:ext>
            </a:extLst>
          </p:cNvPr>
          <p:cNvSpPr txBox="1"/>
          <p:nvPr/>
        </p:nvSpPr>
        <p:spPr>
          <a:xfrm>
            <a:off x="5708455" y="2176798"/>
            <a:ext cx="1051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9C7D0AD4-023D-76C2-45C7-71051B3D43E8}"/>
              </a:ext>
            </a:extLst>
          </p:cNvPr>
          <p:cNvSpPr txBox="1"/>
          <p:nvPr/>
        </p:nvSpPr>
        <p:spPr>
          <a:xfrm>
            <a:off x="2274093" y="3267525"/>
            <a:ext cx="13739812" cy="175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ình chữ nhật: Góc Tròn 39">
            <a:extLst>
              <a:ext uri="{FF2B5EF4-FFF2-40B4-BE49-F238E27FC236}">
                <a16:creationId xmlns:a16="http://schemas.microsoft.com/office/drawing/2014/main" id="{C7640394-A2B0-3EBB-B50C-E7EBFE40CC5D}"/>
              </a:ext>
            </a:extLst>
          </p:cNvPr>
          <p:cNvSpPr/>
          <p:nvPr/>
        </p:nvSpPr>
        <p:spPr>
          <a:xfrm>
            <a:off x="2255043" y="1933460"/>
            <a:ext cx="3200400" cy="105397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43" name="Hình ảnh 42">
            <a:extLst>
              <a:ext uri="{FF2B5EF4-FFF2-40B4-BE49-F238E27FC236}">
                <a16:creationId xmlns:a16="http://schemas.microsoft.com/office/drawing/2014/main" id="{3D97E533-A4CC-5118-11E6-93D5BA813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2178" y="5352446"/>
            <a:ext cx="14323643" cy="42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1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972768" y="1066461"/>
            <a:ext cx="661114" cy="6764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649702" y="1066461"/>
            <a:ext cx="661114" cy="67646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0840" y="8369661"/>
            <a:ext cx="3281488" cy="1754104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880861" y="8369661"/>
            <a:ext cx="2272024" cy="191676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79749" y="739673"/>
            <a:ext cx="897209" cy="1155656"/>
          </a:xfrm>
          <a:prstGeom prst="rect">
            <a:avLst/>
          </a:prstGeom>
        </p:spPr>
      </p:pic>
      <p:grpSp>
        <p:nvGrpSpPr>
          <p:cNvPr id="51" name="Group 51"/>
          <p:cNvGrpSpPr/>
          <p:nvPr/>
        </p:nvGrpSpPr>
        <p:grpSpPr>
          <a:xfrm rot="-5400000">
            <a:off x="8986891" y="-8986313"/>
            <a:ext cx="314219" cy="18288000"/>
            <a:chOff x="0" y="0"/>
            <a:chExt cx="82757" cy="4816593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2757" cy="4816592"/>
            </a:xfrm>
            <a:custGeom>
              <a:avLst/>
              <a:gdLst/>
              <a:ahLst/>
              <a:cxnLst/>
              <a:rect l="l" t="t" r="r" b="b"/>
              <a:pathLst>
                <a:path w="82757" h="4816592">
                  <a:moveTo>
                    <a:pt x="0" y="0"/>
                  </a:moveTo>
                  <a:lnTo>
                    <a:pt x="82757" y="0"/>
                  </a:lnTo>
                  <a:lnTo>
                    <a:pt x="82757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D1B9DC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4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 flipH="1" flipV="1">
            <a:off x="-253381" y="6937689"/>
            <a:ext cx="4072385" cy="5056008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5685304" y="-1173830"/>
            <a:ext cx="4072385" cy="5056008"/>
          </a:xfrm>
          <a:prstGeom prst="rect">
            <a:avLst/>
          </a:prstGeom>
        </p:spPr>
      </p:pic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E3FFF216-FBC6-EEC8-057A-DFD1C9CFBE5B}"/>
              </a:ext>
            </a:extLst>
          </p:cNvPr>
          <p:cNvSpPr txBox="1"/>
          <p:nvPr/>
        </p:nvSpPr>
        <p:spPr>
          <a:xfrm>
            <a:off x="1861584" y="2254294"/>
            <a:ext cx="7985185" cy="6544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àm Số Thứ Tự Trong Excel Nhanh, Đơn Giản, Tự Động Đánh Số Thứ Tự Cột Trong  Excel">
            <a:extLst>
              <a:ext uri="{FF2B5EF4-FFF2-40B4-BE49-F238E27FC236}">
                <a16:creationId xmlns:a16="http://schemas.microsoft.com/office/drawing/2014/main" id="{95CC0DBA-58E7-CD80-7899-1DAB3DCF8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8000" b="30000"/>
          <a:stretch/>
        </p:blipFill>
        <p:spPr bwMode="auto">
          <a:xfrm>
            <a:off x="10272288" y="2291754"/>
            <a:ext cx="7563637" cy="620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81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73781" y="0"/>
            <a:ext cx="314219" cy="10287000"/>
            <a:chOff x="0" y="0"/>
            <a:chExt cx="8275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57" cy="2709333"/>
            </a:xfrm>
            <a:custGeom>
              <a:avLst/>
              <a:gdLst/>
              <a:ahLst/>
              <a:cxnLst/>
              <a:rect l="l" t="t" r="r" b="b"/>
              <a:pathLst>
                <a:path w="82757" h="2709333">
                  <a:moveTo>
                    <a:pt x="0" y="0"/>
                  </a:moveTo>
                  <a:lnTo>
                    <a:pt x="82757" y="0"/>
                  </a:lnTo>
                  <a:lnTo>
                    <a:pt x="8275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1B9D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314219" cy="10287000"/>
            <a:chOff x="0" y="0"/>
            <a:chExt cx="82757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757" cy="2709333"/>
            </a:xfrm>
            <a:custGeom>
              <a:avLst/>
              <a:gdLst/>
              <a:ahLst/>
              <a:cxnLst/>
              <a:rect l="l" t="t" r="r" b="b"/>
              <a:pathLst>
                <a:path w="82757" h="2709333">
                  <a:moveTo>
                    <a:pt x="0" y="0"/>
                  </a:moveTo>
                  <a:lnTo>
                    <a:pt x="82757" y="0"/>
                  </a:lnTo>
                  <a:lnTo>
                    <a:pt x="8275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1B9D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48750">
            <a:off x="16550672" y="8290746"/>
            <a:ext cx="1617754" cy="166000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19519" y="2628900"/>
            <a:ext cx="790695" cy="119178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67029" y="6487107"/>
            <a:ext cx="790695" cy="119178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7492930"/>
            <a:ext cx="2270817" cy="2794070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F6791FD-4ADF-A7B2-E59E-F476FB128AD6}"/>
              </a:ext>
            </a:extLst>
          </p:cNvPr>
          <p:cNvSpPr txBox="1"/>
          <p:nvPr/>
        </p:nvSpPr>
        <p:spPr>
          <a:xfrm>
            <a:off x="958454" y="742483"/>
            <a:ext cx="16783543" cy="362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“=”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+, –, *, /, ^.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Hình ảnh 38" descr="Ảnh có chứa bàn&#10;&#10;Mô tả được tạo tự động">
            <a:extLst>
              <a:ext uri="{FF2B5EF4-FFF2-40B4-BE49-F238E27FC236}">
                <a16:creationId xmlns:a16="http://schemas.microsoft.com/office/drawing/2014/main" id="{DBC58EA2-4256-8341-4542-88F08FFB33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99" y="4979814"/>
            <a:ext cx="15195514" cy="409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7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64534" y="5138945"/>
            <a:ext cx="9444768" cy="4744008"/>
            <a:chOff x="0" y="0"/>
            <a:chExt cx="104639309" cy="4502555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04494523" cy="44880773"/>
            </a:xfrm>
            <a:custGeom>
              <a:avLst/>
              <a:gdLst/>
              <a:ahLst/>
              <a:cxnLst/>
              <a:rect l="l" t="t" r="r" b="b"/>
              <a:pathLst>
                <a:path w="104494523" h="44880773">
                  <a:moveTo>
                    <a:pt x="0" y="0"/>
                  </a:moveTo>
                  <a:lnTo>
                    <a:pt x="104494523" y="0"/>
                  </a:lnTo>
                  <a:lnTo>
                    <a:pt x="104494523" y="44880773"/>
                  </a:lnTo>
                  <a:lnTo>
                    <a:pt x="0" y="44880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04639306" cy="45025552"/>
            </a:xfrm>
            <a:custGeom>
              <a:avLst/>
              <a:gdLst/>
              <a:ahLst/>
              <a:cxnLst/>
              <a:rect l="l" t="t" r="r" b="b"/>
              <a:pathLst>
                <a:path w="104639306" h="45025552">
                  <a:moveTo>
                    <a:pt x="104494533" y="44880771"/>
                  </a:moveTo>
                  <a:lnTo>
                    <a:pt x="104639306" y="44880771"/>
                  </a:lnTo>
                  <a:lnTo>
                    <a:pt x="104639306" y="45025552"/>
                  </a:lnTo>
                  <a:lnTo>
                    <a:pt x="104494533" y="45025552"/>
                  </a:lnTo>
                  <a:lnTo>
                    <a:pt x="104494533" y="4488077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4880771"/>
                  </a:lnTo>
                  <a:lnTo>
                    <a:pt x="0" y="44880771"/>
                  </a:lnTo>
                  <a:lnTo>
                    <a:pt x="0" y="144780"/>
                  </a:lnTo>
                  <a:close/>
                  <a:moveTo>
                    <a:pt x="0" y="44880771"/>
                  </a:moveTo>
                  <a:lnTo>
                    <a:pt x="144780" y="44880771"/>
                  </a:lnTo>
                  <a:lnTo>
                    <a:pt x="144780" y="45025552"/>
                  </a:lnTo>
                  <a:lnTo>
                    <a:pt x="0" y="45025552"/>
                  </a:lnTo>
                  <a:lnTo>
                    <a:pt x="0" y="44880771"/>
                  </a:lnTo>
                  <a:close/>
                  <a:moveTo>
                    <a:pt x="104494533" y="144780"/>
                  </a:moveTo>
                  <a:lnTo>
                    <a:pt x="104639306" y="144780"/>
                  </a:lnTo>
                  <a:lnTo>
                    <a:pt x="104639306" y="44880771"/>
                  </a:lnTo>
                  <a:lnTo>
                    <a:pt x="104494533" y="44880771"/>
                  </a:lnTo>
                  <a:lnTo>
                    <a:pt x="104494533" y="144780"/>
                  </a:lnTo>
                  <a:close/>
                  <a:moveTo>
                    <a:pt x="144780" y="44880771"/>
                  </a:moveTo>
                  <a:lnTo>
                    <a:pt x="104494533" y="44880771"/>
                  </a:lnTo>
                  <a:lnTo>
                    <a:pt x="104494533" y="45025552"/>
                  </a:lnTo>
                  <a:lnTo>
                    <a:pt x="144780" y="45025552"/>
                  </a:lnTo>
                  <a:lnTo>
                    <a:pt x="144780" y="44880771"/>
                  </a:lnTo>
                  <a:close/>
                  <a:moveTo>
                    <a:pt x="104494533" y="0"/>
                  </a:moveTo>
                  <a:lnTo>
                    <a:pt x="104639306" y="0"/>
                  </a:lnTo>
                  <a:lnTo>
                    <a:pt x="104639306" y="144780"/>
                  </a:lnTo>
                  <a:lnTo>
                    <a:pt x="104494533" y="144780"/>
                  </a:lnTo>
                  <a:lnTo>
                    <a:pt x="10449453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04494533" y="0"/>
                  </a:lnTo>
                  <a:lnTo>
                    <a:pt x="10449453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326515" y="8971121"/>
            <a:ext cx="2506383" cy="1315879"/>
          </a:xfrm>
          <a:custGeom>
            <a:avLst/>
            <a:gdLst/>
            <a:ahLst/>
            <a:cxnLst/>
            <a:rect l="l" t="t" r="r" b="b"/>
            <a:pathLst>
              <a:path w="1035847" h="543831">
                <a:moveTo>
                  <a:pt x="0" y="0"/>
                </a:moveTo>
                <a:lnTo>
                  <a:pt x="1035847" y="0"/>
                </a:lnTo>
                <a:lnTo>
                  <a:pt x="1035847" y="543831"/>
                </a:lnTo>
                <a:lnTo>
                  <a:pt x="0" y="543831"/>
                </a:lnTo>
                <a:close/>
              </a:path>
            </a:pathLst>
          </a:custGeom>
          <a:solidFill>
            <a:srgbClr val="C2CF7B"/>
          </a:solidFill>
        </p:spPr>
      </p:sp>
      <p:sp>
        <p:nvSpPr>
          <p:cNvPr id="17" name="Freeform 17"/>
          <p:cNvSpPr/>
          <p:nvPr/>
        </p:nvSpPr>
        <p:spPr>
          <a:xfrm>
            <a:off x="15925800" y="4155601"/>
            <a:ext cx="1957912" cy="1966688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F9A402"/>
          </a:solidFill>
        </p:spPr>
      </p:sp>
      <p:sp>
        <p:nvSpPr>
          <p:cNvPr id="25" name="Freeform 25"/>
          <p:cNvSpPr/>
          <p:nvPr/>
        </p:nvSpPr>
        <p:spPr>
          <a:xfrm>
            <a:off x="467882" y="7212775"/>
            <a:ext cx="2223648" cy="2233615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D1B9DC"/>
          </a:solidFill>
        </p:spPr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E31BC184-126F-E3FF-080F-0BC52D3E9C5F}"/>
              </a:ext>
            </a:extLst>
          </p:cNvPr>
          <p:cNvSpPr txBox="1"/>
          <p:nvPr/>
        </p:nvSpPr>
        <p:spPr>
          <a:xfrm>
            <a:off x="914400" y="350524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03A367F4-507C-1166-77FC-27C847C5AB89}"/>
              </a:ext>
            </a:extLst>
          </p:cNvPr>
          <p:cNvSpPr txBox="1"/>
          <p:nvPr/>
        </p:nvSpPr>
        <p:spPr>
          <a:xfrm>
            <a:off x="1981200" y="1957417"/>
            <a:ext cx="15163800" cy="2019064"/>
          </a:xfrm>
          <a:prstGeom prst="wedgeRoundRectCallout">
            <a:avLst>
              <a:gd name="adj1" fmla="val -47024"/>
              <a:gd name="adj2" fmla="val 10849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D1BC0A78-132F-F22B-6610-40CB20CA7445}"/>
              </a:ext>
            </a:extLst>
          </p:cNvPr>
          <p:cNvSpPr txBox="1"/>
          <p:nvPr/>
        </p:nvSpPr>
        <p:spPr>
          <a:xfrm>
            <a:off x="7326252" y="5675157"/>
            <a:ext cx="8521332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0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77918"/>
          <a:stretch>
            <a:fillRect/>
          </a:stretch>
        </p:blipFill>
        <p:spPr>
          <a:xfrm rot="-5400000">
            <a:off x="8006273" y="-3841"/>
            <a:ext cx="2275455" cy="183422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165248" y="3743778"/>
            <a:ext cx="790695" cy="11917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19088" y="6515100"/>
            <a:ext cx="790695" cy="11917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575" y="93051"/>
            <a:ext cx="1971722" cy="12403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013891" y="51742"/>
            <a:ext cx="2479197" cy="2429613"/>
          </a:xfrm>
          <a:prstGeom prst="rect">
            <a:avLst/>
          </a:prstGeom>
        </p:spPr>
      </p:pic>
      <p:pic>
        <p:nvPicPr>
          <p:cNvPr id="6" name="Hình ảnh 5" descr="Ảnh có chứa bàn&#10;&#10;Mô tả được tạo tự động">
            <a:extLst>
              <a:ext uri="{FF2B5EF4-FFF2-40B4-BE49-F238E27FC236}">
                <a16:creationId xmlns:a16="http://schemas.microsoft.com/office/drawing/2014/main" id="{BE63D689-66D7-B1EF-9A6D-7715746DD9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4" y="1101952"/>
            <a:ext cx="14504071" cy="3644330"/>
          </a:xfrm>
          <a:prstGeom prst="rect">
            <a:avLst/>
          </a:prstGeom>
        </p:spPr>
      </p:pic>
      <p:sp>
        <p:nvSpPr>
          <p:cNvPr id="14" name="Bong bóng Lời nói: Hình chữ nhật với Góc Tròn 13">
            <a:extLst>
              <a:ext uri="{FF2B5EF4-FFF2-40B4-BE49-F238E27FC236}">
                <a16:creationId xmlns:a16="http://schemas.microsoft.com/office/drawing/2014/main" id="{BB597C67-5467-5F13-DE83-2DECB966E76A}"/>
              </a:ext>
            </a:extLst>
          </p:cNvPr>
          <p:cNvSpPr/>
          <p:nvPr/>
        </p:nvSpPr>
        <p:spPr>
          <a:xfrm>
            <a:off x="838200" y="5481636"/>
            <a:ext cx="8763000" cy="1295400"/>
          </a:xfrm>
          <a:prstGeom prst="wedgeRoundRectCallout">
            <a:avLst>
              <a:gd name="adj1" fmla="val -46790"/>
              <a:gd name="adj2" fmla="val 105552"/>
              <a:gd name="adj3" fmla="val 16667"/>
            </a:avLst>
          </a:prstGeom>
          <a:solidFill>
            <a:srgbClr val="F4DD6C"/>
          </a:solidFill>
          <a:ln>
            <a:solidFill>
              <a:srgbClr val="F4DD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C919A95-71D2-F278-C1E4-BD0AF68E97FF}"/>
              </a:ext>
            </a:extLst>
          </p:cNvPr>
          <p:cNvSpPr txBox="1"/>
          <p:nvPr/>
        </p:nvSpPr>
        <p:spPr>
          <a:xfrm>
            <a:off x="8458200" y="7438446"/>
            <a:ext cx="7696200" cy="1188720"/>
          </a:xfrm>
          <a:prstGeom prst="flowChartAlternate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Mũi tên: Phải 17">
            <a:extLst>
              <a:ext uri="{FF2B5EF4-FFF2-40B4-BE49-F238E27FC236}">
                <a16:creationId xmlns:a16="http://schemas.microsoft.com/office/drawing/2014/main" id="{6AB91FB5-4784-2E40-9EE7-69D919F01B92}"/>
              </a:ext>
            </a:extLst>
          </p:cNvPr>
          <p:cNvSpPr/>
          <p:nvPr/>
        </p:nvSpPr>
        <p:spPr>
          <a:xfrm>
            <a:off x="6934200" y="7610474"/>
            <a:ext cx="1295400" cy="8382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86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62751" y="762000"/>
            <a:ext cx="9473420" cy="8763000"/>
            <a:chOff x="0" y="0"/>
            <a:chExt cx="53099320" cy="5989622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52954538" cy="59751444"/>
            </a:xfrm>
            <a:custGeom>
              <a:avLst/>
              <a:gdLst/>
              <a:ahLst/>
              <a:cxnLst/>
              <a:rect l="l" t="t" r="r" b="b"/>
              <a:pathLst>
                <a:path w="52954538" h="59751444">
                  <a:moveTo>
                    <a:pt x="0" y="0"/>
                  </a:moveTo>
                  <a:lnTo>
                    <a:pt x="52954538" y="0"/>
                  </a:lnTo>
                  <a:lnTo>
                    <a:pt x="52954538" y="59751444"/>
                  </a:lnTo>
                  <a:lnTo>
                    <a:pt x="0" y="5975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B9D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3099320" cy="59896220"/>
            </a:xfrm>
            <a:custGeom>
              <a:avLst/>
              <a:gdLst/>
              <a:ahLst/>
              <a:cxnLst/>
              <a:rect l="l" t="t" r="r" b="b"/>
              <a:pathLst>
                <a:path w="53099320" h="59896220">
                  <a:moveTo>
                    <a:pt x="52954541" y="59751441"/>
                  </a:moveTo>
                  <a:lnTo>
                    <a:pt x="53099320" y="59751441"/>
                  </a:lnTo>
                  <a:lnTo>
                    <a:pt x="53099320" y="59896220"/>
                  </a:lnTo>
                  <a:lnTo>
                    <a:pt x="52954541" y="59896220"/>
                  </a:lnTo>
                  <a:lnTo>
                    <a:pt x="52954541" y="597514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9751441"/>
                  </a:lnTo>
                  <a:lnTo>
                    <a:pt x="0" y="59751441"/>
                  </a:lnTo>
                  <a:lnTo>
                    <a:pt x="0" y="144780"/>
                  </a:lnTo>
                  <a:close/>
                  <a:moveTo>
                    <a:pt x="0" y="59751441"/>
                  </a:moveTo>
                  <a:lnTo>
                    <a:pt x="144780" y="59751441"/>
                  </a:lnTo>
                  <a:lnTo>
                    <a:pt x="144780" y="59896220"/>
                  </a:lnTo>
                  <a:lnTo>
                    <a:pt x="0" y="59896220"/>
                  </a:lnTo>
                  <a:lnTo>
                    <a:pt x="0" y="59751441"/>
                  </a:lnTo>
                  <a:close/>
                  <a:moveTo>
                    <a:pt x="52954541" y="144780"/>
                  </a:moveTo>
                  <a:lnTo>
                    <a:pt x="53099320" y="144780"/>
                  </a:lnTo>
                  <a:lnTo>
                    <a:pt x="53099320" y="59751441"/>
                  </a:lnTo>
                  <a:lnTo>
                    <a:pt x="52954541" y="59751441"/>
                  </a:lnTo>
                  <a:lnTo>
                    <a:pt x="52954541" y="144780"/>
                  </a:lnTo>
                  <a:close/>
                  <a:moveTo>
                    <a:pt x="144780" y="59751441"/>
                  </a:moveTo>
                  <a:lnTo>
                    <a:pt x="52954541" y="59751441"/>
                  </a:lnTo>
                  <a:lnTo>
                    <a:pt x="52954541" y="59896220"/>
                  </a:lnTo>
                  <a:lnTo>
                    <a:pt x="144780" y="59896220"/>
                  </a:lnTo>
                  <a:lnTo>
                    <a:pt x="144780" y="59751441"/>
                  </a:lnTo>
                  <a:close/>
                  <a:moveTo>
                    <a:pt x="52954541" y="0"/>
                  </a:moveTo>
                  <a:lnTo>
                    <a:pt x="53099320" y="0"/>
                  </a:lnTo>
                  <a:lnTo>
                    <a:pt x="53099320" y="144780"/>
                  </a:lnTo>
                  <a:lnTo>
                    <a:pt x="52954541" y="144780"/>
                  </a:lnTo>
                  <a:lnTo>
                    <a:pt x="5295454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954541" y="0"/>
                  </a:lnTo>
                  <a:lnTo>
                    <a:pt x="5295454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3957" y="368366"/>
            <a:ext cx="661114" cy="6764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3957" y="2705100"/>
            <a:ext cx="661114" cy="67646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83957" y="6286500"/>
            <a:ext cx="6611448" cy="3848100"/>
            <a:chOff x="0" y="0"/>
            <a:chExt cx="10846016" cy="552951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612570" y="0"/>
              <a:ext cx="3395045" cy="536573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4326739" flipH="1">
              <a:off x="7071730" y="1625013"/>
              <a:ext cx="3033173" cy="376579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6081754" flipH="1" flipV="1">
              <a:off x="628198" y="1625013"/>
              <a:ext cx="3033173" cy="3765791"/>
            </a:xfrm>
            <a:prstGeom prst="rect">
              <a:avLst/>
            </a:prstGeom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75388F-E2E5-B70C-CC34-7A7F775D46AB}"/>
              </a:ext>
            </a:extLst>
          </p:cNvPr>
          <p:cNvSpPr txBox="1"/>
          <p:nvPr/>
        </p:nvSpPr>
        <p:spPr>
          <a:xfrm>
            <a:off x="1081798" y="880177"/>
            <a:ext cx="557113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E4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B5A9E2A-8DC4-EF39-DB21-EC9CF138EEC5}"/>
              </a:ext>
            </a:extLst>
          </p:cNvPr>
          <p:cNvSpPr txBox="1"/>
          <p:nvPr/>
        </p:nvSpPr>
        <p:spPr>
          <a:xfrm>
            <a:off x="338832" y="4078076"/>
            <a:ext cx="7057069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7.3: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“= 25*10”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7.4: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“=C4*D4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ũi tên: Xuống 16">
            <a:extLst>
              <a:ext uri="{FF2B5EF4-FFF2-40B4-BE49-F238E27FC236}">
                <a16:creationId xmlns:a16="http://schemas.microsoft.com/office/drawing/2014/main" id="{660DB713-1018-CA3F-D78D-006E835D21B7}"/>
              </a:ext>
            </a:extLst>
          </p:cNvPr>
          <p:cNvSpPr/>
          <p:nvPr/>
        </p:nvSpPr>
        <p:spPr>
          <a:xfrm>
            <a:off x="3373614" y="2802015"/>
            <a:ext cx="829099" cy="1185766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89FBD359-C6B2-0C94-B6CD-1588E5DDFDF0}"/>
              </a:ext>
            </a:extLst>
          </p:cNvPr>
          <p:cNvSpPr txBox="1"/>
          <p:nvPr/>
        </p:nvSpPr>
        <p:spPr>
          <a:xfrm>
            <a:off x="8153400" y="1044834"/>
            <a:ext cx="83058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E4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A993A665-C0ED-C0D5-297A-DEFBE4EC9391}"/>
              </a:ext>
            </a:extLst>
          </p:cNvPr>
          <p:cNvSpPr txBox="1"/>
          <p:nvPr/>
        </p:nvSpPr>
        <p:spPr>
          <a:xfrm>
            <a:off x="7928051" y="4953547"/>
            <a:ext cx="8942820" cy="3774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7.3: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7.4: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1CF1A18-DA92-DA24-B0B2-797856CEEDA9}"/>
              </a:ext>
            </a:extLst>
          </p:cNvPr>
          <p:cNvSpPr txBox="1"/>
          <p:nvPr/>
        </p:nvSpPr>
        <p:spPr>
          <a:xfrm>
            <a:off x="11065961" y="4050985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75686" y="8321798"/>
            <a:ext cx="1803951" cy="17361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12649" y="-543010"/>
            <a:ext cx="1803951" cy="173611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7973781" y="0"/>
            <a:ext cx="314219" cy="10287000"/>
            <a:chOff x="0" y="0"/>
            <a:chExt cx="82757" cy="27093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757" cy="2709333"/>
            </a:xfrm>
            <a:custGeom>
              <a:avLst/>
              <a:gdLst/>
              <a:ahLst/>
              <a:cxnLst/>
              <a:rect l="l" t="t" r="r" b="b"/>
              <a:pathLst>
                <a:path w="82757" h="2709333">
                  <a:moveTo>
                    <a:pt x="0" y="0"/>
                  </a:moveTo>
                  <a:lnTo>
                    <a:pt x="82757" y="0"/>
                  </a:lnTo>
                  <a:lnTo>
                    <a:pt x="8275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1B9D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0"/>
            <a:ext cx="314219" cy="10287000"/>
            <a:chOff x="0" y="0"/>
            <a:chExt cx="82757" cy="27093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2757" cy="2709333"/>
            </a:xfrm>
            <a:custGeom>
              <a:avLst/>
              <a:gdLst/>
              <a:ahLst/>
              <a:cxnLst/>
              <a:rect l="l" t="t" r="r" b="b"/>
              <a:pathLst>
                <a:path w="82757" h="2709333">
                  <a:moveTo>
                    <a:pt x="0" y="0"/>
                  </a:moveTo>
                  <a:lnTo>
                    <a:pt x="82757" y="0"/>
                  </a:lnTo>
                  <a:lnTo>
                    <a:pt x="8275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1B9D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35560" y="-139899"/>
            <a:ext cx="2011084" cy="201474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97308" y="737392"/>
            <a:ext cx="790695" cy="119178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7109" y="6851292"/>
            <a:ext cx="2792294" cy="34357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6D27E99-153C-F679-A266-71058E3B36AA}"/>
              </a:ext>
            </a:extLst>
          </p:cNvPr>
          <p:cNvSpPr txBox="1"/>
          <p:nvPr/>
        </p:nvSpPr>
        <p:spPr>
          <a:xfrm>
            <a:off x="2281341" y="2158279"/>
            <a:ext cx="13725317" cy="5620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4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734807">
            <a:off x="-70043" y="4914254"/>
            <a:ext cx="3453223" cy="54576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6109" flipH="1">
            <a:off x="518411" y="567280"/>
            <a:ext cx="790695" cy="11917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21200" y="8846128"/>
            <a:ext cx="790695" cy="11917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582826" y="59378"/>
            <a:ext cx="5429069" cy="174717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6EEF29E-3C8F-5B80-1E0F-D58D98245549}"/>
              </a:ext>
            </a:extLst>
          </p:cNvPr>
          <p:cNvSpPr txBox="1"/>
          <p:nvPr/>
        </p:nvSpPr>
        <p:spPr>
          <a:xfrm>
            <a:off x="1451290" y="441707"/>
            <a:ext cx="96393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Sao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C7E76EE-A4E8-F7C5-9FD3-224516A227FB}"/>
              </a:ext>
            </a:extLst>
          </p:cNvPr>
          <p:cNvSpPr txBox="1"/>
          <p:nvPr/>
        </p:nvSpPr>
        <p:spPr>
          <a:xfrm>
            <a:off x="1451290" y="1814956"/>
            <a:ext cx="1538541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ô E5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E6, E7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MNPQ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STUV.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18.png">
            <a:extLst>
              <a:ext uri="{FF2B5EF4-FFF2-40B4-BE49-F238E27FC236}">
                <a16:creationId xmlns:a16="http://schemas.microsoft.com/office/drawing/2014/main" id="{A807CCEC-711D-0248-6563-5BE6260DAA7D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3898924" y="3938667"/>
            <a:ext cx="12937785" cy="577418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5568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19014">
            <a:off x="16533094" y="8944890"/>
            <a:ext cx="1874035" cy="144733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678400" y="7917"/>
            <a:ext cx="463032" cy="4403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48941" y="7168525"/>
            <a:ext cx="261966" cy="2491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694538" y="7694435"/>
            <a:ext cx="324120" cy="3082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18919" y="7624887"/>
            <a:ext cx="397259" cy="37775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400" y="9668559"/>
            <a:ext cx="260916" cy="2481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95400" y="0"/>
            <a:ext cx="466500" cy="44359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20788" y="2822828"/>
            <a:ext cx="260916" cy="2481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59871" y="9010192"/>
            <a:ext cx="260916" cy="248108"/>
          </a:xfrm>
          <a:prstGeom prst="rect">
            <a:avLst/>
          </a:prstGeom>
        </p:spPr>
      </p:pic>
      <p:pic>
        <p:nvPicPr>
          <p:cNvPr id="2050" name="Picture 2" descr="Office 365 đã có thay đổi giao diện.">
            <a:extLst>
              <a:ext uri="{FF2B5EF4-FFF2-40B4-BE49-F238E27FC236}">
                <a16:creationId xmlns:a16="http://schemas.microsoft.com/office/drawing/2014/main" id="{DD2E57B3-8E07-E782-8E6B-9F730ABE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59" y="666241"/>
            <a:ext cx="16797282" cy="88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B61AAD6A-7478-EFCB-CAA2-36A2288BBF0F}"/>
              </a:ext>
            </a:extLst>
          </p:cNvPr>
          <p:cNvSpPr/>
          <p:nvPr/>
        </p:nvSpPr>
        <p:spPr>
          <a:xfrm>
            <a:off x="2171144" y="165295"/>
            <a:ext cx="4191000" cy="838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Đường kết nối Mũi tên Thẳng 3">
            <a:extLst>
              <a:ext uri="{FF2B5EF4-FFF2-40B4-BE49-F238E27FC236}">
                <a16:creationId xmlns:a16="http://schemas.microsoft.com/office/drawing/2014/main" id="{99967AC9-7FBC-E059-282B-25CD707CEAD5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263015" y="1003495"/>
            <a:ext cx="3629" cy="1943387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1030C911-2833-E104-5C5B-CCEC1D16A62B}"/>
              </a:ext>
            </a:extLst>
          </p:cNvPr>
          <p:cNvSpPr/>
          <p:nvPr/>
        </p:nvSpPr>
        <p:spPr>
          <a:xfrm>
            <a:off x="13092805" y="824255"/>
            <a:ext cx="4191000" cy="838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Đường kết nối: Mũi tên Gấp khúc 24">
            <a:extLst>
              <a:ext uri="{FF2B5EF4-FFF2-40B4-BE49-F238E27FC236}">
                <a16:creationId xmlns:a16="http://schemas.microsoft.com/office/drawing/2014/main" id="{5C36A22A-C7A5-C571-2026-61694D3273B6}"/>
              </a:ext>
            </a:extLst>
          </p:cNvPr>
          <p:cNvCxnSpPr>
            <a:cxnSpLocks/>
          </p:cNvCxnSpPr>
          <p:nvPr/>
        </p:nvCxnSpPr>
        <p:spPr>
          <a:xfrm flipH="1">
            <a:off x="14895310" y="948957"/>
            <a:ext cx="2438400" cy="2404128"/>
          </a:xfrm>
          <a:prstGeom prst="bentConnector3">
            <a:avLst>
              <a:gd name="adj1" fmla="val -9375"/>
            </a:avLst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93BEF70C-0298-1AF4-36B3-93FF1010774E}"/>
              </a:ext>
            </a:extLst>
          </p:cNvPr>
          <p:cNvSpPr/>
          <p:nvPr/>
        </p:nvSpPr>
        <p:spPr>
          <a:xfrm>
            <a:off x="72015" y="9373513"/>
            <a:ext cx="4191000" cy="838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Đường kết nối Mũi tên Thẳng 29">
            <a:extLst>
              <a:ext uri="{FF2B5EF4-FFF2-40B4-BE49-F238E27FC236}">
                <a16:creationId xmlns:a16="http://schemas.microsoft.com/office/drawing/2014/main" id="{A9201369-A373-832F-F25B-CC91E786DAF2}"/>
              </a:ext>
            </a:extLst>
          </p:cNvPr>
          <p:cNvCxnSpPr/>
          <p:nvPr/>
        </p:nvCxnSpPr>
        <p:spPr>
          <a:xfrm flipV="1">
            <a:off x="914400" y="7417631"/>
            <a:ext cx="0" cy="1955882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9FB3E286-5792-EAE9-2468-1B093DA1F096}"/>
              </a:ext>
            </a:extLst>
          </p:cNvPr>
          <p:cNvSpPr/>
          <p:nvPr/>
        </p:nvSpPr>
        <p:spPr>
          <a:xfrm>
            <a:off x="7029450" y="5143500"/>
            <a:ext cx="4229099" cy="18169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E24E1AB1-99CB-0085-B514-C6902CCC03CD}"/>
              </a:ext>
            </a:extLst>
          </p:cNvPr>
          <p:cNvSpPr/>
          <p:nvPr/>
        </p:nvSpPr>
        <p:spPr>
          <a:xfrm>
            <a:off x="7029450" y="8567705"/>
            <a:ext cx="5287579" cy="838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F13267EF-6E0D-6316-39E6-2548F8C1E059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2590800" y="8986805"/>
            <a:ext cx="4438650" cy="23387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30BBACCD-ABD3-EDB9-F0AF-0B9EB3EC65BA}"/>
              </a:ext>
            </a:extLst>
          </p:cNvPr>
          <p:cNvSpPr/>
          <p:nvPr/>
        </p:nvSpPr>
        <p:spPr>
          <a:xfrm>
            <a:off x="7577739" y="221799"/>
            <a:ext cx="4191000" cy="838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Đường kết nối Mũi tên Thẳng 37">
            <a:extLst>
              <a:ext uri="{FF2B5EF4-FFF2-40B4-BE49-F238E27FC236}">
                <a16:creationId xmlns:a16="http://schemas.microsoft.com/office/drawing/2014/main" id="{DA26437C-F22B-8651-B9C7-B817E9D7B082}"/>
              </a:ext>
            </a:extLst>
          </p:cNvPr>
          <p:cNvCxnSpPr>
            <a:stCxn id="36" idx="2"/>
          </p:cNvCxnSpPr>
          <p:nvPr/>
        </p:nvCxnSpPr>
        <p:spPr>
          <a:xfrm>
            <a:off x="9673239" y="1059999"/>
            <a:ext cx="0" cy="915189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27" grpId="0" animBg="1"/>
      <p:bldP spid="31" grpId="0" animBg="1"/>
      <p:bldP spid="32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73781" y="0"/>
            <a:ext cx="314219" cy="10287000"/>
            <a:chOff x="0" y="0"/>
            <a:chExt cx="8275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57" cy="2709333"/>
            </a:xfrm>
            <a:custGeom>
              <a:avLst/>
              <a:gdLst/>
              <a:ahLst/>
              <a:cxnLst/>
              <a:rect l="l" t="t" r="r" b="b"/>
              <a:pathLst>
                <a:path w="82757" h="2709333">
                  <a:moveTo>
                    <a:pt x="0" y="0"/>
                  </a:moveTo>
                  <a:lnTo>
                    <a:pt x="82757" y="0"/>
                  </a:lnTo>
                  <a:lnTo>
                    <a:pt x="8275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1B9D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314219" cy="10287000"/>
            <a:chOff x="0" y="0"/>
            <a:chExt cx="82757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757" cy="2709333"/>
            </a:xfrm>
            <a:custGeom>
              <a:avLst/>
              <a:gdLst/>
              <a:ahLst/>
              <a:cxnLst/>
              <a:rect l="l" t="t" r="r" b="b"/>
              <a:pathLst>
                <a:path w="82757" h="2709333">
                  <a:moveTo>
                    <a:pt x="0" y="0"/>
                  </a:moveTo>
                  <a:lnTo>
                    <a:pt x="82757" y="0"/>
                  </a:lnTo>
                  <a:lnTo>
                    <a:pt x="8275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1B9D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924F793-2E56-0C06-0ACA-9E7CBCBF7436}"/>
              </a:ext>
            </a:extLst>
          </p:cNvPr>
          <p:cNvSpPr txBox="1"/>
          <p:nvPr/>
        </p:nvSpPr>
        <p:spPr>
          <a:xfrm>
            <a:off x="1447800" y="647700"/>
            <a:ext cx="1522183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image12.png" descr="Application, table, Excel&#10;&#10;Description automatically generated">
            <a:extLst>
              <a:ext uri="{FF2B5EF4-FFF2-40B4-BE49-F238E27FC236}">
                <a16:creationId xmlns:a16="http://schemas.microsoft.com/office/drawing/2014/main" id="{F5FAD977-77C2-5A6F-DA87-6EAC3AFDDEB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438400" y="3695700"/>
            <a:ext cx="14674221" cy="571797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661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3964342" y="-4018628"/>
            <a:ext cx="10305030" cy="183422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3896" y="517594"/>
            <a:ext cx="17217601" cy="9259936"/>
            <a:chOff x="0" y="0"/>
            <a:chExt cx="132124133" cy="7105873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31979357" cy="70913956"/>
            </a:xfrm>
            <a:custGeom>
              <a:avLst/>
              <a:gdLst/>
              <a:ahLst/>
              <a:cxnLst/>
              <a:rect l="l" t="t" r="r" b="b"/>
              <a:pathLst>
                <a:path w="131979357" h="70913956">
                  <a:moveTo>
                    <a:pt x="0" y="0"/>
                  </a:moveTo>
                  <a:lnTo>
                    <a:pt x="131979357" y="0"/>
                  </a:lnTo>
                  <a:lnTo>
                    <a:pt x="131979357" y="70913956"/>
                  </a:lnTo>
                  <a:lnTo>
                    <a:pt x="0" y="70913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9F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2124140" cy="71058739"/>
            </a:xfrm>
            <a:custGeom>
              <a:avLst/>
              <a:gdLst/>
              <a:ahLst/>
              <a:cxnLst/>
              <a:rect l="l" t="t" r="r" b="b"/>
              <a:pathLst>
                <a:path w="132124140" h="71058739">
                  <a:moveTo>
                    <a:pt x="131979355" y="70913954"/>
                  </a:moveTo>
                  <a:lnTo>
                    <a:pt x="132124140" y="70913954"/>
                  </a:lnTo>
                  <a:lnTo>
                    <a:pt x="132124140" y="71058739"/>
                  </a:lnTo>
                  <a:lnTo>
                    <a:pt x="131979355" y="71058739"/>
                  </a:lnTo>
                  <a:lnTo>
                    <a:pt x="131979355" y="709139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913954"/>
                  </a:lnTo>
                  <a:lnTo>
                    <a:pt x="0" y="70913954"/>
                  </a:lnTo>
                  <a:lnTo>
                    <a:pt x="0" y="144780"/>
                  </a:lnTo>
                  <a:close/>
                  <a:moveTo>
                    <a:pt x="0" y="70913954"/>
                  </a:moveTo>
                  <a:lnTo>
                    <a:pt x="144780" y="70913954"/>
                  </a:lnTo>
                  <a:lnTo>
                    <a:pt x="144780" y="71058739"/>
                  </a:lnTo>
                  <a:lnTo>
                    <a:pt x="0" y="71058739"/>
                  </a:lnTo>
                  <a:lnTo>
                    <a:pt x="0" y="70913954"/>
                  </a:lnTo>
                  <a:close/>
                  <a:moveTo>
                    <a:pt x="131979355" y="144780"/>
                  </a:moveTo>
                  <a:lnTo>
                    <a:pt x="132124140" y="144780"/>
                  </a:lnTo>
                  <a:lnTo>
                    <a:pt x="132124140" y="70913954"/>
                  </a:lnTo>
                  <a:lnTo>
                    <a:pt x="131979355" y="70913954"/>
                  </a:lnTo>
                  <a:lnTo>
                    <a:pt x="131979355" y="144780"/>
                  </a:lnTo>
                  <a:close/>
                  <a:moveTo>
                    <a:pt x="144780" y="70913954"/>
                  </a:moveTo>
                  <a:lnTo>
                    <a:pt x="131979355" y="70913954"/>
                  </a:lnTo>
                  <a:lnTo>
                    <a:pt x="131979355" y="71058739"/>
                  </a:lnTo>
                  <a:lnTo>
                    <a:pt x="144780" y="71058739"/>
                  </a:lnTo>
                  <a:lnTo>
                    <a:pt x="144780" y="70913954"/>
                  </a:lnTo>
                  <a:close/>
                  <a:moveTo>
                    <a:pt x="131979355" y="0"/>
                  </a:moveTo>
                  <a:lnTo>
                    <a:pt x="132124140" y="0"/>
                  </a:lnTo>
                  <a:lnTo>
                    <a:pt x="132124140" y="144780"/>
                  </a:lnTo>
                  <a:lnTo>
                    <a:pt x="131979355" y="144780"/>
                  </a:lnTo>
                  <a:lnTo>
                    <a:pt x="13197935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1979355" y="0"/>
                  </a:lnTo>
                  <a:lnTo>
                    <a:pt x="13197935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2854">
            <a:off x="743779" y="3410097"/>
            <a:ext cx="3868528" cy="5659309"/>
          </a:xfrm>
          <a:prstGeom prst="rect">
            <a:avLst/>
          </a:prstGeom>
        </p:spPr>
      </p:pic>
      <p:sp>
        <p:nvSpPr>
          <p:cNvPr id="33" name="Freeform 33"/>
          <p:cNvSpPr/>
          <p:nvPr/>
        </p:nvSpPr>
        <p:spPr>
          <a:xfrm rot="21347779">
            <a:off x="879123" y="8835223"/>
            <a:ext cx="3656207" cy="1250756"/>
          </a:xfrm>
          <a:custGeom>
            <a:avLst/>
            <a:gdLst/>
            <a:ahLst/>
            <a:cxnLst/>
            <a:rect l="l" t="t" r="r" b="b"/>
            <a:pathLst>
              <a:path w="2758295" h="943588">
                <a:moveTo>
                  <a:pt x="211747" y="0"/>
                </a:moveTo>
                <a:lnTo>
                  <a:pt x="2546548" y="0"/>
                </a:lnTo>
                <a:cubicBezTo>
                  <a:pt x="2663492" y="0"/>
                  <a:pt x="2758295" y="94803"/>
                  <a:pt x="2758295" y="211747"/>
                </a:cubicBezTo>
                <a:lnTo>
                  <a:pt x="2758295" y="731841"/>
                </a:lnTo>
                <a:cubicBezTo>
                  <a:pt x="2758295" y="788000"/>
                  <a:pt x="2735986" y="841858"/>
                  <a:pt x="2696276" y="881569"/>
                </a:cubicBezTo>
                <a:cubicBezTo>
                  <a:pt x="2656565" y="921279"/>
                  <a:pt x="2602707" y="943588"/>
                  <a:pt x="2546548" y="943588"/>
                </a:cubicBezTo>
                <a:lnTo>
                  <a:pt x="211747" y="943588"/>
                </a:lnTo>
                <a:cubicBezTo>
                  <a:pt x="94803" y="943588"/>
                  <a:pt x="0" y="848785"/>
                  <a:pt x="0" y="731841"/>
                </a:cubicBezTo>
                <a:lnTo>
                  <a:pt x="0" y="211747"/>
                </a:lnTo>
                <a:cubicBezTo>
                  <a:pt x="0" y="94803"/>
                  <a:pt x="94803" y="0"/>
                  <a:pt x="211747" y="0"/>
                </a:cubicBezTo>
                <a:close/>
              </a:path>
            </a:pathLst>
          </a:custGeom>
          <a:solidFill>
            <a:srgbClr val="D1B9DC"/>
          </a:solidFill>
        </p:spPr>
      </p:sp>
      <p:sp>
        <p:nvSpPr>
          <p:cNvPr id="36" name="Freeform 36"/>
          <p:cNvSpPr/>
          <p:nvPr/>
        </p:nvSpPr>
        <p:spPr>
          <a:xfrm rot="21347779">
            <a:off x="14853661" y="304367"/>
            <a:ext cx="4114333" cy="1250756"/>
          </a:xfrm>
          <a:custGeom>
            <a:avLst/>
            <a:gdLst/>
            <a:ahLst/>
            <a:cxnLst/>
            <a:rect l="l" t="t" r="r" b="b"/>
            <a:pathLst>
              <a:path w="3103912" h="943588">
                <a:moveTo>
                  <a:pt x="188169" y="0"/>
                </a:moveTo>
                <a:lnTo>
                  <a:pt x="2915743" y="0"/>
                </a:lnTo>
                <a:cubicBezTo>
                  <a:pt x="2965648" y="0"/>
                  <a:pt x="3013510" y="19825"/>
                  <a:pt x="3048799" y="55114"/>
                </a:cubicBezTo>
                <a:cubicBezTo>
                  <a:pt x="3084087" y="90402"/>
                  <a:pt x="3103912" y="138264"/>
                  <a:pt x="3103912" y="188169"/>
                </a:cubicBezTo>
                <a:lnTo>
                  <a:pt x="3103912" y="755418"/>
                </a:lnTo>
                <a:cubicBezTo>
                  <a:pt x="3103912" y="805324"/>
                  <a:pt x="3084087" y="853186"/>
                  <a:pt x="3048799" y="888474"/>
                </a:cubicBezTo>
                <a:cubicBezTo>
                  <a:pt x="3013510" y="923763"/>
                  <a:pt x="2965648" y="943588"/>
                  <a:pt x="2915743" y="943588"/>
                </a:cubicBezTo>
                <a:lnTo>
                  <a:pt x="188169" y="943588"/>
                </a:lnTo>
                <a:cubicBezTo>
                  <a:pt x="138264" y="943588"/>
                  <a:pt x="90402" y="923763"/>
                  <a:pt x="55114" y="888474"/>
                </a:cubicBezTo>
                <a:cubicBezTo>
                  <a:pt x="19825" y="853186"/>
                  <a:pt x="0" y="805324"/>
                  <a:pt x="0" y="755418"/>
                </a:cubicBezTo>
                <a:lnTo>
                  <a:pt x="0" y="188169"/>
                </a:lnTo>
                <a:cubicBezTo>
                  <a:pt x="0" y="138264"/>
                  <a:pt x="19825" y="90402"/>
                  <a:pt x="55114" y="55114"/>
                </a:cubicBezTo>
                <a:cubicBezTo>
                  <a:pt x="90402" y="19825"/>
                  <a:pt x="138264" y="0"/>
                  <a:pt x="188169" y="0"/>
                </a:cubicBezTo>
                <a:close/>
              </a:path>
            </a:pathLst>
          </a:custGeom>
          <a:solidFill>
            <a:srgbClr val="D1B9DC"/>
          </a:solidFill>
        </p:spPr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8FFFCF-8F9C-33A5-4A29-FF5D251FBF61}"/>
              </a:ext>
            </a:extLst>
          </p:cNvPr>
          <p:cNvSpPr txBox="1"/>
          <p:nvPr/>
        </p:nvSpPr>
        <p:spPr>
          <a:xfrm>
            <a:off x="3642624" y="1271153"/>
            <a:ext cx="1094014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A75037D-0333-272D-F982-7C0E44CD971E}"/>
              </a:ext>
            </a:extLst>
          </p:cNvPr>
          <p:cNvSpPr txBox="1"/>
          <p:nvPr/>
        </p:nvSpPr>
        <p:spPr>
          <a:xfrm>
            <a:off x="1068084" y="3623813"/>
            <a:ext cx="3278283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(ô E4).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E9E3597D-CB30-FA7F-A890-C6FA6920D3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2854">
            <a:off x="5045348" y="3367139"/>
            <a:ext cx="3868528" cy="5745227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0C1B4E98-29FB-58E2-FAE2-8424179635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2854">
            <a:off x="9461004" y="3452573"/>
            <a:ext cx="3868528" cy="566685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EC5D4C30-50BA-F167-559F-B931553E34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2854">
            <a:off x="13759739" y="3459896"/>
            <a:ext cx="3868528" cy="5674038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1962DCD7-6B19-6CD4-A41C-7B3E4C6523DA}"/>
              </a:ext>
            </a:extLst>
          </p:cNvPr>
          <p:cNvSpPr txBox="1"/>
          <p:nvPr/>
        </p:nvSpPr>
        <p:spPr>
          <a:xfrm>
            <a:off x="5539597" y="3623813"/>
            <a:ext cx="3190524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Ctrl+C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3ED9C3D-AD2D-6A09-615D-031C5AC61E16}"/>
              </a:ext>
            </a:extLst>
          </p:cNvPr>
          <p:cNvSpPr txBox="1"/>
          <p:nvPr/>
        </p:nvSpPr>
        <p:spPr>
          <a:xfrm>
            <a:off x="9852484" y="3874504"/>
            <a:ext cx="3296143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(E5:E6).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4F3FE500-C46E-5761-568A-010F062E6373}"/>
              </a:ext>
            </a:extLst>
          </p:cNvPr>
          <p:cNvSpPr txBox="1"/>
          <p:nvPr/>
        </p:nvSpPr>
        <p:spPr>
          <a:xfrm>
            <a:off x="14122831" y="4050759"/>
            <a:ext cx="3431957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Ctrl+V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0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3991485" y="-4018628"/>
            <a:ext cx="10305030" cy="183422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90682" y="1690542"/>
            <a:ext cx="18882431" cy="6907174"/>
            <a:chOff x="0" y="0"/>
            <a:chExt cx="144899674" cy="530041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44754900" cy="52859368"/>
            </a:xfrm>
            <a:custGeom>
              <a:avLst/>
              <a:gdLst/>
              <a:ahLst/>
              <a:cxnLst/>
              <a:rect l="l" t="t" r="r" b="b"/>
              <a:pathLst>
                <a:path w="144754900" h="52859368">
                  <a:moveTo>
                    <a:pt x="0" y="0"/>
                  </a:moveTo>
                  <a:lnTo>
                    <a:pt x="144754900" y="0"/>
                  </a:lnTo>
                  <a:lnTo>
                    <a:pt x="144754900" y="52859368"/>
                  </a:lnTo>
                  <a:lnTo>
                    <a:pt x="0" y="52859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9F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4899670" cy="53004151"/>
            </a:xfrm>
            <a:custGeom>
              <a:avLst/>
              <a:gdLst/>
              <a:ahLst/>
              <a:cxnLst/>
              <a:rect l="l" t="t" r="r" b="b"/>
              <a:pathLst>
                <a:path w="144899670" h="53004151">
                  <a:moveTo>
                    <a:pt x="144754898" y="52859372"/>
                  </a:moveTo>
                  <a:lnTo>
                    <a:pt x="144899670" y="52859372"/>
                  </a:lnTo>
                  <a:lnTo>
                    <a:pt x="144899670" y="53004151"/>
                  </a:lnTo>
                  <a:lnTo>
                    <a:pt x="144754898" y="53004151"/>
                  </a:lnTo>
                  <a:lnTo>
                    <a:pt x="144754898" y="528593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2859372"/>
                  </a:lnTo>
                  <a:lnTo>
                    <a:pt x="0" y="52859372"/>
                  </a:lnTo>
                  <a:lnTo>
                    <a:pt x="0" y="144780"/>
                  </a:lnTo>
                  <a:close/>
                  <a:moveTo>
                    <a:pt x="0" y="52859372"/>
                  </a:moveTo>
                  <a:lnTo>
                    <a:pt x="144780" y="52859372"/>
                  </a:lnTo>
                  <a:lnTo>
                    <a:pt x="144780" y="53004151"/>
                  </a:lnTo>
                  <a:lnTo>
                    <a:pt x="0" y="53004151"/>
                  </a:lnTo>
                  <a:lnTo>
                    <a:pt x="0" y="52859372"/>
                  </a:lnTo>
                  <a:close/>
                  <a:moveTo>
                    <a:pt x="144754898" y="144780"/>
                  </a:moveTo>
                  <a:lnTo>
                    <a:pt x="144899670" y="144780"/>
                  </a:lnTo>
                  <a:lnTo>
                    <a:pt x="144899670" y="52859372"/>
                  </a:lnTo>
                  <a:lnTo>
                    <a:pt x="144754898" y="52859372"/>
                  </a:lnTo>
                  <a:lnTo>
                    <a:pt x="144754898" y="144780"/>
                  </a:lnTo>
                  <a:close/>
                  <a:moveTo>
                    <a:pt x="144780" y="52859372"/>
                  </a:moveTo>
                  <a:lnTo>
                    <a:pt x="144754898" y="52859372"/>
                  </a:lnTo>
                  <a:lnTo>
                    <a:pt x="144754898" y="53004151"/>
                  </a:lnTo>
                  <a:lnTo>
                    <a:pt x="144780" y="53004151"/>
                  </a:lnTo>
                  <a:lnTo>
                    <a:pt x="144780" y="52859372"/>
                  </a:lnTo>
                  <a:close/>
                  <a:moveTo>
                    <a:pt x="144754898" y="0"/>
                  </a:moveTo>
                  <a:lnTo>
                    <a:pt x="144899670" y="0"/>
                  </a:lnTo>
                  <a:lnTo>
                    <a:pt x="144899670" y="144780"/>
                  </a:lnTo>
                  <a:lnTo>
                    <a:pt x="144754898" y="144780"/>
                  </a:lnTo>
                  <a:lnTo>
                    <a:pt x="1447548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4754898" y="0"/>
                  </a:lnTo>
                  <a:lnTo>
                    <a:pt x="1447548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8986891" y="985891"/>
            <a:ext cx="314219" cy="18288000"/>
            <a:chOff x="0" y="0"/>
            <a:chExt cx="82757" cy="48165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757" cy="4816592"/>
            </a:xfrm>
            <a:custGeom>
              <a:avLst/>
              <a:gdLst/>
              <a:ahLst/>
              <a:cxnLst/>
              <a:rect l="l" t="t" r="r" b="b"/>
              <a:pathLst>
                <a:path w="82757" h="4816592">
                  <a:moveTo>
                    <a:pt x="0" y="0"/>
                  </a:moveTo>
                  <a:lnTo>
                    <a:pt x="82757" y="0"/>
                  </a:lnTo>
                  <a:lnTo>
                    <a:pt x="82757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D1B9D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 flipV="1">
            <a:off x="14640861" y="-1079036"/>
            <a:ext cx="4251524" cy="52784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45730" y="7368855"/>
            <a:ext cx="1746983" cy="27610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39034">
            <a:off x="17477130" y="3426338"/>
            <a:ext cx="790695" cy="11917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39034">
            <a:off x="56751" y="238274"/>
            <a:ext cx="790695" cy="11917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04198" y="194684"/>
            <a:ext cx="1352995" cy="135546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D521BD33-F886-C408-9637-5FFFB4B168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936" y="1634202"/>
            <a:ext cx="7462191" cy="7109743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46EE26C-2D8D-4B3F-B942-9477BE8BBE8D}"/>
              </a:ext>
            </a:extLst>
          </p:cNvPr>
          <p:cNvSpPr txBox="1"/>
          <p:nvPr/>
        </p:nvSpPr>
        <p:spPr>
          <a:xfrm>
            <a:off x="7602611" y="2188877"/>
            <a:ext cx="9320331" cy="5909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066861" y="138212"/>
            <a:ext cx="825836" cy="7852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274865" y="138212"/>
            <a:ext cx="825836" cy="7852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47277" y="8850357"/>
            <a:ext cx="825836" cy="7852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32329" y="9141706"/>
            <a:ext cx="672946" cy="6399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36396" y="3711539"/>
            <a:ext cx="231516" cy="2201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216548" y="4586535"/>
            <a:ext cx="261966" cy="2491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22729" y="869551"/>
            <a:ext cx="324953" cy="3090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34193" y="715051"/>
            <a:ext cx="596273" cy="13359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86418">
            <a:off x="15701399" y="242089"/>
            <a:ext cx="1705556" cy="69781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88187" y="9635652"/>
            <a:ext cx="223995" cy="21299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0564" y="5820343"/>
            <a:ext cx="293629" cy="27921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00132" y="590997"/>
            <a:ext cx="292935" cy="278554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B3FBD6B2-0A48-C085-F0B7-054982277151}"/>
              </a:ext>
            </a:extLst>
          </p:cNvPr>
          <p:cNvSpPr txBox="1"/>
          <p:nvPr/>
        </p:nvSpPr>
        <p:spPr>
          <a:xfrm>
            <a:off x="1817507" y="730274"/>
            <a:ext cx="14667277" cy="8741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1, 2, 3,…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A, B, C,…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sổ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447530">
            <a:off x="16639772" y="414719"/>
            <a:ext cx="1705556" cy="6978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93261" y="8586883"/>
            <a:ext cx="1932078" cy="15558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19025">
            <a:off x="16354032" y="2659969"/>
            <a:ext cx="1690134" cy="16386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-180017" y="344179"/>
            <a:ext cx="2302039" cy="201657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07970" y="9416325"/>
            <a:ext cx="463032" cy="44030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818783" y="1227914"/>
            <a:ext cx="261966" cy="24910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259300" y="3896465"/>
            <a:ext cx="466500" cy="44359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920005" y="9258300"/>
            <a:ext cx="223995" cy="21299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00983" y="7541178"/>
            <a:ext cx="397259" cy="37775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818783" y="7949730"/>
            <a:ext cx="260916" cy="24810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19959" y="2524022"/>
            <a:ext cx="466500" cy="44359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807595" y="1607157"/>
            <a:ext cx="260916" cy="248108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2EF2067-7062-83DA-12FE-81507457150D}"/>
              </a:ext>
            </a:extLst>
          </p:cNvPr>
          <p:cNvSpPr txBox="1"/>
          <p:nvPr/>
        </p:nvSpPr>
        <p:spPr>
          <a:xfrm>
            <a:off x="1997902" y="2604375"/>
            <a:ext cx="14068200" cy="5078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Google Sheets, Microsoft Excel, LibreOffice Calc,…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44E56EB-0600-4E7F-70A0-9DABF3512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27" y="266700"/>
            <a:ext cx="16706145" cy="878789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5B513E8-D783-0D56-EB65-FC12AC2A1494}"/>
              </a:ext>
            </a:extLst>
          </p:cNvPr>
          <p:cNvSpPr txBox="1"/>
          <p:nvPr/>
        </p:nvSpPr>
        <p:spPr>
          <a:xfrm>
            <a:off x="6553200" y="931545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Microsoft Excel</a:t>
            </a:r>
          </a:p>
        </p:txBody>
      </p:sp>
    </p:spTree>
    <p:extLst>
      <p:ext uri="{BB962C8B-B14F-4D97-AF65-F5344CB8AC3E}">
        <p14:creationId xmlns:p14="http://schemas.microsoft.com/office/powerpoint/2010/main" val="7241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 hàm hữu ích trong Google Sheets có thể bạn chưa biết - QuanTriMang.com">
            <a:extLst>
              <a:ext uri="{FF2B5EF4-FFF2-40B4-BE49-F238E27FC236}">
                <a16:creationId xmlns:a16="http://schemas.microsoft.com/office/drawing/2014/main" id="{9982B877-F300-D93D-22F2-18E080958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99" y="266700"/>
            <a:ext cx="16103601" cy="905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71E606F-D5B8-8023-1A35-34365D6ACCFF}"/>
              </a:ext>
            </a:extLst>
          </p:cNvPr>
          <p:cNvSpPr txBox="1"/>
          <p:nvPr/>
        </p:nvSpPr>
        <p:spPr>
          <a:xfrm>
            <a:off x="6438899" y="94869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Google Sheets</a:t>
            </a:r>
          </a:p>
        </p:txBody>
      </p:sp>
    </p:spTree>
    <p:extLst>
      <p:ext uri="{BB962C8B-B14F-4D97-AF65-F5344CB8AC3E}">
        <p14:creationId xmlns:p14="http://schemas.microsoft.com/office/powerpoint/2010/main" val="23677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52584" y="2054739"/>
            <a:ext cx="1871417" cy="238619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557309" y="4894394"/>
            <a:ext cx="261966" cy="2491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38594" y="8684993"/>
            <a:ext cx="241412" cy="229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64535" y="6215640"/>
            <a:ext cx="324120" cy="30820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121260" y="2816509"/>
            <a:ext cx="260916" cy="24810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74703" y="1407283"/>
            <a:ext cx="466500" cy="4435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27132" y="806900"/>
            <a:ext cx="197241" cy="18755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8677" y="2940563"/>
            <a:ext cx="260916" cy="24810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490740">
            <a:off x="1272694" y="7861746"/>
            <a:ext cx="1508383" cy="198185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3586" y="266700"/>
            <a:ext cx="2204792" cy="2383732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3F7ABE4B-176C-BF1A-8610-2310C2D377BD}"/>
              </a:ext>
            </a:extLst>
          </p:cNvPr>
          <p:cNvSpPr txBox="1"/>
          <p:nvPr/>
        </p:nvSpPr>
        <p:spPr>
          <a:xfrm>
            <a:off x="3146685" y="266700"/>
            <a:ext cx="12724549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Giao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6.1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3DE94F1-A2DE-3064-ACCE-C55E8535100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48340" y="2816509"/>
            <a:ext cx="12321237" cy="72037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014139" y="8310057"/>
            <a:ext cx="261966" cy="249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87045" y="8002644"/>
            <a:ext cx="1465725" cy="2522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1665" y="8856088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191033" y="9714799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65862" y="5143500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63070" y="4265034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079001" y="222984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098470" y="9010192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23125">
            <a:off x="1462237" y="-89967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13200">
            <a:off x="-55343" y="7999000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332900">
            <a:off x="17181555" y="-1916"/>
            <a:ext cx="1085266" cy="144252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229561" y="480221"/>
            <a:ext cx="1903165" cy="187367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501357" y="1028700"/>
            <a:ext cx="397259" cy="3777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239956" y="2414005"/>
            <a:ext cx="260916" cy="2481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380358" y="9134246"/>
            <a:ext cx="2366350" cy="1284501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0FC0AEC-0B44-C4BA-8D81-C55D1D2F0091}"/>
              </a:ext>
            </a:extLst>
          </p:cNvPr>
          <p:cNvSpPr txBox="1"/>
          <p:nvPr/>
        </p:nvSpPr>
        <p:spPr>
          <a:xfrm>
            <a:off x="1456534" y="1590546"/>
            <a:ext cx="15374932" cy="6842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2, 3,…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C,…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1611</Words>
  <Application>Microsoft Office PowerPoint</Application>
  <PresentationFormat>Custom</PresentationFormat>
  <Paragraphs>100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Symbol</vt:lpstr>
      <vt:lpstr>Calibri</vt:lpstr>
      <vt:lpstr>DM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Fun Illustrated Mind Map Brainstorm Presentation</dc:title>
  <dc:creator>Lê Thảo</dc:creator>
  <cp:lastModifiedBy>Admin</cp:lastModifiedBy>
  <cp:revision>10</cp:revision>
  <dcterms:created xsi:type="dcterms:W3CDTF">2006-08-16T00:00:00Z</dcterms:created>
  <dcterms:modified xsi:type="dcterms:W3CDTF">2022-12-05T23:59:38Z</dcterms:modified>
  <dc:identifier>DAFNUUJfX6g</dc:identifier>
</cp:coreProperties>
</file>