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7" r:id="rId22"/>
    <p:sldId id="280" r:id="rId23"/>
    <p:sldId id="276" r:id="rId24"/>
    <p:sldId id="278" r:id="rId25"/>
    <p:sldId id="279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89" r:id="rId37"/>
    <p:sldId id="290" r:id="rId38"/>
  </p:sldIdLst>
  <p:sldSz cx="18288000" cy="10287000"/>
  <p:notesSz cx="6858000" cy="9144000"/>
  <p:embeddedFontLst>
    <p:embeddedFont>
      <p:font typeface="Caveat Brush" panose="020B060402020202020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6C"/>
    <a:srgbClr val="99F3FD"/>
    <a:srgbClr val="2579DF"/>
    <a:srgbClr val="EF9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Kiểu Sá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Kiểu Trung bình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8.svg"/><Relationship Id="rId18" Type="http://schemas.openxmlformats.org/officeDocument/2006/relationships/image" Target="../media/image52.pn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4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36.svg"/><Relationship Id="rId15" Type="http://schemas.openxmlformats.org/officeDocument/2006/relationships/image" Target="../media/image62.svg"/><Relationship Id="rId10" Type="http://schemas.openxmlformats.org/officeDocument/2006/relationships/image" Target="../media/image12.png"/><Relationship Id="rId19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4.sv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66.svg"/><Relationship Id="rId14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4.sv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51.png"/><Relationship Id="rId17" Type="http://schemas.openxmlformats.org/officeDocument/2006/relationships/image" Target="../media/image16.svg"/><Relationship Id="rId2" Type="http://schemas.openxmlformats.org/officeDocument/2006/relationships/image" Target="../media/image5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66.sv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.svg"/><Relationship Id="rId18" Type="http://schemas.openxmlformats.org/officeDocument/2006/relationships/image" Target="../media/image62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20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60.png"/><Relationship Id="rId19" Type="http://schemas.openxmlformats.org/officeDocument/2006/relationships/image" Target="../media/image14.sv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45.png"/><Relationship Id="rId22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svg"/><Relationship Id="rId7" Type="http://schemas.openxmlformats.org/officeDocument/2006/relationships/image" Target="../media/image1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0.svg"/><Relationship Id="rId4" Type="http://schemas.openxmlformats.org/officeDocument/2006/relationships/image" Target="../media/image57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5.sv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7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4.png"/><Relationship Id="rId18" Type="http://schemas.openxmlformats.org/officeDocument/2006/relationships/image" Target="../media/image3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40.svg"/><Relationship Id="rId17" Type="http://schemas.openxmlformats.org/officeDocument/2006/relationships/image" Target="../media/image26.png"/><Relationship Id="rId2" Type="http://schemas.openxmlformats.org/officeDocument/2006/relationships/image" Target="../media/image69.jpe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34.svg"/><Relationship Id="rId9" Type="http://schemas.openxmlformats.org/officeDocument/2006/relationships/image" Target="../media/image22.png"/><Relationship Id="rId14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1.jpg"/><Relationship Id="rId3" Type="http://schemas.openxmlformats.org/officeDocument/2006/relationships/image" Target="../media/image44.svg"/><Relationship Id="rId7" Type="http://schemas.openxmlformats.org/officeDocument/2006/relationships/image" Target="../media/image40.svg"/><Relationship Id="rId12" Type="http://schemas.openxmlformats.org/officeDocument/2006/relationships/image" Target="../media/image7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0.svg"/><Relationship Id="rId5" Type="http://schemas.openxmlformats.org/officeDocument/2006/relationships/image" Target="../media/image18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40.svg"/><Relationship Id="rId15" Type="http://schemas.openxmlformats.org/officeDocument/2006/relationships/image" Target="../media/image72.jp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50.svg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12" Type="http://schemas.openxmlformats.org/officeDocument/2006/relationships/image" Target="../media/image7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4.jpg"/><Relationship Id="rId5" Type="http://schemas.openxmlformats.org/officeDocument/2006/relationships/image" Target="../media/image2.sv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4.sv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svg"/><Relationship Id="rId7" Type="http://schemas.openxmlformats.org/officeDocument/2006/relationships/image" Target="../media/image60.svg"/><Relationship Id="rId12" Type="http://schemas.openxmlformats.org/officeDocument/2006/relationships/image" Target="../media/image7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8.svg"/><Relationship Id="rId5" Type="http://schemas.openxmlformats.org/officeDocument/2006/relationships/image" Target="../media/image2.sv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8.svg"/><Relationship Id="rId18" Type="http://schemas.openxmlformats.org/officeDocument/2006/relationships/image" Target="../media/image52.pn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48.png"/><Relationship Id="rId16" Type="http://schemas.openxmlformats.org/officeDocument/2006/relationships/image" Target="../media/image51.pn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36.svg"/><Relationship Id="rId15" Type="http://schemas.openxmlformats.org/officeDocument/2006/relationships/image" Target="../media/image62.svg"/><Relationship Id="rId10" Type="http://schemas.openxmlformats.org/officeDocument/2006/relationships/image" Target="../media/image12.png"/><Relationship Id="rId19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4.sv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52.png"/><Relationship Id="rId2" Type="http://schemas.openxmlformats.org/officeDocument/2006/relationships/image" Target="../media/image20.png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5" Type="http://schemas.openxmlformats.org/officeDocument/2006/relationships/image" Target="../media/image79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66.svg"/><Relationship Id="rId14" Type="http://schemas.openxmlformats.org/officeDocument/2006/relationships/image" Target="../media/image6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91.pn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4.svg"/><Relationship Id="rId18" Type="http://schemas.openxmlformats.org/officeDocument/2006/relationships/image" Target="../media/image81.jpe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51.png"/><Relationship Id="rId17" Type="http://schemas.openxmlformats.org/officeDocument/2006/relationships/image" Target="../media/image16.svg"/><Relationship Id="rId2" Type="http://schemas.openxmlformats.org/officeDocument/2006/relationships/image" Target="../media/image5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19" Type="http://schemas.openxmlformats.org/officeDocument/2006/relationships/image" Target="../media/image82.jpeg"/><Relationship Id="rId4" Type="http://schemas.openxmlformats.org/officeDocument/2006/relationships/image" Target="../media/image21.png"/><Relationship Id="rId9" Type="http://schemas.openxmlformats.org/officeDocument/2006/relationships/image" Target="../media/image66.svg"/><Relationship Id="rId1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.svg"/><Relationship Id="rId18" Type="http://schemas.openxmlformats.org/officeDocument/2006/relationships/image" Target="../media/image62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20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60.png"/><Relationship Id="rId19" Type="http://schemas.openxmlformats.org/officeDocument/2006/relationships/image" Target="../media/image14.sv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5" Type="http://schemas.openxmlformats.org/officeDocument/2006/relationships/image" Target="../media/image2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0.sv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12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55.sv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66.svg"/><Relationship Id="rId14" Type="http://schemas.openxmlformats.org/officeDocument/2006/relationships/image" Target="../media/image6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4.svg"/><Relationship Id="rId3" Type="http://schemas.openxmlformats.org/officeDocument/2006/relationships/image" Target="../media/image70.svg"/><Relationship Id="rId7" Type="http://schemas.openxmlformats.org/officeDocument/2006/relationships/image" Target="../media/image34.svg"/><Relationship Id="rId12" Type="http://schemas.openxmlformats.org/officeDocument/2006/relationships/image" Target="../media/image51.png"/><Relationship Id="rId17" Type="http://schemas.openxmlformats.org/officeDocument/2006/relationships/image" Target="../media/image16.svg"/><Relationship Id="rId2" Type="http://schemas.openxmlformats.org/officeDocument/2006/relationships/image" Target="../media/image5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0.svg"/><Relationship Id="rId5" Type="http://schemas.openxmlformats.org/officeDocument/2006/relationships/image" Target="../media/image38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66.svg"/><Relationship Id="rId1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.svg"/><Relationship Id="rId18" Type="http://schemas.openxmlformats.org/officeDocument/2006/relationships/image" Target="../media/image62.png"/><Relationship Id="rId3" Type="http://schemas.openxmlformats.org/officeDocument/2006/relationships/image" Target="../media/image36.svg"/><Relationship Id="rId21" Type="http://schemas.openxmlformats.org/officeDocument/2006/relationships/image" Target="../media/image18.svg"/><Relationship Id="rId7" Type="http://schemas.openxmlformats.org/officeDocument/2006/relationships/image" Target="../media/image38.svg"/><Relationship Id="rId12" Type="http://schemas.openxmlformats.org/officeDocument/2006/relationships/image" Target="../media/image1.png"/><Relationship Id="rId17" Type="http://schemas.openxmlformats.org/officeDocument/2006/relationships/image" Target="../media/image30.svg"/><Relationship Id="rId2" Type="http://schemas.openxmlformats.org/officeDocument/2006/relationships/image" Target="../media/image20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26.svg"/><Relationship Id="rId10" Type="http://schemas.openxmlformats.org/officeDocument/2006/relationships/image" Target="../media/image60.png"/><Relationship Id="rId19" Type="http://schemas.openxmlformats.org/officeDocument/2006/relationships/image" Target="../media/image14.sv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svg"/><Relationship Id="rId7" Type="http://schemas.openxmlformats.org/officeDocument/2006/relationships/image" Target="../media/image1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0.svg"/><Relationship Id="rId4" Type="http://schemas.openxmlformats.org/officeDocument/2006/relationships/image" Target="../media/image57.pn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12" Type="http://schemas.openxmlformats.org/officeDocument/2006/relationships/image" Target="../media/image8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3.png"/><Relationship Id="rId5" Type="http://schemas.openxmlformats.org/officeDocument/2006/relationships/image" Target="../media/image2.sv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svg"/><Relationship Id="rId7" Type="http://schemas.openxmlformats.org/officeDocument/2006/relationships/image" Target="../media/image6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8.svg"/><Relationship Id="rId5" Type="http://schemas.openxmlformats.org/officeDocument/2006/relationships/image" Target="../media/image2.sv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5" Type="http://schemas.openxmlformats.org/officeDocument/2006/relationships/image" Target="../media/image97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5.svg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7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4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8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svg"/><Relationship Id="rId3" Type="http://schemas.openxmlformats.org/officeDocument/2006/relationships/image" Target="../media/image44.svg"/><Relationship Id="rId7" Type="http://schemas.openxmlformats.org/officeDocument/2006/relationships/image" Target="../media/image12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svg"/><Relationship Id="rId5" Type="http://schemas.openxmlformats.org/officeDocument/2006/relationships/image" Target="../media/image46.svg"/><Relationship Id="rId15" Type="http://schemas.openxmlformats.org/officeDocument/2006/relationships/image" Target="../media/image50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40.svg"/><Relationship Id="rId15" Type="http://schemas.openxmlformats.org/officeDocument/2006/relationships/image" Target="../media/image36.jpe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50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2.sv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svg"/><Relationship Id="rId3" Type="http://schemas.openxmlformats.org/officeDocument/2006/relationships/image" Target="../media/image58.svg"/><Relationship Id="rId7" Type="http://schemas.openxmlformats.org/officeDocument/2006/relationships/image" Target="../media/image2.svg"/><Relationship Id="rId12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6.svg"/><Relationship Id="rId5" Type="http://schemas.openxmlformats.org/officeDocument/2006/relationships/image" Target="../media/image28.svg"/><Relationship Id="rId15" Type="http://schemas.openxmlformats.org/officeDocument/2006/relationships/image" Target="../media/image14.sv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60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85091" y="-330516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82924" y="-1549097"/>
            <a:ext cx="5150222" cy="4891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59854">
            <a:off x="704635" y="1585743"/>
            <a:ext cx="5120222" cy="25074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600597" y="6829473"/>
            <a:ext cx="8719235" cy="57705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96641">
            <a:off x="13804070" y="8777823"/>
            <a:ext cx="5354911" cy="18738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165932" y="6029245"/>
            <a:ext cx="2187992" cy="183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349707" y="557572"/>
            <a:ext cx="754393" cy="70501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6F1C0E1-9232-F68F-8C1B-9568752A15FD}"/>
              </a:ext>
            </a:extLst>
          </p:cNvPr>
          <p:cNvSpPr txBox="1"/>
          <p:nvPr/>
        </p:nvSpPr>
        <p:spPr>
          <a:xfrm>
            <a:off x="4267298" y="3148550"/>
            <a:ext cx="1177754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TIN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7365" y="1439619"/>
            <a:ext cx="2222501" cy="2081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7365" y="3964074"/>
            <a:ext cx="2222501" cy="2081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7365" y="6766312"/>
            <a:ext cx="2222501" cy="20810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182503" y="1439619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670AD5D-A1DD-A4F3-5464-91D06D1FC265}"/>
              </a:ext>
            </a:extLst>
          </p:cNvPr>
          <p:cNvSpPr txBox="1"/>
          <p:nvPr/>
        </p:nvSpPr>
        <p:spPr>
          <a:xfrm>
            <a:off x="4038600" y="1935919"/>
            <a:ext cx="13654314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47137DDB-2704-9026-26D2-8D993EB3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83808"/>
              </p:ext>
            </p:extLst>
          </p:nvPr>
        </p:nvGraphicFramePr>
        <p:xfrm>
          <a:off x="3120390" y="3430746"/>
          <a:ext cx="11357610" cy="3312954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5293196">
                  <a:extLst>
                    <a:ext uri="{9D8B030D-6E8A-4147-A177-3AD203B41FA5}">
                      <a16:colId xmlns:a16="http://schemas.microsoft.com/office/drawing/2014/main" val="4044072228"/>
                    </a:ext>
                  </a:extLst>
                </a:gridCol>
                <a:gridCol w="6064414">
                  <a:extLst>
                    <a:ext uri="{9D8B030D-6E8A-4147-A177-3AD203B41FA5}">
                      <a16:colId xmlns:a16="http://schemas.microsoft.com/office/drawing/2014/main" val="2883359851"/>
                    </a:ext>
                  </a:extLst>
                </a:gridCol>
              </a:tblGrid>
              <a:tr h="1104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BÀI TẬP 1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35751"/>
                  </a:ext>
                </a:extLst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055624"/>
                  </a:ext>
                </a:extLst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841083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33EAD20-E088-5583-F311-53B81ABBD864}"/>
              </a:ext>
            </a:extLst>
          </p:cNvPr>
          <p:cNvSpPr txBox="1"/>
          <p:nvPr/>
        </p:nvSpPr>
        <p:spPr>
          <a:xfrm>
            <a:off x="3897422" y="584985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c, d, f,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10D67E-A22F-9B31-37F2-1E4D07EF8C62}"/>
              </a:ext>
            </a:extLst>
          </p:cNvPr>
          <p:cNvSpPr txBox="1"/>
          <p:nvPr/>
        </p:nvSpPr>
        <p:spPr>
          <a:xfrm>
            <a:off x="9497896" y="581369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e, g, h, 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7DF297-5FDA-C0CA-F8F1-981092D86133}"/>
              </a:ext>
            </a:extLst>
          </p:cNvPr>
          <p:cNvSpPr txBox="1"/>
          <p:nvPr/>
        </p:nvSpPr>
        <p:spPr>
          <a:xfrm>
            <a:off x="2612227" y="2164533"/>
            <a:ext cx="11050879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88649F9-46C3-A995-F1DD-A4E03134A6D4}"/>
              </a:ext>
            </a:extLst>
          </p:cNvPr>
          <p:cNvSpPr/>
          <p:nvPr/>
        </p:nvSpPr>
        <p:spPr>
          <a:xfrm>
            <a:off x="2438400" y="62103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0E3D5FE-5087-BD4B-28A7-DAAF1B3E5BCB}"/>
              </a:ext>
            </a:extLst>
          </p:cNvPr>
          <p:cNvSpPr txBox="1"/>
          <p:nvPr/>
        </p:nvSpPr>
        <p:spPr>
          <a:xfrm>
            <a:off x="3810000" y="360734"/>
            <a:ext cx="1335669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D2B2A40-D552-DC54-BA4B-6AD1E856E748}"/>
              </a:ext>
            </a:extLst>
          </p:cNvPr>
          <p:cNvSpPr txBox="1"/>
          <p:nvPr/>
        </p:nvSpPr>
        <p:spPr>
          <a:xfrm>
            <a:off x="3284858" y="3178756"/>
            <a:ext cx="14406976" cy="668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đùa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cợt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 hay share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7A9C879-F29E-E43F-18A2-9E7B7C7E2910}"/>
              </a:ext>
            </a:extLst>
          </p:cNvPr>
          <p:cNvSpPr txBox="1"/>
          <p:nvPr/>
        </p:nvSpPr>
        <p:spPr>
          <a:xfrm>
            <a:off x="8126640" y="2272415"/>
            <a:ext cx="505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F223A8-16AF-2A3B-B41B-FC1F2621E337}"/>
              </a:ext>
            </a:extLst>
          </p:cNvPr>
          <p:cNvSpPr txBox="1"/>
          <p:nvPr/>
        </p:nvSpPr>
        <p:spPr>
          <a:xfrm>
            <a:off x="1946640" y="343059"/>
            <a:ext cx="1566817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5F1C05C-CC56-6AD3-C0F5-C32D30C3D493}"/>
              </a:ext>
            </a:extLst>
          </p:cNvPr>
          <p:cNvSpPr txBox="1">
            <a:spLocks/>
          </p:cNvSpPr>
          <p:nvPr/>
        </p:nvSpPr>
        <p:spPr>
          <a:xfrm>
            <a:off x="1899356" y="2472929"/>
            <a:ext cx="4419600" cy="1895181"/>
          </a:xfrm>
          <a:prstGeom prst="rect">
            <a:avLst/>
          </a:prstGeom>
          <a:solidFill>
            <a:srgbClr val="D3DD18">
              <a:lumMod val="60000"/>
              <a:lumOff val="4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Xử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lí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tình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huống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Caveat Brush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E8757F-26C1-AAE1-76F1-04904D104931}"/>
              </a:ext>
            </a:extLst>
          </p:cNvPr>
          <p:cNvSpPr txBox="1"/>
          <p:nvPr/>
        </p:nvSpPr>
        <p:spPr>
          <a:xfrm>
            <a:off x="6690056" y="1763688"/>
            <a:ext cx="1073871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0D80B5D-7873-5EB3-6536-152E62F38C97}"/>
              </a:ext>
            </a:extLst>
          </p:cNvPr>
          <p:cNvSpPr txBox="1"/>
          <p:nvPr/>
        </p:nvSpPr>
        <p:spPr>
          <a:xfrm>
            <a:off x="6690056" y="6713707"/>
            <a:ext cx="986619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hân loại Phần mềm độc hại - Tin Học Sóc Trăng - tinhocsoctrang.com">
            <a:extLst>
              <a:ext uri="{FF2B5EF4-FFF2-40B4-BE49-F238E27FC236}">
                <a16:creationId xmlns:a16="http://schemas.microsoft.com/office/drawing/2014/main" id="{7BB51EF2-B76E-E6F4-66C1-4AF5E24E7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717" r="32359" b="11059"/>
          <a:stretch/>
        </p:blipFill>
        <p:spPr bwMode="auto">
          <a:xfrm>
            <a:off x="665360" y="5028758"/>
            <a:ext cx="5653596" cy="47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ũi tên: Xuống 24">
            <a:extLst>
              <a:ext uri="{FF2B5EF4-FFF2-40B4-BE49-F238E27FC236}">
                <a16:creationId xmlns:a16="http://schemas.microsoft.com/office/drawing/2014/main" id="{E38A0403-808E-068A-CC76-CBA9DC471B0C}"/>
              </a:ext>
            </a:extLst>
          </p:cNvPr>
          <p:cNvSpPr/>
          <p:nvPr/>
        </p:nvSpPr>
        <p:spPr>
          <a:xfrm>
            <a:off x="11623155" y="4827669"/>
            <a:ext cx="1676400" cy="1836494"/>
          </a:xfrm>
          <a:prstGeom prst="downArrow">
            <a:avLst/>
          </a:prstGeom>
          <a:solidFill>
            <a:srgbClr val="EF9863"/>
          </a:solidFill>
          <a:ln>
            <a:solidFill>
              <a:srgbClr val="EF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5CA86C-B6CB-DE78-AAA5-4051F7F3D7C1}"/>
              </a:ext>
            </a:extLst>
          </p:cNvPr>
          <p:cNvSpPr txBox="1"/>
          <p:nvPr/>
        </p:nvSpPr>
        <p:spPr>
          <a:xfrm>
            <a:off x="1752600" y="1670786"/>
            <a:ext cx="14185981" cy="694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438400" y="5255573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81000" y="7257647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EFC482-B73C-1C12-C2FB-D19020EEBC83}"/>
              </a:ext>
            </a:extLst>
          </p:cNvPr>
          <p:cNvSpPr txBox="1"/>
          <p:nvPr/>
        </p:nvSpPr>
        <p:spPr>
          <a:xfrm>
            <a:off x="646657" y="1093693"/>
            <a:ext cx="14232917" cy="445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6347C4E-A3A9-F9FA-96BB-9DC86A60D2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2200" y="4660360"/>
            <a:ext cx="6605112" cy="55997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5D9B1D-08CD-7DF9-A558-F3F6BA294855}"/>
              </a:ext>
            </a:extLst>
          </p:cNvPr>
          <p:cNvSpPr txBox="1"/>
          <p:nvPr/>
        </p:nvSpPr>
        <p:spPr>
          <a:xfrm>
            <a:off x="7119202" y="261829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F58EEF8-091E-6803-8A22-3CE852BF838E}"/>
              </a:ext>
            </a:extLst>
          </p:cNvPr>
          <p:cNvSpPr txBox="1"/>
          <p:nvPr/>
        </p:nvSpPr>
        <p:spPr>
          <a:xfrm>
            <a:off x="4399833" y="1937478"/>
            <a:ext cx="9488334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FA3512E-A2D5-E223-0E83-3B092D648EFD}"/>
              </a:ext>
            </a:extLst>
          </p:cNvPr>
          <p:cNvSpPr/>
          <p:nvPr/>
        </p:nvSpPr>
        <p:spPr>
          <a:xfrm>
            <a:off x="4191000" y="465693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C7A1430A-4F9C-397B-D4D9-15ABDFD3F4F7}"/>
              </a:ext>
            </a:extLst>
          </p:cNvPr>
          <p:cNvSpPr/>
          <p:nvPr/>
        </p:nvSpPr>
        <p:spPr>
          <a:xfrm>
            <a:off x="4191000" y="5643562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quản lý việc sử dụng máy tính của con trẻ trên Windows 7">
            <a:extLst>
              <a:ext uri="{FF2B5EF4-FFF2-40B4-BE49-F238E27FC236}">
                <a16:creationId xmlns:a16="http://schemas.microsoft.com/office/drawing/2014/main" id="{9E60B751-3EBE-21A0-1061-A8AE5738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75" y="2814338"/>
            <a:ext cx="7814955" cy="47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7955" y="2891294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6696" y="5543734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67955" y="8267700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88452" y="5841423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583054">
            <a:off x="167349" y="290079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701558">
            <a:off x="1838805" y="8996076"/>
            <a:ext cx="170200" cy="1155676"/>
          </a:xfrm>
          <a:prstGeom prst="rect">
            <a:avLst/>
          </a:prstGeom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3A865203-29D2-508D-9CC7-98E5D2EF20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012168">
            <a:off x="-898994" y="300465"/>
            <a:ext cx="2589755" cy="2744441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E15C3743-B63C-CC79-57BC-147866AF54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68F5D-BBE7-C1DA-0DBB-152F0C5C4FEE}"/>
              </a:ext>
            </a:extLst>
          </p:cNvPr>
          <p:cNvSpPr txBox="1"/>
          <p:nvPr/>
        </p:nvSpPr>
        <p:spPr>
          <a:xfrm>
            <a:off x="1752600" y="330640"/>
            <a:ext cx="1417677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D71E8F0-5021-72E7-6B99-88F981802764}"/>
              </a:ext>
            </a:extLst>
          </p:cNvPr>
          <p:cNvSpPr txBox="1"/>
          <p:nvPr/>
        </p:nvSpPr>
        <p:spPr>
          <a:xfrm>
            <a:off x="1738312" y="1578992"/>
            <a:ext cx="1190267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8F09F3-1B84-C684-258E-E1B83E1C8A29}"/>
              </a:ext>
            </a:extLst>
          </p:cNvPr>
          <p:cNvSpPr txBox="1"/>
          <p:nvPr/>
        </p:nvSpPr>
        <p:spPr>
          <a:xfrm>
            <a:off x="2863528" y="3094642"/>
            <a:ext cx="6629400" cy="2746781"/>
          </a:xfrm>
          <a:prstGeom prst="wedgeRoundRectCallout">
            <a:avLst>
              <a:gd name="adj1" fmla="val -45887"/>
              <a:gd name="adj2" fmla="val 103157"/>
              <a:gd name="adj3" fmla="val 16667"/>
            </a:avLst>
          </a:prstGeom>
          <a:solidFill>
            <a:srgbClr val="EF9863"/>
          </a:solidFill>
          <a:ln>
            <a:solidFill>
              <a:srgbClr val="EF9863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0A384A2-E31C-880F-110D-801FC509E0CC}"/>
              </a:ext>
            </a:extLst>
          </p:cNvPr>
          <p:cNvSpPr txBox="1"/>
          <p:nvPr/>
        </p:nvSpPr>
        <p:spPr>
          <a:xfrm>
            <a:off x="4092834" y="7746534"/>
            <a:ext cx="13106400" cy="1827380"/>
          </a:xfrm>
          <a:prstGeom prst="wedgeRoundRectCallout">
            <a:avLst>
              <a:gd name="adj1" fmla="val 48171"/>
              <a:gd name="adj2" fmla="val 85956"/>
              <a:gd name="adj3" fmla="val 16667"/>
            </a:avLst>
          </a:prstGeom>
          <a:solidFill>
            <a:srgbClr val="99F3FD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8099" y="7447755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8099" y="8548821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8099" y="9649888"/>
            <a:ext cx="413440" cy="3984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C92C1E4-E792-3CDC-0CF9-EB5C69FADB55}"/>
              </a:ext>
            </a:extLst>
          </p:cNvPr>
          <p:cNvSpPr txBox="1"/>
          <p:nvPr/>
        </p:nvSpPr>
        <p:spPr>
          <a:xfrm>
            <a:off x="3211254" y="339751"/>
            <a:ext cx="1186549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D95B252-1183-3E65-729F-6F6596033769}"/>
              </a:ext>
            </a:extLst>
          </p:cNvPr>
          <p:cNvSpPr txBox="1"/>
          <p:nvPr/>
        </p:nvSpPr>
        <p:spPr>
          <a:xfrm>
            <a:off x="2867025" y="2067801"/>
            <a:ext cx="13330096" cy="351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44.jpg" descr="Diagram&#10;&#10;Description automatically generated">
            <a:extLst>
              <a:ext uri="{FF2B5EF4-FFF2-40B4-BE49-F238E27FC236}">
                <a16:creationId xmlns:a16="http://schemas.microsoft.com/office/drawing/2014/main" id="{0C5F3732-D3A1-A246-04D1-20C74A453465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2867025" y="5965915"/>
            <a:ext cx="6021550" cy="4129149"/>
          </a:xfrm>
          <a:prstGeom prst="rect">
            <a:avLst/>
          </a:prstGeom>
          <a:ln/>
        </p:spPr>
      </p:pic>
      <p:pic>
        <p:nvPicPr>
          <p:cNvPr id="18" name="image34.jpg" descr="A picture containing text&#10;&#10;Description automatically generated">
            <a:extLst>
              <a:ext uri="{FF2B5EF4-FFF2-40B4-BE49-F238E27FC236}">
                <a16:creationId xmlns:a16="http://schemas.microsoft.com/office/drawing/2014/main" id="{A058E11A-8D10-25E7-80E8-FDE8F8361960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10058400" y="6246346"/>
            <a:ext cx="5826125" cy="39457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218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01374" y="4126812"/>
            <a:ext cx="10575092" cy="90561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09139" y="-2508537"/>
            <a:ext cx="9674990" cy="76520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81782" y="5569331"/>
            <a:ext cx="4924974" cy="52191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163990" y="1592005"/>
            <a:ext cx="13074768" cy="76520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88920" y="1028700"/>
            <a:ext cx="2598733" cy="212788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B0CDED-A775-99D4-2D51-9A95D22CBFEC}"/>
              </a:ext>
            </a:extLst>
          </p:cNvPr>
          <p:cNvSpPr txBox="1"/>
          <p:nvPr/>
        </p:nvSpPr>
        <p:spPr>
          <a:xfrm>
            <a:off x="6561104" y="176147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758E3D4-4554-75C9-5E73-05DE75914260}"/>
              </a:ext>
            </a:extLst>
          </p:cNvPr>
          <p:cNvSpPr txBox="1"/>
          <p:nvPr/>
        </p:nvSpPr>
        <p:spPr>
          <a:xfrm>
            <a:off x="7113919" y="2573573"/>
            <a:ext cx="517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AD756B3-E22E-8421-D5FC-2D4EAB9B935A}"/>
              </a:ext>
            </a:extLst>
          </p:cNvPr>
          <p:cNvSpPr txBox="1"/>
          <p:nvPr/>
        </p:nvSpPr>
        <p:spPr>
          <a:xfrm>
            <a:off x="4331089" y="4067553"/>
            <a:ext cx="1074057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954" y="912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7200" y="6049710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57873" y="6499109"/>
            <a:ext cx="1287749" cy="120346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70ADC6-B677-D7E5-C5F2-1F66A6B9416E}"/>
              </a:ext>
            </a:extLst>
          </p:cNvPr>
          <p:cNvSpPr txBox="1"/>
          <p:nvPr/>
        </p:nvSpPr>
        <p:spPr>
          <a:xfrm>
            <a:off x="4695088" y="511742"/>
            <a:ext cx="8823976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image46.jpg" descr="A picture containing text&#10;&#10;Description automatically generated">
            <a:extLst>
              <a:ext uri="{FF2B5EF4-FFF2-40B4-BE49-F238E27FC236}">
                <a16:creationId xmlns:a16="http://schemas.microsoft.com/office/drawing/2014/main" id="{B7362FD9-BDE9-4FEE-F52E-A75B13B0ABDF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1029876" y="4009474"/>
            <a:ext cx="8077200" cy="5595156"/>
          </a:xfrm>
          <a:prstGeom prst="rect">
            <a:avLst/>
          </a:prstGeom>
          <a:ln/>
        </p:spPr>
      </p:pic>
      <p:pic>
        <p:nvPicPr>
          <p:cNvPr id="17" name="Picture 2" descr="Truy cập mạng xã hội tại nơi làm việc: Lợi và hại – Dịch vụ thành lập công  ty tại Bình Dương TƯ VẤN MIỄN PHÍ">
            <a:extLst>
              <a:ext uri="{FF2B5EF4-FFF2-40B4-BE49-F238E27FC236}">
                <a16:creationId xmlns:a16="http://schemas.microsoft.com/office/drawing/2014/main" id="{D44F2B3D-19A6-1D68-6AC4-BACFE1C0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754"/>
          <a:stretch/>
        </p:blipFill>
        <p:spPr bwMode="auto">
          <a:xfrm>
            <a:off x="9703564" y="3898555"/>
            <a:ext cx="7772400" cy="6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959596F-CC9F-44B0-49B2-781BDB112031}"/>
              </a:ext>
            </a:extLst>
          </p:cNvPr>
          <p:cNvSpPr txBox="1"/>
          <p:nvPr/>
        </p:nvSpPr>
        <p:spPr>
          <a:xfrm>
            <a:off x="6078488" y="874999"/>
            <a:ext cx="11606114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tabLst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38.jpg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F07F5B3-07AA-5C4D-9411-39C7F838F0A1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1558471" y="4542063"/>
            <a:ext cx="7236778" cy="5138316"/>
          </a:xfrm>
          <a:prstGeom prst="rect">
            <a:avLst/>
          </a:prstGeom>
          <a:ln/>
        </p:spPr>
      </p:pic>
      <p:pic>
        <p:nvPicPr>
          <p:cNvPr id="9220" name="Picture 4" descr="Nghiện game online: Điều trị càng sớm càng tốt - Hànộimới">
            <a:extLst>
              <a:ext uri="{FF2B5EF4-FFF2-40B4-BE49-F238E27FC236}">
                <a16:creationId xmlns:a16="http://schemas.microsoft.com/office/drawing/2014/main" id="{CBD3214B-2FB3-A960-2F9A-18AC17D9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86300"/>
            <a:ext cx="6851087" cy="51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ADD668-FD5E-841D-AA17-918677939673}"/>
              </a:ext>
            </a:extLst>
          </p:cNvPr>
          <p:cNvSpPr txBox="1"/>
          <p:nvPr/>
        </p:nvSpPr>
        <p:spPr>
          <a:xfrm>
            <a:off x="3740942" y="3128749"/>
            <a:ext cx="10806114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35937D1-38D4-80AA-2D3F-3E8D40D22643}"/>
              </a:ext>
            </a:extLst>
          </p:cNvPr>
          <p:cNvSpPr txBox="1"/>
          <p:nvPr/>
        </p:nvSpPr>
        <p:spPr>
          <a:xfrm>
            <a:off x="7082048" y="1961791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2457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HO chính thức coi nghiện game là bệnh tâm thần - Báo Dân trí - Bệnh Viện  Nhi Đồng Thành Phố">
            <a:extLst>
              <a:ext uri="{FF2B5EF4-FFF2-40B4-BE49-F238E27FC236}">
                <a16:creationId xmlns:a16="http://schemas.microsoft.com/office/drawing/2014/main" id="{2B0A9FAC-E5E4-FDDA-6FFD-3A6458E5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184" y="660646"/>
            <a:ext cx="5328976" cy="39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19485" y="9486900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0" y="7915752"/>
            <a:ext cx="2325644" cy="1953541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9EDEFF4-CEF8-5B35-5292-26483D90CE3D}"/>
              </a:ext>
            </a:extLst>
          </p:cNvPr>
          <p:cNvSpPr txBox="1"/>
          <p:nvPr/>
        </p:nvSpPr>
        <p:spPr>
          <a:xfrm>
            <a:off x="2457450" y="1516898"/>
            <a:ext cx="13373100" cy="725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E399B71-010C-3952-47EA-6B5BC8E356C2}"/>
              </a:ext>
            </a:extLst>
          </p:cNvPr>
          <p:cNvSpPr txBox="1"/>
          <p:nvPr/>
        </p:nvSpPr>
        <p:spPr>
          <a:xfrm>
            <a:off x="2590800" y="476536"/>
            <a:ext cx="104285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27B4CA-22D5-D97A-6E64-03B89D250CBA}"/>
              </a:ext>
            </a:extLst>
          </p:cNvPr>
          <p:cNvSpPr txBox="1"/>
          <p:nvPr/>
        </p:nvSpPr>
        <p:spPr>
          <a:xfrm>
            <a:off x="1524000" y="3509118"/>
            <a:ext cx="152400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6A40E84-0B0F-3204-4193-A39946634D5B}"/>
              </a:ext>
            </a:extLst>
          </p:cNvPr>
          <p:cNvSpPr txBox="1">
            <a:spLocks/>
          </p:cNvSpPr>
          <p:nvPr/>
        </p:nvSpPr>
        <p:spPr>
          <a:xfrm>
            <a:off x="6934200" y="1709393"/>
            <a:ext cx="4419600" cy="1731893"/>
          </a:xfrm>
          <a:prstGeom prst="rect">
            <a:avLst/>
          </a:prstGeom>
          <a:solidFill>
            <a:srgbClr val="F4DD6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5: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Hồi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sinh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Caveat Brush"/>
              </a:rPr>
              <a:t>cây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Caveat Brush"/>
            </a:endParaRPr>
          </a:p>
        </p:txBody>
      </p:sp>
      <p:pic>
        <p:nvPicPr>
          <p:cNvPr id="17" name="image50.png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8E155E-5F87-7F4C-B186-960034954EDC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3739336" y="7048500"/>
            <a:ext cx="3024664" cy="30547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48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138682" y="3498457"/>
            <a:ext cx="1818626" cy="1702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138682" y="5751024"/>
            <a:ext cx="1818626" cy="1702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V="1">
            <a:off x="138682" y="8191500"/>
            <a:ext cx="1818626" cy="17028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48719" y="1181100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63EAC11-FA2A-8198-C2FE-5B6754D69D68}"/>
              </a:ext>
            </a:extLst>
          </p:cNvPr>
          <p:cNvSpPr txBox="1"/>
          <p:nvPr/>
        </p:nvSpPr>
        <p:spPr>
          <a:xfrm>
            <a:off x="3768126" y="736303"/>
            <a:ext cx="12039600" cy="424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Trưởng thành là gì? Làm thế nào để trưởng thành?">
            <a:extLst>
              <a:ext uri="{FF2B5EF4-FFF2-40B4-BE49-F238E27FC236}">
                <a16:creationId xmlns:a16="http://schemas.microsoft.com/office/drawing/2014/main" id="{88B07CDD-ED95-EDDA-4438-AD7900EB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5" y="5122874"/>
            <a:ext cx="8189684" cy="5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5622B9-BFFD-FBE5-8E4E-DEA079FAEF19}"/>
              </a:ext>
            </a:extLst>
          </p:cNvPr>
          <p:cNvSpPr txBox="1"/>
          <p:nvPr/>
        </p:nvSpPr>
        <p:spPr>
          <a:xfrm>
            <a:off x="1614714" y="495300"/>
            <a:ext cx="13106400" cy="434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Romaco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Timeout, Norton Online Family,…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Timeout | Romaco Canada">
            <a:extLst>
              <a:ext uri="{FF2B5EF4-FFF2-40B4-BE49-F238E27FC236}">
                <a16:creationId xmlns:a16="http://schemas.microsoft.com/office/drawing/2014/main" id="{B4511CA8-FA8D-F2B2-D6D5-F6EE5B94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1" y="5440042"/>
            <a:ext cx="733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ộc sống người đọc sách và người không đọc sách, sau 3 năm khác nhau &quot;một  trời một vực&quot;: Người trí huệ chọn việc xứng đáng theo đuổi cả đời!">
            <a:extLst>
              <a:ext uri="{FF2B5EF4-FFF2-40B4-BE49-F238E27FC236}">
                <a16:creationId xmlns:a16="http://schemas.microsoft.com/office/drawing/2014/main" id="{22522EDB-7C6E-A1FB-B6B7-F49207C9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67" y="5310226"/>
            <a:ext cx="7102001" cy="47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57125E-E0DD-4489-F6C5-30879BD6E3B3}"/>
                  </a:ext>
                </a:extLst>
              </p:cNvPr>
              <p:cNvSpPr txBox="1"/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bè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đuổi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sở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57125E-E0DD-4489-F6C5-30879BD6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blipFill>
                <a:blip r:embed="rId11"/>
                <a:stretch>
                  <a:fillRect l="-1905" r="-1852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5E71EA-714F-8D71-F18E-67F53CF54BC9}"/>
              </a:ext>
            </a:extLst>
          </p:cNvPr>
          <p:cNvSpPr txBox="1"/>
          <p:nvPr/>
        </p:nvSpPr>
        <p:spPr>
          <a:xfrm>
            <a:off x="3416465" y="1201479"/>
            <a:ext cx="1336747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23 tuổi vẫn bị bố mẹ cấm chơi game đêm, phải làm sao?">
            <a:extLst>
              <a:ext uri="{FF2B5EF4-FFF2-40B4-BE49-F238E27FC236}">
                <a16:creationId xmlns:a16="http://schemas.microsoft.com/office/drawing/2014/main" id="{73E01E3D-EA2B-59F2-D0F6-F26197B0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35" y="4862512"/>
            <a:ext cx="743533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03807A3-DB3F-F5A5-C610-0A692F6C3DDC}"/>
              </a:ext>
            </a:extLst>
          </p:cNvPr>
          <p:cNvCxnSpPr>
            <a:cxnSpLocks/>
          </p:cNvCxnSpPr>
          <p:nvPr/>
        </p:nvCxnSpPr>
        <p:spPr>
          <a:xfrm>
            <a:off x="3511578" y="4888981"/>
            <a:ext cx="7461222" cy="4265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F6AB818-FFD8-1D2F-4168-A757546B4D8D}"/>
              </a:ext>
            </a:extLst>
          </p:cNvPr>
          <p:cNvCxnSpPr>
            <a:cxnSpLocks/>
          </p:cNvCxnSpPr>
          <p:nvPr/>
        </p:nvCxnSpPr>
        <p:spPr>
          <a:xfrm flipV="1">
            <a:off x="3518835" y="4842264"/>
            <a:ext cx="7301565" cy="4392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4" descr="4 dấu hiệu mẹ đang dạy con đúng cách, trẻ sẽ thông minh, tài trí">
            <a:extLst>
              <a:ext uri="{FF2B5EF4-FFF2-40B4-BE49-F238E27FC236}">
                <a16:creationId xmlns:a16="http://schemas.microsoft.com/office/drawing/2014/main" id="{1BC69930-98FC-F646-4D01-08F4ECBB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732" y="5160282"/>
            <a:ext cx="6239131" cy="38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86F41C-1398-A3F4-BCEA-9818C5C31F67}"/>
              </a:ext>
            </a:extLst>
          </p:cNvPr>
          <p:cNvSpPr txBox="1"/>
          <p:nvPr/>
        </p:nvSpPr>
        <p:spPr>
          <a:xfrm>
            <a:off x="5410200" y="711079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79C022B-4085-1B7A-2313-11FFD9787182}"/>
              </a:ext>
            </a:extLst>
          </p:cNvPr>
          <p:cNvSpPr txBox="1"/>
          <p:nvPr/>
        </p:nvSpPr>
        <p:spPr>
          <a:xfrm>
            <a:off x="2946528" y="2772895"/>
            <a:ext cx="13862756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ED020F5-DF41-6619-69A6-7DDE922AF192}"/>
              </a:ext>
            </a:extLst>
          </p:cNvPr>
          <p:cNvSpPr/>
          <p:nvPr/>
        </p:nvSpPr>
        <p:spPr>
          <a:xfrm>
            <a:off x="2667000" y="477418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F8E90AE8-90E2-8594-AC49-5EAF89D4D596}"/>
              </a:ext>
            </a:extLst>
          </p:cNvPr>
          <p:cNvSpPr/>
          <p:nvPr/>
        </p:nvSpPr>
        <p:spPr>
          <a:xfrm>
            <a:off x="2667000" y="57280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547E576F-F94D-A875-9894-C6BD26325899}"/>
              </a:ext>
            </a:extLst>
          </p:cNvPr>
          <p:cNvSpPr/>
          <p:nvPr/>
        </p:nvSpPr>
        <p:spPr>
          <a:xfrm>
            <a:off x="2667000" y="7698143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502191" y="-3644010"/>
            <a:ext cx="8510426" cy="72880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23147" y="813488"/>
            <a:ext cx="7189470" cy="6827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856518" y="5689903"/>
            <a:ext cx="5770436" cy="54801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03807">
            <a:off x="764047" y="7499998"/>
            <a:ext cx="4447878" cy="35166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19822" y="3201773"/>
            <a:ext cx="3333645" cy="51215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12168">
            <a:off x="11723160" y="-1882309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70666" y="4227373"/>
            <a:ext cx="2598733" cy="212788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941401-7E42-8453-7E86-A600CC854F64}"/>
              </a:ext>
            </a:extLst>
          </p:cNvPr>
          <p:cNvSpPr txBox="1"/>
          <p:nvPr/>
        </p:nvSpPr>
        <p:spPr>
          <a:xfrm>
            <a:off x="620172" y="-1"/>
            <a:ext cx="11554397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3. ĐẠO ĐỨC, PHÁP LUẬT VÀ VĂN HOÁ TRONG MÔI TRƯỜNG SỐ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B39DD57-A26F-637A-0919-94680335EBF9}"/>
              </a:ext>
            </a:extLst>
          </p:cNvPr>
          <p:cNvSpPr txBox="1"/>
          <p:nvPr/>
        </p:nvSpPr>
        <p:spPr>
          <a:xfrm>
            <a:off x="5638116" y="5354282"/>
            <a:ext cx="9721228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ỨNG XỬ TRÊN MẠNG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88649F9-46C3-A995-F1DD-A4E03134A6D4}"/>
              </a:ext>
            </a:extLst>
          </p:cNvPr>
          <p:cNvSpPr/>
          <p:nvPr/>
        </p:nvSpPr>
        <p:spPr>
          <a:xfrm>
            <a:off x="2700054" y="36957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0A51FBC-9A13-C3E5-CE6D-449FBF5F94C9}"/>
              </a:ext>
            </a:extLst>
          </p:cNvPr>
          <p:cNvSpPr txBox="1"/>
          <p:nvPr/>
        </p:nvSpPr>
        <p:spPr>
          <a:xfrm>
            <a:off x="2891971" y="1644233"/>
            <a:ext cx="11399637" cy="721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819244CD-9824-FA23-9864-342EA1AA0819}"/>
              </a:ext>
            </a:extLst>
          </p:cNvPr>
          <p:cNvSpPr/>
          <p:nvPr/>
        </p:nvSpPr>
        <p:spPr>
          <a:xfrm>
            <a:off x="2671025" y="582804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743D65-6E3A-7875-1E37-B51A66657D86}"/>
              </a:ext>
            </a:extLst>
          </p:cNvPr>
          <p:cNvSpPr txBox="1"/>
          <p:nvPr/>
        </p:nvSpPr>
        <p:spPr>
          <a:xfrm>
            <a:off x="3778705" y="2261253"/>
            <a:ext cx="12765314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1DB9BB7E-4AFA-5548-0E8B-932A4E2EA2ED}"/>
              </a:ext>
            </a:extLst>
          </p:cNvPr>
          <p:cNvSpPr/>
          <p:nvPr/>
        </p:nvSpPr>
        <p:spPr>
          <a:xfrm>
            <a:off x="3540607" y="541197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E20B0B-8AE5-E1B1-F083-196876AEF138}"/>
              </a:ext>
            </a:extLst>
          </p:cNvPr>
          <p:cNvSpPr txBox="1"/>
          <p:nvPr/>
        </p:nvSpPr>
        <p:spPr>
          <a:xfrm>
            <a:off x="2258786" y="1779137"/>
            <a:ext cx="14677572" cy="705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B1A638B-2EE8-8D2B-E336-50390329DFE6}"/>
              </a:ext>
            </a:extLst>
          </p:cNvPr>
          <p:cNvSpPr/>
          <p:nvPr/>
        </p:nvSpPr>
        <p:spPr>
          <a:xfrm>
            <a:off x="2057400" y="4923875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C4AB0E-FC30-5976-CD4A-22FAB0235CE5}"/>
              </a:ext>
            </a:extLst>
          </p:cNvPr>
          <p:cNvSpPr txBox="1"/>
          <p:nvPr/>
        </p:nvSpPr>
        <p:spPr>
          <a:xfrm>
            <a:off x="2092970" y="1970969"/>
            <a:ext cx="15298056" cy="521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721CB75-3263-D13D-51CF-C29B52224E85}"/>
              </a:ext>
            </a:extLst>
          </p:cNvPr>
          <p:cNvSpPr/>
          <p:nvPr/>
        </p:nvSpPr>
        <p:spPr>
          <a:xfrm>
            <a:off x="1905000" y="6336966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1F1EB67-6A00-720D-4E74-309F656D4A22}"/>
              </a:ext>
            </a:extLst>
          </p:cNvPr>
          <p:cNvSpPr txBox="1"/>
          <p:nvPr/>
        </p:nvSpPr>
        <p:spPr>
          <a:xfrm>
            <a:off x="5562600" y="362383"/>
            <a:ext cx="899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C4AD51F-7351-2F5F-36B5-38A998371216}"/>
              </a:ext>
            </a:extLst>
          </p:cNvPr>
          <p:cNvSpPr txBox="1"/>
          <p:nvPr/>
        </p:nvSpPr>
        <p:spPr>
          <a:xfrm>
            <a:off x="5618553" y="1813507"/>
            <a:ext cx="121012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0A2D2C0-F411-4EC6-F434-24266D9EACD8}"/>
              </a:ext>
            </a:extLst>
          </p:cNvPr>
          <p:cNvSpPr txBox="1"/>
          <p:nvPr/>
        </p:nvSpPr>
        <p:spPr>
          <a:xfrm>
            <a:off x="1149036" y="5038535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5" name="image64.png" descr="A picture containing text&#10;&#10;Description automatically generated">
            <a:extLst>
              <a:ext uri="{FF2B5EF4-FFF2-40B4-BE49-F238E27FC236}">
                <a16:creationId xmlns:a16="http://schemas.microsoft.com/office/drawing/2014/main" id="{819F1E9E-17E6-CFA1-7CAC-88CC9F02056F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04384" y="5986047"/>
            <a:ext cx="6859351" cy="4234085"/>
          </a:xfrm>
          <a:prstGeom prst="rect">
            <a:avLst/>
          </a:prstGeom>
          <a:ln/>
        </p:spPr>
      </p:pic>
      <p:pic>
        <p:nvPicPr>
          <p:cNvPr id="16" name="image24.png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8963AF-16CC-CDF7-7FE8-8FC294ED3462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8580516" y="5390664"/>
            <a:ext cx="9067800" cy="49418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8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97537" y="4406658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9096" y="2729679"/>
            <a:ext cx="819604" cy="76595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56C884-8118-4AA2-A668-8A0FCD1749D8}"/>
              </a:ext>
            </a:extLst>
          </p:cNvPr>
          <p:cNvSpPr txBox="1"/>
          <p:nvPr/>
        </p:nvSpPr>
        <p:spPr>
          <a:xfrm>
            <a:off x="614591" y="747376"/>
            <a:ext cx="1480178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B0F8F-6D68-BA78-3DD6-D555D151D4E3}"/>
              </a:ext>
            </a:extLst>
          </p:cNvPr>
          <p:cNvSpPr txBox="1"/>
          <p:nvPr/>
        </p:nvSpPr>
        <p:spPr>
          <a:xfrm>
            <a:off x="1977572" y="4415729"/>
            <a:ext cx="1433285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B0AE1C-F06F-2568-FEFF-46E85811CDDF}"/>
              </a:ext>
            </a:extLst>
          </p:cNvPr>
          <p:cNvSpPr txBox="1"/>
          <p:nvPr/>
        </p:nvSpPr>
        <p:spPr>
          <a:xfrm>
            <a:off x="8311770" y="3140071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5701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73200" y="6660437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4396" y="0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638D90-A032-3389-CAB6-046F4F3AE0D9}"/>
              </a:ext>
            </a:extLst>
          </p:cNvPr>
          <p:cNvSpPr txBox="1"/>
          <p:nvPr/>
        </p:nvSpPr>
        <p:spPr>
          <a:xfrm>
            <a:off x="3289392" y="952500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382D03-7FAA-B83B-CDC9-E3BCFD4C13B7}"/>
              </a:ext>
            </a:extLst>
          </p:cNvPr>
          <p:cNvSpPr txBox="1"/>
          <p:nvPr/>
        </p:nvSpPr>
        <p:spPr>
          <a:xfrm>
            <a:off x="4342549" y="2572665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53179E-C532-940A-0D06-40EDCE1D46AE}"/>
              </a:ext>
            </a:extLst>
          </p:cNvPr>
          <p:cNvSpPr txBox="1"/>
          <p:nvPr/>
        </p:nvSpPr>
        <p:spPr>
          <a:xfrm>
            <a:off x="4342549" y="4616551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F036470-3B25-2AC6-B2FD-530C41B7386F}"/>
              </a:ext>
            </a:extLst>
          </p:cNvPr>
          <p:cNvSpPr txBox="1"/>
          <p:nvPr/>
        </p:nvSpPr>
        <p:spPr>
          <a:xfrm>
            <a:off x="4342549" y="6857734"/>
            <a:ext cx="1051645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Cabin outline">
            <a:extLst>
              <a:ext uri="{FF2B5EF4-FFF2-40B4-BE49-F238E27FC236}">
                <a16:creationId xmlns:a16="http://schemas.microsoft.com/office/drawing/2014/main" id="{6AE8882C-1949-C02D-3342-2F60927673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67271" y="2234746"/>
            <a:ext cx="1577430" cy="1577430"/>
          </a:xfrm>
          <a:prstGeom prst="rect">
            <a:avLst/>
          </a:prstGeom>
        </p:spPr>
      </p:pic>
      <p:pic>
        <p:nvPicPr>
          <p:cNvPr id="22" name="Đồ họa 21" descr="Cabin outline">
            <a:extLst>
              <a:ext uri="{FF2B5EF4-FFF2-40B4-BE49-F238E27FC236}">
                <a16:creationId xmlns:a16="http://schemas.microsoft.com/office/drawing/2014/main" id="{87B62365-89A1-8313-E50F-587E18322A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405463" y="4354785"/>
            <a:ext cx="1577430" cy="1577430"/>
          </a:xfrm>
          <a:prstGeom prst="rect">
            <a:avLst/>
          </a:prstGeom>
        </p:spPr>
      </p:pic>
      <p:pic>
        <p:nvPicPr>
          <p:cNvPr id="23" name="Đồ họa 22" descr="Cabin outline">
            <a:extLst>
              <a:ext uri="{FF2B5EF4-FFF2-40B4-BE49-F238E27FC236}">
                <a16:creationId xmlns:a16="http://schemas.microsoft.com/office/drawing/2014/main" id="{E9685AAE-CE1D-1A21-5D6C-CA1E171638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67271" y="7105227"/>
            <a:ext cx="1577430" cy="15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BB994BA-E47D-DA67-8549-8943A933EAD6}"/>
              </a:ext>
            </a:extLst>
          </p:cNvPr>
          <p:cNvSpPr txBox="1"/>
          <p:nvPr/>
        </p:nvSpPr>
        <p:spPr>
          <a:xfrm>
            <a:off x="3117743" y="3088748"/>
            <a:ext cx="120525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100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28498" y="2118148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7239" y="4770588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28498" y="7494554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72091" y="5068277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83054">
            <a:off x="2612706" y="235700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01558">
            <a:off x="4699348" y="8222930"/>
            <a:ext cx="170200" cy="11556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99C5CBF-BE79-B4A4-EED9-377FEE9547CD}"/>
              </a:ext>
            </a:extLst>
          </p:cNvPr>
          <p:cNvSpPr txBox="1"/>
          <p:nvPr/>
        </p:nvSpPr>
        <p:spPr>
          <a:xfrm>
            <a:off x="4838699" y="536496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8C68411-9D49-7DD5-E919-130FFABBCBA1}"/>
              </a:ext>
            </a:extLst>
          </p:cNvPr>
          <p:cNvSpPr txBox="1"/>
          <p:nvPr/>
        </p:nvSpPr>
        <p:spPr>
          <a:xfrm>
            <a:off x="3626388" y="2660989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D76423C-A993-C06B-1BDD-1535EC8AD878}"/>
              </a:ext>
            </a:extLst>
          </p:cNvPr>
          <p:cNvSpPr txBox="1"/>
          <p:nvPr/>
        </p:nvSpPr>
        <p:spPr>
          <a:xfrm>
            <a:off x="3626388" y="5318498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F0FDA92-A775-C537-657D-380F3776F7FA}"/>
              </a:ext>
            </a:extLst>
          </p:cNvPr>
          <p:cNvSpPr txBox="1"/>
          <p:nvPr/>
        </p:nvSpPr>
        <p:spPr>
          <a:xfrm>
            <a:off x="3643627" y="8101124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FF570F6-A3C3-59BE-8576-00CD75C6266B}"/>
              </a:ext>
            </a:extLst>
          </p:cNvPr>
          <p:cNvSpPr txBox="1"/>
          <p:nvPr/>
        </p:nvSpPr>
        <p:spPr>
          <a:xfrm>
            <a:off x="5607588" y="2447917"/>
            <a:ext cx="1039365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A73DF01-512E-9E21-915D-876253C89064}"/>
              </a:ext>
            </a:extLst>
          </p:cNvPr>
          <p:cNvSpPr txBox="1"/>
          <p:nvPr/>
        </p:nvSpPr>
        <p:spPr>
          <a:xfrm>
            <a:off x="5714239" y="4829656"/>
            <a:ext cx="10287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B294990-7A8B-427B-3C3C-0785DF38A31B}"/>
              </a:ext>
            </a:extLst>
          </p:cNvPr>
          <p:cNvSpPr txBox="1"/>
          <p:nvPr/>
        </p:nvSpPr>
        <p:spPr>
          <a:xfrm>
            <a:off x="5660914" y="7423028"/>
            <a:ext cx="1028699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3A865203-29D2-508D-9CC7-98E5D2EF20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012168">
            <a:off x="-61255" y="486949"/>
            <a:ext cx="2589755" cy="2744441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E15C3743-B63C-CC79-57BC-147866AF54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26807" y="3668633"/>
            <a:ext cx="7230528" cy="6770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14886304" y="7030660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25481" y="5554363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25481" y="6655429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25481" y="7756496"/>
            <a:ext cx="413440" cy="398406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6100A9-3477-78CF-6584-88263F20D312}"/>
              </a:ext>
            </a:extLst>
          </p:cNvPr>
          <p:cNvSpPr txBox="1"/>
          <p:nvPr/>
        </p:nvSpPr>
        <p:spPr>
          <a:xfrm>
            <a:off x="2053208" y="841375"/>
            <a:ext cx="115824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Giao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34619BE-C954-7872-79B1-93F6A5832ADD}"/>
              </a:ext>
            </a:extLst>
          </p:cNvPr>
          <p:cNvSpPr txBox="1"/>
          <p:nvPr/>
        </p:nvSpPr>
        <p:spPr>
          <a:xfrm>
            <a:off x="1663581" y="2666811"/>
            <a:ext cx="13969774" cy="2019064"/>
          </a:xfrm>
          <a:prstGeom prst="wedgeRoundRectCallout">
            <a:avLst>
              <a:gd name="adj1" fmla="val -41802"/>
              <a:gd name="adj2" fmla="val 91429"/>
              <a:gd name="adj3" fmla="val 16667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5105955-F51D-48D6-422E-549D001F7FBA}"/>
              </a:ext>
            </a:extLst>
          </p:cNvPr>
          <p:cNvSpPr txBox="1"/>
          <p:nvPr/>
        </p:nvSpPr>
        <p:spPr>
          <a:xfrm>
            <a:off x="2167213" y="6577396"/>
            <a:ext cx="9906000" cy="197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(email)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hắn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ăn hóa gửi email - Lời nói thế hệ 4.0 - TỔNG CÔNG TY PHÁT ĐIỆN 3">
            <a:extLst>
              <a:ext uri="{FF2B5EF4-FFF2-40B4-BE49-F238E27FC236}">
                <a16:creationId xmlns:a16="http://schemas.microsoft.com/office/drawing/2014/main" id="{52369703-F3B8-92FE-0A88-0B5B3FEE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51" y="5174778"/>
            <a:ext cx="4147240" cy="41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57200" y="2019300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295432" y="8265308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80359" y="8714707"/>
            <a:ext cx="1287749" cy="120346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23885-9EE9-F476-407B-E028B260EA24}"/>
              </a:ext>
            </a:extLst>
          </p:cNvPr>
          <p:cNvSpPr txBox="1"/>
          <p:nvPr/>
        </p:nvSpPr>
        <p:spPr>
          <a:xfrm>
            <a:off x="2514600" y="785069"/>
            <a:ext cx="13716000" cy="2019064"/>
          </a:xfrm>
          <a:prstGeom prst="roundRect">
            <a:avLst/>
          </a:prstGeom>
          <a:solidFill>
            <a:srgbClr val="EF986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993D8D-8735-ED91-B86B-4E8C70079E2D}"/>
              </a:ext>
            </a:extLst>
          </p:cNvPr>
          <p:cNvSpPr txBox="1"/>
          <p:nvPr/>
        </p:nvSpPr>
        <p:spPr>
          <a:xfrm>
            <a:off x="6719695" y="3502759"/>
            <a:ext cx="1000378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ò chuyện trực tuyến Clip art Videotelephony Internet Relay Trò chuyện qua  mạng Trò chuyện trên web - dạy kèm hình ảnh png png tải về - Miễn phí trong  suốt Gọi">
            <a:extLst>
              <a:ext uri="{FF2B5EF4-FFF2-40B4-BE49-F238E27FC236}">
                <a16:creationId xmlns:a16="http://schemas.microsoft.com/office/drawing/2014/main" id="{91CD61A0-1ED6-0905-3B85-374C45AC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" y="3288986"/>
            <a:ext cx="6123019" cy="61230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ứng xử trên mạng xã hội - Vì một không gian mạng văn minh -  Thegioididong.com">
            <a:extLst>
              <a:ext uri="{FF2B5EF4-FFF2-40B4-BE49-F238E27FC236}">
                <a16:creationId xmlns:a16="http://schemas.microsoft.com/office/drawing/2014/main" id="{FBB582B1-5C39-DDF5-1B0C-811F9131C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3573"/>
          <a:stretch/>
        </p:blipFill>
        <p:spPr bwMode="auto">
          <a:xfrm>
            <a:off x="11418894" y="2779567"/>
            <a:ext cx="6358639" cy="66121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439400" y="8657062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933656" y="1758298"/>
            <a:ext cx="2325644" cy="195354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F7F463-598C-A45B-5658-B3EAD4065408}"/>
              </a:ext>
            </a:extLst>
          </p:cNvPr>
          <p:cNvSpPr txBox="1"/>
          <p:nvPr/>
        </p:nvSpPr>
        <p:spPr>
          <a:xfrm>
            <a:off x="2590800" y="504513"/>
            <a:ext cx="1424762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F2C1A8-45AC-19AB-9961-0A403FB35005}"/>
              </a:ext>
            </a:extLst>
          </p:cNvPr>
          <p:cNvSpPr txBox="1"/>
          <p:nvPr/>
        </p:nvSpPr>
        <p:spPr>
          <a:xfrm>
            <a:off x="1219200" y="3927866"/>
            <a:ext cx="954595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608EBA5-3103-F7C5-9B2F-C2069FD71D93}"/>
              </a:ext>
            </a:extLst>
          </p:cNvPr>
          <p:cNvSpPr txBox="1"/>
          <p:nvPr/>
        </p:nvSpPr>
        <p:spPr>
          <a:xfrm>
            <a:off x="7279481" y="2679444"/>
            <a:ext cx="372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967710-EE61-89B3-43B5-3AD4C3AFC9AB}"/>
              </a:ext>
            </a:extLst>
          </p:cNvPr>
          <p:cNvSpPr txBox="1"/>
          <p:nvPr/>
        </p:nvSpPr>
        <p:spPr>
          <a:xfrm>
            <a:off x="5791200" y="876300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040F649-DF58-E9BF-1C86-45474A21CDC6}"/>
              </a:ext>
            </a:extLst>
          </p:cNvPr>
          <p:cNvSpPr txBox="1"/>
          <p:nvPr/>
        </p:nvSpPr>
        <p:spPr>
          <a:xfrm>
            <a:off x="5791200" y="2874484"/>
            <a:ext cx="1169125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FCFE7A-82F8-EEB8-FD74-8D57BFE3EA7E}"/>
              </a:ext>
            </a:extLst>
          </p:cNvPr>
          <p:cNvSpPr txBox="1"/>
          <p:nvPr/>
        </p:nvSpPr>
        <p:spPr>
          <a:xfrm>
            <a:off x="584428" y="4052143"/>
            <a:ext cx="875191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ác kỹ năng giao tiếp trên mạng xã hội mà bạn nên trang bị cho mình - Tìm  việc gấp">
            <a:extLst>
              <a:ext uri="{FF2B5EF4-FFF2-40B4-BE49-F238E27FC236}">
                <a16:creationId xmlns:a16="http://schemas.microsoft.com/office/drawing/2014/main" id="{D7915491-001E-2012-6E5B-54F7FEC5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35066"/>
            <a:ext cx="8134460" cy="45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8898" y="1779291"/>
            <a:ext cx="41148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093981" y="159358"/>
            <a:ext cx="1354996" cy="74155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CBA8EE-4622-E2EB-9091-F096E6634025}"/>
              </a:ext>
            </a:extLst>
          </p:cNvPr>
          <p:cNvSpPr txBox="1"/>
          <p:nvPr/>
        </p:nvSpPr>
        <p:spPr>
          <a:xfrm>
            <a:off x="1242899" y="206718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89C446-8BD8-CE64-342E-060408731B82}"/>
              </a:ext>
            </a:extLst>
          </p:cNvPr>
          <p:cNvSpPr txBox="1"/>
          <p:nvPr/>
        </p:nvSpPr>
        <p:spPr>
          <a:xfrm>
            <a:off x="4990553" y="1136657"/>
            <a:ext cx="108895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10143D1-A167-2926-C419-E5C72FF4B85E}"/>
              </a:ext>
            </a:extLst>
          </p:cNvPr>
          <p:cNvSpPr txBox="1"/>
          <p:nvPr/>
        </p:nvSpPr>
        <p:spPr>
          <a:xfrm>
            <a:off x="1021443" y="4141354"/>
            <a:ext cx="16764768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2405</Words>
  <Application>Microsoft Office PowerPoint</Application>
  <PresentationFormat>Custom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Caveat Brush</vt:lpstr>
      <vt:lpstr>Cambria Math</vt:lpstr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Đầy màu sắc Được minh hoạ Lễ tốt nghiệp Bản thuyết trình Các sự kiện và Mối quan tâm Đặc biệt</dc:title>
  <dc:creator>Lê Thảo</dc:creator>
  <cp:lastModifiedBy>Admin</cp:lastModifiedBy>
  <cp:revision>6</cp:revision>
  <dcterms:created xsi:type="dcterms:W3CDTF">2006-08-16T00:00:00Z</dcterms:created>
  <dcterms:modified xsi:type="dcterms:W3CDTF">2022-11-10T13:09:36Z</dcterms:modified>
  <dc:identifier>DAFNTF4f3Y4</dc:identifier>
</cp:coreProperties>
</file>