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76" r:id="rId3"/>
    <p:sldId id="272" r:id="rId4"/>
    <p:sldId id="258" r:id="rId5"/>
    <p:sldId id="259"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7" d="100"/>
          <a:sy n="77" d="100"/>
        </p:scale>
        <p:origin x="-37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10/21/2021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10/21/2021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10/21/2021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10/21/2021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10/21/2021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10/21/2021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84755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Đặc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điểm</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của</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lưới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là</a:t>
            </a:r>
            <a:r>
              <a:rPr lang="en-US" sz="2500" i="1"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kết</a:t>
            </a:r>
            <a:r>
              <a:rPr lang="en-US" sz="2500" dirty="0">
                <a:latin typeface="Times New Roman" pitchFamily="18" charset="0"/>
                <a:ea typeface="Calibri" pitchFamily="34" charset="0"/>
                <a:cs typeface="Times New Roman" pitchFamily="18" charset="0"/>
              </a:rPr>
              <a:t> </a:t>
            </a:r>
            <a:r>
              <a:rPr lang="en-US" sz="2500"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dirty="0">
                <a:latin typeface="Times New Roman" pitchFamily="18" charset="0"/>
                <a:ea typeface="Calibri" pitchFamily="34" charset="0"/>
                <a:cs typeface="Times New Roman" pitchFamily="18" charset="0"/>
              </a:rPr>
              <a:t>chia </a:t>
            </a:r>
            <a:r>
              <a:rPr lang="en-US" sz="2500" dirty="0" err="1">
                <a:latin typeface="Times New Roman" pitchFamily="18" charset="0"/>
                <a:ea typeface="Calibri" pitchFamily="34" charset="0"/>
                <a:cs typeface="Times New Roman" pitchFamily="18" charset="0"/>
              </a:rPr>
              <a:t>sẻ</a:t>
            </a:r>
            <a:r>
              <a:rPr lang="en-US" sz="2500" dirty="0">
                <a:latin typeface="Times New Roman" pitchFamily="18" charset="0"/>
                <a:ea typeface="Calibri" pitchFamily="34" charset="0"/>
                <a:cs typeface="Times New Roman" pitchFamily="18" charset="0"/>
              </a:rPr>
              <a:t>.</a:t>
            </a: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theo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smtClean="0">
                <a:latin typeface="Times New Roman" pitchFamily="18" charset="0"/>
                <a:ea typeface="Calibri" pitchFamily="34" charset="0"/>
                <a:cs typeface="Times New Roman" pitchFamily="18" charset="0"/>
              </a:rPr>
              <a:t>chiều</a:t>
            </a:r>
            <a:r>
              <a:rPr lang="en-US" sz="2500" i="1" dirty="0" smtClean="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có</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vận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chuyển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a:t>
            </a:r>
            <a:r>
              <a:rPr lang="en-US" sz="2500" i="1" dirty="0" err="1" smtClean="0">
                <a:latin typeface="Times New Roman" pitchFamily="18" charset="0"/>
                <a:ea typeface="Calibri" pitchFamily="34" charset="0"/>
                <a:cs typeface="Times New Roman" pitchFamily="18" charset="0"/>
              </a:rPr>
              <a:t>chiều</a:t>
            </a:r>
            <a:r>
              <a:rPr lang="en-US" sz="2500" i="1" dirty="0" smtClean="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Hai</a:t>
            </a:r>
            <a:r>
              <a:rPr lang="en-US" sz="2500" i="1" dirty="0">
                <a:latin typeface="Times New Roman" pitchFamily="18" charset="0"/>
                <a:ea typeface="Calibri" pitchFamily="34" charset="0"/>
                <a:cs typeface="Times New Roman" pitchFamily="18" charset="0"/>
              </a:rPr>
              <a:t> hay </a:t>
            </a:r>
            <a:r>
              <a:rPr lang="en-US" sz="2500" i="1" dirty="0" err="1">
                <a:latin typeface="Times New Roman" pitchFamily="18" charset="0"/>
                <a:ea typeface="Calibri" pitchFamily="34" charset="0"/>
                <a:cs typeface="Times New Roman" pitchFamily="18" charset="0"/>
              </a:rPr>
              <a:t>nhiều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và</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các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thiết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bị</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được</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kết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nối</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để</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truyền</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thông</a:t>
            </a:r>
            <a:r>
              <a:rPr lang="en-US" sz="2500" i="1" dirty="0">
                <a:latin typeface="Times New Roman" pitchFamily="18" charset="0"/>
                <a:ea typeface="Calibri" pitchFamily="34" charset="0"/>
                <a:cs typeface="Times New Roman" pitchFamily="18" charset="0"/>
              </a:rPr>
              <a:t> tin </a:t>
            </a:r>
            <a:r>
              <a:rPr lang="en-US" sz="2500" i="1" dirty="0" err="1">
                <a:latin typeface="Times New Roman" pitchFamily="18" charset="0"/>
                <a:ea typeface="Calibri" pitchFamily="34" charset="0"/>
                <a:cs typeface="Times New Roman" pitchFamily="18" charset="0"/>
              </a:rPr>
              <a:t>cho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nhau</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tạo</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thành</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một</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mạng</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máy</a:t>
            </a:r>
            <a:r>
              <a:rPr lang="en-US" sz="2500" i="1" dirty="0">
                <a:latin typeface="Times New Roman" pitchFamily="18" charset="0"/>
                <a:ea typeface="Calibri" pitchFamily="34" charset="0"/>
                <a:cs typeface="Times New Roman" pitchFamily="18" charset="0"/>
              </a:rPr>
              <a:t> </a:t>
            </a:r>
            <a:r>
              <a:rPr lang="en-US" sz="2500" i="1" dirty="0" err="1">
                <a:latin typeface="Times New Roman" pitchFamily="18" charset="0"/>
                <a:ea typeface="Calibri" pitchFamily="34" charset="0"/>
                <a:cs typeface="Times New Roman" pitchFamily="18" charset="0"/>
              </a:rPr>
              <a:t>tính</a:t>
            </a:r>
            <a:r>
              <a:rPr lang="en-US" sz="2500" i="1" dirty="0">
                <a:latin typeface="Times New Roman" pitchFamily="18" charset="0"/>
                <a:ea typeface="Calibri" pitchFamily="34" charset="0"/>
                <a:cs typeface="Times New Roman" pitchFamily="18" charset="0"/>
              </a:rPr>
              <a:t>.</a:t>
            </a:r>
            <a:endParaRPr lang="en-US" sz="2500" u="sng" dirty="0">
              <a:latin typeface="Times New Roman" pitchFamily="18" charset="0"/>
              <a:ea typeface="Calibri" pitchFamily="34" charset="0"/>
              <a:cs typeface="Times New Roman" pitchFamily="18"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Lợi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ích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của</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Người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sử</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dụng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có</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để</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trao</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đổi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thông</a:t>
            </a:r>
            <a:r>
              <a:rPr lang="en-US" sz="2500" i="1" dirty="0">
                <a:latin typeface="Times New Roman" pitchFamily="18" charset="0"/>
                <a:cs typeface="Calibri" pitchFamily="34" charset="0"/>
              </a:rPr>
              <a:t> tin,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dùng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chung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các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trên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a:t>
            </a:r>
            <a:endParaRPr lang="en-US" sz="2500" u="sng"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nối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với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nhau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bằng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dẫn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hoặc</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không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dây</a:t>
            </a:r>
            <a:r>
              <a:rPr lang="en-US" sz="2500" i="1" dirty="0">
                <a:latin typeface="Times New Roman" pitchFamily="18" charset="0"/>
                <a:cs typeface="Calibri" pitchFamily="34" charset="0"/>
              </a:rPr>
              <a:t> </a:t>
            </a:r>
            <a:endParaRPr lang="en-US" sz="2500" dirty="0">
              <a:latin typeface="Times New Roman" pitchFamily="18" charset="0"/>
              <a:cs typeface="Calibri" pitchFamily="34" charset="0"/>
            </a:endParaRPr>
          </a:p>
          <a:p>
            <a:pPr algn="just"/>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Mạng</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máy</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tính</a:t>
            </a:r>
            <a:r>
              <a:rPr lang="en-US" sz="2500" i="1" dirty="0">
                <a:latin typeface="Times New Roman" pitchFamily="18" charset="0"/>
                <a:cs typeface="Calibri" pitchFamily="34" charset="0"/>
              </a:rPr>
              <a:t> chia </a:t>
            </a:r>
            <a:r>
              <a:rPr lang="en-US" sz="2500" i="1" dirty="0" err="1">
                <a:latin typeface="Times New Roman" pitchFamily="18" charset="0"/>
                <a:cs typeface="Calibri" pitchFamily="34" charset="0"/>
              </a:rPr>
              <a:t>sẻ</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dữ</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liệu</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smtClean="0">
                <a:latin typeface="Times New Roman" pitchFamily="18" charset="0"/>
                <a:cs typeface="Calibri" pitchFamily="34" charset="0"/>
              </a:rPr>
              <a:t>mềm</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và</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thiết</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bị</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tài</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nguyên</a:t>
            </a:r>
            <a:r>
              <a:rPr lang="en-US" sz="2500" i="1" dirty="0">
                <a:latin typeface="Times New Roman" pitchFamily="18" charset="0"/>
                <a:cs typeface="Calibri" pitchFamily="34" charset="0"/>
              </a:rPr>
              <a:t> </a:t>
            </a:r>
            <a:r>
              <a:rPr lang="en-US" sz="2500" i="1" dirty="0" err="1">
                <a:latin typeface="Times New Roman" pitchFamily="18" charset="0"/>
                <a:cs typeface="Calibri" pitchFamily="34" charset="0"/>
              </a:rPr>
              <a:t>cứng</a:t>
            </a:r>
            <a:r>
              <a:rPr lang="en-US" sz="2500" i="1" dirty="0">
                <a:latin typeface="Times New Roman" pitchFamily="18" charset="0"/>
                <a:cs typeface="Calibri" pitchFamily="34" charset="0"/>
              </a:rPr>
              <a:t>)</a:t>
            </a:r>
            <a:endParaRPr lang="en-US" sz="2500" dirty="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vô</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4641282"/>
              </p:ext>
            </p:extLst>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họ</a:t>
                      </a:r>
                      <a:r>
                        <a:rPr lang="en-US" sz="2500" kern="1200" dirty="0" smtClean="0">
                          <a:solidFill>
                            <a:srgbClr val="FF0000"/>
                          </a:solidFill>
                          <a:effectLst/>
                          <a:latin typeface="Times New Roman" panose="02020603050405020304" pitchFamily="18" charset="0"/>
                          <a:ea typeface="+mn-ea"/>
                          <a:cs typeface="Times New Roman" panose="02020603050405020304" pitchFamily="18" charset="0"/>
                        </a:rPr>
                        <a:t>a</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599474" y="2178695"/>
            <a:ext cx="110490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latin typeface="Times New Roman" pitchFamily="18" charset="0"/>
                <a:cs typeface="Times New Roman" pitchFamily="18" charset="0"/>
              </a:rPr>
              <a:t>=&gt; </a:t>
            </a:r>
            <a:r>
              <a:rPr lang="vi-VN" sz="2500" i="1" dirty="0">
                <a:latin typeface="Times New Roman" pitchFamily="18" charset="0"/>
                <a:cs typeface="Times New Roman" pitchFamily="18" charset="0"/>
              </a:rPr>
              <a:t>Gồm 2 loại : </a:t>
            </a:r>
            <a:endParaRPr lang="en-US" sz="2500" u="sng" dirty="0">
              <a:latin typeface="Times New Roman" pitchFamily="18" charset="0"/>
              <a:cs typeface="Times New Roman" pitchFamily="18" charset="0"/>
            </a:endParaRPr>
          </a:p>
          <a:p>
            <a:pPr lvl="1" eaLnBrk="1" hangingPunct="1"/>
            <a:r>
              <a:rPr lang="vi-VN" sz="2500" i="1" dirty="0">
                <a:latin typeface="Times New Roman" pitchFamily="18" charset="0"/>
                <a:cs typeface="Times New Roman" pitchFamily="18" charset="0"/>
              </a:rPr>
              <a:t>+ Có dây (nhìn thấy) : Dây dẫn mạng ( vd : dây</a:t>
            </a:r>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cáp quang, cáp xoắn,…).</a:t>
            </a:r>
            <a:endParaRPr lang="en-US" sz="2500" u="sng" dirty="0">
              <a:latin typeface="Times New Roman" pitchFamily="18" charset="0"/>
              <a:cs typeface="Times New Roman" pitchFamily="18" charset="0"/>
            </a:endParaRPr>
          </a:p>
          <a:p>
            <a:pPr lvl="1" eaLnBrk="1" hangingPunct="1"/>
            <a:r>
              <a:rPr lang="vi-VN" sz="2500" i="1" dirty="0">
                <a:latin typeface="Times New Roman" pitchFamily="18" charset="0"/>
                <a:cs typeface="Times New Roman" pitchFamily="18" charset="0"/>
              </a:rPr>
              <a:t>+ Không dây (Không nhìn thấy) : Sử dụng sóng vô tuyến (vd : Wifi, Bluetooth,…)</a:t>
            </a:r>
            <a:endParaRPr lang="en-US" sz="2500" u="sng" dirty="0">
              <a:latin typeface="Times New Roman" pitchFamily="18" charset="0"/>
              <a:cs typeface="Times New Roman" pitchFamily="18" charset="0"/>
            </a:endParaRPr>
          </a:p>
          <a:p>
            <a:pPr eaLnBrk="1" hangingPunct="1"/>
            <a:endParaRPr lang="en-US" sz="2500" i="1" dirty="0">
              <a:latin typeface="Times New Roman" pitchFamily="18" charset="0"/>
              <a:cs typeface="Times New Roman" pitchFamily="18" charset="0"/>
            </a:endParaRPr>
          </a:p>
          <a:p>
            <a:pPr eaLnBrk="1" hangingPunct="1"/>
            <a:r>
              <a:rPr lang="en-US" sz="2500" i="1" dirty="0" smtClean="0">
                <a:latin typeface="Times New Roman" pitchFamily="18" charset="0"/>
                <a:cs typeface="Times New Roman" pitchFamily="18" charset="0"/>
              </a:rPr>
              <a:t>=&gt; </a:t>
            </a:r>
            <a:r>
              <a:rPr lang="vi-VN" sz="2500" i="1" dirty="0">
                <a:latin typeface="Times New Roman" pitchFamily="18" charset="0"/>
                <a:cs typeface="Times New Roman" pitchFamily="18" charset="0"/>
              </a:rPr>
              <a:t>Đường truyền không dây có nhiều ưu điểm hơn, Các thiết bị trong mạng có thế linh</a:t>
            </a:r>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hoạt thay đổi vị trí mà vẫn duy trì kết nối mạng.</a:t>
            </a:r>
            <a:endParaRPr lang="en-US" sz="2500" u="sng" dirty="0">
              <a:latin typeface="Times New Roman" pitchFamily="18" charset="0"/>
              <a:cs typeface="Times New Roman" pitchFamily="18" charset="0"/>
            </a:endParaRPr>
          </a:p>
          <a:p>
            <a:pPr eaLnBrk="1" hangingPunct="1"/>
            <a:r>
              <a:rPr lang="en-US" sz="2500" i="1" dirty="0">
                <a:latin typeface="Times New Roman" pitchFamily="18" charset="0"/>
                <a:cs typeface="Times New Roman" pitchFamily="18" charset="0"/>
              </a:rPr>
              <a:t>     </a:t>
            </a:r>
            <a:r>
              <a:rPr lang="vi-VN" sz="2500" i="1" dirty="0">
                <a:latin typeface="Times New Roman" pitchFamily="18" charset="0"/>
                <a:cs typeface="Times New Roman" pitchFamily="18" charset="0"/>
              </a:rPr>
              <a:t>VD : T</a:t>
            </a:r>
            <a:r>
              <a:rPr lang="en-US" sz="2500" i="1" dirty="0" err="1">
                <a:latin typeface="Times New Roman" pitchFamily="18" charset="0"/>
                <a:cs typeface="Times New Roman" pitchFamily="18" charset="0"/>
              </a:rPr>
              <a:t>rên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xe</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khách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hành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khách</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có</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sử</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dụng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điện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thoại</a:t>
            </a:r>
            <a:r>
              <a:rPr lang="en-US" sz="2500" i="1" dirty="0">
                <a:latin typeface="Times New Roman" pitchFamily="18" charset="0"/>
                <a:cs typeface="Times New Roman" pitchFamily="18" charset="0"/>
              </a:rPr>
              <a:t> di </a:t>
            </a:r>
            <a:r>
              <a:rPr lang="en-US" sz="2500" i="1" dirty="0" err="1">
                <a:latin typeface="Times New Roman" pitchFamily="18" charset="0"/>
                <a:cs typeface="Times New Roman" pitchFamily="18" charset="0"/>
              </a:rPr>
              <a:t>động</a:t>
            </a:r>
            <a:r>
              <a:rPr lang="en-US" sz="2500" i="1" dirty="0">
                <a:latin typeface="Times New Roman" pitchFamily="18" charset="0"/>
                <a:cs typeface="Times New Roman" pitchFamily="18" charset="0"/>
              </a:rPr>
              <a:t> </a:t>
            </a:r>
            <a:r>
              <a:rPr lang="en-US" sz="2500" i="1" dirty="0" err="1" smtClean="0">
                <a:latin typeface="Times New Roman" pitchFamily="18" charset="0"/>
                <a:cs typeface="Times New Roman" pitchFamily="18" charset="0"/>
              </a:rPr>
              <a:t>để</a:t>
            </a:r>
            <a:r>
              <a:rPr lang="en-US" sz="2500" i="1" dirty="0" smtClean="0">
                <a:latin typeface="Times New Roman" pitchFamily="18" charset="0"/>
                <a:cs typeface="Times New Roman" pitchFamily="18" charset="0"/>
              </a:rPr>
              <a:t> </a:t>
            </a:r>
            <a:r>
              <a:rPr lang="en-US" sz="2500" i="1" dirty="0" err="1">
                <a:latin typeface="Times New Roman" pitchFamily="18" charset="0"/>
                <a:cs typeface="Times New Roman" pitchFamily="18" charset="0"/>
              </a:rPr>
              <a:t>truy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cập</a:t>
            </a:r>
            <a:r>
              <a:rPr lang="en-US" sz="2500" i="1" dirty="0">
                <a:latin typeface="Times New Roman" pitchFamily="18" charset="0"/>
                <a:cs typeface="Times New Roman" pitchFamily="18" charset="0"/>
              </a:rPr>
              <a:t> Internet </a:t>
            </a:r>
            <a:r>
              <a:rPr lang="en-US" sz="2500" i="1" dirty="0" err="1">
                <a:latin typeface="Times New Roman" pitchFamily="18" charset="0"/>
                <a:cs typeface="Times New Roman" pitchFamily="18" charset="0"/>
              </a:rPr>
              <a:t>mà</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không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cần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dây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nối</a:t>
            </a:r>
            <a:r>
              <a:rPr lang="en-US" sz="2500"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a:p>
            <a:pPr eaLnBrk="1" hangingPunct="1"/>
            <a:endParaRPr lang="en-US" sz="25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92"/>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55"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56"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dirty="0" smtClean="0">
                <a:solidFill>
                  <a:srgbClr val="FF0000"/>
                </a:solidFill>
                <a:latin typeface="Times New Roman" pitchFamily="18" charset="0"/>
                <a:cs typeface="Times New Roman" pitchFamily="18" charset="0"/>
              </a:rPr>
              <a:t>	</a:t>
            </a:r>
            <a:r>
              <a:rPr lang="en-US" sz="2500" dirty="0" err="1" smtClean="0">
                <a:solidFill>
                  <a:srgbClr val="FF0000"/>
                </a:solidFill>
                <a:latin typeface="Times New Roman" pitchFamily="18" charset="0"/>
                <a:cs typeface="Times New Roman" pitchFamily="18" charset="0"/>
              </a:rPr>
              <a:t>Mạng</a:t>
            </a:r>
            <a:r>
              <a:rPr lang="en-US" sz="2500" dirty="0" smtClean="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lưới</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đường</a:t>
            </a:r>
            <a:r>
              <a:rPr lang="en-US" sz="2500" dirty="0">
                <a:solidFill>
                  <a:srgbClr val="FF0000"/>
                </a:solidFill>
                <a:latin typeface="Times New Roman" pitchFamily="18" charset="0"/>
                <a:cs typeface="Times New Roman" pitchFamily="18" charset="0"/>
              </a:rPr>
              <a:t> </a:t>
            </a:r>
            <a:r>
              <a:rPr lang="en-US" sz="2500" dirty="0" err="1">
                <a:solidFill>
                  <a:srgbClr val="FF0000"/>
                </a:solidFill>
                <a:latin typeface="Times New Roman" pitchFamily="18" charset="0"/>
                <a:cs typeface="Times New Roman" pitchFamily="18" charset="0"/>
              </a:rPr>
              <a:t>thủy</a:t>
            </a:r>
            <a:r>
              <a:rPr lang="en-US" sz="2500" dirty="0">
                <a:solidFill>
                  <a:srgbClr val="FF0000"/>
                </a:solidFill>
                <a:latin typeface="Times New Roman" pitchFamily="18" charset="0"/>
                <a:cs typeface="Times New Roman" pitchFamily="18" charset="0"/>
              </a:rPr>
              <a:t> </a:t>
            </a:r>
            <a:r>
              <a:rPr lang="en-US" sz="2500" dirty="0" smtClean="0">
                <a:solidFill>
                  <a:srgbClr val="FF0000"/>
                </a:solidFill>
                <a:latin typeface="Times New Roman" pitchFamily="18" charset="0"/>
                <a:cs typeface="Times New Roman" pitchFamily="18" charset="0"/>
              </a:rPr>
              <a:t> </a:t>
            </a:r>
            <a:r>
              <a:rPr lang="en-US" sz="2500" dirty="0" smtClean="0">
                <a:solidFill>
                  <a:srgbClr val="FF0000"/>
                </a:solidFill>
                <a:latin typeface="Times New Roman" pitchFamily="18" charset="0"/>
                <a:cs typeface="Times New Roman" pitchFamily="18" charset="0"/>
                <a:sym typeface="Wingdings" pitchFamily="2" charset="2"/>
              </a:rPr>
              <a:t></a:t>
            </a:r>
            <a:endParaRPr lang="en-US" sz="2500" dirty="0">
              <a:solidFill>
                <a:srgbClr val="FF0000"/>
              </a:solidFill>
              <a:latin typeface="Times New Roman" pitchFamily="18" charset="0"/>
              <a:cs typeface="Times New Roman" pitchFamily="18" charset="0"/>
            </a:endParaRPr>
          </a:p>
          <a:p>
            <a:pPr eaLnBrk="1" hangingPunct="1"/>
            <a:endParaRPr lang="en-US" sz="2500" dirty="0">
              <a:solidFill>
                <a:schemeClr val="bg1"/>
              </a:solidFill>
              <a:latin typeface="Times New Roman" pitchFamily="18" charset="0"/>
              <a:cs typeface="Times New Roman" pitchFamily="18" charset="0"/>
            </a:endParaRPr>
          </a:p>
          <a:p>
            <a:pPr eaLnBrk="1" hangingPunct="1"/>
            <a:r>
              <a:rPr lang="en-US" sz="2500" dirty="0" err="1" smtClean="0">
                <a:solidFill>
                  <a:srgbClr val="00B050"/>
                </a:solidFill>
                <a:latin typeface="Times New Roman" pitchFamily="18" charset="0"/>
                <a:cs typeface="Times New Roman" pitchFamily="18" charset="0"/>
              </a:rPr>
              <a:t>Mạng</a:t>
            </a:r>
            <a:r>
              <a:rPr lang="en-US" sz="2500" dirty="0" smtClean="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ống</a:t>
            </a:r>
            <a:r>
              <a:rPr lang="en-US" sz="2500" dirty="0">
                <a:solidFill>
                  <a:srgbClr val="00B050"/>
                </a:solidFill>
                <a:latin typeface="Times New Roman" pitchFamily="18" charset="0"/>
                <a:cs typeface="Times New Roman" pitchFamily="18" charset="0"/>
              </a:rPr>
              <a:t> </a:t>
            </a:r>
            <a:r>
              <a:rPr lang="en-US" sz="2500" dirty="0" err="1">
                <a:solidFill>
                  <a:srgbClr val="00B050"/>
                </a:solidFill>
                <a:latin typeface="Times New Roman" pitchFamily="18" charset="0"/>
                <a:cs typeface="Times New Roman" pitchFamily="18" charset="0"/>
              </a:rPr>
              <a:t>nước</a:t>
            </a:r>
            <a:r>
              <a:rPr lang="en-US" sz="2500" dirty="0">
                <a:solidFill>
                  <a:srgbClr val="00B050"/>
                </a:solidFill>
                <a:latin typeface="Times New Roman" pitchFamily="18" charset="0"/>
                <a:cs typeface="Times New Roman" pitchFamily="18" charset="0"/>
              </a:rPr>
              <a:t>                         =&gt;</a:t>
            </a:r>
          </a:p>
          <a:p>
            <a:pPr eaLnBrk="1" hangingPunct="1"/>
            <a:r>
              <a:rPr lang="en-US" sz="2500" dirty="0" err="1">
                <a:solidFill>
                  <a:srgbClr val="002060"/>
                </a:solidFill>
                <a:latin typeface="Times New Roman" pitchFamily="18" charset="0"/>
                <a:cs typeface="Times New Roman" pitchFamily="18" charset="0"/>
              </a:rPr>
              <a:t>Mạng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sắt</a:t>
            </a:r>
            <a:r>
              <a:rPr lang="en-US" sz="2500" dirty="0">
                <a:solidFill>
                  <a:srgbClr val="002060"/>
                </a:solidFill>
                <a:latin typeface="Times New Roman" pitchFamily="18" charset="0"/>
                <a:cs typeface="Times New Roman" pitchFamily="18" charset="0"/>
              </a:rPr>
              <a:t>                        =&gt;</a:t>
            </a:r>
          </a:p>
          <a:p>
            <a:pPr eaLnBrk="1" hangingPunct="1"/>
            <a:r>
              <a:rPr lang="en-US" sz="2500" dirty="0" err="1">
                <a:solidFill>
                  <a:srgbClr val="0070C0"/>
                </a:solidFill>
                <a:latin typeface="Times New Roman" pitchFamily="18" charset="0"/>
                <a:cs typeface="Times New Roman" pitchFamily="18" charset="0"/>
              </a:rPr>
              <a:t>Mạng</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tải</a:t>
            </a:r>
            <a:r>
              <a:rPr lang="en-US" sz="2500" dirty="0">
                <a:solidFill>
                  <a:srgbClr val="0070C0"/>
                </a:solidFill>
                <a:latin typeface="Times New Roman" pitchFamily="18" charset="0"/>
                <a:cs typeface="Times New Roman" pitchFamily="18" charset="0"/>
              </a:rPr>
              <a:t> </a:t>
            </a:r>
            <a:r>
              <a:rPr lang="en-US" sz="2500" dirty="0" err="1">
                <a:solidFill>
                  <a:srgbClr val="0070C0"/>
                </a:solidFill>
                <a:latin typeface="Times New Roman" pitchFamily="18" charset="0"/>
                <a:cs typeface="Times New Roman" pitchFamily="18" charset="0"/>
              </a:rPr>
              <a:t>điện</a:t>
            </a:r>
            <a:r>
              <a:rPr lang="en-US" sz="2500" dirty="0">
                <a:solidFill>
                  <a:srgbClr val="0070C0"/>
                </a:solidFill>
                <a:latin typeface="Times New Roman" pitchFamily="18" charset="0"/>
                <a:cs typeface="Times New Roman" pitchFamily="18" charset="0"/>
              </a:rPr>
              <a:t>,...                        =&gt;</a:t>
            </a:r>
            <a:endParaRPr lang="en-US" sz="2500" u="sng" dirty="0">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05651" y="6048336"/>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dirty="0">
                <a:solidFill>
                  <a:srgbClr val="002060"/>
                </a:solidFill>
                <a:latin typeface="Times New Roman" pitchFamily="18" charset="0"/>
                <a:cs typeface="Times New Roman" pitchFamily="18" charset="0"/>
              </a:rPr>
              <a:t>=&gt;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theo</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một</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smtClean="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và</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có</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mạng</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vận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chuyển</a:t>
            </a:r>
            <a:r>
              <a:rPr lang="en-US" sz="2500" i="1" dirty="0">
                <a:solidFill>
                  <a:srgbClr val="002060"/>
                </a:solidFill>
                <a:latin typeface="Times New Roman" pitchFamily="18" charset="0"/>
                <a:cs typeface="Times New Roman" pitchFamily="18" charset="0"/>
              </a:rPr>
              <a:t> </a:t>
            </a:r>
            <a:r>
              <a:rPr lang="en-US" sz="2500" i="1" dirty="0" err="1">
                <a:solidFill>
                  <a:srgbClr val="002060"/>
                </a:solidFill>
                <a:latin typeface="Times New Roman" pitchFamily="18" charset="0"/>
                <a:cs typeface="Times New Roman" pitchFamily="18" charset="0"/>
              </a:rPr>
              <a:t>hai</a:t>
            </a:r>
            <a:r>
              <a:rPr lang="en-US" sz="2500" i="1" dirty="0">
                <a:solidFill>
                  <a:srgbClr val="002060"/>
                </a:solidFill>
                <a:latin typeface="Times New Roman" pitchFamily="18" charset="0"/>
                <a:cs typeface="Times New Roman" pitchFamily="18" charset="0"/>
              </a:rPr>
              <a:t> </a:t>
            </a:r>
            <a:r>
              <a:rPr lang="en-US" sz="2500" i="1" dirty="0" err="1" smtClean="0">
                <a:solidFill>
                  <a:srgbClr val="002060"/>
                </a:solidFill>
                <a:latin typeface="Times New Roman" pitchFamily="18" charset="0"/>
                <a:cs typeface="Times New Roman" pitchFamily="18" charset="0"/>
              </a:rPr>
              <a:t>chiều</a:t>
            </a:r>
            <a:r>
              <a:rPr lang="en-US" sz="2500" i="1" dirty="0">
                <a:solidFill>
                  <a:srgbClr val="002060"/>
                </a:solidFill>
                <a:latin typeface="Times New Roman" pitchFamily="18" charset="0"/>
                <a:cs typeface="Times New Roman" pitchFamily="18" charset="0"/>
              </a:rPr>
              <a:t>.</a:t>
            </a:r>
            <a:endParaRPr lang="en-US" sz="2500" u="sng" dirty="0">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091113855"/>
              </p:ext>
            </p:extLst>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chia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TotalTime>
  <Words>2151</Words>
  <Application>Microsoft Office PowerPoint</Application>
  <PresentationFormat>Custom</PresentationFormat>
  <Paragraphs>297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Bitmap Image</vt:lpstr>
      <vt:lpstr>CHỦ ĐỀ 2. MẠNG MÁY TÍNH VÀ INTERNET BÀI 4: MẠNG MÁY TÍNH </vt:lpstr>
      <vt:lpstr>PowerPoint Presentation</vt:lpstr>
      <vt:lpstr>PowerPoint Presentation</vt:lpstr>
      <vt:lpstr>HOẠT ĐỘNG KHỞI ĐỘNG </vt:lpstr>
      <vt:lpstr>PowerPoint Presentation</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hoangbien</cp:lastModifiedBy>
  <cp:revision>51</cp:revision>
  <dcterms:created xsi:type="dcterms:W3CDTF">2021-07-10T14:44:17Z</dcterms:created>
  <dcterms:modified xsi:type="dcterms:W3CDTF">2021-10-21T00:28:14Z</dcterms:modified>
</cp:coreProperties>
</file>