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30"/>
  </p:notesMasterIdLst>
  <p:sldIdLst>
    <p:sldId id="320" r:id="rId4"/>
    <p:sldId id="321" r:id="rId5"/>
    <p:sldId id="322" r:id="rId6"/>
    <p:sldId id="311" r:id="rId7"/>
    <p:sldId id="263" r:id="rId8"/>
    <p:sldId id="323" r:id="rId9"/>
    <p:sldId id="324" r:id="rId10"/>
    <p:sldId id="325" r:id="rId11"/>
    <p:sldId id="266" r:id="rId12"/>
    <p:sldId id="314" r:id="rId13"/>
    <p:sldId id="316" r:id="rId14"/>
    <p:sldId id="318" r:id="rId15"/>
    <p:sldId id="275" r:id="rId16"/>
    <p:sldId id="276" r:id="rId17"/>
    <p:sldId id="277" r:id="rId18"/>
    <p:sldId id="268" r:id="rId19"/>
    <p:sldId id="313" r:id="rId20"/>
    <p:sldId id="288" r:id="rId21"/>
    <p:sldId id="292" r:id="rId22"/>
    <p:sldId id="298" r:id="rId23"/>
    <p:sldId id="297" r:id="rId24"/>
    <p:sldId id="296" r:id="rId25"/>
    <p:sldId id="299" r:id="rId26"/>
    <p:sldId id="304" r:id="rId27"/>
    <p:sldId id="308" r:id="rId28"/>
    <p:sldId id="285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>
        <p:scale>
          <a:sx n="73" d="100"/>
          <a:sy n="73" d="100"/>
        </p:scale>
        <p:origin x="-121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8EA5B-56F5-4C5D-AA95-B4B8B1A94EAE}" type="pres">
      <dgm:prSet presAssocID="{29D580A4-EDFC-41E9-8261-3B2038D4158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3EF56C-E861-49CD-B31E-E7A878328BB0}" type="pres">
      <dgm:prSet presAssocID="{29D580A4-EDFC-41E9-8261-3B2038D4158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8B4B2AEF-0139-40C7-A5BD-CE40DAB69D1E}" type="presOf" srcId="{2D49C1AC-D38D-411C-9709-4CAEACF210BF}" destId="{1180D28D-FA42-43A0-B8F0-D5D72E204BF4}" srcOrd="0" destOrd="0" presId="urn:microsoft.com/office/officeart/2005/8/layout/chevron2"/>
    <dgm:cxn modelId="{027C4985-C5D6-4E04-ACFB-A6F647660AFC}" type="presOf" srcId="{80D53C2D-25F9-4CCF-A1C8-D46827CF88CF}" destId="{EA07C083-4291-4CC8-98A6-B9C416BAEEB3}" srcOrd="0" destOrd="0" presId="urn:microsoft.com/office/officeart/2005/8/layout/chevron2"/>
    <dgm:cxn modelId="{2997D1FE-DE5D-47C3-B31C-AEC545363F58}" type="presOf" srcId="{3417E034-5946-4B93-AEB1-06D4166D50F5}" destId="{B5F27B00-F0EE-450A-84E5-7E9F6D6F624A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0DBBAE5F-DFB0-4622-96E5-F70FA9460930}" type="presOf" srcId="{9BEC45A1-B878-48BF-85B5-0047717E2415}" destId="{C8CB19B0-3B43-4F96-ABB7-5255525F0E55}" srcOrd="0" destOrd="0" presId="urn:microsoft.com/office/officeart/2005/8/layout/chevron2"/>
    <dgm:cxn modelId="{065A4CA6-25CB-4937-8877-04D34FC2C384}" type="presOf" srcId="{042ECF77-459B-41C7-9823-DE903F8A4931}" destId="{C324E07D-0C26-4EB2-A4B2-E627D2151BE7}" srcOrd="0" destOrd="0" presId="urn:microsoft.com/office/officeart/2005/8/layout/chevron2"/>
    <dgm:cxn modelId="{AD8D19F3-51BA-40B2-BB56-263BC3550496}" type="presOf" srcId="{4F3C8A23-2C72-45D5-9F16-6BF51C34BA86}" destId="{1B8FF1BA-87CA-44A1-A048-159C0CB9A588}" srcOrd="0" destOrd="0" presId="urn:microsoft.com/office/officeart/2005/8/layout/chevron2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143F54EF-DE5B-486E-8738-C71BC27A571E}" type="presOf" srcId="{D8266F11-E028-4DB8-AC21-35942FFB13A4}" destId="{2EC9BC4A-D4A7-46B2-8F8C-52C35A3BDBB2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32AE72C6-0337-4AE5-9EEB-B94BE44912EB}" type="presOf" srcId="{13D2CABD-727C-48D2-8595-4F7FD265DC1E}" destId="{02C0A129-41D9-4A2E-84F9-B86DCEDAF7AD}" srcOrd="0" destOrd="0" presId="urn:microsoft.com/office/officeart/2005/8/layout/chevron2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4B39FEAB-E0C2-4E41-88D8-EA0FD1D50007}" type="presOf" srcId="{FC14F758-2498-447B-A7AF-00FDBA0F8A5E}" destId="{5252AAB6-4EE5-47C3-A85B-49315BA605E7}" srcOrd="0" destOrd="0" presId="urn:microsoft.com/office/officeart/2005/8/layout/chevron2"/>
    <dgm:cxn modelId="{493D20D0-0BDA-439C-AE86-5A7809379B47}" type="presOf" srcId="{F379CBE6-CF85-4F70-933B-AC682C39BB7D}" destId="{06B72AD2-612B-4DDE-8A65-7356D5159209}" srcOrd="0" destOrd="0" presId="urn:microsoft.com/office/officeart/2005/8/layout/chevron2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1A7C8EA1-6420-4181-BC64-075B07B1F985}" type="presOf" srcId="{C06850DA-9698-484D-AC0C-4474CE47B19D}" destId="{E2B8869B-60AF-4361-8B7A-E7F99D127A96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4851360-993D-4476-AA29-A48F99B6813C}" type="presParOf" srcId="{2EC9BC4A-D4A7-46B2-8F8C-52C35A3BDBB2}" destId="{C56F1BBA-AF7C-41D6-8FCE-0B8A89C7F482}" srcOrd="0" destOrd="0" presId="urn:microsoft.com/office/officeart/2005/8/layout/chevron2"/>
    <dgm:cxn modelId="{9A89B9CE-AFAE-4ED9-BB4C-2D915DDF7E89}" type="presParOf" srcId="{C56F1BBA-AF7C-41D6-8FCE-0B8A89C7F482}" destId="{C8CB19B0-3B43-4F96-ABB7-5255525F0E55}" srcOrd="0" destOrd="0" presId="urn:microsoft.com/office/officeart/2005/8/layout/chevron2"/>
    <dgm:cxn modelId="{9B68E194-5C32-4B52-806D-95D7F7359F76}" type="presParOf" srcId="{C56F1BBA-AF7C-41D6-8FCE-0B8A89C7F482}" destId="{E2B8869B-60AF-4361-8B7A-E7F99D127A96}" srcOrd="1" destOrd="0" presId="urn:microsoft.com/office/officeart/2005/8/layout/chevron2"/>
    <dgm:cxn modelId="{9772F891-1E66-4C7E-B127-C17F542EAEC8}" type="presParOf" srcId="{2EC9BC4A-D4A7-46B2-8F8C-52C35A3BDBB2}" destId="{88BEFBFE-22C1-4BEE-B15C-7C0E35F70233}" srcOrd="1" destOrd="0" presId="urn:microsoft.com/office/officeart/2005/8/layout/chevron2"/>
    <dgm:cxn modelId="{CD3605B3-304F-4C8A-A180-85E427319588}" type="presParOf" srcId="{2EC9BC4A-D4A7-46B2-8F8C-52C35A3BDBB2}" destId="{379689BD-07C6-4E65-95FB-FAEADAEA7325}" srcOrd="2" destOrd="0" presId="urn:microsoft.com/office/officeart/2005/8/layout/chevron2"/>
    <dgm:cxn modelId="{EEBCB20D-44C7-439F-9C2A-E3A42309F777}" type="presParOf" srcId="{379689BD-07C6-4E65-95FB-FAEADAEA7325}" destId="{06B72AD2-612B-4DDE-8A65-7356D5159209}" srcOrd="0" destOrd="0" presId="urn:microsoft.com/office/officeart/2005/8/layout/chevron2"/>
    <dgm:cxn modelId="{B441F0A6-9CDE-43CE-B143-493D1ED70D33}" type="presParOf" srcId="{379689BD-07C6-4E65-95FB-FAEADAEA7325}" destId="{C324E07D-0C26-4EB2-A4B2-E627D2151BE7}" srcOrd="1" destOrd="0" presId="urn:microsoft.com/office/officeart/2005/8/layout/chevron2"/>
    <dgm:cxn modelId="{C5594330-8CCC-4EEC-8CE9-FF198CD18A4C}" type="presParOf" srcId="{2EC9BC4A-D4A7-46B2-8F8C-52C35A3BDBB2}" destId="{595CF10D-35EE-4331-B3AB-37E1E86043AA}" srcOrd="3" destOrd="0" presId="urn:microsoft.com/office/officeart/2005/8/layout/chevron2"/>
    <dgm:cxn modelId="{5FF89377-8C9B-4B37-9D04-7367E706D0CB}" type="presParOf" srcId="{2EC9BC4A-D4A7-46B2-8F8C-52C35A3BDBB2}" destId="{C9998D1E-F784-40C9-8D71-34E3F97C37D8}" srcOrd="4" destOrd="0" presId="urn:microsoft.com/office/officeart/2005/8/layout/chevron2"/>
    <dgm:cxn modelId="{796F17E0-5308-401D-A4C6-8EE46E450F50}" type="presParOf" srcId="{C9998D1E-F784-40C9-8D71-34E3F97C37D8}" destId="{5252AAB6-4EE5-47C3-A85B-49315BA605E7}" srcOrd="0" destOrd="0" presId="urn:microsoft.com/office/officeart/2005/8/layout/chevron2"/>
    <dgm:cxn modelId="{1FE303ED-A915-4ABE-821F-1070D77C238E}" type="presParOf" srcId="{C9998D1E-F784-40C9-8D71-34E3F97C37D8}" destId="{1180D28D-FA42-43A0-B8F0-D5D72E204BF4}" srcOrd="1" destOrd="0" presId="urn:microsoft.com/office/officeart/2005/8/layout/chevron2"/>
    <dgm:cxn modelId="{AF3749F8-E3C4-416B-89E4-4336DBABDE95}" type="presParOf" srcId="{2EC9BC4A-D4A7-46B2-8F8C-52C35A3BDBB2}" destId="{4493D011-590D-4ACF-A0F9-6B9AE6E22BE2}" srcOrd="5" destOrd="0" presId="urn:microsoft.com/office/officeart/2005/8/layout/chevron2"/>
    <dgm:cxn modelId="{3297CC29-55F1-48BA-A936-ADF9FEDB34A1}" type="presParOf" srcId="{2EC9BC4A-D4A7-46B2-8F8C-52C35A3BDBB2}" destId="{D4A3A470-F81E-413B-AC56-E3D96C784284}" srcOrd="6" destOrd="0" presId="urn:microsoft.com/office/officeart/2005/8/layout/chevron2"/>
    <dgm:cxn modelId="{ED65A914-B48E-4465-9D22-3515F0E9196F}" type="presParOf" srcId="{D4A3A470-F81E-413B-AC56-E3D96C784284}" destId="{02C0A129-41D9-4A2E-84F9-B86DCEDAF7AD}" srcOrd="0" destOrd="0" presId="urn:microsoft.com/office/officeart/2005/8/layout/chevron2"/>
    <dgm:cxn modelId="{2407FC59-11AF-4479-B409-827E726BA332}" type="presParOf" srcId="{D4A3A470-F81E-413B-AC56-E3D96C784284}" destId="{1B8FF1BA-87CA-44A1-A048-159C0CB9A588}" srcOrd="1" destOrd="0" presId="urn:microsoft.com/office/officeart/2005/8/layout/chevron2"/>
    <dgm:cxn modelId="{9F85718E-29E5-49E0-9687-26F04F585501}" type="presParOf" srcId="{2EC9BC4A-D4A7-46B2-8F8C-52C35A3BDBB2}" destId="{3647F09D-1579-4B93-9695-0AA01D43E20B}" srcOrd="7" destOrd="0" presId="urn:microsoft.com/office/officeart/2005/8/layout/chevron2"/>
    <dgm:cxn modelId="{EEB3939F-0BD5-421E-966B-893626F8C968}" type="presParOf" srcId="{2EC9BC4A-D4A7-46B2-8F8C-52C35A3BDBB2}" destId="{61F01BD9-6BFF-43D4-B318-186A781F8B14}" srcOrd="8" destOrd="0" presId="urn:microsoft.com/office/officeart/2005/8/layout/chevron2"/>
    <dgm:cxn modelId="{A6429833-E34A-4224-A43C-E10D73874552}" type="presParOf" srcId="{61F01BD9-6BFF-43D4-B318-186A781F8B14}" destId="{B5F27B00-F0EE-450A-84E5-7E9F6D6F624A}" srcOrd="0" destOrd="0" presId="urn:microsoft.com/office/officeart/2005/8/layout/chevron2"/>
    <dgm:cxn modelId="{EF694C58-6195-4F13-830B-5CC8A55B7419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1" kern="120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05/10/2021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5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audio" Target="../media/audio5.wav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97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mtClean="0">
                <a:solidFill>
                  <a:srgbClr val="0000FF"/>
                </a:solidFill>
              </a:rPr>
              <a:t>Bit </a:t>
            </a:r>
            <a:r>
              <a:rPr lang="vi-VN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 smtClean="0">
                <a:solidFill>
                  <a:srgbClr val="0000FF"/>
                </a:solidFill>
              </a:rPr>
              <a:t>.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smtClean="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 smtClean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hãy quan sát các hình ảnh sau và cho biết đây là thiết bị nhớ nào và </a:t>
            </a:r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3257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:a16="http://schemas.microsoft.com/office/drawing/2014/main" xmlns="" id="{0D2F1F77-6EC7-401A-903B-F46351F79C9C}"/>
              </a:ext>
            </a:extLst>
          </p:cNvPr>
          <p:cNvSpPr/>
          <p:nvPr/>
        </p:nvSpPr>
        <p:spPr>
          <a:xfrm>
            <a:off x="86106" y="1124929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1C0A0AF-2E57-47CF-9EEE-041557B8B0DC}"/>
              </a:ext>
            </a:extLst>
          </p:cNvPr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xmlns="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xmlns="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943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58FC4858-B881-4E4A-B63E-041859AD3862}"/>
              </a:ext>
            </a:extLst>
          </p:cNvPr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6E20593-2206-4EC6-B329-42014F725D84}"/>
              </a:ext>
            </a:extLst>
          </p:cNvPr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xmlns="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:a16="http://schemas.microsoft.com/office/drawing/2014/main" xmlns="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103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08EEB888-B824-4CFD-A16C-82BE46C3B4AE}"/>
              </a:ext>
            </a:extLst>
          </p:cNvPr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32AF1B9-12F8-4A0F-96CF-83055312FC96}"/>
              </a:ext>
            </a:extLst>
          </p:cNvPr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xmlns="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6539113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525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:a16="http://schemas.microsoft.com/office/drawing/2014/main" xmlns="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xmlns="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xmlns="" id="{7452FCC8-0002-4E00-89FF-5E5A8C9554E4}"/>
              </a:ext>
            </a:extLst>
          </p:cNvPr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52DFD57-DAE0-4F00-A06E-068F182457D8}"/>
              </a:ext>
            </a:extLst>
          </p:cNvPr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 smtClean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200" b="1" smtClean="0">
                <a:solidFill>
                  <a:srgbClr val="FF0000"/>
                </a:solidFill>
              </a:rPr>
              <a:t>(</a:t>
            </a:r>
            <a:r>
              <a:rPr lang="vi-VN" sz="3200" b="1">
                <a:solidFill>
                  <a:srgbClr val="FF0000"/>
                </a:solidFill>
              </a:rPr>
              <a:t>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=16.1024 : 12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 smtClean="0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phút) </a:t>
            </a:r>
            <a:endParaRPr lang="vi-VN" sz="3200" smtClean="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 smtClean="0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ã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 smtClean="0">
                <a:latin typeface="+mj-lt"/>
              </a:rPr>
              <a:t>(Tập </a:t>
            </a:r>
            <a:r>
              <a:rPr lang="vi-VN" sz="2800">
                <a:latin typeface="+mj-lt"/>
              </a:rPr>
              <a:t>hợp các số đã cho càng nhiều, sẽ mã hoá được số càng lớn. Khi đó, dãy kí hiệu 0 và 1 của mỗi số sẽ càng </a:t>
            </a:r>
            <a:r>
              <a:rPr lang="vi-VN" sz="2800" smtClean="0">
                <a:latin typeface="+mj-lt"/>
              </a:rPr>
              <a:t>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 smtClean="0">
                <a:latin typeface="+mj-lt"/>
              </a:rPr>
              <a:t>- Bit </a:t>
            </a:r>
            <a:r>
              <a:rPr lang="vi-VN" sz="3200">
                <a:latin typeface="+mj-lt"/>
              </a:rPr>
              <a:t>là đơn vị đo </a:t>
            </a:r>
            <a:r>
              <a:rPr lang="vi-VN" sz="3200" smtClean="0">
                <a:latin typeface="+mj-lt"/>
              </a:rPr>
              <a:t>nhỏ </a:t>
            </a:r>
            <a:r>
              <a:rPr lang="vi-VN" sz="3200">
                <a:latin typeface="+mj-lt"/>
              </a:rPr>
              <a:t>nhất trong </a:t>
            </a:r>
            <a:r>
              <a:rPr lang="vi-VN" sz="3200" smtClean="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Một số đơn vị cơ bản đo dung lượng thông tin: B, MB, GB, TB, TB.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xmlns="" id="{0D2F1F77-6EC7-401A-903B-F46351F79C9C}"/>
              </a:ext>
            </a:extLst>
          </p:cNvPr>
          <p:cNvSpPr/>
          <p:nvPr/>
        </p:nvSpPr>
        <p:spPr>
          <a:xfrm>
            <a:off x="171450" y="154190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C0A0AF-2E57-47CF-9EEE-041557B8B0DC}"/>
              </a:ext>
            </a:extLst>
          </p:cNvPr>
          <p:cNvSpPr/>
          <p:nvPr/>
        </p:nvSpPr>
        <p:spPr>
          <a:xfrm>
            <a:off x="3644129" y="957126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9943"/>
              </p:ext>
            </p:extLst>
          </p:nvPr>
        </p:nvGraphicFramePr>
        <p:xfrm>
          <a:off x="3924301" y="3221482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:a16="http://schemas.microsoft.com/office/drawing/2014/main" xmlns="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:a16="http://schemas.microsoft.com/office/drawing/2014/main" xmlns="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:a16="http://schemas.microsoft.com/office/drawing/2014/main" xmlns="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E20593-2206-4EC6-B329-42014F725D84}"/>
              </a:ext>
            </a:extLst>
          </p:cNvPr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32AF1B9-12F8-4A0F-96CF-83055312FC96}"/>
              </a:ext>
            </a:extLst>
          </p:cNvPr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52DFD57-DAE0-4F00-A06E-068F182457D8}"/>
              </a:ext>
            </a:extLst>
          </p:cNvPr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3734"/>
              </p:ext>
            </p:extLst>
          </p:nvPr>
        </p:nvGraphicFramePr>
        <p:xfrm>
          <a:off x="4534652" y="160020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xmlns="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xmlns="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tắc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66CEDB6-4975-452D-A7A4-70A9E04547C7}"/>
              </a:ext>
            </a:extLst>
          </p:cNvPr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9C2537A-6C7C-46BD-99FA-992F13E056B9}"/>
              </a:ext>
            </a:extLst>
          </p:cNvPr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697A035-04BE-45D5-B251-893C78ED6508}"/>
              </a:ext>
            </a:extLst>
          </p:cNvPr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313832"/>
              </p:ext>
            </p:extLst>
          </p:nvPr>
        </p:nvGraphicFramePr>
        <p:xfrm>
          <a:off x="4515354" y="5891225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</a:rPr>
              <a:t>Kết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quả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hai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nhau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05213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2 .1024 : (4.1,5)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1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65603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00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2681625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1345</Words>
  <Application>Microsoft Office PowerPoint</Application>
  <PresentationFormat>On-screen Show (4:3)</PresentationFormat>
  <Paragraphs>269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hoangbien</cp:lastModifiedBy>
  <cp:revision>229</cp:revision>
  <dcterms:created xsi:type="dcterms:W3CDTF">2021-06-22T14:05:55Z</dcterms:created>
  <dcterms:modified xsi:type="dcterms:W3CDTF">2021-10-05T00:34:42Z</dcterms:modified>
</cp:coreProperties>
</file>