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79" r:id="rId11"/>
    <p:sldId id="262" r:id="rId12"/>
    <p:sldId id="291" r:id="rId13"/>
    <p:sldId id="272" r:id="rId14"/>
    <p:sldId id="273" r:id="rId15"/>
    <p:sldId id="271" r:id="rId16"/>
    <p:sldId id="287" r:id="rId17"/>
    <p:sldId id="288" r:id="rId18"/>
    <p:sldId id="28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498"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9/4/2022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9/4/2022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9/4/2022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9/4/2022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9/4/2022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9/4/2022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9/4/2022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9/4/2022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9/4/2022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Biến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đổi</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2176715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2554545"/>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Vàomáy</a:t>
            </a:r>
            <a:r>
              <a:rPr lang="en-US" sz="3200" dirty="0" smtClean="0">
                <a:solidFill>
                  <a:srgbClr val="002060"/>
                </a:solidFill>
                <a:latin typeface="Times New Roman" pitchFamily="18" charset="0"/>
                <a:cs typeface="Times New Roman" pitchFamily="18" charset="0"/>
              </a:rPr>
              <a:t> ở </a:t>
            </a:r>
            <a:r>
              <a:rPr lang="en-US" sz="3200" dirty="0" err="1" smtClean="0">
                <a:solidFill>
                  <a:srgbClr val="002060"/>
                </a:solidFill>
                <a:latin typeface="Times New Roman" pitchFamily="18" charset="0"/>
                <a:cs typeface="Times New Roman" pitchFamily="18" charset="0"/>
              </a:rPr>
              <a:t>dạng</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văn</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bản</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hình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ảnh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âm</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thanh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hoặc</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bộ</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nhớ</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ngoài</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usb</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đĩa</a:t>
            </a:r>
            <a:r>
              <a:rPr lang="en-US" sz="3200" dirty="0" smtClean="0">
                <a:solidFill>
                  <a:srgbClr val="002060"/>
                </a:solidFill>
                <a:latin typeface="Times New Roman" pitchFamily="18" charset="0"/>
                <a:cs typeface="Times New Roman" pitchFamily="18" charset="0"/>
              </a:rPr>
              <a:t> CD.</a:t>
            </a:r>
            <a:r>
              <a:rPr lang="en-US" sz="3200" smtClean="0">
                <a:solidFill>
                  <a:srgbClr val="002060"/>
                </a:solidFill>
                <a:latin typeface="Times New Roman" pitchFamily="18" charset="0"/>
                <a:cs typeface="Times New Roman" pitchFamily="18" charset="0"/>
              </a:rPr>
              <a:t/>
            </a:r>
            <a:br>
              <a:rPr lang="en-US" sz="3200" smtClean="0">
                <a:solidFill>
                  <a:srgbClr val="002060"/>
                </a:solidFill>
                <a:latin typeface="Times New Roman" pitchFamily="18" charset="0"/>
                <a:cs typeface="Times New Roman" pitchFamily="18" charset="0"/>
              </a:rPr>
            </a:b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chemeClr val="accent1"/>
                </a:solidFill>
                <a:latin typeface="Times New Roman" pitchFamily="18" charset="0"/>
                <a:cs typeface="Times New Roman" pitchFamily="18" charset="0"/>
                <a:sym typeface="Wingdings" pitchFamily="2" charset="2"/>
              </a:rPr>
              <a:t>Video: </a:t>
            </a:r>
            <a:r>
              <a:rPr lang="en-US" sz="2800" b="1" dirty="0" err="1" smtClean="0">
                <a:solidFill>
                  <a:schemeClr val="accent1"/>
                </a:solidFill>
                <a:latin typeface="Times New Roman" pitchFamily="18" charset="0"/>
                <a:cs typeface="Times New Roman" pitchFamily="18" charset="0"/>
                <a:sym typeface="Wingdings" pitchFamily="2" charset="2"/>
              </a:rPr>
              <a:t>Một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cầu</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thủ</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bóng</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đá</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thực</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hiện</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quả</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phạt</a:t>
            </a:r>
            <a:r>
              <a:rPr lang="en-US" sz="2800" b="1" dirty="0" smtClean="0">
                <a:solidFill>
                  <a:schemeClr val="accent1"/>
                </a:solidFill>
                <a:latin typeface="Times New Roman" pitchFamily="18" charset="0"/>
                <a:cs typeface="Times New Roman" pitchFamily="18" charset="0"/>
                <a:sym typeface="Wingdings" pitchFamily="2" charset="2"/>
              </a:rPr>
              <a:t> </a:t>
            </a:r>
            <a:r>
              <a:rPr lang="en-US" sz="2800" b="1" dirty="0" err="1" smtClean="0">
                <a:solidFill>
                  <a:schemeClr val="accent1"/>
                </a:solidFill>
                <a:latin typeface="Times New Roman" pitchFamily="18" charset="0"/>
                <a:cs typeface="Times New Roman" pitchFamily="18" charset="0"/>
                <a:sym typeface="Wingdings" pitchFamily="2" charset="2"/>
              </a:rPr>
              <a:t>đền</a:t>
            </a:r>
            <a:endParaRPr lang="en-US" sz="2800" b="1" dirty="0">
              <a:solidFill>
                <a:schemeClr val="accent1"/>
              </a:solidFill>
              <a:latin typeface="Times New Roman" pitchFamily="18" charset="0"/>
              <a:cs typeface="Times New Roman" pitchFamily="18" charset="0"/>
            </a:endParaRPr>
          </a:p>
        </p:txBody>
      </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trí quá bóng 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755</TotalTime>
  <Words>1054</Words>
  <Application>Microsoft Office PowerPoint</Application>
  <PresentationFormat>On-screen Show (4:3)</PresentationFormat>
  <Paragraphs>98</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Franklin Gothic Book</vt:lpstr>
      <vt:lpstr>Perpetua</vt:lpstr>
      <vt:lpstr>Times New Roman</vt:lpstr>
      <vt:lpstr>Wingdings</vt:lpstr>
      <vt:lpstr>Wingdings 2</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114</cp:revision>
  <dcterms:created xsi:type="dcterms:W3CDTF">2021-07-05T09:11:44Z</dcterms:created>
  <dcterms:modified xsi:type="dcterms:W3CDTF">2022-09-04T15:12:30Z</dcterms:modified>
</cp:coreProperties>
</file>