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8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9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0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media/audio2.wav" ContentType="audio/wav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16" r:id="rId2"/>
    <p:sldMasterId id="2147483888" r:id="rId3"/>
    <p:sldMasterId id="2147483996" r:id="rId4"/>
    <p:sldMasterId id="2147484214" r:id="rId5"/>
    <p:sldMasterId id="2147484232" r:id="rId6"/>
    <p:sldMasterId id="2147484250" r:id="rId7"/>
    <p:sldMasterId id="2147484286" r:id="rId8"/>
    <p:sldMasterId id="2147484298" r:id="rId9"/>
    <p:sldMasterId id="2147484323" r:id="rId10"/>
    <p:sldMasterId id="2147484336" r:id="rId11"/>
  </p:sldMasterIdLst>
  <p:notesMasterIdLst>
    <p:notesMasterId r:id="rId39"/>
  </p:notesMasterIdLst>
  <p:sldIdLst>
    <p:sldId id="351" r:id="rId12"/>
    <p:sldId id="354" r:id="rId13"/>
    <p:sldId id="355" r:id="rId14"/>
    <p:sldId id="331" r:id="rId15"/>
    <p:sldId id="373" r:id="rId16"/>
    <p:sldId id="277" r:id="rId17"/>
    <p:sldId id="340" r:id="rId18"/>
    <p:sldId id="372" r:id="rId19"/>
    <p:sldId id="360" r:id="rId20"/>
    <p:sldId id="362" r:id="rId21"/>
    <p:sldId id="349" r:id="rId22"/>
    <p:sldId id="343" r:id="rId23"/>
    <p:sldId id="350" r:id="rId24"/>
    <p:sldId id="345" r:id="rId25"/>
    <p:sldId id="346" r:id="rId26"/>
    <p:sldId id="347" r:id="rId27"/>
    <p:sldId id="363" r:id="rId28"/>
    <p:sldId id="365" r:id="rId29"/>
    <p:sldId id="366" r:id="rId30"/>
    <p:sldId id="367" r:id="rId31"/>
    <p:sldId id="369" r:id="rId32"/>
    <p:sldId id="368" r:id="rId33"/>
    <p:sldId id="276" r:id="rId34"/>
    <p:sldId id="333" r:id="rId35"/>
    <p:sldId id="334" r:id="rId36"/>
    <p:sldId id="359" r:id="rId37"/>
    <p:sldId id="371" r:id="rId38"/>
  </p:sldIdLst>
  <p:sldSz cx="9144000" cy="6858000" type="screen4x3"/>
  <p:notesSz cx="6858000" cy="9144000"/>
  <p:defaultTextStyle>
    <a:defPPr>
      <a:defRPr lang="en-US"/>
    </a:defPPr>
    <a:lvl1pPr marL="0" algn="l" defTabSz="9140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46" algn="l" defTabSz="9140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92" algn="l" defTabSz="9140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38" algn="l" defTabSz="9140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84" algn="l" defTabSz="9140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35" algn="l" defTabSz="9140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283" algn="l" defTabSz="9140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329" algn="l" defTabSz="9140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375" algn="l" defTabSz="9140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5DF"/>
    <a:srgbClr val="996600"/>
    <a:srgbClr val="9C72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660"/>
  </p:normalViewPr>
  <p:slideViewPr>
    <p:cSldViewPr>
      <p:cViewPr varScale="1">
        <p:scale>
          <a:sx n="62" d="100"/>
          <a:sy n="62" d="100"/>
        </p:scale>
        <p:origin x="1368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5364A-3B38-4338-BC47-6E0B2818F768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174CA-83E1-42D6-891A-53ECBD61D6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82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46" algn="l" defTabSz="9140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92" algn="l" defTabSz="9140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38" algn="l" defTabSz="9140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84" algn="l" defTabSz="9140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35" algn="l" defTabSz="9140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83" algn="l" defTabSz="9140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29" algn="l" defTabSz="9140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75" algn="l" defTabSz="9140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2603F27-E7CA-48F6-883A-3082A0E55B97}" type="slidenum">
              <a:rPr lang="en-US" altLang="en-US">
                <a:solidFill>
                  <a:srgbClr val="000000"/>
                </a:solidFill>
              </a:rPr>
              <a:pPr/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0BF2227-96F9-4CD2-B139-60066E7A878B}" type="slidenum">
              <a:rPr lang="en-US" altLang="en-US">
                <a:solidFill>
                  <a:srgbClr val="000000"/>
                </a:solidFill>
              </a:rPr>
              <a:pPr/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0BF2227-96F9-4CD2-B139-60066E7A878B}" type="slidenum">
              <a:rPr lang="en-US" altLang="en-US">
                <a:solidFill>
                  <a:srgbClr val="000000"/>
                </a:solidFill>
              </a:rPr>
              <a:pPr/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0BF2227-96F9-4CD2-B139-60066E7A878B}" type="slidenum">
              <a:rPr lang="en-US" altLang="en-US">
                <a:solidFill>
                  <a:srgbClr val="000000"/>
                </a:solidFill>
              </a:rPr>
              <a:pPr/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0BF2227-96F9-4CD2-B139-60066E7A878B}" type="slidenum">
              <a:rPr lang="en-US" altLang="en-US">
                <a:solidFill>
                  <a:srgbClr val="000000"/>
                </a:solidFill>
              </a:rPr>
              <a:pPr/>
              <a:t>18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0BF2227-96F9-4CD2-B139-60066E7A878B}" type="slidenum">
              <a:rPr lang="en-US" altLang="en-US">
                <a:solidFill>
                  <a:srgbClr val="000000"/>
                </a:solidFill>
              </a:rPr>
              <a:pPr/>
              <a:t>19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0BF2227-96F9-4CD2-B139-60066E7A878B}" type="slidenum">
              <a:rPr lang="en-US" altLang="en-US">
                <a:solidFill>
                  <a:srgbClr val="000000"/>
                </a:solidFill>
              </a:rPr>
              <a:pPr/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DC5C145-C777-457C-B285-7A5C21CF9C13}" type="slidenum">
              <a:rPr lang="en-US" altLang="en-US">
                <a:solidFill>
                  <a:prstClr val="black"/>
                </a:solidFill>
              </a:rPr>
              <a:pPr/>
              <a:t>23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DC5C145-C777-457C-B285-7A5C21CF9C13}" type="slidenum">
              <a:rPr lang="en-US" altLang="en-US">
                <a:solidFill>
                  <a:prstClr val="black"/>
                </a:solidFill>
              </a:rPr>
              <a:pPr/>
              <a:t>24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cs typeface="Arial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DB1FC99-BC11-4714-B182-4D164B48CB98}" type="slidenum">
              <a:rPr lang="en-US" altLang="en-US">
                <a:solidFill>
                  <a:prstClr val="black"/>
                </a:solidFill>
                <a:latin typeface="Calibri" pitchFamily="34" charset="0"/>
              </a:rPr>
              <a:pPr/>
              <a:t>26</a:t>
            </a:fld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2603F27-E7CA-48F6-883A-3082A0E55B97}" type="slidenum">
              <a:rPr lang="en-US" altLang="en-US">
                <a:solidFill>
                  <a:srgbClr val="000000"/>
                </a:solidFill>
              </a:rPr>
              <a:pPr/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2603F27-E7CA-48F6-883A-3082A0E55B97}" type="slidenum">
              <a:rPr lang="en-US" altLang="en-US">
                <a:solidFill>
                  <a:srgbClr val="000000"/>
                </a:solidFill>
              </a:rPr>
              <a:pPr/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558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A1FC5A3-C0E4-4410-AD7C-0F5DE761B33B}" type="slidenum">
              <a:rPr lang="en-US" altLang="en-US">
                <a:solidFill>
                  <a:srgbClr val="000000"/>
                </a:solidFill>
              </a:rPr>
              <a:pPr/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A1FC5A3-C0E4-4410-AD7C-0F5DE761B33B}" type="slidenum">
              <a:rPr lang="en-US" altLang="en-US">
                <a:solidFill>
                  <a:srgbClr val="000000"/>
                </a:solidFill>
              </a:rPr>
              <a:pPr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0BF2227-96F9-4CD2-B139-60066E7A878B}" type="slidenum">
              <a:rPr lang="en-US" altLang="en-US">
                <a:solidFill>
                  <a:srgbClr val="000000"/>
                </a:solidFill>
              </a:rPr>
              <a:pPr/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0BF2227-96F9-4CD2-B139-60066E7A878B}" type="slidenum">
              <a:rPr lang="en-US" altLang="en-US">
                <a:solidFill>
                  <a:srgbClr val="000000"/>
                </a:solidFill>
              </a:rPr>
              <a:pPr/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0BF2227-96F9-4CD2-B139-60066E7A878B}" type="slidenum">
              <a:rPr lang="en-US" altLang="en-US">
                <a:solidFill>
                  <a:srgbClr val="000000"/>
                </a:solidFill>
              </a:rPr>
              <a:pPr/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0BF2227-96F9-4CD2-B139-60066E7A878B}" type="slidenum">
              <a:rPr lang="en-US" altLang="en-US">
                <a:solidFill>
                  <a:srgbClr val="000000"/>
                </a:solidFill>
              </a:rPr>
              <a:pPr/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688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88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BFBD9-F020-4EAC-878A-AAFA494C8A4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673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7621A-958F-4071-B398-63BD6BA26D1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30483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61046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6" indent="0" algn="ctr">
              <a:buNone/>
              <a:defRPr sz="2000"/>
            </a:lvl2pPr>
            <a:lvl3pPr marL="914312" indent="0" algn="ctr">
              <a:buNone/>
              <a:defRPr sz="1800"/>
            </a:lvl3pPr>
            <a:lvl4pPr marL="1371468" indent="0" algn="ctr">
              <a:buNone/>
              <a:defRPr sz="1600"/>
            </a:lvl4pPr>
            <a:lvl5pPr marL="1828624" indent="0" algn="ctr">
              <a:buNone/>
              <a:defRPr sz="1600"/>
            </a:lvl5pPr>
            <a:lvl6pPr marL="2285781" indent="0" algn="ctr">
              <a:buNone/>
              <a:defRPr sz="1600"/>
            </a:lvl6pPr>
            <a:lvl7pPr marL="2742938" indent="0" algn="ctr">
              <a:buNone/>
              <a:defRPr sz="1600"/>
            </a:lvl7pPr>
            <a:lvl8pPr marL="3200094" indent="0" algn="ctr">
              <a:buNone/>
              <a:defRPr sz="1600"/>
            </a:lvl8pPr>
            <a:lvl9pPr marL="365725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97620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61093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25641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73884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6" indent="0">
              <a:buNone/>
              <a:defRPr sz="2000" b="1"/>
            </a:lvl2pPr>
            <a:lvl3pPr marL="914312" indent="0">
              <a:buNone/>
              <a:defRPr sz="1800" b="1"/>
            </a:lvl3pPr>
            <a:lvl4pPr marL="1371468" indent="0">
              <a:buNone/>
              <a:defRPr sz="1600" b="1"/>
            </a:lvl4pPr>
            <a:lvl5pPr marL="1828624" indent="0">
              <a:buNone/>
              <a:defRPr sz="1600" b="1"/>
            </a:lvl5pPr>
            <a:lvl6pPr marL="2285781" indent="0">
              <a:buNone/>
              <a:defRPr sz="1600" b="1"/>
            </a:lvl6pPr>
            <a:lvl7pPr marL="2742938" indent="0">
              <a:buNone/>
              <a:defRPr sz="1600" b="1"/>
            </a:lvl7pPr>
            <a:lvl8pPr marL="3200094" indent="0">
              <a:buNone/>
              <a:defRPr sz="1600" b="1"/>
            </a:lvl8pPr>
            <a:lvl9pPr marL="365725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6" indent="0">
              <a:buNone/>
              <a:defRPr sz="2000" b="1"/>
            </a:lvl2pPr>
            <a:lvl3pPr marL="914312" indent="0">
              <a:buNone/>
              <a:defRPr sz="1800" b="1"/>
            </a:lvl3pPr>
            <a:lvl4pPr marL="1371468" indent="0">
              <a:buNone/>
              <a:defRPr sz="1600" b="1"/>
            </a:lvl4pPr>
            <a:lvl5pPr marL="1828624" indent="0">
              <a:buNone/>
              <a:defRPr sz="1600" b="1"/>
            </a:lvl5pPr>
            <a:lvl6pPr marL="2285781" indent="0">
              <a:buNone/>
              <a:defRPr sz="1600" b="1"/>
            </a:lvl6pPr>
            <a:lvl7pPr marL="2742938" indent="0">
              <a:buNone/>
              <a:defRPr sz="1600" b="1"/>
            </a:lvl7pPr>
            <a:lvl8pPr marL="3200094" indent="0">
              <a:buNone/>
              <a:defRPr sz="1600" b="1"/>
            </a:lvl8pPr>
            <a:lvl9pPr marL="365725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84639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79500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39803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6" indent="0">
              <a:buNone/>
              <a:defRPr sz="1400"/>
            </a:lvl2pPr>
            <a:lvl3pPr marL="914312" indent="0">
              <a:buNone/>
              <a:defRPr sz="1200"/>
            </a:lvl3pPr>
            <a:lvl4pPr marL="1371468" indent="0">
              <a:buNone/>
              <a:defRPr sz="1000"/>
            </a:lvl4pPr>
            <a:lvl5pPr marL="1828624" indent="0">
              <a:buNone/>
              <a:defRPr sz="1000"/>
            </a:lvl5pPr>
            <a:lvl6pPr marL="2285781" indent="0">
              <a:buNone/>
              <a:defRPr sz="1000"/>
            </a:lvl6pPr>
            <a:lvl7pPr marL="2742938" indent="0">
              <a:buNone/>
              <a:defRPr sz="1000"/>
            </a:lvl7pPr>
            <a:lvl8pPr marL="3200094" indent="0">
              <a:buNone/>
              <a:defRPr sz="1000"/>
            </a:lvl8pPr>
            <a:lvl9pPr marL="365725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85629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56" indent="0">
              <a:buNone/>
              <a:defRPr sz="2800"/>
            </a:lvl2pPr>
            <a:lvl3pPr marL="914312" indent="0">
              <a:buNone/>
              <a:defRPr sz="2400"/>
            </a:lvl3pPr>
            <a:lvl4pPr marL="1371468" indent="0">
              <a:buNone/>
              <a:defRPr sz="2000"/>
            </a:lvl4pPr>
            <a:lvl5pPr marL="1828624" indent="0">
              <a:buNone/>
              <a:defRPr sz="2000"/>
            </a:lvl5pPr>
            <a:lvl6pPr marL="2285781" indent="0">
              <a:buNone/>
              <a:defRPr sz="2000"/>
            </a:lvl6pPr>
            <a:lvl7pPr marL="2742938" indent="0">
              <a:buNone/>
              <a:defRPr sz="2000"/>
            </a:lvl7pPr>
            <a:lvl8pPr marL="3200094" indent="0">
              <a:buNone/>
              <a:defRPr sz="2000"/>
            </a:lvl8pPr>
            <a:lvl9pPr marL="365725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6" indent="0">
              <a:buNone/>
              <a:defRPr sz="1400"/>
            </a:lvl2pPr>
            <a:lvl3pPr marL="914312" indent="0">
              <a:buNone/>
              <a:defRPr sz="1200"/>
            </a:lvl3pPr>
            <a:lvl4pPr marL="1371468" indent="0">
              <a:buNone/>
              <a:defRPr sz="1000"/>
            </a:lvl4pPr>
            <a:lvl5pPr marL="1828624" indent="0">
              <a:buNone/>
              <a:defRPr sz="1000"/>
            </a:lvl5pPr>
            <a:lvl6pPr marL="2285781" indent="0">
              <a:buNone/>
              <a:defRPr sz="1000"/>
            </a:lvl6pPr>
            <a:lvl7pPr marL="2742938" indent="0">
              <a:buNone/>
              <a:defRPr sz="1000"/>
            </a:lvl7pPr>
            <a:lvl8pPr marL="3200094" indent="0">
              <a:buNone/>
              <a:defRPr sz="1000"/>
            </a:lvl8pPr>
            <a:lvl9pPr marL="365725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900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8D742-CC8C-42CA-AA90-A22489187DA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09280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59503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88346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6" indent="0" algn="ctr">
              <a:buNone/>
              <a:defRPr/>
            </a:lvl2pPr>
            <a:lvl3pPr marL="914312" indent="0" algn="ctr">
              <a:buNone/>
              <a:defRPr/>
            </a:lvl3pPr>
            <a:lvl4pPr marL="1371468" indent="0" algn="ctr">
              <a:buNone/>
              <a:defRPr/>
            </a:lvl4pPr>
            <a:lvl5pPr marL="1828624" indent="0" algn="ctr">
              <a:buNone/>
              <a:defRPr/>
            </a:lvl5pPr>
            <a:lvl6pPr marL="2285781" indent="0" algn="ctr">
              <a:buNone/>
              <a:defRPr/>
            </a:lvl6pPr>
            <a:lvl7pPr marL="2742938" indent="0" algn="ctr">
              <a:buNone/>
              <a:defRPr/>
            </a:lvl7pPr>
            <a:lvl8pPr marL="3200094" indent="0" algn="ctr">
              <a:buNone/>
              <a:defRPr/>
            </a:lvl8pPr>
            <a:lvl9pPr marL="365725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79D19-9217-4467-ADD5-7DB276884C1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94944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5C887-A143-473E-B752-D37EF3A0826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86725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6" indent="0">
              <a:buNone/>
              <a:defRPr sz="1800"/>
            </a:lvl2pPr>
            <a:lvl3pPr marL="914312" indent="0">
              <a:buNone/>
              <a:defRPr sz="1600"/>
            </a:lvl3pPr>
            <a:lvl4pPr marL="1371468" indent="0">
              <a:buNone/>
              <a:defRPr sz="1400"/>
            </a:lvl4pPr>
            <a:lvl5pPr marL="1828624" indent="0">
              <a:buNone/>
              <a:defRPr sz="1400"/>
            </a:lvl5pPr>
            <a:lvl6pPr marL="2285781" indent="0">
              <a:buNone/>
              <a:defRPr sz="1400"/>
            </a:lvl6pPr>
            <a:lvl7pPr marL="2742938" indent="0">
              <a:buNone/>
              <a:defRPr sz="1400"/>
            </a:lvl7pPr>
            <a:lvl8pPr marL="3200094" indent="0">
              <a:buNone/>
              <a:defRPr sz="1400"/>
            </a:lvl8pPr>
            <a:lvl9pPr marL="365725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763E2-E88F-41AD-A022-4923F0EE7F4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8539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98607-9EF3-4BC6-A949-78CD64A874F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13194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6" indent="0">
              <a:buNone/>
              <a:defRPr sz="2000" b="1"/>
            </a:lvl2pPr>
            <a:lvl3pPr marL="914312" indent="0">
              <a:buNone/>
              <a:defRPr sz="1800" b="1"/>
            </a:lvl3pPr>
            <a:lvl4pPr marL="1371468" indent="0">
              <a:buNone/>
              <a:defRPr sz="1600" b="1"/>
            </a:lvl4pPr>
            <a:lvl5pPr marL="1828624" indent="0">
              <a:buNone/>
              <a:defRPr sz="1600" b="1"/>
            </a:lvl5pPr>
            <a:lvl6pPr marL="2285781" indent="0">
              <a:buNone/>
              <a:defRPr sz="1600" b="1"/>
            </a:lvl6pPr>
            <a:lvl7pPr marL="2742938" indent="0">
              <a:buNone/>
              <a:defRPr sz="1600" b="1"/>
            </a:lvl7pPr>
            <a:lvl8pPr marL="3200094" indent="0">
              <a:buNone/>
              <a:defRPr sz="1600" b="1"/>
            </a:lvl8pPr>
            <a:lvl9pPr marL="365725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6" indent="0">
              <a:buNone/>
              <a:defRPr sz="2000" b="1"/>
            </a:lvl2pPr>
            <a:lvl3pPr marL="914312" indent="0">
              <a:buNone/>
              <a:defRPr sz="1800" b="1"/>
            </a:lvl3pPr>
            <a:lvl4pPr marL="1371468" indent="0">
              <a:buNone/>
              <a:defRPr sz="1600" b="1"/>
            </a:lvl4pPr>
            <a:lvl5pPr marL="1828624" indent="0">
              <a:buNone/>
              <a:defRPr sz="1600" b="1"/>
            </a:lvl5pPr>
            <a:lvl6pPr marL="2285781" indent="0">
              <a:buNone/>
              <a:defRPr sz="1600" b="1"/>
            </a:lvl6pPr>
            <a:lvl7pPr marL="2742938" indent="0">
              <a:buNone/>
              <a:defRPr sz="1600" b="1"/>
            </a:lvl7pPr>
            <a:lvl8pPr marL="3200094" indent="0">
              <a:buNone/>
              <a:defRPr sz="1600" b="1"/>
            </a:lvl8pPr>
            <a:lvl9pPr marL="365725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8573A-F4FF-4021-9860-BB3931C3A02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59529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60C93-DF03-4760-8D74-398DC4C56AD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18203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28D13-DF27-4D54-B371-4AA577FCDF2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0741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6" indent="0">
              <a:buNone/>
              <a:defRPr sz="1200"/>
            </a:lvl2pPr>
            <a:lvl3pPr marL="914312" indent="0">
              <a:buNone/>
              <a:defRPr sz="1000"/>
            </a:lvl3pPr>
            <a:lvl4pPr marL="1371468" indent="0">
              <a:buNone/>
              <a:defRPr sz="900"/>
            </a:lvl4pPr>
            <a:lvl5pPr marL="1828624" indent="0">
              <a:buNone/>
              <a:defRPr sz="900"/>
            </a:lvl5pPr>
            <a:lvl6pPr marL="2285781" indent="0">
              <a:buNone/>
              <a:defRPr sz="900"/>
            </a:lvl6pPr>
            <a:lvl7pPr marL="2742938" indent="0">
              <a:buNone/>
              <a:defRPr sz="900"/>
            </a:lvl7pPr>
            <a:lvl8pPr marL="3200094" indent="0">
              <a:buNone/>
              <a:defRPr sz="900"/>
            </a:lvl8pPr>
            <a:lvl9pPr marL="365725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10A92-A31F-445C-84C7-74B0C181C9D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059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688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88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BFBD9-F020-4EAC-878A-AAFA494C8A4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24970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6" indent="0">
              <a:buNone/>
              <a:defRPr sz="2800"/>
            </a:lvl2pPr>
            <a:lvl3pPr marL="914312" indent="0">
              <a:buNone/>
              <a:defRPr sz="2400"/>
            </a:lvl3pPr>
            <a:lvl4pPr marL="1371468" indent="0">
              <a:buNone/>
              <a:defRPr sz="2000"/>
            </a:lvl4pPr>
            <a:lvl5pPr marL="1828624" indent="0">
              <a:buNone/>
              <a:defRPr sz="2000"/>
            </a:lvl5pPr>
            <a:lvl6pPr marL="2285781" indent="0">
              <a:buNone/>
              <a:defRPr sz="2000"/>
            </a:lvl6pPr>
            <a:lvl7pPr marL="2742938" indent="0">
              <a:buNone/>
              <a:defRPr sz="2000"/>
            </a:lvl7pPr>
            <a:lvl8pPr marL="3200094" indent="0">
              <a:buNone/>
              <a:defRPr sz="2000"/>
            </a:lvl8pPr>
            <a:lvl9pPr marL="365725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6" indent="0">
              <a:buNone/>
              <a:defRPr sz="1200"/>
            </a:lvl2pPr>
            <a:lvl3pPr marL="914312" indent="0">
              <a:buNone/>
              <a:defRPr sz="1000"/>
            </a:lvl3pPr>
            <a:lvl4pPr marL="1371468" indent="0">
              <a:buNone/>
              <a:defRPr sz="900"/>
            </a:lvl4pPr>
            <a:lvl5pPr marL="1828624" indent="0">
              <a:buNone/>
              <a:defRPr sz="900"/>
            </a:lvl5pPr>
            <a:lvl6pPr marL="2285781" indent="0">
              <a:buNone/>
              <a:defRPr sz="900"/>
            </a:lvl6pPr>
            <a:lvl7pPr marL="2742938" indent="0">
              <a:buNone/>
              <a:defRPr sz="900"/>
            </a:lvl7pPr>
            <a:lvl8pPr marL="3200094" indent="0">
              <a:buNone/>
              <a:defRPr sz="900"/>
            </a:lvl8pPr>
            <a:lvl9pPr marL="365725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30F65-6221-47C2-AB0D-4E310E308ED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28974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6E522-D5F6-4A85-AA89-ECC448DDE81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6993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1D122-F5A7-4945-8C93-F558BA39CF8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05043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285D3-D6CC-4912-AA20-93C6285A08B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95420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6" indent="0" algn="ctr">
              <a:buNone/>
              <a:defRPr sz="2000"/>
            </a:lvl2pPr>
            <a:lvl3pPr marL="914312" indent="0" algn="ctr">
              <a:buNone/>
              <a:defRPr sz="1800"/>
            </a:lvl3pPr>
            <a:lvl4pPr marL="1371468" indent="0" algn="ctr">
              <a:buNone/>
              <a:defRPr sz="1600"/>
            </a:lvl4pPr>
            <a:lvl5pPr marL="1828624" indent="0" algn="ctr">
              <a:buNone/>
              <a:defRPr sz="1600"/>
            </a:lvl5pPr>
            <a:lvl6pPr marL="2285781" indent="0" algn="ctr">
              <a:buNone/>
              <a:defRPr sz="1600"/>
            </a:lvl6pPr>
            <a:lvl7pPr marL="2742938" indent="0" algn="ctr">
              <a:buNone/>
              <a:defRPr sz="1600"/>
            </a:lvl7pPr>
            <a:lvl8pPr marL="3200094" indent="0" algn="ctr">
              <a:buNone/>
              <a:defRPr sz="1600"/>
            </a:lvl8pPr>
            <a:lvl9pPr marL="365725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12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D299FEA-35E1-46F3-AA02-04FEFD261121}" type="datetimeFigureOut">
              <a:rPr lang="x-none"/>
              <a:pPr>
                <a:defRPr/>
              </a:pPr>
              <a:t>10/7/2022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12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12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123CAD3-5C12-4C76-A227-A67DAC951CC5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3547659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12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3E5D339-B342-48A2-9B98-5742A7CBF227}" type="datetimeFigureOut">
              <a:rPr lang="x-none"/>
              <a:pPr>
                <a:defRPr/>
              </a:pPr>
              <a:t>10/7/2022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12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12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A06C83E-9251-41E5-8AA7-6F03EA3A5743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923581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8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60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5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12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C356277-DE32-4A79-89AE-900F83E2F897}" type="datetimeFigureOut">
              <a:rPr lang="x-none"/>
              <a:pPr>
                <a:defRPr/>
              </a:pPr>
              <a:t>10/7/2022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12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12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4138509-B33F-4707-93C4-487A7FC52290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3904960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12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99FEAE4-E76E-4697-96B0-C353A54AF979}" type="datetimeFigureOut">
              <a:rPr lang="x-none"/>
              <a:pPr>
                <a:defRPr/>
              </a:pPr>
              <a:t>10/7/2022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12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12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F7785BF-AFD3-4053-8E41-A0E8446E4723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3341813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30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6" indent="0">
              <a:buNone/>
              <a:defRPr sz="2000" b="1"/>
            </a:lvl2pPr>
            <a:lvl3pPr marL="914312" indent="0">
              <a:buNone/>
              <a:defRPr sz="1800" b="1"/>
            </a:lvl3pPr>
            <a:lvl4pPr marL="1371468" indent="0">
              <a:buNone/>
              <a:defRPr sz="1600" b="1"/>
            </a:lvl4pPr>
            <a:lvl5pPr marL="1828624" indent="0">
              <a:buNone/>
              <a:defRPr sz="1600" b="1"/>
            </a:lvl5pPr>
            <a:lvl6pPr marL="2285781" indent="0">
              <a:buNone/>
              <a:defRPr sz="1600" b="1"/>
            </a:lvl6pPr>
            <a:lvl7pPr marL="2742938" indent="0">
              <a:buNone/>
              <a:defRPr sz="1600" b="1"/>
            </a:lvl7pPr>
            <a:lvl8pPr marL="3200094" indent="0">
              <a:buNone/>
              <a:defRPr sz="1600" b="1"/>
            </a:lvl8pPr>
            <a:lvl9pPr marL="365725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6" indent="0">
              <a:buNone/>
              <a:defRPr sz="2000" b="1"/>
            </a:lvl2pPr>
            <a:lvl3pPr marL="914312" indent="0">
              <a:buNone/>
              <a:defRPr sz="1800" b="1"/>
            </a:lvl3pPr>
            <a:lvl4pPr marL="1371468" indent="0">
              <a:buNone/>
              <a:defRPr sz="1600" b="1"/>
            </a:lvl4pPr>
            <a:lvl5pPr marL="1828624" indent="0">
              <a:buNone/>
              <a:defRPr sz="1600" b="1"/>
            </a:lvl5pPr>
            <a:lvl6pPr marL="2285781" indent="0">
              <a:buNone/>
              <a:defRPr sz="1600" b="1"/>
            </a:lvl6pPr>
            <a:lvl7pPr marL="2742938" indent="0">
              <a:buNone/>
              <a:defRPr sz="1600" b="1"/>
            </a:lvl7pPr>
            <a:lvl8pPr marL="3200094" indent="0">
              <a:buNone/>
              <a:defRPr sz="1600" b="1"/>
            </a:lvl8pPr>
            <a:lvl9pPr marL="365725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12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536E1B5-C7AF-4393-AB2C-68EC9B359F03}" type="datetimeFigureOut">
              <a:rPr lang="x-none"/>
              <a:pPr>
                <a:defRPr/>
              </a:pPr>
              <a:t>10/7/2022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12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12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21FB606-ABF3-47E1-B785-102F259BD140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9894931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12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8097EEC-61F7-43DE-9F41-F0BD29B9583A}" type="datetimeFigureOut">
              <a:rPr lang="x-none"/>
              <a:pPr>
                <a:defRPr/>
              </a:pPr>
              <a:t>10/7/2022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12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12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2050321-7147-4DCB-B567-3E4BBF53A8CE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91437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5E7DC-864D-4097-A593-1A60CFD5388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80482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12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0AEE7AC-677D-46F8-895F-F6FFD4BEDD9B}" type="datetimeFigureOut">
              <a:rPr lang="x-none"/>
              <a:pPr>
                <a:defRPr/>
              </a:pPr>
              <a:t>10/7/2022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12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12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5554518-E38A-41B2-B706-3401A5A3801F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4333979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56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6" indent="0">
              <a:buNone/>
              <a:defRPr sz="1400"/>
            </a:lvl2pPr>
            <a:lvl3pPr marL="914312" indent="0">
              <a:buNone/>
              <a:defRPr sz="1200"/>
            </a:lvl3pPr>
            <a:lvl4pPr marL="1371468" indent="0">
              <a:buNone/>
              <a:defRPr sz="1000"/>
            </a:lvl4pPr>
            <a:lvl5pPr marL="1828624" indent="0">
              <a:buNone/>
              <a:defRPr sz="1000"/>
            </a:lvl5pPr>
            <a:lvl6pPr marL="2285781" indent="0">
              <a:buNone/>
              <a:defRPr sz="1000"/>
            </a:lvl6pPr>
            <a:lvl7pPr marL="2742938" indent="0">
              <a:buNone/>
              <a:defRPr sz="1000"/>
            </a:lvl7pPr>
            <a:lvl8pPr marL="3200094" indent="0">
              <a:buNone/>
              <a:defRPr sz="1000"/>
            </a:lvl8pPr>
            <a:lvl9pPr marL="365725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12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B361CA2-9C56-473C-B704-D1744E162BA7}" type="datetimeFigureOut">
              <a:rPr lang="x-none"/>
              <a:pPr>
                <a:defRPr/>
              </a:pPr>
              <a:t>10/7/2022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12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12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1A42C81-F2EE-4FED-AEC7-669A203BB299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8396487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56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6" indent="0">
              <a:buNone/>
              <a:defRPr sz="2800"/>
            </a:lvl2pPr>
            <a:lvl3pPr marL="914312" indent="0">
              <a:buNone/>
              <a:defRPr sz="2400"/>
            </a:lvl3pPr>
            <a:lvl4pPr marL="1371468" indent="0">
              <a:buNone/>
              <a:defRPr sz="2000"/>
            </a:lvl4pPr>
            <a:lvl5pPr marL="1828624" indent="0">
              <a:buNone/>
              <a:defRPr sz="2000"/>
            </a:lvl5pPr>
            <a:lvl6pPr marL="2285781" indent="0">
              <a:buNone/>
              <a:defRPr sz="2000"/>
            </a:lvl6pPr>
            <a:lvl7pPr marL="2742938" indent="0">
              <a:buNone/>
              <a:defRPr sz="2000"/>
            </a:lvl7pPr>
            <a:lvl8pPr marL="3200094" indent="0">
              <a:buNone/>
              <a:defRPr sz="2000"/>
            </a:lvl8pPr>
            <a:lvl9pPr marL="365725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6" indent="0">
              <a:buNone/>
              <a:defRPr sz="1400"/>
            </a:lvl2pPr>
            <a:lvl3pPr marL="914312" indent="0">
              <a:buNone/>
              <a:defRPr sz="1200"/>
            </a:lvl3pPr>
            <a:lvl4pPr marL="1371468" indent="0">
              <a:buNone/>
              <a:defRPr sz="1000"/>
            </a:lvl4pPr>
            <a:lvl5pPr marL="1828624" indent="0">
              <a:buNone/>
              <a:defRPr sz="1000"/>
            </a:lvl5pPr>
            <a:lvl6pPr marL="2285781" indent="0">
              <a:buNone/>
              <a:defRPr sz="1000"/>
            </a:lvl6pPr>
            <a:lvl7pPr marL="2742938" indent="0">
              <a:buNone/>
              <a:defRPr sz="1000"/>
            </a:lvl7pPr>
            <a:lvl8pPr marL="3200094" indent="0">
              <a:buNone/>
              <a:defRPr sz="1000"/>
            </a:lvl8pPr>
            <a:lvl9pPr marL="365725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12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035025F-1682-4615-84D7-6AD888808B3F}" type="datetimeFigureOut">
              <a:rPr lang="x-none"/>
              <a:pPr>
                <a:defRPr/>
              </a:pPr>
              <a:t>10/7/2022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12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12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525875B-0CDA-4D06-90A2-2FCC9D34347D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4418857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12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0632289-9E81-4244-A4F1-B16B1DE0F3A9}" type="datetimeFigureOut">
              <a:rPr lang="x-none"/>
              <a:pPr>
                <a:defRPr/>
              </a:pPr>
              <a:t>10/7/2022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12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12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6247B25-7C25-4105-9DCD-7E8C55B9EF13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1367095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12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ED8207C-0182-4F5E-BB73-47797167D111}" type="datetimeFigureOut">
              <a:rPr lang="x-none"/>
              <a:pPr>
                <a:defRPr/>
              </a:pPr>
              <a:t>10/7/2022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12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12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3549C8D-C099-4AE2-90B5-CCBFE2BC44A6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22661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2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46" indent="0">
              <a:buNone/>
              <a:defRPr sz="1800"/>
            </a:lvl2pPr>
            <a:lvl3pPr marL="914092" indent="0">
              <a:buNone/>
              <a:defRPr sz="1600"/>
            </a:lvl3pPr>
            <a:lvl4pPr marL="1371138" indent="0">
              <a:buNone/>
              <a:defRPr sz="1400"/>
            </a:lvl4pPr>
            <a:lvl5pPr marL="1828184" indent="0">
              <a:buNone/>
              <a:defRPr sz="1400"/>
            </a:lvl5pPr>
            <a:lvl6pPr marL="2285235" indent="0">
              <a:buNone/>
              <a:defRPr sz="1400"/>
            </a:lvl6pPr>
            <a:lvl7pPr marL="2742283" indent="0">
              <a:buNone/>
              <a:defRPr sz="1400"/>
            </a:lvl7pPr>
            <a:lvl8pPr marL="3199329" indent="0">
              <a:buNone/>
              <a:defRPr sz="1400"/>
            </a:lvl8pPr>
            <a:lvl9pPr marL="365637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DCF25-2730-4526-B665-5821D28024C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8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11308-A772-478F-ACD5-3B27A93E78A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498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46" indent="0">
              <a:buNone/>
              <a:defRPr sz="2000" b="1"/>
            </a:lvl2pPr>
            <a:lvl3pPr marL="914092" indent="0">
              <a:buNone/>
              <a:defRPr sz="1800" b="1"/>
            </a:lvl3pPr>
            <a:lvl4pPr marL="1371138" indent="0">
              <a:buNone/>
              <a:defRPr sz="1600" b="1"/>
            </a:lvl4pPr>
            <a:lvl5pPr marL="1828184" indent="0">
              <a:buNone/>
              <a:defRPr sz="1600" b="1"/>
            </a:lvl5pPr>
            <a:lvl6pPr marL="2285235" indent="0">
              <a:buNone/>
              <a:defRPr sz="1600" b="1"/>
            </a:lvl6pPr>
            <a:lvl7pPr marL="2742283" indent="0">
              <a:buNone/>
              <a:defRPr sz="1600" b="1"/>
            </a:lvl7pPr>
            <a:lvl8pPr marL="3199329" indent="0">
              <a:buNone/>
              <a:defRPr sz="1600" b="1"/>
            </a:lvl8pPr>
            <a:lvl9pPr marL="365637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8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46" indent="0">
              <a:buNone/>
              <a:defRPr sz="2000" b="1"/>
            </a:lvl2pPr>
            <a:lvl3pPr marL="914092" indent="0">
              <a:buNone/>
              <a:defRPr sz="1800" b="1"/>
            </a:lvl3pPr>
            <a:lvl4pPr marL="1371138" indent="0">
              <a:buNone/>
              <a:defRPr sz="1600" b="1"/>
            </a:lvl4pPr>
            <a:lvl5pPr marL="1828184" indent="0">
              <a:buNone/>
              <a:defRPr sz="1600" b="1"/>
            </a:lvl5pPr>
            <a:lvl6pPr marL="2285235" indent="0">
              <a:buNone/>
              <a:defRPr sz="1600" b="1"/>
            </a:lvl6pPr>
            <a:lvl7pPr marL="2742283" indent="0">
              <a:buNone/>
              <a:defRPr sz="1600" b="1"/>
            </a:lvl7pPr>
            <a:lvl8pPr marL="3199329" indent="0">
              <a:buNone/>
              <a:defRPr sz="1600" b="1"/>
            </a:lvl8pPr>
            <a:lvl9pPr marL="365637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8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33F97-992E-426B-9CB5-F2B0BCA00E7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043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E3E18-B6BF-49A3-92C4-B3019155DE0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136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93093-CFDF-4A46-A201-47C193C08BF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875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7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1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46" indent="0">
              <a:buNone/>
              <a:defRPr sz="1200"/>
            </a:lvl2pPr>
            <a:lvl3pPr marL="914092" indent="0">
              <a:buNone/>
              <a:defRPr sz="1000"/>
            </a:lvl3pPr>
            <a:lvl4pPr marL="1371138" indent="0">
              <a:buNone/>
              <a:defRPr sz="900"/>
            </a:lvl4pPr>
            <a:lvl5pPr marL="1828184" indent="0">
              <a:buNone/>
              <a:defRPr sz="900"/>
            </a:lvl5pPr>
            <a:lvl6pPr marL="2285235" indent="0">
              <a:buNone/>
              <a:defRPr sz="900"/>
            </a:lvl6pPr>
            <a:lvl7pPr marL="2742283" indent="0">
              <a:buNone/>
              <a:defRPr sz="900"/>
            </a:lvl7pPr>
            <a:lvl8pPr marL="3199329" indent="0">
              <a:buNone/>
              <a:defRPr sz="900"/>
            </a:lvl8pPr>
            <a:lvl9pPr marL="365637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2741C-DC39-4F53-A0C7-FB0A9B6A8AD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79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5E7DC-864D-4097-A593-1A60CFD5388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3530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46" indent="0">
              <a:buNone/>
              <a:defRPr sz="2800"/>
            </a:lvl2pPr>
            <a:lvl3pPr marL="914092" indent="0">
              <a:buNone/>
              <a:defRPr sz="2400"/>
            </a:lvl3pPr>
            <a:lvl4pPr marL="1371138" indent="0">
              <a:buNone/>
              <a:defRPr sz="2000"/>
            </a:lvl4pPr>
            <a:lvl5pPr marL="1828184" indent="0">
              <a:buNone/>
              <a:defRPr sz="2000"/>
            </a:lvl5pPr>
            <a:lvl6pPr marL="2285235" indent="0">
              <a:buNone/>
              <a:defRPr sz="2000"/>
            </a:lvl6pPr>
            <a:lvl7pPr marL="2742283" indent="0">
              <a:buNone/>
              <a:defRPr sz="2000"/>
            </a:lvl7pPr>
            <a:lvl8pPr marL="3199329" indent="0">
              <a:buNone/>
              <a:defRPr sz="2000"/>
            </a:lvl8pPr>
            <a:lvl9pPr marL="3656375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46" indent="0">
              <a:buNone/>
              <a:defRPr sz="1200"/>
            </a:lvl2pPr>
            <a:lvl3pPr marL="914092" indent="0">
              <a:buNone/>
              <a:defRPr sz="1000"/>
            </a:lvl3pPr>
            <a:lvl4pPr marL="1371138" indent="0">
              <a:buNone/>
              <a:defRPr sz="900"/>
            </a:lvl4pPr>
            <a:lvl5pPr marL="1828184" indent="0">
              <a:buNone/>
              <a:defRPr sz="900"/>
            </a:lvl5pPr>
            <a:lvl6pPr marL="2285235" indent="0">
              <a:buNone/>
              <a:defRPr sz="900"/>
            </a:lvl6pPr>
            <a:lvl7pPr marL="2742283" indent="0">
              <a:buNone/>
              <a:defRPr sz="900"/>
            </a:lvl7pPr>
            <a:lvl8pPr marL="3199329" indent="0">
              <a:buNone/>
              <a:defRPr sz="900"/>
            </a:lvl8pPr>
            <a:lvl9pPr marL="365637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B69DD-8921-4E32-AFD9-1EC7A35A550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590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7621A-958F-4071-B398-63BD6BA26D1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9431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8D742-CC8C-42CA-AA90-A22489187DA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0681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688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88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BFBD9-F020-4EAC-878A-AAFA494C8A4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2901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5E7DC-864D-4097-A593-1A60CFD5388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0736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2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46" indent="0">
              <a:buNone/>
              <a:defRPr sz="1800"/>
            </a:lvl2pPr>
            <a:lvl3pPr marL="914092" indent="0">
              <a:buNone/>
              <a:defRPr sz="1600"/>
            </a:lvl3pPr>
            <a:lvl4pPr marL="1371138" indent="0">
              <a:buNone/>
              <a:defRPr sz="1400"/>
            </a:lvl4pPr>
            <a:lvl5pPr marL="1828184" indent="0">
              <a:buNone/>
              <a:defRPr sz="1400"/>
            </a:lvl5pPr>
            <a:lvl6pPr marL="2285235" indent="0">
              <a:buNone/>
              <a:defRPr sz="1400"/>
            </a:lvl6pPr>
            <a:lvl7pPr marL="2742283" indent="0">
              <a:buNone/>
              <a:defRPr sz="1400"/>
            </a:lvl7pPr>
            <a:lvl8pPr marL="3199329" indent="0">
              <a:buNone/>
              <a:defRPr sz="1400"/>
            </a:lvl8pPr>
            <a:lvl9pPr marL="365637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DCF25-2730-4526-B665-5821D28024C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8324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11308-A772-478F-ACD5-3B27A93E78A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0988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46" indent="0">
              <a:buNone/>
              <a:defRPr sz="2000" b="1"/>
            </a:lvl2pPr>
            <a:lvl3pPr marL="914092" indent="0">
              <a:buNone/>
              <a:defRPr sz="1800" b="1"/>
            </a:lvl3pPr>
            <a:lvl4pPr marL="1371138" indent="0">
              <a:buNone/>
              <a:defRPr sz="1600" b="1"/>
            </a:lvl4pPr>
            <a:lvl5pPr marL="1828184" indent="0">
              <a:buNone/>
              <a:defRPr sz="1600" b="1"/>
            </a:lvl5pPr>
            <a:lvl6pPr marL="2285235" indent="0">
              <a:buNone/>
              <a:defRPr sz="1600" b="1"/>
            </a:lvl6pPr>
            <a:lvl7pPr marL="2742283" indent="0">
              <a:buNone/>
              <a:defRPr sz="1600" b="1"/>
            </a:lvl7pPr>
            <a:lvl8pPr marL="3199329" indent="0">
              <a:buNone/>
              <a:defRPr sz="1600" b="1"/>
            </a:lvl8pPr>
            <a:lvl9pPr marL="365637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8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46" indent="0">
              <a:buNone/>
              <a:defRPr sz="2000" b="1"/>
            </a:lvl2pPr>
            <a:lvl3pPr marL="914092" indent="0">
              <a:buNone/>
              <a:defRPr sz="1800" b="1"/>
            </a:lvl3pPr>
            <a:lvl4pPr marL="1371138" indent="0">
              <a:buNone/>
              <a:defRPr sz="1600" b="1"/>
            </a:lvl4pPr>
            <a:lvl5pPr marL="1828184" indent="0">
              <a:buNone/>
              <a:defRPr sz="1600" b="1"/>
            </a:lvl5pPr>
            <a:lvl6pPr marL="2285235" indent="0">
              <a:buNone/>
              <a:defRPr sz="1600" b="1"/>
            </a:lvl6pPr>
            <a:lvl7pPr marL="2742283" indent="0">
              <a:buNone/>
              <a:defRPr sz="1600" b="1"/>
            </a:lvl7pPr>
            <a:lvl8pPr marL="3199329" indent="0">
              <a:buNone/>
              <a:defRPr sz="1600" b="1"/>
            </a:lvl8pPr>
            <a:lvl9pPr marL="365637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8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33F97-992E-426B-9CB5-F2B0BCA00E7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6332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E3E18-B6BF-49A3-92C4-B3019155DE0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5719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93093-CFDF-4A46-A201-47C193C08BF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594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2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46" indent="0">
              <a:buNone/>
              <a:defRPr sz="1800"/>
            </a:lvl2pPr>
            <a:lvl3pPr marL="914092" indent="0">
              <a:buNone/>
              <a:defRPr sz="1600"/>
            </a:lvl3pPr>
            <a:lvl4pPr marL="1371138" indent="0">
              <a:buNone/>
              <a:defRPr sz="1400"/>
            </a:lvl4pPr>
            <a:lvl5pPr marL="1828184" indent="0">
              <a:buNone/>
              <a:defRPr sz="1400"/>
            </a:lvl5pPr>
            <a:lvl6pPr marL="2285235" indent="0">
              <a:buNone/>
              <a:defRPr sz="1400"/>
            </a:lvl6pPr>
            <a:lvl7pPr marL="2742283" indent="0">
              <a:buNone/>
              <a:defRPr sz="1400"/>
            </a:lvl7pPr>
            <a:lvl8pPr marL="3199329" indent="0">
              <a:buNone/>
              <a:defRPr sz="1400"/>
            </a:lvl8pPr>
            <a:lvl9pPr marL="365637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DCF25-2730-4526-B665-5821D28024C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9402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7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1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46" indent="0">
              <a:buNone/>
              <a:defRPr sz="1200"/>
            </a:lvl2pPr>
            <a:lvl3pPr marL="914092" indent="0">
              <a:buNone/>
              <a:defRPr sz="1000"/>
            </a:lvl3pPr>
            <a:lvl4pPr marL="1371138" indent="0">
              <a:buNone/>
              <a:defRPr sz="900"/>
            </a:lvl4pPr>
            <a:lvl5pPr marL="1828184" indent="0">
              <a:buNone/>
              <a:defRPr sz="900"/>
            </a:lvl5pPr>
            <a:lvl6pPr marL="2285235" indent="0">
              <a:buNone/>
              <a:defRPr sz="900"/>
            </a:lvl6pPr>
            <a:lvl7pPr marL="2742283" indent="0">
              <a:buNone/>
              <a:defRPr sz="900"/>
            </a:lvl7pPr>
            <a:lvl8pPr marL="3199329" indent="0">
              <a:buNone/>
              <a:defRPr sz="900"/>
            </a:lvl8pPr>
            <a:lvl9pPr marL="365637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2741C-DC39-4F53-A0C7-FB0A9B6A8AD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126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46" indent="0">
              <a:buNone/>
              <a:defRPr sz="2800"/>
            </a:lvl2pPr>
            <a:lvl3pPr marL="914092" indent="0">
              <a:buNone/>
              <a:defRPr sz="2400"/>
            </a:lvl3pPr>
            <a:lvl4pPr marL="1371138" indent="0">
              <a:buNone/>
              <a:defRPr sz="2000"/>
            </a:lvl4pPr>
            <a:lvl5pPr marL="1828184" indent="0">
              <a:buNone/>
              <a:defRPr sz="2000"/>
            </a:lvl5pPr>
            <a:lvl6pPr marL="2285235" indent="0">
              <a:buNone/>
              <a:defRPr sz="2000"/>
            </a:lvl6pPr>
            <a:lvl7pPr marL="2742283" indent="0">
              <a:buNone/>
              <a:defRPr sz="2000"/>
            </a:lvl7pPr>
            <a:lvl8pPr marL="3199329" indent="0">
              <a:buNone/>
              <a:defRPr sz="2000"/>
            </a:lvl8pPr>
            <a:lvl9pPr marL="3656375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46" indent="0">
              <a:buNone/>
              <a:defRPr sz="1200"/>
            </a:lvl2pPr>
            <a:lvl3pPr marL="914092" indent="0">
              <a:buNone/>
              <a:defRPr sz="1000"/>
            </a:lvl3pPr>
            <a:lvl4pPr marL="1371138" indent="0">
              <a:buNone/>
              <a:defRPr sz="900"/>
            </a:lvl4pPr>
            <a:lvl5pPr marL="1828184" indent="0">
              <a:buNone/>
              <a:defRPr sz="900"/>
            </a:lvl5pPr>
            <a:lvl6pPr marL="2285235" indent="0">
              <a:buNone/>
              <a:defRPr sz="900"/>
            </a:lvl6pPr>
            <a:lvl7pPr marL="2742283" indent="0">
              <a:buNone/>
              <a:defRPr sz="900"/>
            </a:lvl7pPr>
            <a:lvl8pPr marL="3199329" indent="0">
              <a:buNone/>
              <a:defRPr sz="900"/>
            </a:lvl8pPr>
            <a:lvl9pPr marL="365637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B69DD-8921-4E32-AFD9-1EC7A35A550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5998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7621A-958F-4071-B398-63BD6BA26D1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2306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8D742-CC8C-42CA-AA90-A22489187DA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8796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688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88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BFBD9-F020-4EAC-878A-AAFA494C8A4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3015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5E7DC-864D-4097-A593-1A60CFD5388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429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2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46" indent="0">
              <a:buNone/>
              <a:defRPr sz="1800"/>
            </a:lvl2pPr>
            <a:lvl3pPr marL="914092" indent="0">
              <a:buNone/>
              <a:defRPr sz="1600"/>
            </a:lvl3pPr>
            <a:lvl4pPr marL="1371138" indent="0">
              <a:buNone/>
              <a:defRPr sz="1400"/>
            </a:lvl4pPr>
            <a:lvl5pPr marL="1828184" indent="0">
              <a:buNone/>
              <a:defRPr sz="1400"/>
            </a:lvl5pPr>
            <a:lvl6pPr marL="2285235" indent="0">
              <a:buNone/>
              <a:defRPr sz="1400"/>
            </a:lvl6pPr>
            <a:lvl7pPr marL="2742283" indent="0">
              <a:buNone/>
              <a:defRPr sz="1400"/>
            </a:lvl7pPr>
            <a:lvl8pPr marL="3199329" indent="0">
              <a:buNone/>
              <a:defRPr sz="1400"/>
            </a:lvl8pPr>
            <a:lvl9pPr marL="365637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DCF25-2730-4526-B665-5821D28024C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7336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11308-A772-478F-ACD5-3B27A93E78A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3500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46" indent="0">
              <a:buNone/>
              <a:defRPr sz="2000" b="1"/>
            </a:lvl2pPr>
            <a:lvl3pPr marL="914092" indent="0">
              <a:buNone/>
              <a:defRPr sz="1800" b="1"/>
            </a:lvl3pPr>
            <a:lvl4pPr marL="1371138" indent="0">
              <a:buNone/>
              <a:defRPr sz="1600" b="1"/>
            </a:lvl4pPr>
            <a:lvl5pPr marL="1828184" indent="0">
              <a:buNone/>
              <a:defRPr sz="1600" b="1"/>
            </a:lvl5pPr>
            <a:lvl6pPr marL="2285235" indent="0">
              <a:buNone/>
              <a:defRPr sz="1600" b="1"/>
            </a:lvl6pPr>
            <a:lvl7pPr marL="2742283" indent="0">
              <a:buNone/>
              <a:defRPr sz="1600" b="1"/>
            </a:lvl7pPr>
            <a:lvl8pPr marL="3199329" indent="0">
              <a:buNone/>
              <a:defRPr sz="1600" b="1"/>
            </a:lvl8pPr>
            <a:lvl9pPr marL="365637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8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46" indent="0">
              <a:buNone/>
              <a:defRPr sz="2000" b="1"/>
            </a:lvl2pPr>
            <a:lvl3pPr marL="914092" indent="0">
              <a:buNone/>
              <a:defRPr sz="1800" b="1"/>
            </a:lvl3pPr>
            <a:lvl4pPr marL="1371138" indent="0">
              <a:buNone/>
              <a:defRPr sz="1600" b="1"/>
            </a:lvl4pPr>
            <a:lvl5pPr marL="1828184" indent="0">
              <a:buNone/>
              <a:defRPr sz="1600" b="1"/>
            </a:lvl5pPr>
            <a:lvl6pPr marL="2285235" indent="0">
              <a:buNone/>
              <a:defRPr sz="1600" b="1"/>
            </a:lvl6pPr>
            <a:lvl7pPr marL="2742283" indent="0">
              <a:buNone/>
              <a:defRPr sz="1600" b="1"/>
            </a:lvl7pPr>
            <a:lvl8pPr marL="3199329" indent="0">
              <a:buNone/>
              <a:defRPr sz="1600" b="1"/>
            </a:lvl8pPr>
            <a:lvl9pPr marL="365637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8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33F97-992E-426B-9CB5-F2B0BCA00E7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2335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E3E18-B6BF-49A3-92C4-B3019155DE0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36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11308-A772-478F-ACD5-3B27A93E78A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0698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93093-CFDF-4A46-A201-47C193C08BF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0369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7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1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46" indent="0">
              <a:buNone/>
              <a:defRPr sz="1200"/>
            </a:lvl2pPr>
            <a:lvl3pPr marL="914092" indent="0">
              <a:buNone/>
              <a:defRPr sz="1000"/>
            </a:lvl3pPr>
            <a:lvl4pPr marL="1371138" indent="0">
              <a:buNone/>
              <a:defRPr sz="900"/>
            </a:lvl4pPr>
            <a:lvl5pPr marL="1828184" indent="0">
              <a:buNone/>
              <a:defRPr sz="900"/>
            </a:lvl5pPr>
            <a:lvl6pPr marL="2285235" indent="0">
              <a:buNone/>
              <a:defRPr sz="900"/>
            </a:lvl6pPr>
            <a:lvl7pPr marL="2742283" indent="0">
              <a:buNone/>
              <a:defRPr sz="900"/>
            </a:lvl7pPr>
            <a:lvl8pPr marL="3199329" indent="0">
              <a:buNone/>
              <a:defRPr sz="900"/>
            </a:lvl8pPr>
            <a:lvl9pPr marL="365637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2741C-DC39-4F53-A0C7-FB0A9B6A8AD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3618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46" indent="0">
              <a:buNone/>
              <a:defRPr sz="2800"/>
            </a:lvl2pPr>
            <a:lvl3pPr marL="914092" indent="0">
              <a:buNone/>
              <a:defRPr sz="2400"/>
            </a:lvl3pPr>
            <a:lvl4pPr marL="1371138" indent="0">
              <a:buNone/>
              <a:defRPr sz="2000"/>
            </a:lvl4pPr>
            <a:lvl5pPr marL="1828184" indent="0">
              <a:buNone/>
              <a:defRPr sz="2000"/>
            </a:lvl5pPr>
            <a:lvl6pPr marL="2285235" indent="0">
              <a:buNone/>
              <a:defRPr sz="2000"/>
            </a:lvl6pPr>
            <a:lvl7pPr marL="2742283" indent="0">
              <a:buNone/>
              <a:defRPr sz="2000"/>
            </a:lvl7pPr>
            <a:lvl8pPr marL="3199329" indent="0">
              <a:buNone/>
              <a:defRPr sz="2000"/>
            </a:lvl8pPr>
            <a:lvl9pPr marL="3656375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46" indent="0">
              <a:buNone/>
              <a:defRPr sz="1200"/>
            </a:lvl2pPr>
            <a:lvl3pPr marL="914092" indent="0">
              <a:buNone/>
              <a:defRPr sz="1000"/>
            </a:lvl3pPr>
            <a:lvl4pPr marL="1371138" indent="0">
              <a:buNone/>
              <a:defRPr sz="900"/>
            </a:lvl4pPr>
            <a:lvl5pPr marL="1828184" indent="0">
              <a:buNone/>
              <a:defRPr sz="900"/>
            </a:lvl5pPr>
            <a:lvl6pPr marL="2285235" indent="0">
              <a:buNone/>
              <a:defRPr sz="900"/>
            </a:lvl6pPr>
            <a:lvl7pPr marL="2742283" indent="0">
              <a:buNone/>
              <a:defRPr sz="900"/>
            </a:lvl7pPr>
            <a:lvl8pPr marL="3199329" indent="0">
              <a:buNone/>
              <a:defRPr sz="900"/>
            </a:lvl8pPr>
            <a:lvl9pPr marL="365637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B69DD-8921-4E32-AFD9-1EC7A35A550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8826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7621A-958F-4071-B398-63BD6BA26D1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6469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8D742-CC8C-42CA-AA90-A22489187DA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8092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5"/>
          <p:cNvSpPr>
            <a:spLocks/>
          </p:cNvSpPr>
          <p:nvPr/>
        </p:nvSpPr>
        <p:spPr bwMode="auto">
          <a:xfrm>
            <a:off x="1" y="4323626"/>
            <a:ext cx="1308500" cy="778733"/>
          </a:xfrm>
          <a:custGeom>
            <a:avLst/>
            <a:gdLst>
              <a:gd name="T0" fmla="*/ 287 w 372"/>
              <a:gd name="T1" fmla="*/ 166 h 166"/>
              <a:gd name="T2" fmla="*/ 293 w 372"/>
              <a:gd name="T3" fmla="*/ 164 h 166"/>
              <a:gd name="T4" fmla="*/ 294 w 372"/>
              <a:gd name="T5" fmla="*/ 163 h 166"/>
              <a:gd name="T6" fmla="*/ 370 w 372"/>
              <a:gd name="T7" fmla="*/ 87 h 166"/>
              <a:gd name="T8" fmla="*/ 370 w 372"/>
              <a:gd name="T9" fmla="*/ 78 h 166"/>
              <a:gd name="T10" fmla="*/ 294 w 372"/>
              <a:gd name="T11" fmla="*/ 3 h 166"/>
              <a:gd name="T12" fmla="*/ 293 w 372"/>
              <a:gd name="T13" fmla="*/ 2 h 166"/>
              <a:gd name="T14" fmla="*/ 287 w 372"/>
              <a:gd name="T15" fmla="*/ 0 h 166"/>
              <a:gd name="T16" fmla="*/ 0 w 372"/>
              <a:gd name="T17" fmla="*/ 0 h 166"/>
              <a:gd name="T18" fmla="*/ 0 w 372"/>
              <a:gd name="T19" fmla="*/ 166 h 166"/>
              <a:gd name="T20" fmla="*/ 287 w 372"/>
              <a:gd name="T21" fmla="*/ 166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0584" tIns="15292" rIns="30584" bIns="15292"/>
          <a:lstStyle/>
          <a:p>
            <a:pPr defTabSz="91413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31" y="2514602"/>
            <a:ext cx="6686549" cy="22627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31" y="4777428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7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54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31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08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86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63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40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17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754" y="4529567"/>
            <a:ext cx="584739" cy="364911"/>
          </a:xfrm>
        </p:spPr>
        <p:txBody>
          <a:bodyPr/>
          <a:lstStyle>
            <a:lvl1pPr>
              <a:defRPr>
                <a:solidFill>
                  <a:srgbClr val="FEFFFF"/>
                </a:solidFill>
              </a:defRPr>
            </a:lvl1pPr>
          </a:lstStyle>
          <a:p>
            <a:fld id="{20B3ADA4-631D-4A0E-82DE-6FAB81F5DC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69873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3288" y="714375"/>
            <a:ext cx="1191552" cy="507142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0584" tIns="15292" rIns="30584" bIns="15292"/>
          <a:lstStyle/>
          <a:p>
            <a:pPr defTabSz="91413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708" y="624110"/>
            <a:ext cx="6683765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EFFFF"/>
                </a:solidFill>
              </a:defRPr>
            </a:lvl1pPr>
          </a:lstStyle>
          <a:p>
            <a:fld id="{77B97548-558D-4E5D-A035-76EEF24A6A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44239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3288" y="3178003"/>
            <a:ext cx="1191552" cy="507786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0584" tIns="15292" rIns="30584" bIns="15292"/>
          <a:lstStyle/>
          <a:p>
            <a:pPr defTabSz="91413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31" y="2058750"/>
            <a:ext cx="6686549" cy="1468800"/>
          </a:xfrm>
        </p:spPr>
        <p:txBody>
          <a:bodyPr anchor="b"/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31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17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772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544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317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0898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8862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26347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407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1795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754" y="3244293"/>
            <a:ext cx="584739" cy="364910"/>
          </a:xfrm>
        </p:spPr>
        <p:txBody>
          <a:bodyPr/>
          <a:lstStyle>
            <a:lvl1pPr>
              <a:defRPr>
                <a:solidFill>
                  <a:srgbClr val="FEFFFF"/>
                </a:solidFill>
              </a:defRPr>
            </a:lvl1pPr>
          </a:lstStyle>
          <a:p>
            <a:fld id="{47C2191F-1119-4BC6-9F0D-4D82C086F6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04503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3288" y="714375"/>
            <a:ext cx="1191552" cy="507142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0584" tIns="15292" rIns="30584" bIns="15292"/>
          <a:lstStyle/>
          <a:p>
            <a:pPr defTabSz="91413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EFFFF"/>
                </a:solidFill>
              </a:defRPr>
            </a:lvl1pPr>
          </a:lstStyle>
          <a:p>
            <a:fld id="{17DABE98-825D-428C-AAB6-A805C76E53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7613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5"/>
          <p:cNvSpPr>
            <a:spLocks/>
          </p:cNvSpPr>
          <p:nvPr/>
        </p:nvSpPr>
        <p:spPr bwMode="auto">
          <a:xfrm flipV="1">
            <a:off x="-3288" y="714375"/>
            <a:ext cx="1191552" cy="507142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0584" tIns="15292" rIns="30584" bIns="15292"/>
          <a:lstStyle/>
          <a:p>
            <a:pPr defTabSz="91413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1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2000" b="0"/>
            </a:lvl1pPr>
            <a:lvl2pPr marL="377246" indent="0">
              <a:buNone/>
              <a:defRPr sz="1700" b="1"/>
            </a:lvl2pPr>
            <a:lvl3pPr marL="754491" indent="0">
              <a:buNone/>
              <a:defRPr sz="1500" b="1"/>
            </a:lvl3pPr>
            <a:lvl4pPr marL="1131737" indent="0">
              <a:buNone/>
              <a:defRPr sz="1300" b="1"/>
            </a:lvl4pPr>
            <a:lvl5pPr marL="1508982" indent="0">
              <a:buNone/>
              <a:defRPr sz="1300" b="1"/>
            </a:lvl5pPr>
            <a:lvl6pPr marL="1886228" indent="0">
              <a:buNone/>
              <a:defRPr sz="1300" b="1"/>
            </a:lvl6pPr>
            <a:lvl7pPr marL="2263472" indent="0">
              <a:buNone/>
              <a:defRPr sz="1300" b="1"/>
            </a:lvl7pPr>
            <a:lvl8pPr marL="2640714" indent="0">
              <a:buNone/>
              <a:defRPr sz="1300" b="1"/>
            </a:lvl8pPr>
            <a:lvl9pPr marL="3017959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99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2000" b="0"/>
            </a:lvl1pPr>
            <a:lvl2pPr marL="377246" indent="0">
              <a:buNone/>
              <a:defRPr sz="1700" b="1"/>
            </a:lvl2pPr>
            <a:lvl3pPr marL="754491" indent="0">
              <a:buNone/>
              <a:defRPr sz="1500" b="1"/>
            </a:lvl3pPr>
            <a:lvl4pPr marL="1131737" indent="0">
              <a:buNone/>
              <a:defRPr sz="1300" b="1"/>
            </a:lvl4pPr>
            <a:lvl5pPr marL="1508982" indent="0">
              <a:buNone/>
              <a:defRPr sz="1300" b="1"/>
            </a:lvl5pPr>
            <a:lvl6pPr marL="1886228" indent="0">
              <a:buNone/>
              <a:defRPr sz="1300" b="1"/>
            </a:lvl6pPr>
            <a:lvl7pPr marL="2263472" indent="0">
              <a:buNone/>
              <a:defRPr sz="1300" b="1"/>
            </a:lvl7pPr>
            <a:lvl8pPr marL="2640714" indent="0">
              <a:buNone/>
              <a:defRPr sz="1300" b="1"/>
            </a:lvl8pPr>
            <a:lvl9pPr marL="3017959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EFFFF"/>
                </a:solidFill>
              </a:defRPr>
            </a:lvl1pPr>
          </a:lstStyle>
          <a:p>
            <a:fld id="{196AB624-11EE-4C4F-9BEE-0226BFB2F0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365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46" indent="0">
              <a:buNone/>
              <a:defRPr sz="2000" b="1"/>
            </a:lvl2pPr>
            <a:lvl3pPr marL="914092" indent="0">
              <a:buNone/>
              <a:defRPr sz="1800" b="1"/>
            </a:lvl3pPr>
            <a:lvl4pPr marL="1371138" indent="0">
              <a:buNone/>
              <a:defRPr sz="1600" b="1"/>
            </a:lvl4pPr>
            <a:lvl5pPr marL="1828184" indent="0">
              <a:buNone/>
              <a:defRPr sz="1600" b="1"/>
            </a:lvl5pPr>
            <a:lvl6pPr marL="2285235" indent="0">
              <a:buNone/>
              <a:defRPr sz="1600" b="1"/>
            </a:lvl6pPr>
            <a:lvl7pPr marL="2742283" indent="0">
              <a:buNone/>
              <a:defRPr sz="1600" b="1"/>
            </a:lvl7pPr>
            <a:lvl8pPr marL="3199329" indent="0">
              <a:buNone/>
              <a:defRPr sz="1600" b="1"/>
            </a:lvl8pPr>
            <a:lvl9pPr marL="365637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8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46" indent="0">
              <a:buNone/>
              <a:defRPr sz="2000" b="1"/>
            </a:lvl2pPr>
            <a:lvl3pPr marL="914092" indent="0">
              <a:buNone/>
              <a:defRPr sz="1800" b="1"/>
            </a:lvl3pPr>
            <a:lvl4pPr marL="1371138" indent="0">
              <a:buNone/>
              <a:defRPr sz="1600" b="1"/>
            </a:lvl4pPr>
            <a:lvl5pPr marL="1828184" indent="0">
              <a:buNone/>
              <a:defRPr sz="1600" b="1"/>
            </a:lvl5pPr>
            <a:lvl6pPr marL="2285235" indent="0">
              <a:buNone/>
              <a:defRPr sz="1600" b="1"/>
            </a:lvl6pPr>
            <a:lvl7pPr marL="2742283" indent="0">
              <a:buNone/>
              <a:defRPr sz="1600" b="1"/>
            </a:lvl7pPr>
            <a:lvl8pPr marL="3199329" indent="0">
              <a:buNone/>
              <a:defRPr sz="1600" b="1"/>
            </a:lvl8pPr>
            <a:lvl9pPr marL="365637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8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33F97-992E-426B-9CB5-F2B0BCA00E7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2326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3288" y="714375"/>
            <a:ext cx="1191552" cy="507142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0584" tIns="15292" rIns="30584" bIns="15292"/>
          <a:lstStyle/>
          <a:p>
            <a:pPr defTabSz="91413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EFFFF"/>
                </a:solidFill>
              </a:defRPr>
            </a:lvl1pPr>
          </a:lstStyle>
          <a:p>
            <a:fld id="{78F22346-BBEB-49E3-BCF4-76887317B8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61052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3288" y="714375"/>
            <a:ext cx="1191552" cy="507142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0584" tIns="15292" rIns="30584" bIns="15292"/>
          <a:lstStyle/>
          <a:p>
            <a:pPr defTabSz="91413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EFFFF"/>
                </a:solidFill>
              </a:defRPr>
            </a:lvl1pPr>
          </a:lstStyle>
          <a:p>
            <a:fld id="{DD8A8D84-3932-46C9-8BBF-F257CE5FC5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3557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3288" y="714375"/>
            <a:ext cx="1191552" cy="507142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0584" tIns="15292" rIns="30584" bIns="15292"/>
          <a:lstStyle/>
          <a:p>
            <a:pPr defTabSz="91413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31" y="446088"/>
            <a:ext cx="2628899" cy="976312"/>
          </a:xfrm>
        </p:spPr>
        <p:txBody>
          <a:bodyPr anchor="b"/>
          <a:lstStyle>
            <a:lvl1pPr algn="l">
              <a:defRPr sz="17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137"/>
            <a:ext cx="3886200" cy="5414963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31" y="1598613"/>
            <a:ext cx="2628899" cy="4262436"/>
          </a:xfrm>
        </p:spPr>
        <p:txBody>
          <a:bodyPr/>
          <a:lstStyle>
            <a:lvl1pPr marL="0" indent="0">
              <a:buNone/>
              <a:defRPr sz="1200"/>
            </a:lvl1pPr>
            <a:lvl2pPr marL="377246" indent="0">
              <a:buNone/>
              <a:defRPr sz="1000"/>
            </a:lvl2pPr>
            <a:lvl3pPr marL="754491" indent="0">
              <a:buNone/>
              <a:defRPr sz="800"/>
            </a:lvl3pPr>
            <a:lvl4pPr marL="1131737" indent="0">
              <a:buNone/>
              <a:defRPr sz="700"/>
            </a:lvl4pPr>
            <a:lvl5pPr marL="1508982" indent="0">
              <a:buNone/>
              <a:defRPr sz="700"/>
            </a:lvl5pPr>
            <a:lvl6pPr marL="1886228" indent="0">
              <a:buNone/>
              <a:defRPr sz="700"/>
            </a:lvl6pPr>
            <a:lvl7pPr marL="2263472" indent="0">
              <a:buNone/>
              <a:defRPr sz="700"/>
            </a:lvl7pPr>
            <a:lvl8pPr marL="2640714" indent="0">
              <a:buNone/>
              <a:defRPr sz="700"/>
            </a:lvl8pPr>
            <a:lvl9pPr marL="3017959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EFFFF"/>
                </a:solidFill>
              </a:defRPr>
            </a:lvl1pPr>
          </a:lstStyle>
          <a:p>
            <a:fld id="{FCAAFD94-75A8-43B1-AF1E-20CC932EAE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86127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3288" y="4911811"/>
            <a:ext cx="1191552" cy="507142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0584" tIns="15292" rIns="30584" bIns="15292"/>
          <a:lstStyle/>
          <a:p>
            <a:pPr defTabSz="91413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/>
          <a:lstStyle>
            <a:lvl1pPr marL="0" indent="0" algn="ctr">
              <a:buNone/>
              <a:defRPr sz="1300"/>
            </a:lvl1pPr>
            <a:lvl2pPr marL="377246" indent="0">
              <a:buNone/>
              <a:defRPr sz="1300"/>
            </a:lvl2pPr>
            <a:lvl3pPr marL="754491" indent="0">
              <a:buNone/>
              <a:defRPr sz="1300"/>
            </a:lvl3pPr>
            <a:lvl4pPr marL="1131737" indent="0">
              <a:buNone/>
              <a:defRPr sz="1300"/>
            </a:lvl4pPr>
            <a:lvl5pPr marL="1508982" indent="0">
              <a:buNone/>
              <a:defRPr sz="1300"/>
            </a:lvl5pPr>
            <a:lvl6pPr marL="1886228" indent="0">
              <a:buNone/>
              <a:defRPr sz="1300"/>
            </a:lvl6pPr>
            <a:lvl7pPr marL="2263472" indent="0">
              <a:buNone/>
              <a:defRPr sz="1300"/>
            </a:lvl7pPr>
            <a:lvl8pPr marL="2640714" indent="0">
              <a:buNone/>
              <a:defRPr sz="1300"/>
            </a:lvl8pPr>
            <a:lvl9pPr marL="3017959" indent="0">
              <a:buNone/>
              <a:defRPr sz="13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/>
          <a:lstStyle>
            <a:lvl1pPr marL="0" indent="0">
              <a:buNone/>
              <a:defRPr sz="1000"/>
            </a:lvl1pPr>
            <a:lvl2pPr marL="377246" indent="0">
              <a:buNone/>
              <a:defRPr sz="1000"/>
            </a:lvl2pPr>
            <a:lvl3pPr marL="754491" indent="0">
              <a:buNone/>
              <a:defRPr sz="800"/>
            </a:lvl3pPr>
            <a:lvl4pPr marL="1131737" indent="0">
              <a:buNone/>
              <a:defRPr sz="700"/>
            </a:lvl4pPr>
            <a:lvl5pPr marL="1508982" indent="0">
              <a:buNone/>
              <a:defRPr sz="700"/>
            </a:lvl5pPr>
            <a:lvl6pPr marL="1886228" indent="0">
              <a:buNone/>
              <a:defRPr sz="700"/>
            </a:lvl6pPr>
            <a:lvl7pPr marL="2263472" indent="0">
              <a:buNone/>
              <a:defRPr sz="700"/>
            </a:lvl7pPr>
            <a:lvl8pPr marL="2640714" indent="0">
              <a:buNone/>
              <a:defRPr sz="700"/>
            </a:lvl8pPr>
            <a:lvl9pPr marL="3017959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754" y="4983249"/>
            <a:ext cx="584739" cy="364910"/>
          </a:xfrm>
        </p:spPr>
        <p:txBody>
          <a:bodyPr/>
          <a:lstStyle>
            <a:lvl1pPr>
              <a:defRPr>
                <a:solidFill>
                  <a:srgbClr val="FEFFFF"/>
                </a:solidFill>
              </a:defRPr>
            </a:lvl1pPr>
          </a:lstStyle>
          <a:p>
            <a:fld id="{17B23939-748F-46F7-A201-0C86B9D8C5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23575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3288" y="3178003"/>
            <a:ext cx="1191552" cy="507786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0584" tIns="15292" rIns="30584" bIns="15292"/>
          <a:lstStyle/>
          <a:p>
            <a:pPr defTabSz="91413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31" y="609600"/>
            <a:ext cx="6686549" cy="3117040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31" y="4354046"/>
            <a:ext cx="6686549" cy="1555864"/>
          </a:xfrm>
        </p:spPr>
        <p:txBody>
          <a:bodyPr anchor="ctr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772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544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317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0898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8862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26347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407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1795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754" y="3244293"/>
            <a:ext cx="584739" cy="364910"/>
          </a:xfrm>
        </p:spPr>
        <p:txBody>
          <a:bodyPr/>
          <a:lstStyle>
            <a:lvl1pPr>
              <a:defRPr>
                <a:solidFill>
                  <a:srgbClr val="FEFFFF"/>
                </a:solidFill>
              </a:defRPr>
            </a:lvl1pPr>
          </a:lstStyle>
          <a:p>
            <a:fld id="{E54E6F7E-299B-4ADB-AF55-638CF211E3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67017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3288" y="3178003"/>
            <a:ext cx="1191552" cy="507786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0584" tIns="15292" rIns="30584" bIns="15292"/>
          <a:lstStyle/>
          <a:p>
            <a:pPr defTabSz="91413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0970" y="648097"/>
            <a:ext cx="456988" cy="585015"/>
          </a:xfrm>
          <a:prstGeom prst="rect">
            <a:avLst/>
          </a:prstGeom>
        </p:spPr>
        <p:txBody>
          <a:bodyPr lIns="75446" tIns="37723" rIns="75446" bIns="37723" anchor="ctr"/>
          <a:lstStyle/>
          <a:p>
            <a:pPr defTabSz="91413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6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36169" y="2905173"/>
            <a:ext cx="456988" cy="585015"/>
          </a:xfrm>
          <a:prstGeom prst="rect">
            <a:avLst/>
          </a:prstGeom>
        </p:spPr>
        <p:txBody>
          <a:bodyPr lIns="75446" tIns="37723" rIns="75446" bIns="37723" anchor="ctr"/>
          <a:lstStyle/>
          <a:p>
            <a:pPr defTabSz="91413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6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4" y="609600"/>
            <a:ext cx="6295444" cy="2895600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60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77246" indent="0">
              <a:buFontTx/>
              <a:buNone/>
              <a:defRPr/>
            </a:lvl2pPr>
            <a:lvl3pPr marL="754491" indent="0">
              <a:buFontTx/>
              <a:buNone/>
              <a:defRPr/>
            </a:lvl3pPr>
            <a:lvl4pPr marL="1131737" indent="0">
              <a:buFontTx/>
              <a:buNone/>
              <a:defRPr/>
            </a:lvl4pPr>
            <a:lvl5pPr marL="150898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31" y="4354046"/>
            <a:ext cx="6686549" cy="1555864"/>
          </a:xfrm>
        </p:spPr>
        <p:txBody>
          <a:bodyPr anchor="ctr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772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544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317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0898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8862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26347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407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1795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398754" y="3244293"/>
            <a:ext cx="584739" cy="364910"/>
          </a:xfrm>
        </p:spPr>
        <p:txBody>
          <a:bodyPr/>
          <a:lstStyle>
            <a:lvl1pPr>
              <a:defRPr>
                <a:solidFill>
                  <a:srgbClr val="FEFFFF"/>
                </a:solidFill>
              </a:defRPr>
            </a:lvl1pPr>
          </a:lstStyle>
          <a:p>
            <a:fld id="{D74D4C73-8586-4057-B062-A0E64E2DD6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88738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3288" y="4911811"/>
            <a:ext cx="1191552" cy="507142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0584" tIns="15292" rIns="30584" bIns="15292"/>
          <a:lstStyle/>
          <a:p>
            <a:pPr defTabSz="91413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4"/>
            <a:ext cx="6686550" cy="2724845"/>
          </a:xfrm>
        </p:spPr>
        <p:txBody>
          <a:bodyPr anchor="b"/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anchor="t"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754" y="4983249"/>
            <a:ext cx="584739" cy="364910"/>
          </a:xfrm>
        </p:spPr>
        <p:txBody>
          <a:bodyPr/>
          <a:lstStyle>
            <a:lvl1pPr>
              <a:defRPr>
                <a:solidFill>
                  <a:srgbClr val="FEFFFF"/>
                </a:solidFill>
              </a:defRPr>
            </a:lvl1pPr>
          </a:lstStyle>
          <a:p>
            <a:fld id="{F00C7A29-2E34-431B-AA36-D86A63FD29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56121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3288" y="4911811"/>
            <a:ext cx="1191552" cy="507142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0584" tIns="15292" rIns="30584" bIns="15292"/>
          <a:lstStyle/>
          <a:p>
            <a:pPr defTabSz="91413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0970" y="648097"/>
            <a:ext cx="456988" cy="585015"/>
          </a:xfrm>
          <a:prstGeom prst="rect">
            <a:avLst/>
          </a:prstGeom>
        </p:spPr>
        <p:txBody>
          <a:bodyPr lIns="75446" tIns="37723" rIns="75446" bIns="37723" anchor="ctr"/>
          <a:lstStyle/>
          <a:p>
            <a:pPr defTabSz="91413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6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36169" y="2905173"/>
            <a:ext cx="456988" cy="585015"/>
          </a:xfrm>
          <a:prstGeom prst="rect">
            <a:avLst/>
          </a:prstGeom>
        </p:spPr>
        <p:txBody>
          <a:bodyPr lIns="75446" tIns="37723" rIns="75446" bIns="37723" anchor="ctr"/>
          <a:lstStyle/>
          <a:p>
            <a:pPr defTabSz="91413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6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4" y="609600"/>
            <a:ext cx="6295444" cy="2895600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377246" indent="0">
              <a:buFontTx/>
              <a:buNone/>
              <a:defRPr/>
            </a:lvl2pPr>
            <a:lvl3pPr marL="754491" indent="0">
              <a:buFontTx/>
              <a:buNone/>
              <a:defRPr/>
            </a:lvl3pPr>
            <a:lvl4pPr marL="1131737" indent="0">
              <a:buFontTx/>
              <a:buNone/>
              <a:defRPr/>
            </a:lvl4pPr>
            <a:lvl5pPr marL="150898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anchor="t"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398754" y="4983249"/>
            <a:ext cx="584739" cy="364910"/>
          </a:xfrm>
        </p:spPr>
        <p:txBody>
          <a:bodyPr/>
          <a:lstStyle>
            <a:lvl1pPr>
              <a:defRPr>
                <a:solidFill>
                  <a:srgbClr val="FEFFFF"/>
                </a:solidFill>
              </a:defRPr>
            </a:lvl1pPr>
          </a:lstStyle>
          <a:p>
            <a:fld id="{9A076EF6-9A60-4BFE-80F1-9B2601FC8B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0410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3288" y="4911811"/>
            <a:ext cx="1191552" cy="507142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0584" tIns="15292" rIns="30584" bIns="15292"/>
          <a:lstStyle/>
          <a:p>
            <a:pPr defTabSz="91413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31" y="627407"/>
            <a:ext cx="6686549" cy="2880020"/>
          </a:xfrm>
        </p:spPr>
        <p:txBody>
          <a:bodyPr anchor="ctr"/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377246" indent="0">
              <a:buFontTx/>
              <a:buNone/>
              <a:defRPr/>
            </a:lvl2pPr>
            <a:lvl3pPr marL="754491" indent="0">
              <a:buFontTx/>
              <a:buNone/>
              <a:defRPr/>
            </a:lvl3pPr>
            <a:lvl4pPr marL="1131737" indent="0">
              <a:buFontTx/>
              <a:buNone/>
              <a:defRPr/>
            </a:lvl4pPr>
            <a:lvl5pPr marL="150898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anchor="t"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398754" y="4983249"/>
            <a:ext cx="584739" cy="364910"/>
          </a:xfrm>
        </p:spPr>
        <p:txBody>
          <a:bodyPr/>
          <a:lstStyle>
            <a:lvl1pPr>
              <a:defRPr>
                <a:solidFill>
                  <a:srgbClr val="FEFFFF"/>
                </a:solidFill>
              </a:defRPr>
            </a:lvl1pPr>
          </a:lstStyle>
          <a:p>
            <a:fld id="{0FCFC034-BF46-4811-A342-6F36500DFF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36126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3288" y="714375"/>
            <a:ext cx="1191552" cy="507142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0584" tIns="15292" rIns="30584" bIns="15292"/>
          <a:lstStyle/>
          <a:p>
            <a:pPr defTabSz="91413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EFFFF"/>
                </a:solidFill>
              </a:defRPr>
            </a:lvl1pPr>
          </a:lstStyle>
          <a:p>
            <a:fld id="{A8EC0979-A4EC-42A9-AD84-3494D5257E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9247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E3E18-B6BF-49A3-92C4-B3019155DE0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7201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3288" y="714375"/>
            <a:ext cx="1191552" cy="507142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0584" tIns="15292" rIns="30584" bIns="15292"/>
          <a:lstStyle/>
          <a:p>
            <a:pPr defTabSz="91413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36" y="627454"/>
            <a:ext cx="16557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54"/>
            <a:ext cx="485775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EFFFF"/>
                </a:solidFill>
              </a:defRPr>
            </a:lvl1pPr>
          </a:lstStyle>
          <a:p>
            <a:fld id="{CBEF63F9-9E0C-4DC4-A271-32F833C4B5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07981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95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016" y="6245311"/>
            <a:ext cx="2133709" cy="47625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45" y="6245311"/>
            <a:ext cx="2895514" cy="47625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329" y="6245311"/>
            <a:ext cx="2133709" cy="476250"/>
          </a:xfrm>
        </p:spPr>
        <p:txBody>
          <a:bodyPr/>
          <a:lstStyle>
            <a:lvl1pPr>
              <a:defRPr>
                <a:solidFill>
                  <a:srgbClr val="FEFFFF"/>
                </a:solidFill>
              </a:defRPr>
            </a:lvl1pPr>
          </a:lstStyle>
          <a:p>
            <a:fld id="{49EB0012-36E4-4629-9265-06E0742218E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0811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5"/>
          <p:cNvSpPr>
            <a:spLocks/>
          </p:cNvSpPr>
          <p:nvPr/>
        </p:nvSpPr>
        <p:spPr bwMode="auto">
          <a:xfrm>
            <a:off x="1" y="4323622"/>
            <a:ext cx="1308500" cy="778733"/>
          </a:xfrm>
          <a:custGeom>
            <a:avLst/>
            <a:gdLst>
              <a:gd name="T0" fmla="*/ 287 w 372"/>
              <a:gd name="T1" fmla="*/ 166 h 166"/>
              <a:gd name="T2" fmla="*/ 293 w 372"/>
              <a:gd name="T3" fmla="*/ 164 h 166"/>
              <a:gd name="T4" fmla="*/ 294 w 372"/>
              <a:gd name="T5" fmla="*/ 163 h 166"/>
              <a:gd name="T6" fmla="*/ 370 w 372"/>
              <a:gd name="T7" fmla="*/ 87 h 166"/>
              <a:gd name="T8" fmla="*/ 370 w 372"/>
              <a:gd name="T9" fmla="*/ 78 h 166"/>
              <a:gd name="T10" fmla="*/ 294 w 372"/>
              <a:gd name="T11" fmla="*/ 3 h 166"/>
              <a:gd name="T12" fmla="*/ 293 w 372"/>
              <a:gd name="T13" fmla="*/ 2 h 166"/>
              <a:gd name="T14" fmla="*/ 287 w 372"/>
              <a:gd name="T15" fmla="*/ 0 h 166"/>
              <a:gd name="T16" fmla="*/ 0 w 372"/>
              <a:gd name="T17" fmla="*/ 0 h 166"/>
              <a:gd name="T18" fmla="*/ 0 w 372"/>
              <a:gd name="T19" fmla="*/ 166 h 166"/>
              <a:gd name="T20" fmla="*/ 287 w 372"/>
              <a:gd name="T21" fmla="*/ 166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0592" tIns="15296" rIns="30592" bIns="15296"/>
          <a:lstStyle/>
          <a:p>
            <a:pPr defTabSz="91431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31" y="2514602"/>
            <a:ext cx="6686549" cy="22627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31" y="4777424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7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54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31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09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86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63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41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18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751" y="4529567"/>
            <a:ext cx="584739" cy="364911"/>
          </a:xfrm>
        </p:spPr>
        <p:txBody>
          <a:bodyPr/>
          <a:lstStyle>
            <a:lvl1pPr>
              <a:defRPr>
                <a:solidFill>
                  <a:srgbClr val="FEFFFF"/>
                </a:solidFill>
              </a:defRPr>
            </a:lvl1pPr>
          </a:lstStyle>
          <a:p>
            <a:fld id="{20B3ADA4-631D-4A0E-82DE-6FAB81F5DC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24836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3288" y="714375"/>
            <a:ext cx="1191552" cy="507142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0592" tIns="15296" rIns="30592" bIns="15296"/>
          <a:lstStyle/>
          <a:p>
            <a:pPr defTabSz="91431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708" y="624110"/>
            <a:ext cx="6683765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EFFFF"/>
                </a:solidFill>
              </a:defRPr>
            </a:lvl1pPr>
          </a:lstStyle>
          <a:p>
            <a:fld id="{77B97548-558D-4E5D-A035-76EEF24A6A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05260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3288" y="3178003"/>
            <a:ext cx="1191552" cy="507786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0592" tIns="15296" rIns="30592" bIns="15296"/>
          <a:lstStyle/>
          <a:p>
            <a:pPr defTabSz="91431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31" y="2058750"/>
            <a:ext cx="6686549" cy="1468800"/>
          </a:xfrm>
        </p:spPr>
        <p:txBody>
          <a:bodyPr anchor="b"/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31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17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773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546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3195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0927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8865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2639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4122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1853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751" y="3244293"/>
            <a:ext cx="584739" cy="364910"/>
          </a:xfrm>
        </p:spPr>
        <p:txBody>
          <a:bodyPr/>
          <a:lstStyle>
            <a:lvl1pPr>
              <a:defRPr>
                <a:solidFill>
                  <a:srgbClr val="FEFFFF"/>
                </a:solidFill>
              </a:defRPr>
            </a:lvl1pPr>
          </a:lstStyle>
          <a:p>
            <a:fld id="{47C2191F-1119-4BC6-9F0D-4D82C086F6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43177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3288" y="714375"/>
            <a:ext cx="1191552" cy="507142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0592" tIns="15296" rIns="30592" bIns="15296"/>
          <a:lstStyle/>
          <a:p>
            <a:pPr defTabSz="91431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EFFFF"/>
                </a:solidFill>
              </a:defRPr>
            </a:lvl1pPr>
          </a:lstStyle>
          <a:p>
            <a:fld id="{17DABE98-825D-428C-AAB6-A805C76E53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84046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5"/>
          <p:cNvSpPr>
            <a:spLocks/>
          </p:cNvSpPr>
          <p:nvPr/>
        </p:nvSpPr>
        <p:spPr bwMode="auto">
          <a:xfrm flipV="1">
            <a:off x="-3288" y="714375"/>
            <a:ext cx="1191552" cy="507142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0592" tIns="15296" rIns="30592" bIns="15296"/>
          <a:lstStyle/>
          <a:p>
            <a:pPr defTabSz="91431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1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2000" b="0"/>
            </a:lvl1pPr>
            <a:lvl2pPr marL="377318" indent="0">
              <a:buNone/>
              <a:defRPr sz="1700" b="1"/>
            </a:lvl2pPr>
            <a:lvl3pPr marL="754635" indent="0">
              <a:buNone/>
              <a:defRPr sz="1500" b="1"/>
            </a:lvl3pPr>
            <a:lvl4pPr marL="1131953" indent="0">
              <a:buNone/>
              <a:defRPr sz="1300" b="1"/>
            </a:lvl4pPr>
            <a:lvl5pPr marL="1509270" indent="0">
              <a:buNone/>
              <a:defRPr sz="1300" b="1"/>
            </a:lvl5pPr>
            <a:lvl6pPr marL="1886588" indent="0">
              <a:buNone/>
              <a:defRPr sz="1300" b="1"/>
            </a:lvl6pPr>
            <a:lvl7pPr marL="2263905" indent="0">
              <a:buNone/>
              <a:defRPr sz="1300" b="1"/>
            </a:lvl7pPr>
            <a:lvl8pPr marL="2641221" indent="0">
              <a:buNone/>
              <a:defRPr sz="1300" b="1"/>
            </a:lvl8pPr>
            <a:lvl9pPr marL="3018539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95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2000" b="0"/>
            </a:lvl1pPr>
            <a:lvl2pPr marL="377318" indent="0">
              <a:buNone/>
              <a:defRPr sz="1700" b="1"/>
            </a:lvl2pPr>
            <a:lvl3pPr marL="754635" indent="0">
              <a:buNone/>
              <a:defRPr sz="1500" b="1"/>
            </a:lvl3pPr>
            <a:lvl4pPr marL="1131953" indent="0">
              <a:buNone/>
              <a:defRPr sz="1300" b="1"/>
            </a:lvl4pPr>
            <a:lvl5pPr marL="1509270" indent="0">
              <a:buNone/>
              <a:defRPr sz="1300" b="1"/>
            </a:lvl5pPr>
            <a:lvl6pPr marL="1886588" indent="0">
              <a:buNone/>
              <a:defRPr sz="1300" b="1"/>
            </a:lvl6pPr>
            <a:lvl7pPr marL="2263905" indent="0">
              <a:buNone/>
              <a:defRPr sz="1300" b="1"/>
            </a:lvl7pPr>
            <a:lvl8pPr marL="2641221" indent="0">
              <a:buNone/>
              <a:defRPr sz="1300" b="1"/>
            </a:lvl8pPr>
            <a:lvl9pPr marL="3018539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EFFFF"/>
                </a:solidFill>
              </a:defRPr>
            </a:lvl1pPr>
          </a:lstStyle>
          <a:p>
            <a:fld id="{196AB624-11EE-4C4F-9BEE-0226BFB2F0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8922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3288" y="714375"/>
            <a:ext cx="1191552" cy="507142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0592" tIns="15296" rIns="30592" bIns="15296"/>
          <a:lstStyle/>
          <a:p>
            <a:pPr defTabSz="91431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EFFFF"/>
                </a:solidFill>
              </a:defRPr>
            </a:lvl1pPr>
          </a:lstStyle>
          <a:p>
            <a:fld id="{78F22346-BBEB-49E3-BCF4-76887317B8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9143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3288" y="714375"/>
            <a:ext cx="1191552" cy="507142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0592" tIns="15296" rIns="30592" bIns="15296"/>
          <a:lstStyle/>
          <a:p>
            <a:pPr defTabSz="91431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EFFFF"/>
                </a:solidFill>
              </a:defRPr>
            </a:lvl1pPr>
          </a:lstStyle>
          <a:p>
            <a:fld id="{DD8A8D84-3932-46C9-8BBF-F257CE5FC5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05917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3288" y="714375"/>
            <a:ext cx="1191552" cy="507142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0592" tIns="15296" rIns="30592" bIns="15296"/>
          <a:lstStyle/>
          <a:p>
            <a:pPr defTabSz="91431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31" y="446088"/>
            <a:ext cx="2628899" cy="976312"/>
          </a:xfrm>
        </p:spPr>
        <p:txBody>
          <a:bodyPr anchor="b"/>
          <a:lstStyle>
            <a:lvl1pPr algn="l">
              <a:defRPr sz="17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133"/>
            <a:ext cx="3886200" cy="5414963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31" y="1598613"/>
            <a:ext cx="2628899" cy="4262436"/>
          </a:xfrm>
        </p:spPr>
        <p:txBody>
          <a:bodyPr/>
          <a:lstStyle>
            <a:lvl1pPr marL="0" indent="0">
              <a:buNone/>
              <a:defRPr sz="1200"/>
            </a:lvl1pPr>
            <a:lvl2pPr marL="377318" indent="0">
              <a:buNone/>
              <a:defRPr sz="1000"/>
            </a:lvl2pPr>
            <a:lvl3pPr marL="754635" indent="0">
              <a:buNone/>
              <a:defRPr sz="800"/>
            </a:lvl3pPr>
            <a:lvl4pPr marL="1131953" indent="0">
              <a:buNone/>
              <a:defRPr sz="700"/>
            </a:lvl4pPr>
            <a:lvl5pPr marL="1509270" indent="0">
              <a:buNone/>
              <a:defRPr sz="700"/>
            </a:lvl5pPr>
            <a:lvl6pPr marL="1886588" indent="0">
              <a:buNone/>
              <a:defRPr sz="700"/>
            </a:lvl6pPr>
            <a:lvl7pPr marL="2263905" indent="0">
              <a:buNone/>
              <a:defRPr sz="700"/>
            </a:lvl7pPr>
            <a:lvl8pPr marL="2641221" indent="0">
              <a:buNone/>
              <a:defRPr sz="700"/>
            </a:lvl8pPr>
            <a:lvl9pPr marL="3018539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EFFFF"/>
                </a:solidFill>
              </a:defRPr>
            </a:lvl1pPr>
          </a:lstStyle>
          <a:p>
            <a:fld id="{FCAAFD94-75A8-43B1-AF1E-20CC932EAE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393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93093-CFDF-4A46-A201-47C193C08BF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969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3288" y="4911811"/>
            <a:ext cx="1191552" cy="507142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0592" tIns="15296" rIns="30592" bIns="15296"/>
          <a:lstStyle/>
          <a:p>
            <a:pPr defTabSz="91431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/>
          <a:lstStyle>
            <a:lvl1pPr marL="0" indent="0" algn="ctr">
              <a:buNone/>
              <a:defRPr sz="1300"/>
            </a:lvl1pPr>
            <a:lvl2pPr marL="377318" indent="0">
              <a:buNone/>
              <a:defRPr sz="1300"/>
            </a:lvl2pPr>
            <a:lvl3pPr marL="754635" indent="0">
              <a:buNone/>
              <a:defRPr sz="1300"/>
            </a:lvl3pPr>
            <a:lvl4pPr marL="1131953" indent="0">
              <a:buNone/>
              <a:defRPr sz="1300"/>
            </a:lvl4pPr>
            <a:lvl5pPr marL="1509270" indent="0">
              <a:buNone/>
              <a:defRPr sz="1300"/>
            </a:lvl5pPr>
            <a:lvl6pPr marL="1886588" indent="0">
              <a:buNone/>
              <a:defRPr sz="1300"/>
            </a:lvl6pPr>
            <a:lvl7pPr marL="2263905" indent="0">
              <a:buNone/>
              <a:defRPr sz="1300"/>
            </a:lvl7pPr>
            <a:lvl8pPr marL="2641221" indent="0">
              <a:buNone/>
              <a:defRPr sz="1300"/>
            </a:lvl8pPr>
            <a:lvl9pPr marL="3018539" indent="0">
              <a:buNone/>
              <a:defRPr sz="13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/>
          <a:lstStyle>
            <a:lvl1pPr marL="0" indent="0">
              <a:buNone/>
              <a:defRPr sz="1000"/>
            </a:lvl1pPr>
            <a:lvl2pPr marL="377318" indent="0">
              <a:buNone/>
              <a:defRPr sz="1000"/>
            </a:lvl2pPr>
            <a:lvl3pPr marL="754635" indent="0">
              <a:buNone/>
              <a:defRPr sz="800"/>
            </a:lvl3pPr>
            <a:lvl4pPr marL="1131953" indent="0">
              <a:buNone/>
              <a:defRPr sz="700"/>
            </a:lvl4pPr>
            <a:lvl5pPr marL="1509270" indent="0">
              <a:buNone/>
              <a:defRPr sz="700"/>
            </a:lvl5pPr>
            <a:lvl6pPr marL="1886588" indent="0">
              <a:buNone/>
              <a:defRPr sz="700"/>
            </a:lvl6pPr>
            <a:lvl7pPr marL="2263905" indent="0">
              <a:buNone/>
              <a:defRPr sz="700"/>
            </a:lvl7pPr>
            <a:lvl8pPr marL="2641221" indent="0">
              <a:buNone/>
              <a:defRPr sz="700"/>
            </a:lvl8pPr>
            <a:lvl9pPr marL="3018539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751" y="4983249"/>
            <a:ext cx="584739" cy="364910"/>
          </a:xfrm>
        </p:spPr>
        <p:txBody>
          <a:bodyPr/>
          <a:lstStyle>
            <a:lvl1pPr>
              <a:defRPr>
                <a:solidFill>
                  <a:srgbClr val="FEFFFF"/>
                </a:solidFill>
              </a:defRPr>
            </a:lvl1pPr>
          </a:lstStyle>
          <a:p>
            <a:fld id="{17B23939-748F-46F7-A201-0C86B9D8C5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49351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3288" y="3178003"/>
            <a:ext cx="1191552" cy="507786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0592" tIns="15296" rIns="30592" bIns="15296"/>
          <a:lstStyle/>
          <a:p>
            <a:pPr defTabSz="91431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31" y="609600"/>
            <a:ext cx="6686549" cy="3117040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31" y="4354046"/>
            <a:ext cx="6686549" cy="1555864"/>
          </a:xfrm>
        </p:spPr>
        <p:txBody>
          <a:bodyPr anchor="ctr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773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546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3195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0927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8865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2639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4122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1853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751" y="3244293"/>
            <a:ext cx="584739" cy="364910"/>
          </a:xfrm>
        </p:spPr>
        <p:txBody>
          <a:bodyPr/>
          <a:lstStyle>
            <a:lvl1pPr>
              <a:defRPr>
                <a:solidFill>
                  <a:srgbClr val="FEFFFF"/>
                </a:solidFill>
              </a:defRPr>
            </a:lvl1pPr>
          </a:lstStyle>
          <a:p>
            <a:fld id="{E54E6F7E-299B-4ADB-AF55-638CF211E3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7173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3288" y="3178003"/>
            <a:ext cx="1191552" cy="507786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0592" tIns="15296" rIns="30592" bIns="15296"/>
          <a:lstStyle/>
          <a:p>
            <a:pPr defTabSz="91431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0970" y="648090"/>
            <a:ext cx="456988" cy="585015"/>
          </a:xfrm>
          <a:prstGeom prst="rect">
            <a:avLst/>
          </a:prstGeom>
        </p:spPr>
        <p:txBody>
          <a:bodyPr lIns="75462" tIns="37731" rIns="75462" bIns="37731" anchor="ctr"/>
          <a:lstStyle/>
          <a:p>
            <a:pPr defTabSz="91431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6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36169" y="2905169"/>
            <a:ext cx="456988" cy="585015"/>
          </a:xfrm>
          <a:prstGeom prst="rect">
            <a:avLst/>
          </a:prstGeom>
        </p:spPr>
        <p:txBody>
          <a:bodyPr lIns="75462" tIns="37731" rIns="75462" bIns="37731" anchor="ctr"/>
          <a:lstStyle/>
          <a:p>
            <a:pPr defTabSz="91431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6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4" y="609600"/>
            <a:ext cx="6295444" cy="2895600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60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77318" indent="0">
              <a:buFontTx/>
              <a:buNone/>
              <a:defRPr/>
            </a:lvl2pPr>
            <a:lvl3pPr marL="754635" indent="0">
              <a:buFontTx/>
              <a:buNone/>
              <a:defRPr/>
            </a:lvl3pPr>
            <a:lvl4pPr marL="1131953" indent="0">
              <a:buFontTx/>
              <a:buNone/>
              <a:defRPr/>
            </a:lvl4pPr>
            <a:lvl5pPr marL="150927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31" y="4354046"/>
            <a:ext cx="6686549" cy="1555864"/>
          </a:xfrm>
        </p:spPr>
        <p:txBody>
          <a:bodyPr anchor="ctr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773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546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3195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0927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8865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2639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4122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1853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398751" y="3244293"/>
            <a:ext cx="584739" cy="364910"/>
          </a:xfrm>
        </p:spPr>
        <p:txBody>
          <a:bodyPr/>
          <a:lstStyle>
            <a:lvl1pPr>
              <a:defRPr>
                <a:solidFill>
                  <a:srgbClr val="FEFFFF"/>
                </a:solidFill>
              </a:defRPr>
            </a:lvl1pPr>
          </a:lstStyle>
          <a:p>
            <a:fld id="{D74D4C73-8586-4057-B062-A0E64E2DD6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55940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3288" y="4911811"/>
            <a:ext cx="1191552" cy="507142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0592" tIns="15296" rIns="30592" bIns="15296"/>
          <a:lstStyle/>
          <a:p>
            <a:pPr defTabSz="91431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4"/>
            <a:ext cx="6686550" cy="2724845"/>
          </a:xfrm>
        </p:spPr>
        <p:txBody>
          <a:bodyPr anchor="b"/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anchor="t"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751" y="4983249"/>
            <a:ext cx="584739" cy="364910"/>
          </a:xfrm>
        </p:spPr>
        <p:txBody>
          <a:bodyPr/>
          <a:lstStyle>
            <a:lvl1pPr>
              <a:defRPr>
                <a:solidFill>
                  <a:srgbClr val="FEFFFF"/>
                </a:solidFill>
              </a:defRPr>
            </a:lvl1pPr>
          </a:lstStyle>
          <a:p>
            <a:fld id="{F00C7A29-2E34-431B-AA36-D86A63FD29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98491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3288" y="4911811"/>
            <a:ext cx="1191552" cy="507142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0592" tIns="15296" rIns="30592" bIns="15296"/>
          <a:lstStyle/>
          <a:p>
            <a:pPr defTabSz="91431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0970" y="648090"/>
            <a:ext cx="456988" cy="585015"/>
          </a:xfrm>
          <a:prstGeom prst="rect">
            <a:avLst/>
          </a:prstGeom>
        </p:spPr>
        <p:txBody>
          <a:bodyPr lIns="75462" tIns="37731" rIns="75462" bIns="37731" anchor="ctr"/>
          <a:lstStyle/>
          <a:p>
            <a:pPr defTabSz="91431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6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36169" y="2905169"/>
            <a:ext cx="456988" cy="585015"/>
          </a:xfrm>
          <a:prstGeom prst="rect">
            <a:avLst/>
          </a:prstGeom>
        </p:spPr>
        <p:txBody>
          <a:bodyPr lIns="75462" tIns="37731" rIns="75462" bIns="37731" anchor="ctr"/>
          <a:lstStyle/>
          <a:p>
            <a:pPr defTabSz="91431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6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4" y="609600"/>
            <a:ext cx="6295444" cy="2895600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377318" indent="0">
              <a:buFontTx/>
              <a:buNone/>
              <a:defRPr/>
            </a:lvl2pPr>
            <a:lvl3pPr marL="754635" indent="0">
              <a:buFontTx/>
              <a:buNone/>
              <a:defRPr/>
            </a:lvl3pPr>
            <a:lvl4pPr marL="1131953" indent="0">
              <a:buFontTx/>
              <a:buNone/>
              <a:defRPr/>
            </a:lvl4pPr>
            <a:lvl5pPr marL="150927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anchor="t"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398751" y="4983249"/>
            <a:ext cx="584739" cy="364910"/>
          </a:xfrm>
        </p:spPr>
        <p:txBody>
          <a:bodyPr/>
          <a:lstStyle>
            <a:lvl1pPr>
              <a:defRPr>
                <a:solidFill>
                  <a:srgbClr val="FEFFFF"/>
                </a:solidFill>
              </a:defRPr>
            </a:lvl1pPr>
          </a:lstStyle>
          <a:p>
            <a:fld id="{9A076EF6-9A60-4BFE-80F1-9B2601FC8B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965370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3288" y="4911811"/>
            <a:ext cx="1191552" cy="507142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0592" tIns="15296" rIns="30592" bIns="15296"/>
          <a:lstStyle/>
          <a:p>
            <a:pPr defTabSz="91431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31" y="627407"/>
            <a:ext cx="6686549" cy="2880020"/>
          </a:xfrm>
        </p:spPr>
        <p:txBody>
          <a:bodyPr anchor="ctr"/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377318" indent="0">
              <a:buFontTx/>
              <a:buNone/>
              <a:defRPr/>
            </a:lvl2pPr>
            <a:lvl3pPr marL="754635" indent="0">
              <a:buFontTx/>
              <a:buNone/>
              <a:defRPr/>
            </a:lvl3pPr>
            <a:lvl4pPr marL="1131953" indent="0">
              <a:buFontTx/>
              <a:buNone/>
              <a:defRPr/>
            </a:lvl4pPr>
            <a:lvl5pPr marL="150927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anchor="t"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398751" y="4983249"/>
            <a:ext cx="584739" cy="364910"/>
          </a:xfrm>
        </p:spPr>
        <p:txBody>
          <a:bodyPr/>
          <a:lstStyle>
            <a:lvl1pPr>
              <a:defRPr>
                <a:solidFill>
                  <a:srgbClr val="FEFFFF"/>
                </a:solidFill>
              </a:defRPr>
            </a:lvl1pPr>
          </a:lstStyle>
          <a:p>
            <a:fld id="{0FCFC034-BF46-4811-A342-6F36500DFF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45130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3288" y="714375"/>
            <a:ext cx="1191552" cy="507142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0592" tIns="15296" rIns="30592" bIns="15296"/>
          <a:lstStyle/>
          <a:p>
            <a:pPr defTabSz="91431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EFFFF"/>
                </a:solidFill>
              </a:defRPr>
            </a:lvl1pPr>
          </a:lstStyle>
          <a:p>
            <a:fld id="{A8EC0979-A4EC-42A9-AD84-3494D5257E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48848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3288" y="714375"/>
            <a:ext cx="1191552" cy="507142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0592" tIns="15296" rIns="30592" bIns="15296"/>
          <a:lstStyle/>
          <a:p>
            <a:pPr defTabSz="91431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32" y="627450"/>
            <a:ext cx="16557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50"/>
            <a:ext cx="485775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EFFFF"/>
                </a:solidFill>
              </a:defRPr>
            </a:lvl1pPr>
          </a:lstStyle>
          <a:p>
            <a:fld id="{CBEF63F9-9E0C-4DC4-A271-32F833C4B5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20844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95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012" y="6245311"/>
            <a:ext cx="2133709" cy="47625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45" y="6245311"/>
            <a:ext cx="2895514" cy="47625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325" y="6245311"/>
            <a:ext cx="2133709" cy="476250"/>
          </a:xfrm>
        </p:spPr>
        <p:txBody>
          <a:bodyPr/>
          <a:lstStyle>
            <a:lvl1pPr>
              <a:defRPr>
                <a:solidFill>
                  <a:srgbClr val="FEFFFF"/>
                </a:solidFill>
              </a:defRPr>
            </a:lvl1pPr>
          </a:lstStyle>
          <a:p>
            <a:fld id="{49EB0012-36E4-4629-9265-06E0742218E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1958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6" indent="0" algn="ctr">
              <a:buNone/>
              <a:defRPr sz="2000"/>
            </a:lvl2pPr>
            <a:lvl3pPr marL="914312" indent="0" algn="ctr">
              <a:buNone/>
              <a:defRPr sz="1800"/>
            </a:lvl3pPr>
            <a:lvl4pPr marL="1371468" indent="0" algn="ctr">
              <a:buNone/>
              <a:defRPr sz="1600"/>
            </a:lvl4pPr>
            <a:lvl5pPr marL="1828624" indent="0" algn="ctr">
              <a:buNone/>
              <a:defRPr sz="1600"/>
            </a:lvl5pPr>
            <a:lvl6pPr marL="2285781" indent="0" algn="ctr">
              <a:buNone/>
              <a:defRPr sz="1600"/>
            </a:lvl6pPr>
            <a:lvl7pPr marL="2742938" indent="0" algn="ctr">
              <a:buNone/>
              <a:defRPr sz="1600"/>
            </a:lvl7pPr>
            <a:lvl8pPr marL="3200094" indent="0" algn="ctr">
              <a:buNone/>
              <a:defRPr sz="1600"/>
            </a:lvl8pPr>
            <a:lvl9pPr marL="365725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25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7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1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46" indent="0">
              <a:buNone/>
              <a:defRPr sz="1200"/>
            </a:lvl2pPr>
            <a:lvl3pPr marL="914092" indent="0">
              <a:buNone/>
              <a:defRPr sz="1000"/>
            </a:lvl3pPr>
            <a:lvl4pPr marL="1371138" indent="0">
              <a:buNone/>
              <a:defRPr sz="900"/>
            </a:lvl4pPr>
            <a:lvl5pPr marL="1828184" indent="0">
              <a:buNone/>
              <a:defRPr sz="900"/>
            </a:lvl5pPr>
            <a:lvl6pPr marL="2285235" indent="0">
              <a:buNone/>
              <a:defRPr sz="900"/>
            </a:lvl6pPr>
            <a:lvl7pPr marL="2742283" indent="0">
              <a:buNone/>
              <a:defRPr sz="900"/>
            </a:lvl7pPr>
            <a:lvl8pPr marL="3199329" indent="0">
              <a:buNone/>
              <a:defRPr sz="900"/>
            </a:lvl8pPr>
            <a:lvl9pPr marL="365637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2741C-DC39-4F53-A0C7-FB0A9B6A8AD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85167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51017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8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0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81325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8584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30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6" indent="0">
              <a:buNone/>
              <a:defRPr sz="2000" b="1"/>
            </a:lvl2pPr>
            <a:lvl3pPr marL="914312" indent="0">
              <a:buNone/>
              <a:defRPr sz="1800" b="1"/>
            </a:lvl3pPr>
            <a:lvl4pPr marL="1371468" indent="0">
              <a:buNone/>
              <a:defRPr sz="1600" b="1"/>
            </a:lvl4pPr>
            <a:lvl5pPr marL="1828624" indent="0">
              <a:buNone/>
              <a:defRPr sz="1600" b="1"/>
            </a:lvl5pPr>
            <a:lvl6pPr marL="2285781" indent="0">
              <a:buNone/>
              <a:defRPr sz="1600" b="1"/>
            </a:lvl6pPr>
            <a:lvl7pPr marL="2742938" indent="0">
              <a:buNone/>
              <a:defRPr sz="1600" b="1"/>
            </a:lvl7pPr>
            <a:lvl8pPr marL="3200094" indent="0">
              <a:buNone/>
              <a:defRPr sz="1600" b="1"/>
            </a:lvl8pPr>
            <a:lvl9pPr marL="365725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4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6" indent="0">
              <a:buNone/>
              <a:defRPr sz="2000" b="1"/>
            </a:lvl2pPr>
            <a:lvl3pPr marL="914312" indent="0">
              <a:buNone/>
              <a:defRPr sz="1800" b="1"/>
            </a:lvl3pPr>
            <a:lvl4pPr marL="1371468" indent="0">
              <a:buNone/>
              <a:defRPr sz="1600" b="1"/>
            </a:lvl4pPr>
            <a:lvl5pPr marL="1828624" indent="0">
              <a:buNone/>
              <a:defRPr sz="1600" b="1"/>
            </a:lvl5pPr>
            <a:lvl6pPr marL="2285781" indent="0">
              <a:buNone/>
              <a:defRPr sz="1600" b="1"/>
            </a:lvl6pPr>
            <a:lvl7pPr marL="2742938" indent="0">
              <a:buNone/>
              <a:defRPr sz="1600" b="1"/>
            </a:lvl7pPr>
            <a:lvl8pPr marL="3200094" indent="0">
              <a:buNone/>
              <a:defRPr sz="1600" b="1"/>
            </a:lvl8pPr>
            <a:lvl9pPr marL="365725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4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89637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9147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6344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6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6" indent="0">
              <a:buNone/>
              <a:defRPr sz="1400"/>
            </a:lvl2pPr>
            <a:lvl3pPr marL="914312" indent="0">
              <a:buNone/>
              <a:defRPr sz="1200"/>
            </a:lvl3pPr>
            <a:lvl4pPr marL="1371468" indent="0">
              <a:buNone/>
              <a:defRPr sz="1000"/>
            </a:lvl4pPr>
            <a:lvl5pPr marL="1828624" indent="0">
              <a:buNone/>
              <a:defRPr sz="1000"/>
            </a:lvl5pPr>
            <a:lvl6pPr marL="2285781" indent="0">
              <a:buNone/>
              <a:defRPr sz="1000"/>
            </a:lvl6pPr>
            <a:lvl7pPr marL="2742938" indent="0">
              <a:buNone/>
              <a:defRPr sz="1000"/>
            </a:lvl7pPr>
            <a:lvl8pPr marL="3200094" indent="0">
              <a:buNone/>
              <a:defRPr sz="1000"/>
            </a:lvl8pPr>
            <a:lvl9pPr marL="365725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66404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6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56" indent="0">
              <a:buNone/>
              <a:defRPr sz="2800"/>
            </a:lvl2pPr>
            <a:lvl3pPr marL="914312" indent="0">
              <a:buNone/>
              <a:defRPr sz="2400"/>
            </a:lvl3pPr>
            <a:lvl4pPr marL="1371468" indent="0">
              <a:buNone/>
              <a:defRPr sz="2000"/>
            </a:lvl4pPr>
            <a:lvl5pPr marL="1828624" indent="0">
              <a:buNone/>
              <a:defRPr sz="2000"/>
            </a:lvl5pPr>
            <a:lvl6pPr marL="2285781" indent="0">
              <a:buNone/>
              <a:defRPr sz="2000"/>
            </a:lvl6pPr>
            <a:lvl7pPr marL="2742938" indent="0">
              <a:buNone/>
              <a:defRPr sz="2000"/>
            </a:lvl7pPr>
            <a:lvl8pPr marL="3200094" indent="0">
              <a:buNone/>
              <a:defRPr sz="2000"/>
            </a:lvl8pPr>
            <a:lvl9pPr marL="365725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6" indent="0">
              <a:buNone/>
              <a:defRPr sz="1400"/>
            </a:lvl2pPr>
            <a:lvl3pPr marL="914312" indent="0">
              <a:buNone/>
              <a:defRPr sz="1200"/>
            </a:lvl3pPr>
            <a:lvl4pPr marL="1371468" indent="0">
              <a:buNone/>
              <a:defRPr sz="1000"/>
            </a:lvl4pPr>
            <a:lvl5pPr marL="1828624" indent="0">
              <a:buNone/>
              <a:defRPr sz="1000"/>
            </a:lvl5pPr>
            <a:lvl6pPr marL="2285781" indent="0">
              <a:buNone/>
              <a:defRPr sz="1000"/>
            </a:lvl6pPr>
            <a:lvl7pPr marL="2742938" indent="0">
              <a:buNone/>
              <a:defRPr sz="1000"/>
            </a:lvl7pPr>
            <a:lvl8pPr marL="3200094" indent="0">
              <a:buNone/>
              <a:defRPr sz="1000"/>
            </a:lvl8pPr>
            <a:lvl9pPr marL="365725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2291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27701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826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46" indent="0">
              <a:buNone/>
              <a:defRPr sz="2800"/>
            </a:lvl2pPr>
            <a:lvl3pPr marL="914092" indent="0">
              <a:buNone/>
              <a:defRPr sz="2400"/>
            </a:lvl3pPr>
            <a:lvl4pPr marL="1371138" indent="0">
              <a:buNone/>
              <a:defRPr sz="2000"/>
            </a:lvl4pPr>
            <a:lvl5pPr marL="1828184" indent="0">
              <a:buNone/>
              <a:defRPr sz="2000"/>
            </a:lvl5pPr>
            <a:lvl6pPr marL="2285235" indent="0">
              <a:buNone/>
              <a:defRPr sz="2000"/>
            </a:lvl6pPr>
            <a:lvl7pPr marL="2742283" indent="0">
              <a:buNone/>
              <a:defRPr sz="2000"/>
            </a:lvl7pPr>
            <a:lvl8pPr marL="3199329" indent="0">
              <a:buNone/>
              <a:defRPr sz="2000"/>
            </a:lvl8pPr>
            <a:lvl9pPr marL="3656375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46" indent="0">
              <a:buNone/>
              <a:defRPr sz="1200"/>
            </a:lvl2pPr>
            <a:lvl3pPr marL="914092" indent="0">
              <a:buNone/>
              <a:defRPr sz="1000"/>
            </a:lvl3pPr>
            <a:lvl4pPr marL="1371138" indent="0">
              <a:buNone/>
              <a:defRPr sz="900"/>
            </a:lvl4pPr>
            <a:lvl5pPr marL="1828184" indent="0">
              <a:buNone/>
              <a:defRPr sz="900"/>
            </a:lvl5pPr>
            <a:lvl6pPr marL="2285235" indent="0">
              <a:buNone/>
              <a:defRPr sz="900"/>
            </a:lvl6pPr>
            <a:lvl7pPr marL="2742283" indent="0">
              <a:buNone/>
              <a:defRPr sz="900"/>
            </a:lvl7pPr>
            <a:lvl8pPr marL="3199329" indent="0">
              <a:buNone/>
              <a:defRPr sz="900"/>
            </a:lvl8pPr>
            <a:lvl9pPr marL="365637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B69DD-8921-4E32-AFD9-1EC7A35A550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7822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6" indent="0" algn="ctr">
              <a:buNone/>
              <a:defRPr sz="2000"/>
            </a:lvl2pPr>
            <a:lvl3pPr marL="914312" indent="0" algn="ctr">
              <a:buNone/>
              <a:defRPr sz="1800"/>
            </a:lvl3pPr>
            <a:lvl4pPr marL="1371468" indent="0" algn="ctr">
              <a:buNone/>
              <a:defRPr sz="1600"/>
            </a:lvl4pPr>
            <a:lvl5pPr marL="1828624" indent="0" algn="ctr">
              <a:buNone/>
              <a:defRPr sz="1600"/>
            </a:lvl5pPr>
            <a:lvl6pPr marL="2285781" indent="0" algn="ctr">
              <a:buNone/>
              <a:defRPr sz="1600"/>
            </a:lvl6pPr>
            <a:lvl7pPr marL="2742938" indent="0" algn="ctr">
              <a:buNone/>
              <a:defRPr sz="1600"/>
            </a:lvl7pPr>
            <a:lvl8pPr marL="3200094" indent="0" algn="ctr">
              <a:buNone/>
              <a:defRPr sz="1600"/>
            </a:lvl8pPr>
            <a:lvl9pPr marL="365725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5247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61184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5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7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7528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81060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30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6" indent="0">
              <a:buNone/>
              <a:defRPr sz="2000" b="1"/>
            </a:lvl2pPr>
            <a:lvl3pPr marL="914312" indent="0">
              <a:buNone/>
              <a:defRPr sz="1800" b="1"/>
            </a:lvl3pPr>
            <a:lvl4pPr marL="1371468" indent="0">
              <a:buNone/>
              <a:defRPr sz="1600" b="1"/>
            </a:lvl4pPr>
            <a:lvl5pPr marL="1828624" indent="0">
              <a:buNone/>
              <a:defRPr sz="1600" b="1"/>
            </a:lvl5pPr>
            <a:lvl6pPr marL="2285781" indent="0">
              <a:buNone/>
              <a:defRPr sz="1600" b="1"/>
            </a:lvl6pPr>
            <a:lvl7pPr marL="2742938" indent="0">
              <a:buNone/>
              <a:defRPr sz="1600" b="1"/>
            </a:lvl7pPr>
            <a:lvl8pPr marL="3200094" indent="0">
              <a:buNone/>
              <a:defRPr sz="1600" b="1"/>
            </a:lvl8pPr>
            <a:lvl9pPr marL="365725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4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6" indent="0">
              <a:buNone/>
              <a:defRPr sz="2000" b="1"/>
            </a:lvl2pPr>
            <a:lvl3pPr marL="914312" indent="0">
              <a:buNone/>
              <a:defRPr sz="1800" b="1"/>
            </a:lvl3pPr>
            <a:lvl4pPr marL="1371468" indent="0">
              <a:buNone/>
              <a:defRPr sz="1600" b="1"/>
            </a:lvl4pPr>
            <a:lvl5pPr marL="1828624" indent="0">
              <a:buNone/>
              <a:defRPr sz="1600" b="1"/>
            </a:lvl5pPr>
            <a:lvl6pPr marL="2285781" indent="0">
              <a:buNone/>
              <a:defRPr sz="1600" b="1"/>
            </a:lvl6pPr>
            <a:lvl7pPr marL="2742938" indent="0">
              <a:buNone/>
              <a:defRPr sz="1600" b="1"/>
            </a:lvl7pPr>
            <a:lvl8pPr marL="3200094" indent="0">
              <a:buNone/>
              <a:defRPr sz="1600" b="1"/>
            </a:lvl8pPr>
            <a:lvl9pPr marL="365725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4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1055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86528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5197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6" indent="0">
              <a:buNone/>
              <a:defRPr sz="1400"/>
            </a:lvl2pPr>
            <a:lvl3pPr marL="914312" indent="0">
              <a:buNone/>
              <a:defRPr sz="1200"/>
            </a:lvl3pPr>
            <a:lvl4pPr marL="1371468" indent="0">
              <a:buNone/>
              <a:defRPr sz="1000"/>
            </a:lvl4pPr>
            <a:lvl5pPr marL="1828624" indent="0">
              <a:buNone/>
              <a:defRPr sz="1000"/>
            </a:lvl5pPr>
            <a:lvl6pPr marL="2285781" indent="0">
              <a:buNone/>
              <a:defRPr sz="1000"/>
            </a:lvl6pPr>
            <a:lvl7pPr marL="2742938" indent="0">
              <a:buNone/>
              <a:defRPr sz="1000"/>
            </a:lvl7pPr>
            <a:lvl8pPr marL="3200094" indent="0">
              <a:buNone/>
              <a:defRPr sz="1000"/>
            </a:lvl8pPr>
            <a:lvl9pPr marL="365725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1893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56" indent="0">
              <a:buNone/>
              <a:defRPr sz="2800"/>
            </a:lvl2pPr>
            <a:lvl3pPr marL="914312" indent="0">
              <a:buNone/>
              <a:defRPr sz="2400"/>
            </a:lvl3pPr>
            <a:lvl4pPr marL="1371468" indent="0">
              <a:buNone/>
              <a:defRPr sz="2000"/>
            </a:lvl4pPr>
            <a:lvl5pPr marL="1828624" indent="0">
              <a:buNone/>
              <a:defRPr sz="2000"/>
            </a:lvl5pPr>
            <a:lvl6pPr marL="2285781" indent="0">
              <a:buNone/>
              <a:defRPr sz="2000"/>
            </a:lvl6pPr>
            <a:lvl7pPr marL="2742938" indent="0">
              <a:buNone/>
              <a:defRPr sz="2000"/>
            </a:lvl7pPr>
            <a:lvl8pPr marL="3200094" indent="0">
              <a:buNone/>
              <a:defRPr sz="2000"/>
            </a:lvl8pPr>
            <a:lvl9pPr marL="365725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6" indent="0">
              <a:buNone/>
              <a:defRPr sz="1400"/>
            </a:lvl2pPr>
            <a:lvl3pPr marL="914312" indent="0">
              <a:buNone/>
              <a:defRPr sz="1200"/>
            </a:lvl3pPr>
            <a:lvl4pPr marL="1371468" indent="0">
              <a:buNone/>
              <a:defRPr sz="1000"/>
            </a:lvl4pPr>
            <a:lvl5pPr marL="1828624" indent="0">
              <a:buNone/>
              <a:defRPr sz="1000"/>
            </a:lvl5pPr>
            <a:lvl6pPr marL="2285781" indent="0">
              <a:buNone/>
              <a:defRPr sz="1000"/>
            </a:lvl6pPr>
            <a:lvl7pPr marL="2742938" indent="0">
              <a:buNone/>
              <a:defRPr sz="1000"/>
            </a:lvl7pPr>
            <a:lvl8pPr marL="3200094" indent="0">
              <a:buNone/>
              <a:defRPr sz="1000"/>
            </a:lvl8pPr>
            <a:lvl9pPr marL="365725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82122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371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62BA81-ECB1-4761-93A0-DEBD4AD71438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altLang="en-US">
                <a:solidFill>
                  <a:srgbClr val="666699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altLang="en-US">
                <a:solidFill>
                  <a:srgbClr val="666699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altLang="en-US">
                <a:solidFill>
                  <a:srgbClr val="9999CC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altLang="en-US">
                <a:solidFill>
                  <a:srgbClr val="666699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altLang="en-US">
                <a:solidFill>
                  <a:srgbClr val="9999CC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altLang="en-US">
                <a:solidFill>
                  <a:srgbClr val="9999CC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585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465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046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092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138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184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787" indent="-34278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00" indent="-28565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2615" indent="-22852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599661" indent="-22852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6709" indent="-22852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3757" indent="-228523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0806" indent="-228523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7852" indent="-228523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4898" indent="-228523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6" algn="l" defTabSz="914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92" algn="l" defTabSz="914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38" algn="l" defTabSz="914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84" algn="l" defTabSz="914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35" algn="l" defTabSz="914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83" algn="l" defTabSz="914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29" algn="l" defTabSz="914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75" algn="l" defTabSz="914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defTabSz="9143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defTabSz="9143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defTabSz="914312" fontAlgn="base">
              <a:spcBef>
                <a:spcPct val="0"/>
              </a:spcBef>
              <a:spcAft>
                <a:spcPct val="0"/>
              </a:spcAft>
              <a:defRPr/>
            </a:pPr>
            <a:fld id="{E84536DD-89FA-4247-87AD-150980311611}" type="slidenum">
              <a:rPr lang="en-US" altLang="en-US" smtClean="0">
                <a:solidFill>
                  <a:srgbClr val="000000"/>
                </a:solidFill>
              </a:rPr>
              <a:pPr defTabSz="9143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59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4" r:id="rId1"/>
    <p:sldLayoutId id="2147484325" r:id="rId2"/>
    <p:sldLayoutId id="2147484326" r:id="rId3"/>
    <p:sldLayoutId id="2147484327" r:id="rId4"/>
    <p:sldLayoutId id="2147484328" r:id="rId5"/>
    <p:sldLayoutId id="2147484329" r:id="rId6"/>
    <p:sldLayoutId id="2147484330" r:id="rId7"/>
    <p:sldLayoutId id="2147484331" r:id="rId8"/>
    <p:sldLayoutId id="2147484332" r:id="rId9"/>
    <p:sldLayoutId id="2147484333" r:id="rId10"/>
    <p:sldLayoutId id="2147484334" r:id="rId11"/>
    <p:sldLayoutId id="214748433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156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312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46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624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868" indent="-342868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78" indent="-28572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2890" indent="-22857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046" indent="-22857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202" indent="-22857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359" indent="-22857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516" indent="-22857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672" indent="-22857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5828" indent="-22857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6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2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8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4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1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8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4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0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30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30"/>
            <a:ext cx="20574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l" defTabSz="457156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B2C991F-61F3-4C5E-8C76-6DDD29971F8F}" type="datetimeFigureOut">
              <a:rPr lang="x-none"/>
              <a:pPr>
                <a:defRPr/>
              </a:pPr>
              <a:t>10/7/2022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30"/>
            <a:ext cx="30861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ctr" defTabSz="457156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30"/>
            <a:ext cx="20574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r" defTabSz="457156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2EB1132-5E0B-4D2F-8433-D64A88F8D5E0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52023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7" r:id="rId1"/>
    <p:sldLayoutId id="2147484338" r:id="rId2"/>
    <p:sldLayoutId id="2147484339" r:id="rId3"/>
    <p:sldLayoutId id="2147484340" r:id="rId4"/>
    <p:sldLayoutId id="2147484341" r:id="rId5"/>
    <p:sldLayoutId id="2147484342" r:id="rId6"/>
    <p:sldLayoutId id="2147484343" r:id="rId7"/>
    <p:sldLayoutId id="2147484344" r:id="rId8"/>
    <p:sldLayoutId id="2147484345" r:id="rId9"/>
    <p:sldLayoutId id="2147484346" r:id="rId10"/>
    <p:sldLayoutId id="214748434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15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312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468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62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578" indent="-228578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4" indent="-228578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90" indent="-228578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6" indent="-228578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202" indent="-228578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359" indent="-228578" algn="l" defTabSz="9143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16" indent="-228578" algn="l" defTabSz="9143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2" indent="-228578" algn="l" defTabSz="9143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28" indent="-228578" algn="l" defTabSz="9143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6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2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8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4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1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8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4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0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62BA81-ECB1-4761-93A0-DEBD4AD71438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altLang="en-US">
                <a:solidFill>
                  <a:srgbClr val="666699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altLang="en-US">
                <a:solidFill>
                  <a:srgbClr val="666699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altLang="en-US">
                <a:solidFill>
                  <a:srgbClr val="9999CC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altLang="en-US">
                <a:solidFill>
                  <a:srgbClr val="666699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altLang="en-US">
                <a:solidFill>
                  <a:srgbClr val="9999CC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altLang="en-US">
                <a:solidFill>
                  <a:srgbClr val="9999CC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585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80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046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092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138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184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787" indent="-34278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00" indent="-28565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2615" indent="-22852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599661" indent="-22852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6709" indent="-22852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3757" indent="-228523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0806" indent="-228523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7852" indent="-228523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4898" indent="-228523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6" algn="l" defTabSz="914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92" algn="l" defTabSz="914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38" algn="l" defTabSz="914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84" algn="l" defTabSz="914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35" algn="l" defTabSz="914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83" algn="l" defTabSz="914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29" algn="l" defTabSz="914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75" algn="l" defTabSz="914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62BA81-ECB1-4761-93A0-DEBD4AD71438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altLang="en-US">
                <a:solidFill>
                  <a:srgbClr val="666699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altLang="en-US">
                <a:solidFill>
                  <a:srgbClr val="666699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altLang="en-US">
                <a:solidFill>
                  <a:srgbClr val="9999CC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altLang="en-US">
                <a:solidFill>
                  <a:srgbClr val="666699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altLang="en-US">
                <a:solidFill>
                  <a:srgbClr val="9999CC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altLang="en-US">
                <a:solidFill>
                  <a:srgbClr val="9999CC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585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758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046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092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138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184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787" indent="-34278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00" indent="-28565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2615" indent="-22852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599661" indent="-22852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6709" indent="-22852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3757" indent="-228523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0806" indent="-228523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7852" indent="-228523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4898" indent="-228523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6" algn="l" defTabSz="914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92" algn="l" defTabSz="914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38" algn="l" defTabSz="914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84" algn="l" defTabSz="914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35" algn="l" defTabSz="914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83" algn="l" defTabSz="914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29" algn="l" defTabSz="914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75" algn="l" defTabSz="914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62BA81-ECB1-4761-93A0-DEBD4AD71438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altLang="en-US">
                <a:solidFill>
                  <a:srgbClr val="666699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altLang="en-US">
                <a:solidFill>
                  <a:srgbClr val="666699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altLang="en-US">
                <a:solidFill>
                  <a:srgbClr val="9999CC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altLang="en-US">
                <a:solidFill>
                  <a:srgbClr val="666699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altLang="en-US">
                <a:solidFill>
                  <a:srgbClr val="9999CC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altLang="en-US">
                <a:solidFill>
                  <a:srgbClr val="9999CC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585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585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046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092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138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184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787" indent="-34278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00" indent="-28565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2615" indent="-22852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599661" indent="-22852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6709" indent="-22852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3757" indent="-228523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0806" indent="-228523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7852" indent="-228523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4898" indent="-228523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6" algn="l" defTabSz="914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92" algn="l" defTabSz="914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38" algn="l" defTabSz="914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84" algn="l" defTabSz="914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35" algn="l" defTabSz="914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83" algn="l" defTabSz="914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29" algn="l" defTabSz="914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75" algn="l" defTabSz="914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2"/>
          <p:cNvGrpSpPr>
            <a:grpSpLocks/>
          </p:cNvGrpSpPr>
          <p:nvPr/>
        </p:nvGrpSpPr>
        <p:grpSpPr bwMode="auto">
          <a:xfrm>
            <a:off x="0" y="228478"/>
            <a:ext cx="2138406" cy="6638539"/>
            <a:chOff x="2487613" y="285750"/>
            <a:chExt cx="2428875" cy="5654676"/>
          </a:xfrm>
        </p:grpSpPr>
        <p:sp>
          <p:nvSpPr>
            <p:cNvPr id="2070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2 w 22"/>
                <a:gd name="T1" fmla="*/ 136 h 136"/>
                <a:gd name="T2" fmla="*/ 17 w 22"/>
                <a:gd name="T3" fmla="*/ 80 h 136"/>
                <a:gd name="T4" fmla="*/ 0 w 22"/>
                <a:gd name="T5" fmla="*/ 0 h 136"/>
                <a:gd name="T6" fmla="*/ 0 w 22"/>
                <a:gd name="T7" fmla="*/ 35 h 136"/>
                <a:gd name="T8" fmla="*/ 20 w 22"/>
                <a:gd name="T9" fmla="*/ 124 h 136"/>
                <a:gd name="T10" fmla="*/ 22 w 22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3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71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86 w 140"/>
                <a:gd name="T1" fmla="*/ 350 h 504"/>
                <a:gd name="T2" fmla="*/ 139 w 140"/>
                <a:gd name="T3" fmla="*/ 504 h 504"/>
                <a:gd name="T4" fmla="*/ 140 w 140"/>
                <a:gd name="T5" fmla="*/ 478 h 504"/>
                <a:gd name="T6" fmla="*/ 95 w 140"/>
                <a:gd name="T7" fmla="*/ 347 h 504"/>
                <a:gd name="T8" fmla="*/ 0 w 140"/>
                <a:gd name="T9" fmla="*/ 0 h 504"/>
                <a:gd name="T10" fmla="*/ 6 w 140"/>
                <a:gd name="T11" fmla="*/ 61 h 504"/>
                <a:gd name="T12" fmla="*/ 86 w 140"/>
                <a:gd name="T13" fmla="*/ 35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3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72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8 w 132"/>
                <a:gd name="T1" fmla="*/ 22 h 308"/>
                <a:gd name="T2" fmla="*/ 0 w 132"/>
                <a:gd name="T3" fmla="*/ 0 h 308"/>
                <a:gd name="T4" fmla="*/ 0 w 132"/>
                <a:gd name="T5" fmla="*/ 29 h 308"/>
                <a:gd name="T6" fmla="*/ 68 w 132"/>
                <a:gd name="T7" fmla="*/ 194 h 308"/>
                <a:gd name="T8" fmla="*/ 123 w 132"/>
                <a:gd name="T9" fmla="*/ 308 h 308"/>
                <a:gd name="T10" fmla="*/ 132 w 132"/>
                <a:gd name="T11" fmla="*/ 308 h 308"/>
                <a:gd name="T12" fmla="*/ 77 w 132"/>
                <a:gd name="T13" fmla="*/ 190 h 308"/>
                <a:gd name="T14" fmla="*/ 8 w 132"/>
                <a:gd name="T15" fmla="*/ 2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3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73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8 w 37"/>
                <a:gd name="T1" fmla="*/ 79 h 79"/>
                <a:gd name="T2" fmla="*/ 37 w 37"/>
                <a:gd name="T3" fmla="*/ 79 h 79"/>
                <a:gd name="T4" fmla="*/ 0 w 37"/>
                <a:gd name="T5" fmla="*/ 0 h 79"/>
                <a:gd name="T6" fmla="*/ 28 w 37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3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74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162 w 178"/>
                <a:gd name="T1" fmla="*/ 660 h 722"/>
                <a:gd name="T2" fmla="*/ 116 w 178"/>
                <a:gd name="T3" fmla="*/ 534 h 722"/>
                <a:gd name="T4" fmla="*/ 40 w 178"/>
                <a:gd name="T5" fmla="*/ 236 h 722"/>
                <a:gd name="T6" fmla="*/ 12 w 178"/>
                <a:gd name="T7" fmla="*/ 51 h 722"/>
                <a:gd name="T8" fmla="*/ 0 w 178"/>
                <a:gd name="T9" fmla="*/ 0 h 722"/>
                <a:gd name="T10" fmla="*/ 33 w 178"/>
                <a:gd name="T11" fmla="*/ 237 h 722"/>
                <a:gd name="T12" fmla="*/ 107 w 178"/>
                <a:gd name="T13" fmla="*/ 537 h 722"/>
                <a:gd name="T14" fmla="*/ 160 w 178"/>
                <a:gd name="T15" fmla="*/ 681 h 722"/>
                <a:gd name="T16" fmla="*/ 178 w 178"/>
                <a:gd name="T17" fmla="*/ 722 h 722"/>
                <a:gd name="T18" fmla="*/ 174 w 178"/>
                <a:gd name="T19" fmla="*/ 708 h 722"/>
                <a:gd name="T20" fmla="*/ 162 w 178"/>
                <a:gd name="T21" fmla="*/ 660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3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75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11 w 23"/>
                <a:gd name="T1" fmla="*/ 577 h 635"/>
                <a:gd name="T2" fmla="*/ 12 w 23"/>
                <a:gd name="T3" fmla="*/ 589 h 635"/>
                <a:gd name="T4" fmla="*/ 22 w 23"/>
                <a:gd name="T5" fmla="*/ 632 h 635"/>
                <a:gd name="T6" fmla="*/ 23 w 23"/>
                <a:gd name="T7" fmla="*/ 635 h 635"/>
                <a:gd name="T8" fmla="*/ 17 w 23"/>
                <a:gd name="T9" fmla="*/ 576 h 635"/>
                <a:gd name="T10" fmla="*/ 5 w 23"/>
                <a:gd name="T11" fmla="*/ 269 h 635"/>
                <a:gd name="T12" fmla="*/ 15 w 23"/>
                <a:gd name="T13" fmla="*/ 0 h 635"/>
                <a:gd name="T14" fmla="*/ 12 w 23"/>
                <a:gd name="T15" fmla="*/ 0 h 635"/>
                <a:gd name="T16" fmla="*/ 1 w 23"/>
                <a:gd name="T17" fmla="*/ 269 h 635"/>
                <a:gd name="T18" fmla="*/ 11 w 23"/>
                <a:gd name="T19" fmla="*/ 577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3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76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5 w 17"/>
                <a:gd name="T3" fmla="*/ 56 h 107"/>
                <a:gd name="T4" fmla="*/ 17 w 17"/>
                <a:gd name="T5" fmla="*/ 107 h 107"/>
                <a:gd name="T6" fmla="*/ 11 w 17"/>
                <a:gd name="T7" fmla="*/ 46 h 107"/>
                <a:gd name="T8" fmla="*/ 10 w 17"/>
                <a:gd name="T9" fmla="*/ 43 h 107"/>
                <a:gd name="T10" fmla="*/ 0 w 17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3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77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5 w 41"/>
                <a:gd name="T3" fmla="*/ 93 h 222"/>
                <a:gd name="T4" fmla="*/ 17 w 41"/>
                <a:gd name="T5" fmla="*/ 166 h 222"/>
                <a:gd name="T6" fmla="*/ 24 w 41"/>
                <a:gd name="T7" fmla="*/ 184 h 222"/>
                <a:gd name="T8" fmla="*/ 41 w 41"/>
                <a:gd name="T9" fmla="*/ 222 h 222"/>
                <a:gd name="T10" fmla="*/ 38 w 41"/>
                <a:gd name="T11" fmla="*/ 212 h 222"/>
                <a:gd name="T12" fmla="*/ 13 w 41"/>
                <a:gd name="T13" fmla="*/ 92 h 222"/>
                <a:gd name="T14" fmla="*/ 8 w 41"/>
                <a:gd name="T15" fmla="*/ 22 h 222"/>
                <a:gd name="T16" fmla="*/ 7 w 41"/>
                <a:gd name="T17" fmla="*/ 18 h 222"/>
                <a:gd name="T18" fmla="*/ 0 w 41"/>
                <a:gd name="T19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3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78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7 w 450"/>
                <a:gd name="T1" fmla="*/ 854 h 878"/>
                <a:gd name="T2" fmla="*/ 50 w 450"/>
                <a:gd name="T3" fmla="*/ 613 h 878"/>
                <a:gd name="T4" fmla="*/ 149 w 450"/>
                <a:gd name="T5" fmla="*/ 388 h 878"/>
                <a:gd name="T6" fmla="*/ 285 w 450"/>
                <a:gd name="T7" fmla="*/ 183 h 878"/>
                <a:gd name="T8" fmla="*/ 364 w 450"/>
                <a:gd name="T9" fmla="*/ 89 h 878"/>
                <a:gd name="T10" fmla="*/ 406 w 450"/>
                <a:gd name="T11" fmla="*/ 44 h 878"/>
                <a:gd name="T12" fmla="*/ 450 w 450"/>
                <a:gd name="T13" fmla="*/ 1 h 878"/>
                <a:gd name="T14" fmla="*/ 450 w 450"/>
                <a:gd name="T15" fmla="*/ 0 h 878"/>
                <a:gd name="T16" fmla="*/ 405 w 450"/>
                <a:gd name="T17" fmla="*/ 43 h 878"/>
                <a:gd name="T18" fmla="*/ 363 w 450"/>
                <a:gd name="T19" fmla="*/ 88 h 878"/>
                <a:gd name="T20" fmla="*/ 283 w 450"/>
                <a:gd name="T21" fmla="*/ 181 h 878"/>
                <a:gd name="T22" fmla="*/ 145 w 450"/>
                <a:gd name="T23" fmla="*/ 386 h 878"/>
                <a:gd name="T24" fmla="*/ 45 w 450"/>
                <a:gd name="T25" fmla="*/ 611 h 878"/>
                <a:gd name="T26" fmla="*/ 0 w 450"/>
                <a:gd name="T27" fmla="*/ 854 h 878"/>
                <a:gd name="T28" fmla="*/ 0 w 450"/>
                <a:gd name="T29" fmla="*/ 859 h 878"/>
                <a:gd name="T30" fmla="*/ 7 w 450"/>
                <a:gd name="T31" fmla="*/ 878 h 878"/>
                <a:gd name="T32" fmla="*/ 7 w 450"/>
                <a:gd name="T33" fmla="*/ 854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3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79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6 w 35"/>
                <a:gd name="T3" fmla="*/ 73 h 73"/>
                <a:gd name="T4" fmla="*/ 35 w 35"/>
                <a:gd name="T5" fmla="*/ 73 h 73"/>
                <a:gd name="T6" fmla="*/ 0 w 35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3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80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7 w 8"/>
                <a:gd name="T1" fmla="*/ 44 h 48"/>
                <a:gd name="T2" fmla="*/ 8 w 8"/>
                <a:gd name="T3" fmla="*/ 48 h 48"/>
                <a:gd name="T4" fmla="*/ 8 w 8"/>
                <a:gd name="T5" fmla="*/ 19 h 48"/>
                <a:gd name="T6" fmla="*/ 1 w 8"/>
                <a:gd name="T7" fmla="*/ 0 h 48"/>
                <a:gd name="T8" fmla="*/ 0 w 8"/>
                <a:gd name="T9" fmla="*/ 26 h 48"/>
                <a:gd name="T10" fmla="*/ 7 w 8"/>
                <a:gd name="T1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3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81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7 w 52"/>
                <a:gd name="T1" fmla="*/ 18 h 135"/>
                <a:gd name="T2" fmla="*/ 0 w 52"/>
                <a:gd name="T3" fmla="*/ 0 h 135"/>
                <a:gd name="T4" fmla="*/ 12 w 52"/>
                <a:gd name="T5" fmla="*/ 48 h 135"/>
                <a:gd name="T6" fmla="*/ 16 w 52"/>
                <a:gd name="T7" fmla="*/ 62 h 135"/>
                <a:gd name="T8" fmla="*/ 51 w 52"/>
                <a:gd name="T9" fmla="*/ 135 h 135"/>
                <a:gd name="T10" fmla="*/ 52 w 52"/>
                <a:gd name="T11" fmla="*/ 135 h 135"/>
                <a:gd name="T12" fmla="*/ 24 w 52"/>
                <a:gd name="T13" fmla="*/ 56 h 135"/>
                <a:gd name="T14" fmla="*/ 7 w 52"/>
                <a:gd name="T15" fmla="*/ 1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3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2051" name="Group 9"/>
          <p:cNvGrpSpPr>
            <a:grpSpLocks/>
          </p:cNvGrpSpPr>
          <p:nvPr/>
        </p:nvGrpSpPr>
        <p:grpSpPr bwMode="auto">
          <a:xfrm>
            <a:off x="20203" y="-643"/>
            <a:ext cx="1767837" cy="6854139"/>
            <a:chOff x="6627813" y="194833"/>
            <a:chExt cx="1952625" cy="5678918"/>
          </a:xfrm>
        </p:grpSpPr>
        <p:sp>
          <p:nvSpPr>
            <p:cNvPr id="2058" name="Freeform 27"/>
            <p:cNvSpPr>
              <a:spLocks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T0" fmla="*/ 7 w 103"/>
                <a:gd name="T1" fmla="*/ 210 h 920"/>
                <a:gd name="T2" fmla="*/ 26 w 103"/>
                <a:gd name="T3" fmla="*/ 445 h 920"/>
                <a:gd name="T4" fmla="*/ 57 w 103"/>
                <a:gd name="T5" fmla="*/ 679 h 920"/>
                <a:gd name="T6" fmla="*/ 101 w 103"/>
                <a:gd name="T7" fmla="*/ 911 h 920"/>
                <a:gd name="T8" fmla="*/ 103 w 103"/>
                <a:gd name="T9" fmla="*/ 920 h 920"/>
                <a:gd name="T10" fmla="*/ 99 w 103"/>
                <a:gd name="T11" fmla="*/ 874 h 920"/>
                <a:gd name="T12" fmla="*/ 99 w 103"/>
                <a:gd name="T13" fmla="*/ 866 h 920"/>
                <a:gd name="T14" fmla="*/ 63 w 103"/>
                <a:gd name="T15" fmla="*/ 678 h 920"/>
                <a:gd name="T16" fmla="*/ 30 w 103"/>
                <a:gd name="T17" fmla="*/ 444 h 920"/>
                <a:gd name="T18" fmla="*/ 9 w 103"/>
                <a:gd name="T19" fmla="*/ 209 h 920"/>
                <a:gd name="T20" fmla="*/ 3 w 103"/>
                <a:gd name="T21" fmla="*/ 92 h 920"/>
                <a:gd name="T22" fmla="*/ 1 w 103"/>
                <a:gd name="T23" fmla="*/ 0 h 920"/>
                <a:gd name="T24" fmla="*/ 0 w 103"/>
                <a:gd name="T25" fmla="*/ 0 h 920"/>
                <a:gd name="T26" fmla="*/ 1 w 103"/>
                <a:gd name="T27" fmla="*/ 92 h 920"/>
                <a:gd name="T28" fmla="*/ 7 w 103"/>
                <a:gd name="T29" fmla="*/ 210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3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59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53 w 88"/>
                <a:gd name="T1" fmla="*/ 229 h 330"/>
                <a:gd name="T2" fmla="*/ 88 w 88"/>
                <a:gd name="T3" fmla="*/ 330 h 330"/>
                <a:gd name="T4" fmla="*/ 88 w 88"/>
                <a:gd name="T5" fmla="*/ 308 h 330"/>
                <a:gd name="T6" fmla="*/ 88 w 88"/>
                <a:gd name="T7" fmla="*/ 304 h 330"/>
                <a:gd name="T8" fmla="*/ 62 w 88"/>
                <a:gd name="T9" fmla="*/ 226 h 330"/>
                <a:gd name="T10" fmla="*/ 0 w 88"/>
                <a:gd name="T11" fmla="*/ 0 h 330"/>
                <a:gd name="T12" fmla="*/ 7 w 88"/>
                <a:gd name="T13" fmla="*/ 63 h 330"/>
                <a:gd name="T14" fmla="*/ 53 w 88"/>
                <a:gd name="T15" fmla="*/ 229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3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60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6 w 90"/>
                <a:gd name="T1" fmla="*/ 15 h 207"/>
                <a:gd name="T2" fmla="*/ 0 w 90"/>
                <a:gd name="T3" fmla="*/ 0 h 207"/>
                <a:gd name="T4" fmla="*/ 1 w 90"/>
                <a:gd name="T5" fmla="*/ 29 h 207"/>
                <a:gd name="T6" fmla="*/ 42 w 90"/>
                <a:gd name="T7" fmla="*/ 127 h 207"/>
                <a:gd name="T8" fmla="*/ 80 w 90"/>
                <a:gd name="T9" fmla="*/ 207 h 207"/>
                <a:gd name="T10" fmla="*/ 90 w 90"/>
                <a:gd name="T11" fmla="*/ 207 h 207"/>
                <a:gd name="T12" fmla="*/ 50 w 90"/>
                <a:gd name="T13" fmla="*/ 123 h 207"/>
                <a:gd name="T14" fmla="*/ 6 w 90"/>
                <a:gd name="T15" fmla="*/ 1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3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61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101 w 115"/>
                <a:gd name="T1" fmla="*/ 409 h 467"/>
                <a:gd name="T2" fmla="*/ 78 w 115"/>
                <a:gd name="T3" fmla="*/ 344 h 467"/>
                <a:gd name="T4" fmla="*/ 29 w 115"/>
                <a:gd name="T5" fmla="*/ 151 h 467"/>
                <a:gd name="T6" fmla="*/ 13 w 115"/>
                <a:gd name="T7" fmla="*/ 53 h 467"/>
                <a:gd name="T8" fmla="*/ 0 w 115"/>
                <a:gd name="T9" fmla="*/ 0 h 467"/>
                <a:gd name="T10" fmla="*/ 21 w 115"/>
                <a:gd name="T11" fmla="*/ 152 h 467"/>
                <a:gd name="T12" fmla="*/ 69 w 115"/>
                <a:gd name="T13" fmla="*/ 347 h 467"/>
                <a:gd name="T14" fmla="*/ 103 w 115"/>
                <a:gd name="T15" fmla="*/ 441 h 467"/>
                <a:gd name="T16" fmla="*/ 115 w 115"/>
                <a:gd name="T17" fmla="*/ 467 h 467"/>
                <a:gd name="T18" fmla="*/ 112 w 115"/>
                <a:gd name="T19" fmla="*/ 458 h 467"/>
                <a:gd name="T20" fmla="*/ 101 w 115"/>
                <a:gd name="T21" fmla="*/ 40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3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62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17 w 36"/>
                <a:gd name="T1" fmla="*/ 633 h 633"/>
                <a:gd name="T2" fmla="*/ 13 w 36"/>
                <a:gd name="T3" fmla="*/ 597 h 633"/>
                <a:gd name="T4" fmla="*/ 5 w 36"/>
                <a:gd name="T5" fmla="*/ 398 h 633"/>
                <a:gd name="T6" fmla="*/ 13 w 36"/>
                <a:gd name="T7" fmla="*/ 198 h 633"/>
                <a:gd name="T8" fmla="*/ 22 w 36"/>
                <a:gd name="T9" fmla="*/ 99 h 633"/>
                <a:gd name="T10" fmla="*/ 36 w 36"/>
                <a:gd name="T11" fmla="*/ 0 h 633"/>
                <a:gd name="T12" fmla="*/ 35 w 36"/>
                <a:gd name="T13" fmla="*/ 0 h 633"/>
                <a:gd name="T14" fmla="*/ 20 w 36"/>
                <a:gd name="T15" fmla="*/ 99 h 633"/>
                <a:gd name="T16" fmla="*/ 10 w 36"/>
                <a:gd name="T17" fmla="*/ 198 h 633"/>
                <a:gd name="T18" fmla="*/ 1 w 36"/>
                <a:gd name="T19" fmla="*/ 398 h 633"/>
                <a:gd name="T20" fmla="*/ 7 w 36"/>
                <a:gd name="T21" fmla="*/ 589 h 633"/>
                <a:gd name="T22" fmla="*/ 16 w 36"/>
                <a:gd name="T23" fmla="*/ 632 h 633"/>
                <a:gd name="T24" fmla="*/ 17 w 36"/>
                <a:gd name="T25" fmla="*/ 6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3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63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2 w 28"/>
                <a:gd name="T1" fmla="*/ 59 h 59"/>
                <a:gd name="T2" fmla="*/ 28 w 28"/>
                <a:gd name="T3" fmla="*/ 59 h 59"/>
                <a:gd name="T4" fmla="*/ 0 w 28"/>
                <a:gd name="T5" fmla="*/ 0 h 59"/>
                <a:gd name="T6" fmla="*/ 22 w 28"/>
                <a:gd name="T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3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64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4 w 17"/>
                <a:gd name="T1" fmla="*/ 54 h 107"/>
                <a:gd name="T2" fmla="*/ 17 w 17"/>
                <a:gd name="T3" fmla="*/ 107 h 107"/>
                <a:gd name="T4" fmla="*/ 10 w 17"/>
                <a:gd name="T5" fmla="*/ 44 h 107"/>
                <a:gd name="T6" fmla="*/ 9 w 17"/>
                <a:gd name="T7" fmla="*/ 43 h 107"/>
                <a:gd name="T8" fmla="*/ 0 w 17"/>
                <a:gd name="T9" fmla="*/ 0 h 107"/>
                <a:gd name="T10" fmla="*/ 0 w 17"/>
                <a:gd name="T11" fmla="*/ 8 h 107"/>
                <a:gd name="T12" fmla="*/ 4 w 17"/>
                <a:gd name="T13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3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65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8 w 294"/>
                <a:gd name="T1" fmla="*/ 553 h 568"/>
                <a:gd name="T2" fmla="*/ 35 w 294"/>
                <a:gd name="T3" fmla="*/ 397 h 568"/>
                <a:gd name="T4" fmla="*/ 99 w 294"/>
                <a:gd name="T5" fmla="*/ 252 h 568"/>
                <a:gd name="T6" fmla="*/ 187 w 294"/>
                <a:gd name="T7" fmla="*/ 119 h 568"/>
                <a:gd name="T8" fmla="*/ 238 w 294"/>
                <a:gd name="T9" fmla="*/ 58 h 568"/>
                <a:gd name="T10" fmla="*/ 265 w 294"/>
                <a:gd name="T11" fmla="*/ 28 h 568"/>
                <a:gd name="T12" fmla="*/ 294 w 294"/>
                <a:gd name="T13" fmla="*/ 0 h 568"/>
                <a:gd name="T14" fmla="*/ 293 w 294"/>
                <a:gd name="T15" fmla="*/ 0 h 568"/>
                <a:gd name="T16" fmla="*/ 264 w 294"/>
                <a:gd name="T17" fmla="*/ 27 h 568"/>
                <a:gd name="T18" fmla="*/ 237 w 294"/>
                <a:gd name="T19" fmla="*/ 56 h 568"/>
                <a:gd name="T20" fmla="*/ 185 w 294"/>
                <a:gd name="T21" fmla="*/ 117 h 568"/>
                <a:gd name="T22" fmla="*/ 95 w 294"/>
                <a:gd name="T23" fmla="*/ 249 h 568"/>
                <a:gd name="T24" fmla="*/ 30 w 294"/>
                <a:gd name="T25" fmla="*/ 396 h 568"/>
                <a:gd name="T26" fmla="*/ 0 w 294"/>
                <a:gd name="T27" fmla="*/ 549 h 568"/>
                <a:gd name="T28" fmla="*/ 7 w 294"/>
                <a:gd name="T29" fmla="*/ 568 h 568"/>
                <a:gd name="T30" fmla="*/ 8 w 294"/>
                <a:gd name="T31" fmla="*/ 553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3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66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19 w 25"/>
                <a:gd name="T3" fmla="*/ 53 h 53"/>
                <a:gd name="T4" fmla="*/ 25 w 25"/>
                <a:gd name="T5" fmla="*/ 53 h 53"/>
                <a:gd name="T6" fmla="*/ 0 w 25"/>
                <a:gd name="T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3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67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7 w 29"/>
                <a:gd name="T3" fmla="*/ 89 h 141"/>
                <a:gd name="T4" fmla="*/ 18 w 29"/>
                <a:gd name="T5" fmla="*/ 117 h 141"/>
                <a:gd name="T6" fmla="*/ 29 w 29"/>
                <a:gd name="T7" fmla="*/ 141 h 141"/>
                <a:gd name="T8" fmla="*/ 27 w 29"/>
                <a:gd name="T9" fmla="*/ 135 h 141"/>
                <a:gd name="T10" fmla="*/ 8 w 29"/>
                <a:gd name="T11" fmla="*/ 22 h 141"/>
                <a:gd name="T12" fmla="*/ 4 w 29"/>
                <a:gd name="T13" fmla="*/ 11 h 141"/>
                <a:gd name="T14" fmla="*/ 0 w 29"/>
                <a:gd name="T1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3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68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6 h 48"/>
                <a:gd name="T2" fmla="*/ 4 w 8"/>
                <a:gd name="T3" fmla="*/ 37 h 48"/>
                <a:gd name="T4" fmla="*/ 8 w 8"/>
                <a:gd name="T5" fmla="*/ 48 h 48"/>
                <a:gd name="T6" fmla="*/ 7 w 8"/>
                <a:gd name="T7" fmla="*/ 19 h 48"/>
                <a:gd name="T8" fmla="*/ 0 w 8"/>
                <a:gd name="T9" fmla="*/ 0 h 48"/>
                <a:gd name="T10" fmla="*/ 0 w 8"/>
                <a:gd name="T11" fmla="*/ 4 h 48"/>
                <a:gd name="T12" fmla="*/ 0 w 8"/>
                <a:gd name="T13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3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69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11 w 44"/>
                <a:gd name="T1" fmla="*/ 28 h 111"/>
                <a:gd name="T2" fmla="*/ 0 w 44"/>
                <a:gd name="T3" fmla="*/ 0 h 111"/>
                <a:gd name="T4" fmla="*/ 11 w 44"/>
                <a:gd name="T5" fmla="*/ 49 h 111"/>
                <a:gd name="T6" fmla="*/ 14 w 44"/>
                <a:gd name="T7" fmla="*/ 58 h 111"/>
                <a:gd name="T8" fmla="*/ 39 w 44"/>
                <a:gd name="T9" fmla="*/ 111 h 111"/>
                <a:gd name="T10" fmla="*/ 44 w 44"/>
                <a:gd name="T11" fmla="*/ 111 h 111"/>
                <a:gd name="T12" fmla="*/ 22 w 44"/>
                <a:gd name="T13" fmla="*/ 52 h 111"/>
                <a:gd name="T14" fmla="*/ 11 w 44"/>
                <a:gd name="T15" fmla="*/ 2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3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" y="0"/>
            <a:ext cx="13714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903" y="624274"/>
            <a:ext cx="6683400" cy="1280726"/>
          </a:xfrm>
          <a:prstGeom prst="rect">
            <a:avLst/>
          </a:prstGeom>
        </p:spPr>
        <p:txBody>
          <a:bodyPr vert="horz" lIns="30584" tIns="15292" rIns="30584" bIns="15292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086" y="2133471"/>
            <a:ext cx="6686218" cy="3886586"/>
          </a:xfrm>
          <a:prstGeom prst="rect">
            <a:avLst/>
          </a:prstGeom>
        </p:spPr>
        <p:txBody>
          <a:bodyPr vert="horz" lIns="30584" tIns="15292" rIns="30584" bIns="1529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157" y="6130798"/>
            <a:ext cx="859965" cy="370059"/>
          </a:xfrm>
          <a:prstGeom prst="rect">
            <a:avLst/>
          </a:prstGeom>
        </p:spPr>
        <p:txBody>
          <a:bodyPr vert="horz" lIns="30584" tIns="15292" rIns="30584" bIns="15292" rtlCol="0" anchor="ctr"/>
          <a:lstStyle>
            <a:lvl1pPr algn="r" eaLnBrk="1" hangingPunct="1">
              <a:defRPr sz="70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defRPr>
            </a:lvl1pPr>
          </a:lstStyle>
          <a:p>
            <a:pPr defTabSz="914136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112" y="6135945"/>
            <a:ext cx="5714941" cy="364911"/>
          </a:xfrm>
          <a:prstGeom prst="rect">
            <a:avLst/>
          </a:prstGeom>
        </p:spPr>
        <p:txBody>
          <a:bodyPr vert="horz" lIns="30584" tIns="15292" rIns="30584" bIns="15292" rtlCol="0" anchor="ctr"/>
          <a:lstStyle>
            <a:lvl1pPr algn="l" eaLnBrk="1" hangingPunct="1">
              <a:defRPr sz="70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defRPr>
            </a:lvl1pPr>
          </a:lstStyle>
          <a:p>
            <a:pPr defTabSz="914136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754" y="787744"/>
            <a:ext cx="584739" cy="364911"/>
          </a:xfrm>
          <a:prstGeom prst="rect">
            <a:avLst/>
          </a:prstGeom>
        </p:spPr>
        <p:txBody>
          <a:bodyPr vert="horz" wrap="square" lIns="30584" tIns="15292" rIns="30584" bIns="15292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000000"/>
                </a:solidFill>
                <a:cs typeface="Arial" charset="0"/>
              </a:defRPr>
            </a:lvl1pPr>
          </a:lstStyle>
          <a:p>
            <a:pPr defTabSz="914136" fontAlgn="base">
              <a:spcBef>
                <a:spcPct val="0"/>
              </a:spcBef>
              <a:spcAft>
                <a:spcPct val="0"/>
              </a:spcAft>
            </a:pPr>
            <a:fld id="{DB97B9D5-FD16-4376-BC6A-D1D5C5AF5004}" type="slidenum">
              <a:rPr lang="en-US" smtClean="0">
                <a:latin typeface="Arial" charset="0"/>
              </a:rPr>
              <a:pPr defTabSz="91413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857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216" r:id="rId2"/>
    <p:sldLayoutId id="2147484217" r:id="rId3"/>
    <p:sldLayoutId id="2147484218" r:id="rId4"/>
    <p:sldLayoutId id="2147484219" r:id="rId5"/>
    <p:sldLayoutId id="2147484220" r:id="rId6"/>
    <p:sldLayoutId id="2147484221" r:id="rId7"/>
    <p:sldLayoutId id="2147484222" r:id="rId8"/>
    <p:sldLayoutId id="2147484223" r:id="rId9"/>
    <p:sldLayoutId id="2147484224" r:id="rId10"/>
    <p:sldLayoutId id="2147484225" r:id="rId11"/>
    <p:sldLayoutId id="2147484226" r:id="rId12"/>
    <p:sldLayoutId id="2147484227" r:id="rId13"/>
    <p:sldLayoutId id="2147484228" r:id="rId14"/>
    <p:sldLayoutId id="2147484229" r:id="rId15"/>
    <p:sldLayoutId id="2147484230" r:id="rId16"/>
    <p:sldLayoutId id="2147484231" r:id="rId17"/>
  </p:sldLayoutIdLst>
  <p:txStyles>
    <p:titleStyle>
      <a:lvl1pPr algn="l" defTabSz="377028" rtl="0" fontAlgn="base">
        <a:spcBef>
          <a:spcPct val="0"/>
        </a:spcBef>
        <a:spcAft>
          <a:spcPct val="0"/>
        </a:spcAft>
        <a:defRPr sz="29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377028" rtl="0" fontAlgn="base">
        <a:spcBef>
          <a:spcPct val="0"/>
        </a:spcBef>
        <a:spcAft>
          <a:spcPct val="0"/>
        </a:spcAft>
        <a:defRPr sz="2900">
          <a:solidFill>
            <a:srgbClr val="262626"/>
          </a:solidFill>
          <a:latin typeface="Century Gothic" pitchFamily="34" charset="0"/>
        </a:defRPr>
      </a:lvl2pPr>
      <a:lvl3pPr algn="l" defTabSz="377028" rtl="0" fontAlgn="base">
        <a:spcBef>
          <a:spcPct val="0"/>
        </a:spcBef>
        <a:spcAft>
          <a:spcPct val="0"/>
        </a:spcAft>
        <a:defRPr sz="2900">
          <a:solidFill>
            <a:srgbClr val="262626"/>
          </a:solidFill>
          <a:latin typeface="Century Gothic" pitchFamily="34" charset="0"/>
        </a:defRPr>
      </a:lvl3pPr>
      <a:lvl4pPr algn="l" defTabSz="377028" rtl="0" fontAlgn="base">
        <a:spcBef>
          <a:spcPct val="0"/>
        </a:spcBef>
        <a:spcAft>
          <a:spcPct val="0"/>
        </a:spcAft>
        <a:defRPr sz="2900">
          <a:solidFill>
            <a:srgbClr val="262626"/>
          </a:solidFill>
          <a:latin typeface="Century Gothic" pitchFamily="34" charset="0"/>
        </a:defRPr>
      </a:lvl4pPr>
      <a:lvl5pPr algn="l" defTabSz="377028" rtl="0" fontAlgn="base">
        <a:spcBef>
          <a:spcPct val="0"/>
        </a:spcBef>
        <a:spcAft>
          <a:spcPct val="0"/>
        </a:spcAft>
        <a:defRPr sz="2900">
          <a:solidFill>
            <a:srgbClr val="262626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2505" indent="-282505" algn="l" defTabSz="377028" rtl="0" fontAlgn="base">
        <a:spcBef>
          <a:spcPts val="824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500" kern="1200">
          <a:solidFill>
            <a:srgbClr val="404040"/>
          </a:solidFill>
          <a:latin typeface="+mn-lt"/>
          <a:ea typeface="+mn-ea"/>
          <a:cs typeface="+mn-cs"/>
        </a:defRPr>
      </a:lvl1pPr>
      <a:lvl2pPr marL="612805" indent="-235777" algn="l" defTabSz="377028" rtl="0" fontAlgn="base">
        <a:spcBef>
          <a:spcPts val="824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300" kern="1200">
          <a:solidFill>
            <a:srgbClr val="404040"/>
          </a:solidFill>
          <a:latin typeface="+mn-lt"/>
          <a:ea typeface="+mn-ea"/>
          <a:cs typeface="+mn-cs"/>
        </a:defRPr>
      </a:lvl2pPr>
      <a:lvl3pPr marL="943101" indent="-188514" algn="l" defTabSz="377028" rtl="0" fontAlgn="base">
        <a:spcBef>
          <a:spcPts val="824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100" kern="1200">
          <a:solidFill>
            <a:srgbClr val="404040"/>
          </a:solidFill>
          <a:latin typeface="+mn-lt"/>
          <a:ea typeface="+mn-ea"/>
          <a:cs typeface="+mn-cs"/>
        </a:defRPr>
      </a:lvl3pPr>
      <a:lvl4pPr marL="1320129" indent="-188514" algn="l" defTabSz="377028" rtl="0" fontAlgn="base">
        <a:spcBef>
          <a:spcPts val="824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000" kern="1200">
          <a:solidFill>
            <a:srgbClr val="404040"/>
          </a:solidFill>
          <a:latin typeface="+mn-lt"/>
          <a:ea typeface="+mn-ea"/>
          <a:cs typeface="+mn-cs"/>
        </a:defRPr>
      </a:lvl4pPr>
      <a:lvl5pPr marL="1697157" indent="-188514" algn="l" defTabSz="377028" rtl="0" fontAlgn="base">
        <a:spcBef>
          <a:spcPts val="824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000" kern="1200">
          <a:solidFill>
            <a:srgbClr val="404040"/>
          </a:solidFill>
          <a:latin typeface="+mn-lt"/>
          <a:ea typeface="+mn-ea"/>
          <a:cs typeface="+mn-cs"/>
        </a:defRPr>
      </a:lvl5pPr>
      <a:lvl6pPr marL="2074850" indent="-188623" algn="l" defTabSz="377246" rtl="0" eaLnBrk="1" latinLnBrk="0" hangingPunct="1">
        <a:spcBef>
          <a:spcPts val="825"/>
        </a:spcBef>
        <a:spcAft>
          <a:spcPts val="0"/>
        </a:spcAft>
        <a:buClr>
          <a:schemeClr val="accent1"/>
        </a:buClr>
        <a:buFont typeface="Wingdings 3" charset="2"/>
        <a:buChar char="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452094" indent="-188623" algn="l" defTabSz="377246" rtl="0" eaLnBrk="1" latinLnBrk="0" hangingPunct="1">
        <a:spcBef>
          <a:spcPts val="825"/>
        </a:spcBef>
        <a:spcAft>
          <a:spcPts val="0"/>
        </a:spcAft>
        <a:buClr>
          <a:schemeClr val="accent1"/>
        </a:buClr>
        <a:buFont typeface="Wingdings 3" charset="2"/>
        <a:buChar char="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829337" indent="-188623" algn="l" defTabSz="377246" rtl="0" eaLnBrk="1" latinLnBrk="0" hangingPunct="1">
        <a:spcBef>
          <a:spcPts val="825"/>
        </a:spcBef>
        <a:spcAft>
          <a:spcPts val="0"/>
        </a:spcAft>
        <a:buClr>
          <a:schemeClr val="accent1"/>
        </a:buClr>
        <a:buFont typeface="Wingdings 3" charset="2"/>
        <a:buChar char="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206583" indent="-188623" algn="l" defTabSz="377246" rtl="0" eaLnBrk="1" latinLnBrk="0" hangingPunct="1">
        <a:spcBef>
          <a:spcPts val="825"/>
        </a:spcBef>
        <a:spcAft>
          <a:spcPts val="0"/>
        </a:spcAft>
        <a:buClr>
          <a:schemeClr val="accent1"/>
        </a:buClr>
        <a:buFont typeface="Wingdings 3" charset="2"/>
        <a:buChar char="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724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7246" algn="l" defTabSz="37724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4491" algn="l" defTabSz="37724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1737" algn="l" defTabSz="37724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08982" algn="l" defTabSz="37724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228" algn="l" defTabSz="37724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63472" algn="l" defTabSz="37724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40714" algn="l" defTabSz="37724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17959" algn="l" defTabSz="37724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2"/>
          <p:cNvGrpSpPr>
            <a:grpSpLocks/>
          </p:cNvGrpSpPr>
          <p:nvPr/>
        </p:nvGrpSpPr>
        <p:grpSpPr bwMode="auto">
          <a:xfrm>
            <a:off x="0" y="228478"/>
            <a:ext cx="2138406" cy="6638539"/>
            <a:chOff x="2487613" y="285750"/>
            <a:chExt cx="2428875" cy="5654676"/>
          </a:xfrm>
        </p:grpSpPr>
        <p:sp>
          <p:nvSpPr>
            <p:cNvPr id="2070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2 w 22"/>
                <a:gd name="T1" fmla="*/ 136 h 136"/>
                <a:gd name="T2" fmla="*/ 17 w 22"/>
                <a:gd name="T3" fmla="*/ 80 h 136"/>
                <a:gd name="T4" fmla="*/ 0 w 22"/>
                <a:gd name="T5" fmla="*/ 0 h 136"/>
                <a:gd name="T6" fmla="*/ 0 w 22"/>
                <a:gd name="T7" fmla="*/ 35 h 136"/>
                <a:gd name="T8" fmla="*/ 20 w 22"/>
                <a:gd name="T9" fmla="*/ 124 h 136"/>
                <a:gd name="T10" fmla="*/ 22 w 22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71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86 w 140"/>
                <a:gd name="T1" fmla="*/ 350 h 504"/>
                <a:gd name="T2" fmla="*/ 139 w 140"/>
                <a:gd name="T3" fmla="*/ 504 h 504"/>
                <a:gd name="T4" fmla="*/ 140 w 140"/>
                <a:gd name="T5" fmla="*/ 478 h 504"/>
                <a:gd name="T6" fmla="*/ 95 w 140"/>
                <a:gd name="T7" fmla="*/ 347 h 504"/>
                <a:gd name="T8" fmla="*/ 0 w 140"/>
                <a:gd name="T9" fmla="*/ 0 h 504"/>
                <a:gd name="T10" fmla="*/ 6 w 140"/>
                <a:gd name="T11" fmla="*/ 61 h 504"/>
                <a:gd name="T12" fmla="*/ 86 w 140"/>
                <a:gd name="T13" fmla="*/ 35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72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8 w 132"/>
                <a:gd name="T1" fmla="*/ 22 h 308"/>
                <a:gd name="T2" fmla="*/ 0 w 132"/>
                <a:gd name="T3" fmla="*/ 0 h 308"/>
                <a:gd name="T4" fmla="*/ 0 w 132"/>
                <a:gd name="T5" fmla="*/ 29 h 308"/>
                <a:gd name="T6" fmla="*/ 68 w 132"/>
                <a:gd name="T7" fmla="*/ 194 h 308"/>
                <a:gd name="T8" fmla="*/ 123 w 132"/>
                <a:gd name="T9" fmla="*/ 308 h 308"/>
                <a:gd name="T10" fmla="*/ 132 w 132"/>
                <a:gd name="T11" fmla="*/ 308 h 308"/>
                <a:gd name="T12" fmla="*/ 77 w 132"/>
                <a:gd name="T13" fmla="*/ 190 h 308"/>
                <a:gd name="T14" fmla="*/ 8 w 132"/>
                <a:gd name="T15" fmla="*/ 2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73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8 w 37"/>
                <a:gd name="T1" fmla="*/ 79 h 79"/>
                <a:gd name="T2" fmla="*/ 37 w 37"/>
                <a:gd name="T3" fmla="*/ 79 h 79"/>
                <a:gd name="T4" fmla="*/ 0 w 37"/>
                <a:gd name="T5" fmla="*/ 0 h 79"/>
                <a:gd name="T6" fmla="*/ 28 w 37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74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162 w 178"/>
                <a:gd name="T1" fmla="*/ 660 h 722"/>
                <a:gd name="T2" fmla="*/ 116 w 178"/>
                <a:gd name="T3" fmla="*/ 534 h 722"/>
                <a:gd name="T4" fmla="*/ 40 w 178"/>
                <a:gd name="T5" fmla="*/ 236 h 722"/>
                <a:gd name="T6" fmla="*/ 12 w 178"/>
                <a:gd name="T7" fmla="*/ 51 h 722"/>
                <a:gd name="T8" fmla="*/ 0 w 178"/>
                <a:gd name="T9" fmla="*/ 0 h 722"/>
                <a:gd name="T10" fmla="*/ 33 w 178"/>
                <a:gd name="T11" fmla="*/ 237 h 722"/>
                <a:gd name="T12" fmla="*/ 107 w 178"/>
                <a:gd name="T13" fmla="*/ 537 h 722"/>
                <a:gd name="T14" fmla="*/ 160 w 178"/>
                <a:gd name="T15" fmla="*/ 681 h 722"/>
                <a:gd name="T16" fmla="*/ 178 w 178"/>
                <a:gd name="T17" fmla="*/ 722 h 722"/>
                <a:gd name="T18" fmla="*/ 174 w 178"/>
                <a:gd name="T19" fmla="*/ 708 h 722"/>
                <a:gd name="T20" fmla="*/ 162 w 178"/>
                <a:gd name="T21" fmla="*/ 660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75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11 w 23"/>
                <a:gd name="T1" fmla="*/ 577 h 635"/>
                <a:gd name="T2" fmla="*/ 12 w 23"/>
                <a:gd name="T3" fmla="*/ 589 h 635"/>
                <a:gd name="T4" fmla="*/ 22 w 23"/>
                <a:gd name="T5" fmla="*/ 632 h 635"/>
                <a:gd name="T6" fmla="*/ 23 w 23"/>
                <a:gd name="T7" fmla="*/ 635 h 635"/>
                <a:gd name="T8" fmla="*/ 17 w 23"/>
                <a:gd name="T9" fmla="*/ 576 h 635"/>
                <a:gd name="T10" fmla="*/ 5 w 23"/>
                <a:gd name="T11" fmla="*/ 269 h 635"/>
                <a:gd name="T12" fmla="*/ 15 w 23"/>
                <a:gd name="T13" fmla="*/ 0 h 635"/>
                <a:gd name="T14" fmla="*/ 12 w 23"/>
                <a:gd name="T15" fmla="*/ 0 h 635"/>
                <a:gd name="T16" fmla="*/ 1 w 23"/>
                <a:gd name="T17" fmla="*/ 269 h 635"/>
                <a:gd name="T18" fmla="*/ 11 w 23"/>
                <a:gd name="T19" fmla="*/ 577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76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5 w 17"/>
                <a:gd name="T3" fmla="*/ 56 h 107"/>
                <a:gd name="T4" fmla="*/ 17 w 17"/>
                <a:gd name="T5" fmla="*/ 107 h 107"/>
                <a:gd name="T6" fmla="*/ 11 w 17"/>
                <a:gd name="T7" fmla="*/ 46 h 107"/>
                <a:gd name="T8" fmla="*/ 10 w 17"/>
                <a:gd name="T9" fmla="*/ 43 h 107"/>
                <a:gd name="T10" fmla="*/ 0 w 17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77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5 w 41"/>
                <a:gd name="T3" fmla="*/ 93 h 222"/>
                <a:gd name="T4" fmla="*/ 17 w 41"/>
                <a:gd name="T5" fmla="*/ 166 h 222"/>
                <a:gd name="T6" fmla="*/ 24 w 41"/>
                <a:gd name="T7" fmla="*/ 184 h 222"/>
                <a:gd name="T8" fmla="*/ 41 w 41"/>
                <a:gd name="T9" fmla="*/ 222 h 222"/>
                <a:gd name="T10" fmla="*/ 38 w 41"/>
                <a:gd name="T11" fmla="*/ 212 h 222"/>
                <a:gd name="T12" fmla="*/ 13 w 41"/>
                <a:gd name="T13" fmla="*/ 92 h 222"/>
                <a:gd name="T14" fmla="*/ 8 w 41"/>
                <a:gd name="T15" fmla="*/ 22 h 222"/>
                <a:gd name="T16" fmla="*/ 7 w 41"/>
                <a:gd name="T17" fmla="*/ 18 h 222"/>
                <a:gd name="T18" fmla="*/ 0 w 41"/>
                <a:gd name="T19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78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7 w 450"/>
                <a:gd name="T1" fmla="*/ 854 h 878"/>
                <a:gd name="T2" fmla="*/ 50 w 450"/>
                <a:gd name="T3" fmla="*/ 613 h 878"/>
                <a:gd name="T4" fmla="*/ 149 w 450"/>
                <a:gd name="T5" fmla="*/ 388 h 878"/>
                <a:gd name="T6" fmla="*/ 285 w 450"/>
                <a:gd name="T7" fmla="*/ 183 h 878"/>
                <a:gd name="T8" fmla="*/ 364 w 450"/>
                <a:gd name="T9" fmla="*/ 89 h 878"/>
                <a:gd name="T10" fmla="*/ 406 w 450"/>
                <a:gd name="T11" fmla="*/ 44 h 878"/>
                <a:gd name="T12" fmla="*/ 450 w 450"/>
                <a:gd name="T13" fmla="*/ 1 h 878"/>
                <a:gd name="T14" fmla="*/ 450 w 450"/>
                <a:gd name="T15" fmla="*/ 0 h 878"/>
                <a:gd name="T16" fmla="*/ 405 w 450"/>
                <a:gd name="T17" fmla="*/ 43 h 878"/>
                <a:gd name="T18" fmla="*/ 363 w 450"/>
                <a:gd name="T19" fmla="*/ 88 h 878"/>
                <a:gd name="T20" fmla="*/ 283 w 450"/>
                <a:gd name="T21" fmla="*/ 181 h 878"/>
                <a:gd name="T22" fmla="*/ 145 w 450"/>
                <a:gd name="T23" fmla="*/ 386 h 878"/>
                <a:gd name="T24" fmla="*/ 45 w 450"/>
                <a:gd name="T25" fmla="*/ 611 h 878"/>
                <a:gd name="T26" fmla="*/ 0 w 450"/>
                <a:gd name="T27" fmla="*/ 854 h 878"/>
                <a:gd name="T28" fmla="*/ 0 w 450"/>
                <a:gd name="T29" fmla="*/ 859 h 878"/>
                <a:gd name="T30" fmla="*/ 7 w 450"/>
                <a:gd name="T31" fmla="*/ 878 h 878"/>
                <a:gd name="T32" fmla="*/ 7 w 450"/>
                <a:gd name="T33" fmla="*/ 854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79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6 w 35"/>
                <a:gd name="T3" fmla="*/ 73 h 73"/>
                <a:gd name="T4" fmla="*/ 35 w 35"/>
                <a:gd name="T5" fmla="*/ 73 h 73"/>
                <a:gd name="T6" fmla="*/ 0 w 35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80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7 w 8"/>
                <a:gd name="T1" fmla="*/ 44 h 48"/>
                <a:gd name="T2" fmla="*/ 8 w 8"/>
                <a:gd name="T3" fmla="*/ 48 h 48"/>
                <a:gd name="T4" fmla="*/ 8 w 8"/>
                <a:gd name="T5" fmla="*/ 19 h 48"/>
                <a:gd name="T6" fmla="*/ 1 w 8"/>
                <a:gd name="T7" fmla="*/ 0 h 48"/>
                <a:gd name="T8" fmla="*/ 0 w 8"/>
                <a:gd name="T9" fmla="*/ 26 h 48"/>
                <a:gd name="T10" fmla="*/ 7 w 8"/>
                <a:gd name="T1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81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7 w 52"/>
                <a:gd name="T1" fmla="*/ 18 h 135"/>
                <a:gd name="T2" fmla="*/ 0 w 52"/>
                <a:gd name="T3" fmla="*/ 0 h 135"/>
                <a:gd name="T4" fmla="*/ 12 w 52"/>
                <a:gd name="T5" fmla="*/ 48 h 135"/>
                <a:gd name="T6" fmla="*/ 16 w 52"/>
                <a:gd name="T7" fmla="*/ 62 h 135"/>
                <a:gd name="T8" fmla="*/ 51 w 52"/>
                <a:gd name="T9" fmla="*/ 135 h 135"/>
                <a:gd name="T10" fmla="*/ 52 w 52"/>
                <a:gd name="T11" fmla="*/ 135 h 135"/>
                <a:gd name="T12" fmla="*/ 24 w 52"/>
                <a:gd name="T13" fmla="*/ 56 h 135"/>
                <a:gd name="T14" fmla="*/ 7 w 52"/>
                <a:gd name="T15" fmla="*/ 1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2051" name="Group 9"/>
          <p:cNvGrpSpPr>
            <a:grpSpLocks/>
          </p:cNvGrpSpPr>
          <p:nvPr/>
        </p:nvGrpSpPr>
        <p:grpSpPr bwMode="auto">
          <a:xfrm>
            <a:off x="20200" y="-643"/>
            <a:ext cx="1767837" cy="6854139"/>
            <a:chOff x="6627813" y="194833"/>
            <a:chExt cx="1952625" cy="5678918"/>
          </a:xfrm>
        </p:grpSpPr>
        <p:sp>
          <p:nvSpPr>
            <p:cNvPr id="2058" name="Freeform 27"/>
            <p:cNvSpPr>
              <a:spLocks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T0" fmla="*/ 7 w 103"/>
                <a:gd name="T1" fmla="*/ 210 h 920"/>
                <a:gd name="T2" fmla="*/ 26 w 103"/>
                <a:gd name="T3" fmla="*/ 445 h 920"/>
                <a:gd name="T4" fmla="*/ 57 w 103"/>
                <a:gd name="T5" fmla="*/ 679 h 920"/>
                <a:gd name="T6" fmla="*/ 101 w 103"/>
                <a:gd name="T7" fmla="*/ 911 h 920"/>
                <a:gd name="T8" fmla="*/ 103 w 103"/>
                <a:gd name="T9" fmla="*/ 920 h 920"/>
                <a:gd name="T10" fmla="*/ 99 w 103"/>
                <a:gd name="T11" fmla="*/ 874 h 920"/>
                <a:gd name="T12" fmla="*/ 99 w 103"/>
                <a:gd name="T13" fmla="*/ 866 h 920"/>
                <a:gd name="T14" fmla="*/ 63 w 103"/>
                <a:gd name="T15" fmla="*/ 678 h 920"/>
                <a:gd name="T16" fmla="*/ 30 w 103"/>
                <a:gd name="T17" fmla="*/ 444 h 920"/>
                <a:gd name="T18" fmla="*/ 9 w 103"/>
                <a:gd name="T19" fmla="*/ 209 h 920"/>
                <a:gd name="T20" fmla="*/ 3 w 103"/>
                <a:gd name="T21" fmla="*/ 92 h 920"/>
                <a:gd name="T22" fmla="*/ 1 w 103"/>
                <a:gd name="T23" fmla="*/ 0 h 920"/>
                <a:gd name="T24" fmla="*/ 0 w 103"/>
                <a:gd name="T25" fmla="*/ 0 h 920"/>
                <a:gd name="T26" fmla="*/ 1 w 103"/>
                <a:gd name="T27" fmla="*/ 92 h 920"/>
                <a:gd name="T28" fmla="*/ 7 w 103"/>
                <a:gd name="T29" fmla="*/ 210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59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53 w 88"/>
                <a:gd name="T1" fmla="*/ 229 h 330"/>
                <a:gd name="T2" fmla="*/ 88 w 88"/>
                <a:gd name="T3" fmla="*/ 330 h 330"/>
                <a:gd name="T4" fmla="*/ 88 w 88"/>
                <a:gd name="T5" fmla="*/ 308 h 330"/>
                <a:gd name="T6" fmla="*/ 88 w 88"/>
                <a:gd name="T7" fmla="*/ 304 h 330"/>
                <a:gd name="T8" fmla="*/ 62 w 88"/>
                <a:gd name="T9" fmla="*/ 226 h 330"/>
                <a:gd name="T10" fmla="*/ 0 w 88"/>
                <a:gd name="T11" fmla="*/ 0 h 330"/>
                <a:gd name="T12" fmla="*/ 7 w 88"/>
                <a:gd name="T13" fmla="*/ 63 h 330"/>
                <a:gd name="T14" fmla="*/ 53 w 88"/>
                <a:gd name="T15" fmla="*/ 229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60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6 w 90"/>
                <a:gd name="T1" fmla="*/ 15 h 207"/>
                <a:gd name="T2" fmla="*/ 0 w 90"/>
                <a:gd name="T3" fmla="*/ 0 h 207"/>
                <a:gd name="T4" fmla="*/ 1 w 90"/>
                <a:gd name="T5" fmla="*/ 29 h 207"/>
                <a:gd name="T6" fmla="*/ 42 w 90"/>
                <a:gd name="T7" fmla="*/ 127 h 207"/>
                <a:gd name="T8" fmla="*/ 80 w 90"/>
                <a:gd name="T9" fmla="*/ 207 h 207"/>
                <a:gd name="T10" fmla="*/ 90 w 90"/>
                <a:gd name="T11" fmla="*/ 207 h 207"/>
                <a:gd name="T12" fmla="*/ 50 w 90"/>
                <a:gd name="T13" fmla="*/ 123 h 207"/>
                <a:gd name="T14" fmla="*/ 6 w 90"/>
                <a:gd name="T15" fmla="*/ 1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61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101 w 115"/>
                <a:gd name="T1" fmla="*/ 409 h 467"/>
                <a:gd name="T2" fmla="*/ 78 w 115"/>
                <a:gd name="T3" fmla="*/ 344 h 467"/>
                <a:gd name="T4" fmla="*/ 29 w 115"/>
                <a:gd name="T5" fmla="*/ 151 h 467"/>
                <a:gd name="T6" fmla="*/ 13 w 115"/>
                <a:gd name="T7" fmla="*/ 53 h 467"/>
                <a:gd name="T8" fmla="*/ 0 w 115"/>
                <a:gd name="T9" fmla="*/ 0 h 467"/>
                <a:gd name="T10" fmla="*/ 21 w 115"/>
                <a:gd name="T11" fmla="*/ 152 h 467"/>
                <a:gd name="T12" fmla="*/ 69 w 115"/>
                <a:gd name="T13" fmla="*/ 347 h 467"/>
                <a:gd name="T14" fmla="*/ 103 w 115"/>
                <a:gd name="T15" fmla="*/ 441 h 467"/>
                <a:gd name="T16" fmla="*/ 115 w 115"/>
                <a:gd name="T17" fmla="*/ 467 h 467"/>
                <a:gd name="T18" fmla="*/ 112 w 115"/>
                <a:gd name="T19" fmla="*/ 458 h 467"/>
                <a:gd name="T20" fmla="*/ 101 w 115"/>
                <a:gd name="T21" fmla="*/ 40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62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17 w 36"/>
                <a:gd name="T1" fmla="*/ 633 h 633"/>
                <a:gd name="T2" fmla="*/ 13 w 36"/>
                <a:gd name="T3" fmla="*/ 597 h 633"/>
                <a:gd name="T4" fmla="*/ 5 w 36"/>
                <a:gd name="T5" fmla="*/ 398 h 633"/>
                <a:gd name="T6" fmla="*/ 13 w 36"/>
                <a:gd name="T7" fmla="*/ 198 h 633"/>
                <a:gd name="T8" fmla="*/ 22 w 36"/>
                <a:gd name="T9" fmla="*/ 99 h 633"/>
                <a:gd name="T10" fmla="*/ 36 w 36"/>
                <a:gd name="T11" fmla="*/ 0 h 633"/>
                <a:gd name="T12" fmla="*/ 35 w 36"/>
                <a:gd name="T13" fmla="*/ 0 h 633"/>
                <a:gd name="T14" fmla="*/ 20 w 36"/>
                <a:gd name="T15" fmla="*/ 99 h 633"/>
                <a:gd name="T16" fmla="*/ 10 w 36"/>
                <a:gd name="T17" fmla="*/ 198 h 633"/>
                <a:gd name="T18" fmla="*/ 1 w 36"/>
                <a:gd name="T19" fmla="*/ 398 h 633"/>
                <a:gd name="T20" fmla="*/ 7 w 36"/>
                <a:gd name="T21" fmla="*/ 589 h 633"/>
                <a:gd name="T22" fmla="*/ 16 w 36"/>
                <a:gd name="T23" fmla="*/ 632 h 633"/>
                <a:gd name="T24" fmla="*/ 17 w 36"/>
                <a:gd name="T25" fmla="*/ 6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63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2 w 28"/>
                <a:gd name="T1" fmla="*/ 59 h 59"/>
                <a:gd name="T2" fmla="*/ 28 w 28"/>
                <a:gd name="T3" fmla="*/ 59 h 59"/>
                <a:gd name="T4" fmla="*/ 0 w 28"/>
                <a:gd name="T5" fmla="*/ 0 h 59"/>
                <a:gd name="T6" fmla="*/ 22 w 28"/>
                <a:gd name="T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64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4 w 17"/>
                <a:gd name="T1" fmla="*/ 54 h 107"/>
                <a:gd name="T2" fmla="*/ 17 w 17"/>
                <a:gd name="T3" fmla="*/ 107 h 107"/>
                <a:gd name="T4" fmla="*/ 10 w 17"/>
                <a:gd name="T5" fmla="*/ 44 h 107"/>
                <a:gd name="T6" fmla="*/ 9 w 17"/>
                <a:gd name="T7" fmla="*/ 43 h 107"/>
                <a:gd name="T8" fmla="*/ 0 w 17"/>
                <a:gd name="T9" fmla="*/ 0 h 107"/>
                <a:gd name="T10" fmla="*/ 0 w 17"/>
                <a:gd name="T11" fmla="*/ 8 h 107"/>
                <a:gd name="T12" fmla="*/ 4 w 17"/>
                <a:gd name="T13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65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8 w 294"/>
                <a:gd name="T1" fmla="*/ 553 h 568"/>
                <a:gd name="T2" fmla="*/ 35 w 294"/>
                <a:gd name="T3" fmla="*/ 397 h 568"/>
                <a:gd name="T4" fmla="*/ 99 w 294"/>
                <a:gd name="T5" fmla="*/ 252 h 568"/>
                <a:gd name="T6" fmla="*/ 187 w 294"/>
                <a:gd name="T7" fmla="*/ 119 h 568"/>
                <a:gd name="T8" fmla="*/ 238 w 294"/>
                <a:gd name="T9" fmla="*/ 58 h 568"/>
                <a:gd name="T10" fmla="*/ 265 w 294"/>
                <a:gd name="T11" fmla="*/ 28 h 568"/>
                <a:gd name="T12" fmla="*/ 294 w 294"/>
                <a:gd name="T13" fmla="*/ 0 h 568"/>
                <a:gd name="T14" fmla="*/ 293 w 294"/>
                <a:gd name="T15" fmla="*/ 0 h 568"/>
                <a:gd name="T16" fmla="*/ 264 w 294"/>
                <a:gd name="T17" fmla="*/ 27 h 568"/>
                <a:gd name="T18" fmla="*/ 237 w 294"/>
                <a:gd name="T19" fmla="*/ 56 h 568"/>
                <a:gd name="T20" fmla="*/ 185 w 294"/>
                <a:gd name="T21" fmla="*/ 117 h 568"/>
                <a:gd name="T22" fmla="*/ 95 w 294"/>
                <a:gd name="T23" fmla="*/ 249 h 568"/>
                <a:gd name="T24" fmla="*/ 30 w 294"/>
                <a:gd name="T25" fmla="*/ 396 h 568"/>
                <a:gd name="T26" fmla="*/ 0 w 294"/>
                <a:gd name="T27" fmla="*/ 549 h 568"/>
                <a:gd name="T28" fmla="*/ 7 w 294"/>
                <a:gd name="T29" fmla="*/ 568 h 568"/>
                <a:gd name="T30" fmla="*/ 8 w 294"/>
                <a:gd name="T31" fmla="*/ 553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66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19 w 25"/>
                <a:gd name="T3" fmla="*/ 53 h 53"/>
                <a:gd name="T4" fmla="*/ 25 w 25"/>
                <a:gd name="T5" fmla="*/ 53 h 53"/>
                <a:gd name="T6" fmla="*/ 0 w 25"/>
                <a:gd name="T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67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7 w 29"/>
                <a:gd name="T3" fmla="*/ 89 h 141"/>
                <a:gd name="T4" fmla="*/ 18 w 29"/>
                <a:gd name="T5" fmla="*/ 117 h 141"/>
                <a:gd name="T6" fmla="*/ 29 w 29"/>
                <a:gd name="T7" fmla="*/ 141 h 141"/>
                <a:gd name="T8" fmla="*/ 27 w 29"/>
                <a:gd name="T9" fmla="*/ 135 h 141"/>
                <a:gd name="T10" fmla="*/ 8 w 29"/>
                <a:gd name="T11" fmla="*/ 22 h 141"/>
                <a:gd name="T12" fmla="*/ 4 w 29"/>
                <a:gd name="T13" fmla="*/ 11 h 141"/>
                <a:gd name="T14" fmla="*/ 0 w 29"/>
                <a:gd name="T1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68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6 h 48"/>
                <a:gd name="T2" fmla="*/ 4 w 8"/>
                <a:gd name="T3" fmla="*/ 37 h 48"/>
                <a:gd name="T4" fmla="*/ 8 w 8"/>
                <a:gd name="T5" fmla="*/ 48 h 48"/>
                <a:gd name="T6" fmla="*/ 7 w 8"/>
                <a:gd name="T7" fmla="*/ 19 h 48"/>
                <a:gd name="T8" fmla="*/ 0 w 8"/>
                <a:gd name="T9" fmla="*/ 0 h 48"/>
                <a:gd name="T10" fmla="*/ 0 w 8"/>
                <a:gd name="T11" fmla="*/ 4 h 48"/>
                <a:gd name="T12" fmla="*/ 0 w 8"/>
                <a:gd name="T13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69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11 w 44"/>
                <a:gd name="T1" fmla="*/ 28 h 111"/>
                <a:gd name="T2" fmla="*/ 0 w 44"/>
                <a:gd name="T3" fmla="*/ 0 h 111"/>
                <a:gd name="T4" fmla="*/ 11 w 44"/>
                <a:gd name="T5" fmla="*/ 49 h 111"/>
                <a:gd name="T6" fmla="*/ 14 w 44"/>
                <a:gd name="T7" fmla="*/ 58 h 111"/>
                <a:gd name="T8" fmla="*/ 39 w 44"/>
                <a:gd name="T9" fmla="*/ 111 h 111"/>
                <a:gd name="T10" fmla="*/ 44 w 44"/>
                <a:gd name="T11" fmla="*/ 111 h 111"/>
                <a:gd name="T12" fmla="*/ 22 w 44"/>
                <a:gd name="T13" fmla="*/ 52 h 111"/>
                <a:gd name="T14" fmla="*/ 11 w 44"/>
                <a:gd name="T15" fmla="*/ 2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" y="0"/>
            <a:ext cx="13714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903" y="624274"/>
            <a:ext cx="6683400" cy="1280726"/>
          </a:xfrm>
          <a:prstGeom prst="rect">
            <a:avLst/>
          </a:prstGeom>
        </p:spPr>
        <p:txBody>
          <a:bodyPr vert="horz" lIns="30592" tIns="15296" rIns="30592" bIns="15296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086" y="2133471"/>
            <a:ext cx="6686218" cy="3886586"/>
          </a:xfrm>
          <a:prstGeom prst="rect">
            <a:avLst/>
          </a:prstGeom>
        </p:spPr>
        <p:txBody>
          <a:bodyPr vert="horz" lIns="30592" tIns="15296" rIns="30592" bIns="152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157" y="6130796"/>
            <a:ext cx="859965" cy="370059"/>
          </a:xfrm>
          <a:prstGeom prst="rect">
            <a:avLst/>
          </a:prstGeom>
        </p:spPr>
        <p:txBody>
          <a:bodyPr vert="horz" lIns="30592" tIns="15296" rIns="30592" bIns="15296" rtlCol="0" anchor="ctr"/>
          <a:lstStyle>
            <a:lvl1pPr algn="r" eaLnBrk="1" hangingPunct="1">
              <a:defRPr sz="70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defRPr>
            </a:lvl1pPr>
          </a:lstStyle>
          <a:p>
            <a:pPr defTabSz="9143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108" y="6135945"/>
            <a:ext cx="5714941" cy="364911"/>
          </a:xfrm>
          <a:prstGeom prst="rect">
            <a:avLst/>
          </a:prstGeom>
        </p:spPr>
        <p:txBody>
          <a:bodyPr vert="horz" lIns="30592" tIns="15296" rIns="30592" bIns="15296" rtlCol="0" anchor="ctr"/>
          <a:lstStyle>
            <a:lvl1pPr algn="l" eaLnBrk="1" hangingPunct="1">
              <a:defRPr sz="70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defRPr>
            </a:lvl1pPr>
          </a:lstStyle>
          <a:p>
            <a:pPr defTabSz="9143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751" y="787744"/>
            <a:ext cx="584739" cy="364911"/>
          </a:xfrm>
          <a:prstGeom prst="rect">
            <a:avLst/>
          </a:prstGeom>
        </p:spPr>
        <p:txBody>
          <a:bodyPr vert="horz" wrap="square" lIns="30592" tIns="15296" rIns="30592" bIns="1529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000000"/>
                </a:solidFill>
                <a:cs typeface="Arial" charset="0"/>
              </a:defRPr>
            </a:lvl1pPr>
          </a:lstStyle>
          <a:p>
            <a:pPr defTabSz="914312" fontAlgn="base">
              <a:spcBef>
                <a:spcPct val="0"/>
              </a:spcBef>
              <a:spcAft>
                <a:spcPct val="0"/>
              </a:spcAft>
            </a:pPr>
            <a:fld id="{DB97B9D5-FD16-4376-BC6A-D1D5C5AF5004}" type="slidenum">
              <a:rPr lang="en-US" smtClean="0">
                <a:latin typeface="Arial" charset="0"/>
              </a:rPr>
              <a:pPr defTabSz="91431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04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3" r:id="rId1"/>
    <p:sldLayoutId id="2147484234" r:id="rId2"/>
    <p:sldLayoutId id="2147484235" r:id="rId3"/>
    <p:sldLayoutId id="2147484236" r:id="rId4"/>
    <p:sldLayoutId id="2147484237" r:id="rId5"/>
    <p:sldLayoutId id="2147484238" r:id="rId6"/>
    <p:sldLayoutId id="2147484239" r:id="rId7"/>
    <p:sldLayoutId id="2147484240" r:id="rId8"/>
    <p:sldLayoutId id="2147484241" r:id="rId9"/>
    <p:sldLayoutId id="2147484242" r:id="rId10"/>
    <p:sldLayoutId id="2147484243" r:id="rId11"/>
    <p:sldLayoutId id="2147484244" r:id="rId12"/>
    <p:sldLayoutId id="2147484245" r:id="rId13"/>
    <p:sldLayoutId id="2147484246" r:id="rId14"/>
    <p:sldLayoutId id="2147484247" r:id="rId15"/>
    <p:sldLayoutId id="2147484248" r:id="rId16"/>
    <p:sldLayoutId id="2147484249" r:id="rId17"/>
  </p:sldLayoutIdLst>
  <p:txStyles>
    <p:titleStyle>
      <a:lvl1pPr algn="l" defTabSz="377100" rtl="0" fontAlgn="base">
        <a:spcBef>
          <a:spcPct val="0"/>
        </a:spcBef>
        <a:spcAft>
          <a:spcPct val="0"/>
        </a:spcAft>
        <a:defRPr sz="29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377100" rtl="0" fontAlgn="base">
        <a:spcBef>
          <a:spcPct val="0"/>
        </a:spcBef>
        <a:spcAft>
          <a:spcPct val="0"/>
        </a:spcAft>
        <a:defRPr sz="2900">
          <a:solidFill>
            <a:srgbClr val="262626"/>
          </a:solidFill>
          <a:latin typeface="Century Gothic" pitchFamily="34" charset="0"/>
        </a:defRPr>
      </a:lvl2pPr>
      <a:lvl3pPr algn="l" defTabSz="377100" rtl="0" fontAlgn="base">
        <a:spcBef>
          <a:spcPct val="0"/>
        </a:spcBef>
        <a:spcAft>
          <a:spcPct val="0"/>
        </a:spcAft>
        <a:defRPr sz="2900">
          <a:solidFill>
            <a:srgbClr val="262626"/>
          </a:solidFill>
          <a:latin typeface="Century Gothic" pitchFamily="34" charset="0"/>
        </a:defRPr>
      </a:lvl3pPr>
      <a:lvl4pPr algn="l" defTabSz="377100" rtl="0" fontAlgn="base">
        <a:spcBef>
          <a:spcPct val="0"/>
        </a:spcBef>
        <a:spcAft>
          <a:spcPct val="0"/>
        </a:spcAft>
        <a:defRPr sz="2900">
          <a:solidFill>
            <a:srgbClr val="262626"/>
          </a:solidFill>
          <a:latin typeface="Century Gothic" pitchFamily="34" charset="0"/>
        </a:defRPr>
      </a:lvl4pPr>
      <a:lvl5pPr algn="l" defTabSz="377100" rtl="0" fontAlgn="base">
        <a:spcBef>
          <a:spcPct val="0"/>
        </a:spcBef>
        <a:spcAft>
          <a:spcPct val="0"/>
        </a:spcAft>
        <a:defRPr sz="2900">
          <a:solidFill>
            <a:srgbClr val="262626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2558" indent="-282558" algn="l" defTabSz="377100" rtl="0" fontAlgn="base">
        <a:spcBef>
          <a:spcPts val="824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500" kern="1200">
          <a:solidFill>
            <a:srgbClr val="404040"/>
          </a:solidFill>
          <a:latin typeface="+mn-lt"/>
          <a:ea typeface="+mn-ea"/>
          <a:cs typeface="+mn-cs"/>
        </a:defRPr>
      </a:lvl1pPr>
      <a:lvl2pPr marL="612921" indent="-235821" algn="l" defTabSz="377100" rtl="0" fontAlgn="base">
        <a:spcBef>
          <a:spcPts val="824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300" kern="1200">
          <a:solidFill>
            <a:srgbClr val="404040"/>
          </a:solidFill>
          <a:latin typeface="+mn-lt"/>
          <a:ea typeface="+mn-ea"/>
          <a:cs typeface="+mn-cs"/>
        </a:defRPr>
      </a:lvl2pPr>
      <a:lvl3pPr marL="943281" indent="-188550" algn="l" defTabSz="377100" rtl="0" fontAlgn="base">
        <a:spcBef>
          <a:spcPts val="824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100" kern="1200">
          <a:solidFill>
            <a:srgbClr val="404040"/>
          </a:solidFill>
          <a:latin typeface="+mn-lt"/>
          <a:ea typeface="+mn-ea"/>
          <a:cs typeface="+mn-cs"/>
        </a:defRPr>
      </a:lvl3pPr>
      <a:lvl4pPr marL="1320381" indent="-188550" algn="l" defTabSz="377100" rtl="0" fontAlgn="base">
        <a:spcBef>
          <a:spcPts val="824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000" kern="1200">
          <a:solidFill>
            <a:srgbClr val="404040"/>
          </a:solidFill>
          <a:latin typeface="+mn-lt"/>
          <a:ea typeface="+mn-ea"/>
          <a:cs typeface="+mn-cs"/>
        </a:defRPr>
      </a:lvl4pPr>
      <a:lvl5pPr marL="1697481" indent="-188550" algn="l" defTabSz="377100" rtl="0" fontAlgn="base">
        <a:spcBef>
          <a:spcPts val="824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000" kern="1200">
          <a:solidFill>
            <a:srgbClr val="404040"/>
          </a:solidFill>
          <a:latin typeface="+mn-lt"/>
          <a:ea typeface="+mn-ea"/>
          <a:cs typeface="+mn-cs"/>
        </a:defRPr>
      </a:lvl5pPr>
      <a:lvl6pPr marL="2075246" indent="-188659" algn="l" defTabSz="377318" rtl="0" eaLnBrk="1" latinLnBrk="0" hangingPunct="1">
        <a:spcBef>
          <a:spcPts val="825"/>
        </a:spcBef>
        <a:spcAft>
          <a:spcPts val="0"/>
        </a:spcAft>
        <a:buClr>
          <a:schemeClr val="accent1"/>
        </a:buClr>
        <a:buFont typeface="Wingdings 3" charset="2"/>
        <a:buChar char="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452563" indent="-188659" algn="l" defTabSz="377318" rtl="0" eaLnBrk="1" latinLnBrk="0" hangingPunct="1">
        <a:spcBef>
          <a:spcPts val="825"/>
        </a:spcBef>
        <a:spcAft>
          <a:spcPts val="0"/>
        </a:spcAft>
        <a:buClr>
          <a:schemeClr val="accent1"/>
        </a:buClr>
        <a:buFont typeface="Wingdings 3" charset="2"/>
        <a:buChar char="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829881" indent="-188659" algn="l" defTabSz="377318" rtl="0" eaLnBrk="1" latinLnBrk="0" hangingPunct="1">
        <a:spcBef>
          <a:spcPts val="825"/>
        </a:spcBef>
        <a:spcAft>
          <a:spcPts val="0"/>
        </a:spcAft>
        <a:buClr>
          <a:schemeClr val="accent1"/>
        </a:buClr>
        <a:buFont typeface="Wingdings 3" charset="2"/>
        <a:buChar char="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207198" indent="-188659" algn="l" defTabSz="377318" rtl="0" eaLnBrk="1" latinLnBrk="0" hangingPunct="1">
        <a:spcBef>
          <a:spcPts val="825"/>
        </a:spcBef>
        <a:spcAft>
          <a:spcPts val="0"/>
        </a:spcAft>
        <a:buClr>
          <a:schemeClr val="accent1"/>
        </a:buClr>
        <a:buFont typeface="Wingdings 3" charset="2"/>
        <a:buChar char="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731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7318" algn="l" defTabSz="37731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4635" algn="l" defTabSz="37731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1953" algn="l" defTabSz="37731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09270" algn="l" defTabSz="37731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8" algn="l" defTabSz="37731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63905" algn="l" defTabSz="37731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41221" algn="l" defTabSz="37731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18539" algn="l" defTabSz="37731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8DF80-5E69-48EB-9390-9178CF9C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30"/>
            <a:ext cx="7886700" cy="1325563"/>
          </a:xfrm>
          <a:prstGeom prst="rect">
            <a:avLst/>
          </a:prstGeom>
        </p:spPr>
        <p:txBody>
          <a:bodyPr vert="horz" lIns="91430" tIns="45716" rIns="91430" bIns="4571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227BE-2C9B-4023-BE30-A43BBAE7B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30" tIns="45716" rIns="91430" bIns="45716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F15CF-DDEC-40BF-B48D-B7B57876A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92"/>
            <a:ext cx="20574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2"/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12"/>
              <a:t>10/7/2022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92"/>
            <a:ext cx="30861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92"/>
            <a:ext cx="20574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2"/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1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48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1" r:id="rId1"/>
    <p:sldLayoutId id="2147484252" r:id="rId2"/>
    <p:sldLayoutId id="2147484253" r:id="rId3"/>
    <p:sldLayoutId id="2147484254" r:id="rId4"/>
    <p:sldLayoutId id="2147484255" r:id="rId5"/>
    <p:sldLayoutId id="2147484256" r:id="rId6"/>
    <p:sldLayoutId id="2147484257" r:id="rId7"/>
    <p:sldLayoutId id="2147484258" r:id="rId8"/>
    <p:sldLayoutId id="2147484259" r:id="rId9"/>
    <p:sldLayoutId id="2147484260" r:id="rId10"/>
    <p:sldLayoutId id="2147484261" r:id="rId11"/>
  </p:sldLayoutIdLst>
  <p:txStyles>
    <p:titleStyle>
      <a:lvl1pPr algn="l" defTabSz="91431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8" indent="-228578" algn="l" defTabSz="91431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4" indent="-228578" algn="l" defTabSz="9143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90" indent="-228578" algn="l" defTabSz="9143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6" indent="-228578" algn="l" defTabSz="9143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02" indent="-228578" algn="l" defTabSz="9143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59" indent="-228578" algn="l" defTabSz="9143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16" indent="-228578" algn="l" defTabSz="9143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2" indent="-228578" algn="l" defTabSz="9143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28" indent="-228578" algn="l" defTabSz="9143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6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2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8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4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1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8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4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0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8DF80-5E69-48EB-9390-9178CF9C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30"/>
            <a:ext cx="7886700" cy="1325563"/>
          </a:xfrm>
          <a:prstGeom prst="rect">
            <a:avLst/>
          </a:prstGeom>
        </p:spPr>
        <p:txBody>
          <a:bodyPr vert="horz" lIns="91430" tIns="45716" rIns="91430" bIns="4571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227BE-2C9B-4023-BE30-A43BBAE7B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30" tIns="45716" rIns="91430" bIns="45716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F15CF-DDEC-40BF-B48D-B7B57876A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62"/>
            <a:ext cx="20574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2"/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12"/>
              <a:t>10/7/2022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62"/>
            <a:ext cx="30861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62"/>
            <a:ext cx="20574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2"/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1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097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288" r:id="rId2"/>
    <p:sldLayoutId id="2147484289" r:id="rId3"/>
    <p:sldLayoutId id="2147484290" r:id="rId4"/>
    <p:sldLayoutId id="2147484291" r:id="rId5"/>
    <p:sldLayoutId id="2147484292" r:id="rId6"/>
    <p:sldLayoutId id="2147484293" r:id="rId7"/>
    <p:sldLayoutId id="2147484294" r:id="rId8"/>
    <p:sldLayoutId id="2147484295" r:id="rId9"/>
    <p:sldLayoutId id="2147484296" r:id="rId10"/>
    <p:sldLayoutId id="2147484297" r:id="rId11"/>
  </p:sldLayoutIdLst>
  <p:txStyles>
    <p:titleStyle>
      <a:lvl1pPr algn="l" defTabSz="91431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8" indent="-228578" algn="l" defTabSz="91431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4" indent="-228578" algn="l" defTabSz="9143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90" indent="-228578" algn="l" defTabSz="9143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6" indent="-228578" algn="l" defTabSz="9143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02" indent="-228578" algn="l" defTabSz="9143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59" indent="-228578" algn="l" defTabSz="9143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16" indent="-228578" algn="l" defTabSz="9143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2" indent="-228578" algn="l" defTabSz="9143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28" indent="-228578" algn="l" defTabSz="9143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6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2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8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4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1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8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4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0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8DF80-5E69-48EB-9390-9178CF9C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30" tIns="45716" rIns="91430" bIns="4571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227BE-2C9B-4023-BE30-A43BBAE7B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30" tIns="45716" rIns="91430" bIns="45716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F15CF-DDEC-40BF-B48D-B7B57876A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2"/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12"/>
              <a:t>10/7/2022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2"/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1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24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9" r:id="rId1"/>
    <p:sldLayoutId id="2147484300" r:id="rId2"/>
    <p:sldLayoutId id="2147484301" r:id="rId3"/>
    <p:sldLayoutId id="2147484302" r:id="rId4"/>
    <p:sldLayoutId id="2147484303" r:id="rId5"/>
    <p:sldLayoutId id="2147484304" r:id="rId6"/>
    <p:sldLayoutId id="2147484305" r:id="rId7"/>
    <p:sldLayoutId id="2147484306" r:id="rId8"/>
    <p:sldLayoutId id="2147484307" r:id="rId9"/>
    <p:sldLayoutId id="2147484308" r:id="rId10"/>
    <p:sldLayoutId id="2147484309" r:id="rId11"/>
  </p:sldLayoutIdLst>
  <p:txStyles>
    <p:titleStyle>
      <a:lvl1pPr algn="l" defTabSz="91431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8" indent="-228578" algn="l" defTabSz="91431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4" indent="-228578" algn="l" defTabSz="9143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90" indent="-228578" algn="l" defTabSz="9143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6" indent="-228578" algn="l" defTabSz="9143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02" indent="-228578" algn="l" defTabSz="9143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59" indent="-228578" algn="l" defTabSz="9143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16" indent="-228578" algn="l" defTabSz="9143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2" indent="-228578" algn="l" defTabSz="9143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28" indent="-228578" algn="l" defTabSz="9143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6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2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8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4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1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8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4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0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26" Type="http://schemas.openxmlformats.org/officeDocument/2006/relationships/image" Target="../media/image20.png"/><Relationship Id="rId3" Type="http://schemas.openxmlformats.org/officeDocument/2006/relationships/image" Target="../media/image3.jpeg"/><Relationship Id="rId21" Type="http://schemas.openxmlformats.org/officeDocument/2006/relationships/image" Target="../media/image17.png"/><Relationship Id="rId7" Type="http://schemas.openxmlformats.org/officeDocument/2006/relationships/slide" Target="slide3.xml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5" Type="http://schemas.openxmlformats.org/officeDocument/2006/relationships/slide" Target="slide25.xml"/><Relationship Id="rId2" Type="http://schemas.openxmlformats.org/officeDocument/2006/relationships/image" Target="../media/image2.jpg"/><Relationship Id="rId16" Type="http://schemas.openxmlformats.org/officeDocument/2006/relationships/image" Target="../media/image13.png"/><Relationship Id="rId20" Type="http://schemas.openxmlformats.org/officeDocument/2006/relationships/image" Target="../media/image16.png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24" Type="http://schemas.openxmlformats.org/officeDocument/2006/relationships/image" Target="../media/image19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23" Type="http://schemas.openxmlformats.org/officeDocument/2006/relationships/image" Target="../media/image18.png"/><Relationship Id="rId28" Type="http://schemas.openxmlformats.org/officeDocument/2006/relationships/slide" Target="slide6.xml"/><Relationship Id="rId10" Type="http://schemas.openxmlformats.org/officeDocument/2006/relationships/image" Target="../media/image8.png"/><Relationship Id="rId19" Type="http://schemas.openxmlformats.org/officeDocument/2006/relationships/slide" Target="slide23.xml"/><Relationship Id="rId31" Type="http://schemas.openxmlformats.org/officeDocument/2006/relationships/image" Target="../media/image24.gif"/><Relationship Id="rId4" Type="http://schemas.openxmlformats.org/officeDocument/2006/relationships/slide" Target="slide2.xml"/><Relationship Id="rId9" Type="http://schemas.openxmlformats.org/officeDocument/2006/relationships/image" Target="../media/image7.png"/><Relationship Id="rId14" Type="http://schemas.openxmlformats.org/officeDocument/2006/relationships/slide" Target="slide4.xml"/><Relationship Id="rId22" Type="http://schemas.openxmlformats.org/officeDocument/2006/relationships/slide" Target="slide24.xml"/><Relationship Id="rId27" Type="http://schemas.openxmlformats.org/officeDocument/2006/relationships/image" Target="../media/image21.png"/><Relationship Id="rId30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1.gif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image" Target="../media/image30.gif"/><Relationship Id="rId2" Type="http://schemas.openxmlformats.org/officeDocument/2006/relationships/audio" Target="../media/audio1.wav"/><Relationship Id="rId16" Type="http://schemas.openxmlformats.org/officeDocument/2006/relationships/audio" Target="NULL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8.png"/><Relationship Id="rId11" Type="http://schemas.openxmlformats.org/officeDocument/2006/relationships/image" Target="../media/image29.gif"/><Relationship Id="rId5" Type="http://schemas.openxmlformats.org/officeDocument/2006/relationships/image" Target="../media/image26.gif"/><Relationship Id="rId15" Type="http://schemas.openxmlformats.org/officeDocument/2006/relationships/image" Target="../media/image33.gif"/><Relationship Id="rId10" Type="http://schemas.openxmlformats.org/officeDocument/2006/relationships/image" Target="../media/image28.gif"/><Relationship Id="rId4" Type="http://schemas.openxmlformats.org/officeDocument/2006/relationships/image" Target="../media/image25.PNG"/><Relationship Id="rId9" Type="http://schemas.openxmlformats.org/officeDocument/2006/relationships/slide" Target="slide1.xml"/><Relationship Id="rId14" Type="http://schemas.openxmlformats.org/officeDocument/2006/relationships/image" Target="../media/image32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18.xml"/><Relationship Id="rId1" Type="http://schemas.openxmlformats.org/officeDocument/2006/relationships/tags" Target="../tags/tag1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1.gif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30.gif"/><Relationship Id="rId2" Type="http://schemas.openxmlformats.org/officeDocument/2006/relationships/audio" Target="../media/audio1.wav"/><Relationship Id="rId16" Type="http://schemas.openxmlformats.org/officeDocument/2006/relationships/audio" Target="NULL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10.png"/><Relationship Id="rId11" Type="http://schemas.openxmlformats.org/officeDocument/2006/relationships/image" Target="../media/image29.gif"/><Relationship Id="rId5" Type="http://schemas.openxmlformats.org/officeDocument/2006/relationships/image" Target="../media/image26.gif"/><Relationship Id="rId15" Type="http://schemas.openxmlformats.org/officeDocument/2006/relationships/image" Target="../media/image33.gif"/><Relationship Id="rId10" Type="http://schemas.openxmlformats.org/officeDocument/2006/relationships/image" Target="../media/image28.gif"/><Relationship Id="rId4" Type="http://schemas.openxmlformats.org/officeDocument/2006/relationships/image" Target="../media/image25.PNG"/><Relationship Id="rId9" Type="http://schemas.openxmlformats.org/officeDocument/2006/relationships/slide" Target="slide1.xml"/><Relationship Id="rId14" Type="http://schemas.openxmlformats.org/officeDocument/2006/relationships/image" Target="../media/image32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6335562D-47C3-42BC-BC7D-7AF52EE5A71A}"/>
              </a:ext>
            </a:extLst>
          </p:cNvPr>
          <p:cNvSpPr/>
          <p:nvPr/>
        </p:nvSpPr>
        <p:spPr>
          <a:xfrm>
            <a:off x="0" y="1839394"/>
            <a:ext cx="9144000" cy="11417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 defTabSz="914312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DE8E057-79AF-4679-8F0F-5F578B85F19A}"/>
              </a:ext>
            </a:extLst>
          </p:cNvPr>
          <p:cNvSpPr/>
          <p:nvPr/>
        </p:nvSpPr>
        <p:spPr>
          <a:xfrm>
            <a:off x="0" y="5174702"/>
            <a:ext cx="9144000" cy="11417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 defTabSz="914312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>
            <a:hlinkClick r:id="rId4" action="ppaction://hlinksldjump"/>
            <a:extLst>
              <a:ext uri="{FF2B5EF4-FFF2-40B4-BE49-F238E27FC236}">
                <a16:creationId xmlns:a16="http://schemas.microsoft.com/office/drawing/2014/main" id="{165D02D2-111C-48DA-B806-17EDA77B2D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3" y="930655"/>
            <a:ext cx="1476884" cy="17436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93B167-9DF8-4F7B-A15E-DCA0F1988F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0" y="418541"/>
            <a:ext cx="1545470" cy="1383912"/>
          </a:xfrm>
          <a:prstGeom prst="rect">
            <a:avLst/>
          </a:prstGeom>
        </p:spPr>
      </p:pic>
      <p:pic>
        <p:nvPicPr>
          <p:cNvPr id="10" name="Picture 9">
            <a:hlinkClick r:id="rId7" action="ppaction://hlinksldjump"/>
            <a:extLst>
              <a:ext uri="{FF2B5EF4-FFF2-40B4-BE49-F238E27FC236}">
                <a16:creationId xmlns:a16="http://schemas.microsoft.com/office/drawing/2014/main" id="{99F79902-D845-4948-9A8D-BC737DA839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051" y="930655"/>
            <a:ext cx="1476884" cy="17436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A3D29D-2006-4BE0-AEF2-ABC918DCEA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758" y="418540"/>
            <a:ext cx="1545470" cy="1383912"/>
          </a:xfrm>
          <a:prstGeom prst="rect">
            <a:avLst/>
          </a:prstGeom>
        </p:spPr>
      </p:pic>
      <p:pic>
        <p:nvPicPr>
          <p:cNvPr id="12" name="Picture 11">
            <a:hlinkClick r:id="rId4" action="ppaction://hlinksldjump"/>
            <a:extLst>
              <a:ext uri="{FF2B5EF4-FFF2-40B4-BE49-F238E27FC236}">
                <a16:creationId xmlns:a16="http://schemas.microsoft.com/office/drawing/2014/main" id="{B9F6EF56-EFE5-46AA-BEED-938FE1E31A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106" y="930655"/>
            <a:ext cx="1476884" cy="17436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BCEBFF-5DE1-4042-94D0-113FF0A7D80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813" y="418540"/>
            <a:ext cx="1545470" cy="1383912"/>
          </a:xfrm>
          <a:prstGeom prst="rect">
            <a:avLst/>
          </a:prstGeom>
        </p:spPr>
      </p:pic>
      <p:pic>
        <p:nvPicPr>
          <p:cNvPr id="14" name="Picture 13">
            <a:hlinkClick r:id="rId7" action="ppaction://hlinksldjump"/>
            <a:extLst>
              <a:ext uri="{FF2B5EF4-FFF2-40B4-BE49-F238E27FC236}">
                <a16:creationId xmlns:a16="http://schemas.microsoft.com/office/drawing/2014/main" id="{633EC59B-FCA1-44AA-9210-1F72A9C855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455" y="930650"/>
            <a:ext cx="1476884" cy="17436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65FD14-A8FF-49BD-BB2A-1A81849D35A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161" y="418539"/>
            <a:ext cx="1545470" cy="1383912"/>
          </a:xfrm>
          <a:prstGeom prst="rect">
            <a:avLst/>
          </a:prstGeom>
        </p:spPr>
      </p:pic>
      <p:pic>
        <p:nvPicPr>
          <p:cNvPr id="16" name="Picture 15">
            <a:hlinkClick r:id="rId14" action="ppaction://hlinksldjump"/>
            <a:extLst>
              <a:ext uri="{FF2B5EF4-FFF2-40B4-BE49-F238E27FC236}">
                <a16:creationId xmlns:a16="http://schemas.microsoft.com/office/drawing/2014/main" id="{6FB1DCEB-4C74-4EB6-8AC6-7F38A1717E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219" y="930650"/>
            <a:ext cx="1476884" cy="17436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69360CF-BDF1-45A9-8C3E-6AEF4338A20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926" y="418538"/>
            <a:ext cx="1545470" cy="1383912"/>
          </a:xfrm>
          <a:prstGeom prst="rect">
            <a:avLst/>
          </a:prstGeom>
        </p:spPr>
      </p:pic>
      <p:pic>
        <p:nvPicPr>
          <p:cNvPr id="18" name="Picture 17">
            <a:hlinkClick r:id="rId14" action="ppaction://hlinksldjump"/>
            <a:extLst>
              <a:ext uri="{FF2B5EF4-FFF2-40B4-BE49-F238E27FC236}">
                <a16:creationId xmlns:a16="http://schemas.microsoft.com/office/drawing/2014/main" id="{72FC547B-FE68-4CD5-98AE-80D9F184E2A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3" y="4250956"/>
            <a:ext cx="1476884" cy="17436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2C318AC-1A9F-4496-B8ED-00C59FCFCB6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0" y="3738802"/>
            <a:ext cx="1545470" cy="1383912"/>
          </a:xfrm>
          <a:prstGeom prst="rect">
            <a:avLst/>
          </a:prstGeom>
        </p:spPr>
      </p:pic>
      <p:pic>
        <p:nvPicPr>
          <p:cNvPr id="20" name="Picture 19">
            <a:hlinkClick r:id="rId19" action="ppaction://hlinksldjump"/>
            <a:extLst>
              <a:ext uri="{FF2B5EF4-FFF2-40B4-BE49-F238E27FC236}">
                <a16:creationId xmlns:a16="http://schemas.microsoft.com/office/drawing/2014/main" id="{B25B2451-429F-4193-AD91-3FC55091FAE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758" y="4250955"/>
            <a:ext cx="1476884" cy="17436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815BA16-0CA4-45FA-B15C-9FFC4691156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462" y="3738801"/>
            <a:ext cx="1545470" cy="1383912"/>
          </a:xfrm>
          <a:prstGeom prst="rect">
            <a:avLst/>
          </a:prstGeom>
        </p:spPr>
      </p:pic>
      <p:pic>
        <p:nvPicPr>
          <p:cNvPr id="22" name="Picture 21">
            <a:hlinkClick r:id="rId22" action="ppaction://hlinksldjump"/>
            <a:extLst>
              <a:ext uri="{FF2B5EF4-FFF2-40B4-BE49-F238E27FC236}">
                <a16:creationId xmlns:a16="http://schemas.microsoft.com/office/drawing/2014/main" id="{424C2331-9CA8-46A5-9223-5370B0AC721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813" y="4250954"/>
            <a:ext cx="1476884" cy="17436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E6BB17E-4B9B-41C4-96D2-D72E59DCE11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517" y="3738800"/>
            <a:ext cx="1545470" cy="1383912"/>
          </a:xfrm>
          <a:prstGeom prst="rect">
            <a:avLst/>
          </a:prstGeom>
        </p:spPr>
      </p:pic>
      <p:pic>
        <p:nvPicPr>
          <p:cNvPr id="24" name="Picture 23">
            <a:hlinkClick r:id="rId25" action="ppaction://hlinksldjump"/>
            <a:extLst>
              <a:ext uri="{FF2B5EF4-FFF2-40B4-BE49-F238E27FC236}">
                <a16:creationId xmlns:a16="http://schemas.microsoft.com/office/drawing/2014/main" id="{9D0C5192-D75C-485C-BF26-434A5F1AB624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454" y="4250954"/>
            <a:ext cx="1476884" cy="174360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CEE385F-125C-47C1-8007-986DF71CC280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158" y="3738800"/>
            <a:ext cx="1545470" cy="1383912"/>
          </a:xfrm>
          <a:prstGeom prst="rect">
            <a:avLst/>
          </a:prstGeom>
        </p:spPr>
      </p:pic>
      <p:pic>
        <p:nvPicPr>
          <p:cNvPr id="26" name="Picture 25">
            <a:hlinkClick r:id="rId28" action="ppaction://hlinksldjump"/>
            <a:extLst>
              <a:ext uri="{FF2B5EF4-FFF2-40B4-BE49-F238E27FC236}">
                <a16:creationId xmlns:a16="http://schemas.microsoft.com/office/drawing/2014/main" id="{9BA53A17-AFCF-4E30-9122-7DE4F8E49401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219" y="4250954"/>
            <a:ext cx="1476884" cy="174360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B61E008-E63C-47EA-9197-B0DC8AA996A0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926" y="3738800"/>
            <a:ext cx="1545470" cy="13839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6677DD5-4B38-44EE-AE03-4CE69860F1FA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" y="6308810"/>
            <a:ext cx="4571999" cy="33481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E58EB64-C11F-4AA8-BD51-6B7EDB33655B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3" y="6308810"/>
            <a:ext cx="4571999" cy="3348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68116E2-9E2A-444E-92F8-B1A7CB147696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" y="2974674"/>
            <a:ext cx="4571999" cy="33481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AF2A1C0-A62D-4A01-AB2A-74ABC46C1AC0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3" y="2974674"/>
            <a:ext cx="4571999" cy="334819"/>
          </a:xfrm>
          <a:prstGeom prst="rect">
            <a:avLst/>
          </a:prstGeom>
        </p:spPr>
      </p:pic>
      <p:sp>
        <p:nvSpPr>
          <p:cNvPr id="42" name="Flowchart: Summing Junction 41">
            <a:hlinkClick r:id="" action="ppaction://noaction"/>
            <a:extLst>
              <a:ext uri="{FF2B5EF4-FFF2-40B4-BE49-F238E27FC236}">
                <a16:creationId xmlns:a16="http://schemas.microsoft.com/office/drawing/2014/main" id="{E51D645D-F5EB-48AD-9720-05E0BE57DF46}"/>
              </a:ext>
            </a:extLst>
          </p:cNvPr>
          <p:cNvSpPr/>
          <p:nvPr/>
        </p:nvSpPr>
        <p:spPr>
          <a:xfrm>
            <a:off x="8549019" y="6114928"/>
            <a:ext cx="486801" cy="649068"/>
          </a:xfrm>
          <a:prstGeom prst="flowChartSummingJunction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 defTabSz="914312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FE0A47F-DE0D-4AFB-A019-3B65ECEF2308}"/>
              </a:ext>
            </a:extLst>
          </p:cNvPr>
          <p:cNvSpPr/>
          <p:nvPr/>
        </p:nvSpPr>
        <p:spPr>
          <a:xfrm>
            <a:off x="1079445" y="-5005"/>
            <a:ext cx="6676809" cy="646323"/>
          </a:xfrm>
          <a:prstGeom prst="rect">
            <a:avLst/>
          </a:prstGeom>
          <a:noFill/>
        </p:spPr>
        <p:txBody>
          <a:bodyPr wrap="none" lIns="91430" tIns="45716" rIns="91430" bIns="45716">
            <a:spAutoFit/>
          </a:bodyPr>
          <a:lstStyle/>
          <a:p>
            <a:pPr algn="ctr"/>
            <a:r>
              <a:rPr lang="en-US" sz="36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</a:t>
            </a:r>
            <a:r>
              <a:rPr lang="vi-VN" sz="36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36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HỘP QUÀ BÍ MẬT</a:t>
            </a:r>
          </a:p>
        </p:txBody>
      </p:sp>
    </p:spTree>
    <p:extLst>
      <p:ext uri="{BB962C8B-B14F-4D97-AF65-F5344CB8AC3E}">
        <p14:creationId xmlns:p14="http://schemas.microsoft.com/office/powerpoint/2010/main" val="349960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2.59259E-6 L 0 -0.07222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9" grpId="0"/>
      <p:bldP spid="2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90600" y="4281"/>
            <a:ext cx="7640782" cy="541370"/>
          </a:xfrm>
          <a:prstGeom prst="roundRect">
            <a:avLst/>
          </a:prstGeom>
          <a:solidFill>
            <a:srgbClr val="800000"/>
          </a:soli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410" tIns="45706" rIns="91410" bIns="45706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 VÀ SÓNG</a:t>
            </a:r>
            <a:endParaRPr lang="id-ID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1" name="TextBox 10"/>
          <p:cNvSpPr txBox="1">
            <a:spLocks noChangeArrowheads="1"/>
          </p:cNvSpPr>
          <p:nvPr/>
        </p:nvSpPr>
        <p:spPr bwMode="auto">
          <a:xfrm>
            <a:off x="502824" y="2022950"/>
            <a:ext cx="5889625" cy="52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6" rIns="91410" bIns="4570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8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19100" y="2748043"/>
            <a:ext cx="1920652" cy="52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6" rIns="91410" bIns="4570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483768" y="2748043"/>
            <a:ext cx="5151908" cy="52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6" rIns="91410" bIns="4570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non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19100" y="3271243"/>
            <a:ext cx="2064668" cy="52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6" rIns="91410" bIns="4570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465589" y="3239536"/>
            <a:ext cx="5151908" cy="52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6" rIns="91410" bIns="4570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do (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xuôi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31186" y="3842874"/>
            <a:ext cx="4068806" cy="52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6" rIns="91410" bIns="4570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499992" y="3814999"/>
            <a:ext cx="4536504" cy="95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6" rIns="91410" bIns="4570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02824" y="4769869"/>
            <a:ext cx="6085400" cy="52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6" rIns="91410" bIns="4570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648067" y="4769078"/>
            <a:ext cx="1535135" cy="52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6" rIns="91410" bIns="4570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BDD608-DDFB-4E24-956D-0D12BB19AF9E}"/>
              </a:ext>
            </a:extLst>
          </p:cNvPr>
          <p:cNvSpPr txBox="1"/>
          <p:nvPr/>
        </p:nvSpPr>
        <p:spPr>
          <a:xfrm>
            <a:off x="582005" y="980728"/>
            <a:ext cx="693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47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2470" y="64314"/>
            <a:ext cx="7640782" cy="541370"/>
          </a:xfrm>
          <a:prstGeom prst="roundRect">
            <a:avLst/>
          </a:prstGeom>
          <a:solidFill>
            <a:srgbClr val="800000"/>
          </a:soli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410" tIns="45706" rIns="91410" bIns="45706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 VÀ SÓNG</a:t>
            </a:r>
            <a:endParaRPr lang="id-ID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7" name="Rounded Rectangle 15"/>
          <p:cNvSpPr>
            <a:spLocks noChangeArrowheads="1"/>
          </p:cNvSpPr>
          <p:nvPr/>
        </p:nvSpPr>
        <p:spPr bwMode="auto">
          <a:xfrm>
            <a:off x="494520" y="1299188"/>
            <a:ext cx="4797559" cy="42545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57150" algn="ctr">
            <a:solidFill>
              <a:srgbClr val="5B9BD5"/>
            </a:solidFill>
            <a:miter lim="800000"/>
            <a:headEnd/>
            <a:tailEnd/>
          </a:ln>
        </p:spPr>
        <p:txBody>
          <a:bodyPr lIns="91410" tIns="45706" rIns="91410" bIns="45706" anchor="ctr"/>
          <a:lstStyle/>
          <a:p>
            <a:pPr defTabSz="457046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AutoShape 17"/>
          <p:cNvSpPr>
            <a:spLocks noChangeArrowheads="1"/>
          </p:cNvSpPr>
          <p:nvPr/>
        </p:nvSpPr>
        <p:spPr bwMode="auto">
          <a:xfrm>
            <a:off x="2893300" y="2778832"/>
            <a:ext cx="5365011" cy="3440430"/>
          </a:xfrm>
          <a:prstGeom prst="cloudCallout">
            <a:avLst>
              <a:gd name="adj1" fmla="val -47661"/>
              <a:gd name="adj2" fmla="val 45781"/>
            </a:avLst>
          </a:prstGeom>
          <a:solidFill>
            <a:srgbClr val="FBFCD4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/>
          <a:lstStyle/>
          <a:p>
            <a:pPr algn="ctr"/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rủ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đâu?Tìm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202470" y="1980383"/>
            <a:ext cx="8757204" cy="1384986"/>
          </a:xfrm>
          <a:prstGeom prst="rect">
            <a:avLst/>
          </a:prstGeom>
        </p:spPr>
        <p:txBody>
          <a:bodyPr wrap="square" lIns="91430" tIns="45716" rIns="91430" bIns="45716">
            <a:spAutoFit/>
          </a:bodyPr>
          <a:lstStyle/>
          <a:p>
            <a:pPr algn="just" defTabSz="914312">
              <a:spcBef>
                <a:spcPct val="50000"/>
              </a:spcBef>
              <a:defRPr/>
            </a:pP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-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Chơi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từ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khi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thức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dậy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đến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chiều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tà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chơi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với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bình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minh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vàng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vầng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trăng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bạc</a:t>
            </a:r>
            <a:endParaRPr lang="en-US" altLang="en-US" sz="2400" kern="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 defTabSz="914312">
              <a:spcBef>
                <a:spcPct val="50000"/>
              </a:spcBef>
              <a:defRPr/>
            </a:pP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-Ca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hát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sáng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sớm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đến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hoàng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hôn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ngao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du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nơi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này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nơi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nọ</a:t>
            </a:r>
            <a:endParaRPr lang="en-US" altLang="en-US" sz="2400" kern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2470" y="4280278"/>
            <a:ext cx="8757204" cy="1938984"/>
          </a:xfrm>
          <a:prstGeom prst="rect">
            <a:avLst/>
          </a:prstGeom>
        </p:spPr>
        <p:txBody>
          <a:bodyPr wrap="square" lIns="91430" tIns="45716" rIns="91430" bIns="45716">
            <a:spAutoFit/>
          </a:bodyPr>
          <a:lstStyle/>
          <a:p>
            <a:pPr algn="just" defTabSz="914312">
              <a:spcBef>
                <a:spcPct val="50000"/>
              </a:spcBef>
              <a:defRPr/>
            </a:pP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-&gt;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Thế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giới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đó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rực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rỡ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, lung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linh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huyền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ảo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vô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cùng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hấp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dẫn</a:t>
            </a:r>
            <a:endParaRPr lang="en-US" altLang="en-US" sz="2400" kern="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 defTabSz="914312">
              <a:spcBef>
                <a:spcPct val="50000"/>
              </a:spcBef>
              <a:defRPr/>
            </a:pP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Xa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xôi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cao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rộng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chứa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đựng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biết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bao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điều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bí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ẩn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vui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vẻ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hạnh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phúc</a:t>
            </a:r>
            <a:endParaRPr lang="en-US" altLang="en-US" sz="2400" kern="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 defTabSz="914312">
              <a:spcBef>
                <a:spcPct val="50000"/>
              </a:spcBef>
              <a:defRPr/>
            </a:pP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=&gt;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Thế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giới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hấp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dẫn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gợi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những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khát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khao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khám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phá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ngao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du ở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xứ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sở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xa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xôi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5F8C7700-581B-4894-810E-0F85785B1B71}"/>
              </a:ext>
            </a:extLst>
          </p:cNvPr>
          <p:cNvSpPr/>
          <p:nvPr/>
        </p:nvSpPr>
        <p:spPr bwMode="auto">
          <a:xfrm>
            <a:off x="4607872" y="3621039"/>
            <a:ext cx="4167099" cy="2060848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?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họ,e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6134F1-8849-44BC-99D0-A8ADCF7E3998}"/>
              </a:ext>
            </a:extLst>
          </p:cNvPr>
          <p:cNvSpPr txBox="1"/>
          <p:nvPr/>
        </p:nvSpPr>
        <p:spPr>
          <a:xfrm>
            <a:off x="229004" y="719280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06A2A501-C6A7-413F-8327-14D0BA08ACD6}"/>
              </a:ext>
            </a:extLst>
          </p:cNvPr>
          <p:cNvSpPr/>
          <p:nvPr/>
        </p:nvSpPr>
        <p:spPr bwMode="auto">
          <a:xfrm>
            <a:off x="4423170" y="1385696"/>
            <a:ext cx="4536504" cy="2808312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Theo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CDB2-59DC-4D18-98FE-90DAF7CB2D43}"/>
              </a:ext>
            </a:extLst>
          </p:cNvPr>
          <p:cNvSpPr txBox="1"/>
          <p:nvPr/>
        </p:nvSpPr>
        <p:spPr>
          <a:xfrm>
            <a:off x="300944" y="1945955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F769F8-56D7-481C-BA48-BC497065FD37}"/>
              </a:ext>
            </a:extLst>
          </p:cNvPr>
          <p:cNvSpPr txBox="1"/>
          <p:nvPr/>
        </p:nvSpPr>
        <p:spPr>
          <a:xfrm>
            <a:off x="249960" y="3546130"/>
            <a:ext cx="3622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86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" grpId="0"/>
      <p:bldP spid="19" grpId="0"/>
      <p:bldP spid="3" grpId="0" animBg="1"/>
      <p:bldP spid="3" grpId="1" animBg="1"/>
      <p:bldP spid="7" grpId="0" animBg="1"/>
      <p:bldP spid="7" grpId="1" animBg="1"/>
      <p:bldP spid="8" grpId="0"/>
      <p:bldP spid="8" grpId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90600" y="76200"/>
            <a:ext cx="7640782" cy="541370"/>
          </a:xfrm>
          <a:prstGeom prst="roundRect">
            <a:avLst/>
          </a:prstGeom>
          <a:solidFill>
            <a:srgbClr val="800000"/>
          </a:soli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410" tIns="45706" rIns="91410" bIns="45706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 VÀ SÓNG</a:t>
            </a:r>
            <a:endParaRPr lang="id-ID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37428" y="1970581"/>
            <a:ext cx="3253149" cy="8309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defTabSz="914312">
              <a:spcBef>
                <a:spcPct val="50000"/>
              </a:spcBef>
            </a:pPr>
            <a:r>
              <a:rPr lang="en-US" altLang="en-US" sz="2400" kern="0" dirty="0">
                <a:solidFill>
                  <a:srgbClr val="000000"/>
                </a:solidFill>
              </a:rPr>
              <a:t>-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Đại</a:t>
            </a:r>
            <a:r>
              <a:rPr lang="en-US" altLang="en-US" sz="2400" kern="0" dirty="0">
                <a:solidFill>
                  <a:srgbClr val="000000"/>
                </a:solidFill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từ</a:t>
            </a:r>
            <a:r>
              <a:rPr lang="en-US" altLang="en-US" sz="2400" kern="0" dirty="0">
                <a:solidFill>
                  <a:srgbClr val="000000"/>
                </a:solidFill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xưng</a:t>
            </a:r>
            <a:r>
              <a:rPr lang="en-US" altLang="en-US" sz="2400" kern="0" dirty="0">
                <a:solidFill>
                  <a:srgbClr val="000000"/>
                </a:solidFill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hô</a:t>
            </a:r>
            <a:r>
              <a:rPr lang="en-US" altLang="en-US" sz="2400" kern="0" dirty="0">
                <a:solidFill>
                  <a:srgbClr val="000000"/>
                </a:solidFill>
              </a:rPr>
              <a:t> </a:t>
            </a:r>
            <a:r>
              <a:rPr lang="en-US" altLang="en-US" sz="2400" kern="0" dirty="0">
                <a:solidFill>
                  <a:srgbClr val="C00000"/>
                </a:solidFill>
              </a:rPr>
              <a:t>“</a:t>
            </a:r>
            <a:r>
              <a:rPr lang="en-US" altLang="en-US" sz="2400" kern="0" dirty="0" err="1">
                <a:solidFill>
                  <a:srgbClr val="C00000"/>
                </a:solidFill>
              </a:rPr>
              <a:t>bọn</a:t>
            </a:r>
            <a:r>
              <a:rPr lang="en-US" altLang="en-US" sz="2400" kern="0" dirty="0">
                <a:solidFill>
                  <a:srgbClr val="C00000"/>
                </a:solidFill>
              </a:rPr>
              <a:t> </a:t>
            </a:r>
            <a:r>
              <a:rPr lang="en-US" altLang="en-US" sz="2400" kern="0" dirty="0" err="1">
                <a:solidFill>
                  <a:srgbClr val="C00000"/>
                </a:solidFill>
              </a:rPr>
              <a:t>tớ</a:t>
            </a:r>
            <a:r>
              <a:rPr lang="en-US" altLang="en-US" sz="2400" kern="0" dirty="0">
                <a:solidFill>
                  <a:srgbClr val="C00000"/>
                </a:solidFill>
              </a:rPr>
              <a:t>”.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4499992" y="5301208"/>
            <a:ext cx="72008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6" rIns="91430" bIns="45716"/>
          <a:lstStyle/>
          <a:p>
            <a:pPr defTabSz="914312"/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832039" y="1950954"/>
            <a:ext cx="4916426" cy="1155629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91430" tIns="45716" rIns="91430" bIns="45716" rtlCol="0" anchor="ctr"/>
          <a:lstStyle/>
          <a:p>
            <a:pPr defTabSz="914312">
              <a:defRPr/>
            </a:pP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xưng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gũi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Oval 12"/>
          <p:cNvSpPr/>
          <p:nvPr/>
        </p:nvSpPr>
        <p:spPr>
          <a:xfrm>
            <a:off x="2891103" y="3224754"/>
            <a:ext cx="2750245" cy="1224136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91430" tIns="45716" rIns="91430" bIns="45716" rtlCol="0" anchor="ctr"/>
          <a:lstStyle/>
          <a:p>
            <a:pPr algn="ctr" defTabSz="914312">
              <a:defRPr/>
            </a:pP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LỜI MỜI GỌI</a:t>
            </a:r>
          </a:p>
        </p:txBody>
      </p:sp>
      <p:cxnSp>
        <p:nvCxnSpPr>
          <p:cNvPr id="15" name="Shape 10"/>
          <p:cNvCxnSpPr/>
          <p:nvPr/>
        </p:nvCxnSpPr>
        <p:spPr>
          <a:xfrm rot="16200000" flipH="1">
            <a:off x="2714662" y="3155850"/>
            <a:ext cx="690359" cy="2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4F81BD"/>
            </a:solidFill>
            <a:prstDash val="solid"/>
          </a:ln>
          <a:effectLst/>
        </p:spPr>
      </p:cxnSp>
      <p:sp>
        <p:nvSpPr>
          <p:cNvPr id="20" name="Rounded Rectangle 19"/>
          <p:cNvSpPr/>
          <p:nvPr/>
        </p:nvSpPr>
        <p:spPr>
          <a:xfrm>
            <a:off x="5220072" y="4853916"/>
            <a:ext cx="3816424" cy="1739683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91430" tIns="45716" rIns="91430" bIns="45716" rtlCol="0" anchor="ctr"/>
          <a:lstStyle/>
          <a:p>
            <a:pPr defTabSz="914312">
              <a:defRPr/>
            </a:pP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mải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lung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auto">
          <a:xfrm>
            <a:off x="3361965" y="1360406"/>
            <a:ext cx="470074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6" rIns="91430" bIns="45716"/>
          <a:lstStyle/>
          <a:p>
            <a:pPr defTabSz="914312"/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08817" y="1124786"/>
            <a:ext cx="3253149" cy="4616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defTabSz="914312">
              <a:spcBef>
                <a:spcPct val="50000"/>
              </a:spcBef>
            </a:pPr>
            <a:r>
              <a:rPr lang="en-US" altLang="en-US" sz="2400" kern="0" dirty="0">
                <a:solidFill>
                  <a:srgbClr val="000000"/>
                </a:solidFill>
              </a:rPr>
              <a:t>-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Điệp</a:t>
            </a:r>
            <a:r>
              <a:rPr lang="en-US" altLang="en-US" sz="2400" kern="0" dirty="0">
                <a:solidFill>
                  <a:srgbClr val="000000"/>
                </a:solidFill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từ</a:t>
            </a:r>
            <a:r>
              <a:rPr lang="en-US" altLang="en-US" sz="2400" kern="0" dirty="0">
                <a:solidFill>
                  <a:srgbClr val="000000"/>
                </a:solidFill>
              </a:rPr>
              <a:t> “</a:t>
            </a:r>
            <a:r>
              <a:rPr lang="en-US" altLang="en-US" sz="2400" kern="0" dirty="0" err="1">
                <a:solidFill>
                  <a:srgbClr val="000000"/>
                </a:solidFill>
              </a:rPr>
              <a:t>chơi</a:t>
            </a:r>
            <a:r>
              <a:rPr lang="en-US" altLang="en-US" sz="2400" kern="0" dirty="0">
                <a:solidFill>
                  <a:srgbClr val="000000"/>
                </a:solidFill>
              </a:rPr>
              <a:t>”</a:t>
            </a:r>
            <a:endParaRPr lang="en-US" altLang="en-US" sz="2400" kern="0" dirty="0">
              <a:solidFill>
                <a:srgbClr val="C0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851922" y="907290"/>
            <a:ext cx="4896544" cy="896572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91430" tIns="45716" rIns="91430" bIns="45716" rtlCol="0" anchor="ctr"/>
          <a:lstStyle/>
          <a:p>
            <a:pPr defTabSz="914312">
              <a:defRPr/>
            </a:pP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3390576" y="2420888"/>
            <a:ext cx="470074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6" rIns="91430" bIns="45716"/>
          <a:lstStyle/>
          <a:p>
            <a:pPr defTabSz="914312"/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141708" y="4523428"/>
            <a:ext cx="4358284" cy="12003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defTabSz="914312">
              <a:spcBef>
                <a:spcPct val="50000"/>
              </a:spcBef>
            </a:pPr>
            <a:r>
              <a:rPr lang="en-US" altLang="en-US" sz="2400" kern="0" dirty="0">
                <a:solidFill>
                  <a:srgbClr val="000000"/>
                </a:solidFill>
              </a:rPr>
              <a:t>-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Cặp</a:t>
            </a:r>
            <a:r>
              <a:rPr lang="en-US" altLang="en-US" sz="2400" kern="0" dirty="0">
                <a:solidFill>
                  <a:srgbClr val="000000"/>
                </a:solidFill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từ</a:t>
            </a:r>
            <a:r>
              <a:rPr lang="en-US" altLang="en-US" sz="2400" kern="0" dirty="0">
                <a:solidFill>
                  <a:srgbClr val="000000"/>
                </a:solidFill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có</a:t>
            </a:r>
            <a:r>
              <a:rPr lang="en-US" altLang="en-US" sz="2400" kern="0" dirty="0">
                <a:solidFill>
                  <a:srgbClr val="000000"/>
                </a:solidFill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nghĩa</a:t>
            </a:r>
            <a:r>
              <a:rPr lang="en-US" altLang="en-US" sz="2400" kern="0" dirty="0">
                <a:solidFill>
                  <a:srgbClr val="000000"/>
                </a:solidFill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đối</a:t>
            </a:r>
            <a:r>
              <a:rPr lang="en-US" altLang="en-US" sz="2400" kern="0" dirty="0">
                <a:solidFill>
                  <a:srgbClr val="000000"/>
                </a:solidFill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lập</a:t>
            </a:r>
            <a:r>
              <a:rPr lang="en-US" altLang="en-US" sz="2400" kern="0" dirty="0">
                <a:solidFill>
                  <a:srgbClr val="000000"/>
                </a:solidFill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nhau</a:t>
            </a:r>
            <a:r>
              <a:rPr lang="en-US" altLang="en-US" sz="2400" kern="0" dirty="0">
                <a:solidFill>
                  <a:srgbClr val="000000"/>
                </a:solidFill>
              </a:rPr>
              <a:t>: </a:t>
            </a:r>
            <a:r>
              <a:rPr lang="en-US" altLang="en-US" sz="2400" kern="0" dirty="0" err="1">
                <a:solidFill>
                  <a:srgbClr val="C00000"/>
                </a:solidFill>
              </a:rPr>
              <a:t>thức</a:t>
            </a:r>
            <a:r>
              <a:rPr lang="en-US" altLang="en-US" sz="2400" kern="0" dirty="0">
                <a:solidFill>
                  <a:srgbClr val="C00000"/>
                </a:solidFill>
              </a:rPr>
              <a:t> </a:t>
            </a:r>
            <a:r>
              <a:rPr lang="en-US" altLang="en-US" sz="2400" kern="0" dirty="0" err="1">
                <a:solidFill>
                  <a:srgbClr val="C00000"/>
                </a:solidFill>
              </a:rPr>
              <a:t>dậy</a:t>
            </a:r>
            <a:r>
              <a:rPr lang="en-US" altLang="en-US" sz="2400" kern="0" dirty="0">
                <a:solidFill>
                  <a:srgbClr val="C00000"/>
                </a:solidFill>
              </a:rPr>
              <a:t> – </a:t>
            </a:r>
            <a:r>
              <a:rPr lang="en-US" altLang="en-US" sz="2400" kern="0" dirty="0" err="1">
                <a:solidFill>
                  <a:srgbClr val="C00000"/>
                </a:solidFill>
              </a:rPr>
              <a:t>chiều</a:t>
            </a:r>
            <a:r>
              <a:rPr lang="en-US" altLang="en-US" sz="2400" kern="0" dirty="0">
                <a:solidFill>
                  <a:srgbClr val="C00000"/>
                </a:solidFill>
              </a:rPr>
              <a:t> </a:t>
            </a:r>
            <a:r>
              <a:rPr lang="en-US" altLang="en-US" sz="2400" kern="0" dirty="0" err="1">
                <a:solidFill>
                  <a:srgbClr val="C00000"/>
                </a:solidFill>
              </a:rPr>
              <a:t>tà</a:t>
            </a:r>
            <a:r>
              <a:rPr lang="en-US" altLang="en-US" sz="2400" kern="0" dirty="0">
                <a:solidFill>
                  <a:srgbClr val="C00000"/>
                </a:solidFill>
              </a:rPr>
              <a:t>, </a:t>
            </a:r>
            <a:r>
              <a:rPr lang="en-US" altLang="en-US" sz="2400" kern="0" dirty="0" err="1">
                <a:solidFill>
                  <a:srgbClr val="C00000"/>
                </a:solidFill>
              </a:rPr>
              <a:t>sáng</a:t>
            </a:r>
            <a:r>
              <a:rPr lang="en-US" altLang="en-US" sz="2400" kern="0" dirty="0">
                <a:solidFill>
                  <a:srgbClr val="C00000"/>
                </a:solidFill>
              </a:rPr>
              <a:t> </a:t>
            </a:r>
            <a:r>
              <a:rPr lang="en-US" altLang="en-US" sz="2400" kern="0" dirty="0" err="1">
                <a:solidFill>
                  <a:srgbClr val="C00000"/>
                </a:solidFill>
              </a:rPr>
              <a:t>sớm</a:t>
            </a:r>
            <a:r>
              <a:rPr lang="en-US" altLang="en-US" sz="2400" kern="0" dirty="0">
                <a:solidFill>
                  <a:srgbClr val="C00000"/>
                </a:solidFill>
              </a:rPr>
              <a:t> – </a:t>
            </a:r>
            <a:r>
              <a:rPr lang="en-US" altLang="en-US" sz="2400" kern="0" dirty="0" err="1">
                <a:solidFill>
                  <a:srgbClr val="C00000"/>
                </a:solidFill>
              </a:rPr>
              <a:t>hoàng</a:t>
            </a:r>
            <a:r>
              <a:rPr lang="en-US" altLang="en-US" sz="2400" kern="0" dirty="0">
                <a:solidFill>
                  <a:srgbClr val="C00000"/>
                </a:solidFill>
              </a:rPr>
              <a:t> </a:t>
            </a:r>
            <a:r>
              <a:rPr lang="en-US" altLang="en-US" sz="2400" kern="0" dirty="0" err="1">
                <a:solidFill>
                  <a:srgbClr val="C00000"/>
                </a:solidFill>
              </a:rPr>
              <a:t>hôn</a:t>
            </a:r>
            <a:r>
              <a:rPr lang="en-US" altLang="en-US" sz="2400" kern="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101331" y="5933154"/>
            <a:ext cx="4358284" cy="8309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defTabSz="914312">
              <a:spcBef>
                <a:spcPct val="50000"/>
              </a:spcBef>
            </a:pPr>
            <a:r>
              <a:rPr lang="en-US" altLang="en-US" sz="2400" kern="0" dirty="0">
                <a:solidFill>
                  <a:srgbClr val="000000"/>
                </a:solidFill>
              </a:rPr>
              <a:t>-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Biện</a:t>
            </a:r>
            <a:r>
              <a:rPr lang="en-US" altLang="en-US" sz="2400" kern="0" dirty="0">
                <a:solidFill>
                  <a:srgbClr val="000000"/>
                </a:solidFill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pháp</a:t>
            </a:r>
            <a:r>
              <a:rPr lang="en-US" altLang="en-US" sz="2400" kern="0" dirty="0">
                <a:solidFill>
                  <a:srgbClr val="000000"/>
                </a:solidFill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ẩn</a:t>
            </a:r>
            <a:r>
              <a:rPr lang="en-US" altLang="en-US" sz="2400" kern="0" dirty="0">
                <a:solidFill>
                  <a:srgbClr val="000000"/>
                </a:solidFill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dụ</a:t>
            </a:r>
            <a:r>
              <a:rPr lang="en-US" altLang="en-US" sz="2400" kern="0" dirty="0">
                <a:solidFill>
                  <a:srgbClr val="000000"/>
                </a:solidFill>
              </a:rPr>
              <a:t>: </a:t>
            </a:r>
            <a:r>
              <a:rPr lang="en-US" altLang="en-US" sz="2400" kern="0" dirty="0">
                <a:solidFill>
                  <a:srgbClr val="C00000"/>
                </a:solidFill>
              </a:rPr>
              <a:t>“</a:t>
            </a:r>
            <a:r>
              <a:rPr lang="en-US" altLang="en-US" sz="2400" kern="0" dirty="0" err="1">
                <a:solidFill>
                  <a:srgbClr val="C00000"/>
                </a:solidFill>
              </a:rPr>
              <a:t>bình</a:t>
            </a:r>
            <a:r>
              <a:rPr lang="en-US" altLang="en-US" sz="2400" kern="0" dirty="0">
                <a:solidFill>
                  <a:srgbClr val="C00000"/>
                </a:solidFill>
              </a:rPr>
              <a:t> minh </a:t>
            </a:r>
            <a:r>
              <a:rPr lang="en-US" altLang="en-US" sz="2400" kern="0" dirty="0" err="1">
                <a:solidFill>
                  <a:srgbClr val="C00000"/>
                </a:solidFill>
              </a:rPr>
              <a:t>vàng</a:t>
            </a:r>
            <a:r>
              <a:rPr lang="en-US" altLang="en-US" sz="2400" kern="0" dirty="0">
                <a:solidFill>
                  <a:srgbClr val="C00000"/>
                </a:solidFill>
              </a:rPr>
              <a:t> – </a:t>
            </a:r>
            <a:r>
              <a:rPr lang="en-US" altLang="en-US" sz="2400" kern="0" dirty="0" err="1">
                <a:solidFill>
                  <a:srgbClr val="C00000"/>
                </a:solidFill>
              </a:rPr>
              <a:t>vầng</a:t>
            </a:r>
            <a:r>
              <a:rPr lang="en-US" altLang="en-US" sz="2400" kern="0" dirty="0">
                <a:solidFill>
                  <a:srgbClr val="C00000"/>
                </a:solidFill>
              </a:rPr>
              <a:t> </a:t>
            </a:r>
            <a:r>
              <a:rPr lang="en-US" altLang="en-US" sz="2400" kern="0" dirty="0" err="1">
                <a:solidFill>
                  <a:srgbClr val="C00000"/>
                </a:solidFill>
              </a:rPr>
              <a:t>trăng</a:t>
            </a:r>
            <a:r>
              <a:rPr lang="en-US" altLang="en-US" sz="2400" kern="0" dirty="0">
                <a:solidFill>
                  <a:srgbClr val="C00000"/>
                </a:solidFill>
              </a:rPr>
              <a:t> </a:t>
            </a:r>
            <a:r>
              <a:rPr lang="en-US" altLang="en-US" sz="2400" kern="0" dirty="0" err="1">
                <a:solidFill>
                  <a:srgbClr val="C00000"/>
                </a:solidFill>
              </a:rPr>
              <a:t>bạc</a:t>
            </a:r>
            <a:r>
              <a:rPr lang="en-US" altLang="en-US" sz="2400" kern="0" dirty="0">
                <a:solidFill>
                  <a:srgbClr val="C00000"/>
                </a:solidFill>
              </a:rPr>
              <a:t>”</a:t>
            </a:r>
            <a:r>
              <a:rPr lang="en-US" altLang="en-US" sz="2400" kern="0" dirty="0">
                <a:solidFill>
                  <a:srgbClr val="000000"/>
                </a:solidFill>
              </a:rPr>
              <a:t>.</a:t>
            </a:r>
            <a:endParaRPr lang="en-US" altLang="en-US" sz="2400" kern="0" dirty="0">
              <a:solidFill>
                <a:srgbClr val="C00000"/>
              </a:solidFill>
            </a:endParaRPr>
          </a:p>
        </p:txBody>
      </p:sp>
      <p:cxnSp>
        <p:nvCxnSpPr>
          <p:cNvPr id="24" name="Shape 10"/>
          <p:cNvCxnSpPr/>
          <p:nvPr/>
        </p:nvCxnSpPr>
        <p:spPr>
          <a:xfrm rot="16200000" flipH="1">
            <a:off x="2927132" y="4334162"/>
            <a:ext cx="371532" cy="12546"/>
          </a:xfrm>
          <a:prstGeom prst="bentConnector3">
            <a:avLst>
              <a:gd name="adj1" fmla="val 93432"/>
            </a:avLst>
          </a:prstGeom>
          <a:noFill/>
          <a:ln w="38100" cap="flat" cmpd="sng" algn="ctr">
            <a:solidFill>
              <a:srgbClr val="4F81BD"/>
            </a:solidFill>
            <a:prstDash val="solid"/>
          </a:ln>
          <a:effectLst/>
        </p:spPr>
      </p:cxnSp>
      <p:sp>
        <p:nvSpPr>
          <p:cNvPr id="32" name="Line 8"/>
          <p:cNvSpPr>
            <a:spLocks noChangeShapeType="1"/>
          </p:cNvSpPr>
          <p:nvPr/>
        </p:nvSpPr>
        <p:spPr bwMode="auto">
          <a:xfrm>
            <a:off x="4499992" y="6165304"/>
            <a:ext cx="72008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6" rIns="91430" bIns="45716"/>
          <a:lstStyle/>
          <a:p>
            <a:pPr defTabSz="914312"/>
            <a:endParaRPr lang="en-US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30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20" grpId="0" animBg="1"/>
      <p:bldP spid="2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90600" y="76200"/>
            <a:ext cx="7640782" cy="541370"/>
          </a:xfrm>
          <a:prstGeom prst="roundRect">
            <a:avLst/>
          </a:prstGeom>
          <a:solidFill>
            <a:srgbClr val="800000"/>
          </a:soli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410" tIns="45706" rIns="91410" bIns="45706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 VÀ SÓNG</a:t>
            </a:r>
            <a:endParaRPr lang="id-ID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7" name="Rounded Rectangle 15"/>
          <p:cNvSpPr>
            <a:spLocks noChangeArrowheads="1"/>
          </p:cNvSpPr>
          <p:nvPr/>
        </p:nvSpPr>
        <p:spPr bwMode="auto">
          <a:xfrm>
            <a:off x="304800" y="909749"/>
            <a:ext cx="8659688" cy="42545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57150" algn="ctr">
            <a:solidFill>
              <a:srgbClr val="5B9BD5"/>
            </a:solidFill>
            <a:miter lim="800000"/>
            <a:headEnd/>
            <a:tailEnd/>
          </a:ln>
        </p:spPr>
        <p:txBody>
          <a:bodyPr lIns="91410" tIns="45706" rIns="91410" bIns="45706" anchor="ctr"/>
          <a:lstStyle/>
          <a:p>
            <a:pPr defTabSz="457046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Line 34"/>
          <p:cNvSpPr>
            <a:spLocks noChangeShapeType="1"/>
          </p:cNvSpPr>
          <p:nvPr/>
        </p:nvSpPr>
        <p:spPr bwMode="auto">
          <a:xfrm>
            <a:off x="4664693" y="1728345"/>
            <a:ext cx="0" cy="5150713"/>
          </a:xfrm>
          <a:prstGeom prst="line">
            <a:avLst/>
          </a:prstGeom>
          <a:noFill/>
          <a:ln w="38100" cmpd="dbl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6" rIns="91430" bIns="45716"/>
          <a:lstStyle/>
          <a:p>
            <a:pPr defTabSz="914312"/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644" y="1708691"/>
            <a:ext cx="4572000" cy="830989"/>
          </a:xfrm>
          <a:prstGeom prst="rect">
            <a:avLst/>
          </a:prstGeom>
        </p:spPr>
        <p:txBody>
          <a:bodyPr lIns="91430" tIns="45716" rIns="91430" bIns="45716">
            <a:spAutoFit/>
          </a:bodyPr>
          <a:lstStyle/>
          <a:p>
            <a:pPr algn="just" defTabSz="914312">
              <a:spcBef>
                <a:spcPct val="50000"/>
              </a:spcBef>
              <a:defRPr/>
            </a:pP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Những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người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rủ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em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bé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đi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chơi</a:t>
            </a:r>
            <a:r>
              <a:rPr lang="en-US" altLang="en-US" sz="2400" kern="0" dirty="0">
                <a:solidFill>
                  <a:srgbClr val="000000"/>
                </a:solidFill>
              </a:rPr>
              <a:t> 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ở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trên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mây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và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trong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sóng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2302" y="2551655"/>
            <a:ext cx="4572000" cy="830989"/>
          </a:xfrm>
          <a:prstGeom prst="rect">
            <a:avLst/>
          </a:prstGeom>
        </p:spPr>
        <p:txBody>
          <a:bodyPr lIns="91430" tIns="45716" rIns="91430" bIns="45716">
            <a:spAutoFit/>
          </a:bodyPr>
          <a:lstStyle/>
          <a:p>
            <a:pPr algn="just" defTabSz="914312">
              <a:spcBef>
                <a:spcPct val="50000"/>
              </a:spcBef>
              <a:defRPr/>
            </a:pP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Thế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giới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đó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vô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cùng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hấp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dẫn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thần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tiên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158502" y="3382612"/>
            <a:ext cx="4495800" cy="83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/>
          <a:p>
            <a:pPr eaLnBrk="1" hangingPunct="1"/>
            <a:r>
              <a:rPr lang="pt-BR" alt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Sử dụng biện pháp điệp ngữ, đại từ, ẩn dụ.</a:t>
            </a:r>
            <a:endParaRPr lang="en-US" altLang="en-US" sz="24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4811013" y="5229200"/>
            <a:ext cx="3820391" cy="1649816"/>
          </a:xfrm>
          <a:prstGeom prst="cloudCallout">
            <a:avLst>
              <a:gd name="adj1" fmla="val -47661"/>
              <a:gd name="adj2" fmla="val 45781"/>
            </a:avLst>
          </a:prstGeom>
          <a:solidFill>
            <a:srgbClr val="FBFCD4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/>
          <a:lstStyle/>
          <a:p>
            <a:pPr algn="ctr"/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Đâu là điều kiện để em bé được đi chơi cùng?</a:t>
            </a:r>
            <a:endParaRPr lang="en-US" alt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693" y="4213649"/>
            <a:ext cx="4572000" cy="461657"/>
          </a:xfrm>
          <a:prstGeom prst="rect">
            <a:avLst/>
          </a:prstGeom>
        </p:spPr>
        <p:txBody>
          <a:bodyPr lIns="91430" tIns="45716" rIns="91430" bIns="45716">
            <a:spAutoFit/>
          </a:bodyPr>
          <a:lstStyle/>
          <a:p>
            <a:pPr algn="just" defTabSz="914312">
              <a:spcBef>
                <a:spcPct val="50000"/>
              </a:spcBef>
            </a:pP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400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664716" y="1886991"/>
            <a:ext cx="4479307" cy="1080120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91430" tIns="45716" rIns="91430" bIns="45716" rtlCol="0" anchor="ctr"/>
          <a:lstStyle/>
          <a:p>
            <a:pPr defTabSz="914312">
              <a:defRPr/>
            </a:pP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nhấc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bổng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654323" y="3162263"/>
            <a:ext cx="4514705" cy="1034859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91430" tIns="45716" rIns="91430" bIns="45716" rtlCol="0" anchor="ctr"/>
          <a:lstStyle/>
          <a:p>
            <a:pPr defTabSz="914312">
              <a:defRPr/>
            </a:pP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rìa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nhắm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nghiền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làn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8" name="Line 8"/>
          <p:cNvSpPr>
            <a:spLocks noChangeShapeType="1"/>
          </p:cNvSpPr>
          <p:nvPr/>
        </p:nvSpPr>
        <p:spPr bwMode="auto">
          <a:xfrm>
            <a:off x="6680010" y="4271261"/>
            <a:ext cx="0" cy="35133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6" rIns="91430" bIns="45716"/>
          <a:lstStyle/>
          <a:p>
            <a:pPr defTabSz="914312"/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737864" y="4675314"/>
            <a:ext cx="4333009" cy="648073"/>
          </a:xfrm>
          <a:prstGeom prst="roundRect">
            <a:avLst/>
          </a:prstGeom>
          <a:solidFill>
            <a:srgbClr val="00B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91430" tIns="45716" rIns="91430" bIns="45716" rtlCol="0" anchor="ctr"/>
          <a:lstStyle/>
          <a:p>
            <a:pPr defTabSz="914312">
              <a:defRPr/>
            </a:pP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58502" y="4675314"/>
            <a:ext cx="4476142" cy="461657"/>
          </a:xfrm>
          <a:prstGeom prst="rect">
            <a:avLst/>
          </a:prstGeom>
        </p:spPr>
        <p:txBody>
          <a:bodyPr wrap="square" lIns="91430" tIns="45716" rIns="91430" bIns="45716">
            <a:spAutoFit/>
          </a:bodyPr>
          <a:lstStyle/>
          <a:p>
            <a:pPr algn="just" defTabSz="914312">
              <a:spcBef>
                <a:spcPct val="50000"/>
              </a:spcBef>
            </a:pP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altLang="en-US" sz="2400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78161" y="5137140"/>
            <a:ext cx="4476142" cy="461657"/>
          </a:xfrm>
          <a:prstGeom prst="rect">
            <a:avLst/>
          </a:prstGeom>
        </p:spPr>
        <p:txBody>
          <a:bodyPr wrap="square" lIns="91430" tIns="45716" rIns="91430" bIns="45716">
            <a:spAutoFit/>
          </a:bodyPr>
          <a:lstStyle/>
          <a:p>
            <a:pPr algn="just" defTabSz="914312">
              <a:spcBef>
                <a:spcPct val="50000"/>
              </a:spcBef>
            </a:pP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rìa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endParaRPr lang="en-US" altLang="en-US" sz="2400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18"/>
          <p:cNvSpPr>
            <a:spLocks noChangeArrowheads="1"/>
          </p:cNvSpPr>
          <p:nvPr/>
        </p:nvSpPr>
        <p:spPr bwMode="auto">
          <a:xfrm>
            <a:off x="138847" y="5598805"/>
            <a:ext cx="4598997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6" rIns="91430" bIns="45716">
            <a:spAutoFit/>
          </a:bodyPr>
          <a:lstStyle/>
          <a:p>
            <a:pPr eaLnBrk="1" hangingPunct="1"/>
            <a:r>
              <a:rPr lang="pt-BR" alt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Em bé sẽ phải xa mẹ, xa gia đình.</a:t>
            </a:r>
            <a:endParaRPr lang="en-US" altLang="en-US" sz="24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3" name="AutoShape 17"/>
          <p:cNvSpPr>
            <a:spLocks noChangeArrowheads="1"/>
          </p:cNvSpPr>
          <p:nvPr/>
        </p:nvSpPr>
        <p:spPr bwMode="auto">
          <a:xfrm>
            <a:off x="4963391" y="5381600"/>
            <a:ext cx="4107459" cy="1476400"/>
          </a:xfrm>
          <a:prstGeom prst="cloudCallout">
            <a:avLst>
              <a:gd name="adj1" fmla="val -47661"/>
              <a:gd name="adj2" fmla="val 45781"/>
            </a:avLst>
          </a:prstGeom>
          <a:solidFill>
            <a:srgbClr val="FBFCD4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/>
          <a:lstStyle/>
          <a:p>
            <a:pPr algn="ctr"/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vi-VN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02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3" grpId="0"/>
      <p:bldP spid="23" grpId="0" animBg="1"/>
      <p:bldP spid="24" grpId="0" animBg="1"/>
      <p:bldP spid="28" grpId="0" animBg="1"/>
      <p:bldP spid="29" grpId="0" animBg="1"/>
      <p:bldP spid="30" grpId="0"/>
      <p:bldP spid="31" grpId="0"/>
      <p:bldP spid="32" grpId="0"/>
      <p:bldP spid="33" grpId="0" animBg="1"/>
      <p:bldP spid="3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90600" y="76200"/>
            <a:ext cx="7640782" cy="541370"/>
          </a:xfrm>
          <a:prstGeom prst="roundRect">
            <a:avLst/>
          </a:prstGeom>
          <a:solidFill>
            <a:srgbClr val="800000"/>
          </a:soli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410" tIns="45706" rIns="91410" bIns="45706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 VÀ SÓNG</a:t>
            </a:r>
            <a:endParaRPr lang="id-ID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7" name="Rounded Rectangle 15"/>
          <p:cNvSpPr>
            <a:spLocks noChangeArrowheads="1"/>
          </p:cNvSpPr>
          <p:nvPr/>
        </p:nvSpPr>
        <p:spPr bwMode="auto">
          <a:xfrm>
            <a:off x="319955" y="890607"/>
            <a:ext cx="8659688" cy="42545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57150" algn="ctr">
            <a:solidFill>
              <a:srgbClr val="5B9BD5"/>
            </a:solidFill>
            <a:miter lim="800000"/>
            <a:headEnd/>
            <a:tailEnd/>
          </a:ln>
        </p:spPr>
        <p:txBody>
          <a:bodyPr lIns="91410" tIns="45706" rIns="91410" bIns="45706" anchor="ctr"/>
          <a:lstStyle/>
          <a:p>
            <a:pPr defTabSz="457046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857447" y="1620469"/>
            <a:ext cx="5907088" cy="46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6" rIns="91410" bIns="45706">
            <a:spAutoFit/>
          </a:bodyPr>
          <a:lstStyle/>
          <a:p>
            <a:pPr defTabSz="457046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 THÀNH PHIẾU HỌC TẬP SỐ 2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143897A-A26F-4562-9986-FB23435770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888949"/>
              </p:ext>
            </p:extLst>
          </p:nvPr>
        </p:nvGraphicFramePr>
        <p:xfrm>
          <a:off x="98878" y="2492896"/>
          <a:ext cx="8880765" cy="3528392"/>
        </p:xfrm>
        <a:graphic>
          <a:graphicData uri="http://schemas.openxmlformats.org/drawingml/2006/table">
            <a:tbl>
              <a:tblPr firstRow="1" firstCol="1" bandRow="1"/>
              <a:tblGrid>
                <a:gridCol w="1525211">
                  <a:extLst>
                    <a:ext uri="{9D8B030D-6E8A-4147-A177-3AD203B41FA5}">
                      <a16:colId xmlns:a16="http://schemas.microsoft.com/office/drawing/2014/main" val="3050164612"/>
                    </a:ext>
                  </a:extLst>
                </a:gridCol>
                <a:gridCol w="38120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3545">
                  <a:extLst>
                    <a:ext uri="{9D8B030D-6E8A-4147-A177-3AD203B41FA5}">
                      <a16:colId xmlns:a16="http://schemas.microsoft.com/office/drawing/2014/main" val="823929072"/>
                    </a:ext>
                  </a:extLst>
                </a:gridCol>
              </a:tblGrid>
              <a:tr h="1008112">
                <a:tc gridSpan="3">
                  <a:txBody>
                    <a:bodyPr/>
                    <a:lstStyle>
                      <a:lvl1pPr marL="0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090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180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270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360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454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2545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9635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6725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mây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sóng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rủ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4472C4">
                            <a:tint val="66000"/>
                            <a:satMod val="160000"/>
                          </a:srgbClr>
                        </a:gs>
                        <a:gs pos="50000">
                          <a:srgbClr val="4472C4">
                            <a:tint val="44500"/>
                            <a:satMod val="160000"/>
                          </a:srgbClr>
                        </a:gs>
                        <a:gs pos="100000">
                          <a:srgbClr val="4472C4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4472C4">
                            <a:tint val="66000"/>
                            <a:satMod val="160000"/>
                          </a:srgbClr>
                        </a:gs>
                        <a:gs pos="50000">
                          <a:srgbClr val="4472C4">
                            <a:tint val="44500"/>
                            <a:satMod val="160000"/>
                          </a:srgbClr>
                        </a:gs>
                        <a:gs pos="100000">
                          <a:srgbClr val="4472C4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>
                      <a:lvl1pPr marL="0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090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180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270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360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454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2545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9635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6725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4472C4">
                            <a:tint val="66000"/>
                            <a:satMod val="160000"/>
                          </a:srgbClr>
                        </a:gs>
                        <a:gs pos="50000">
                          <a:srgbClr val="4472C4">
                            <a:tint val="44500"/>
                            <a:satMod val="160000"/>
                          </a:srgbClr>
                        </a:gs>
                        <a:gs pos="100000">
                          <a:srgbClr val="4472C4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35541400"/>
                  </a:ext>
                </a:extLst>
              </a:tr>
              <a:tr h="626958">
                <a:tc>
                  <a:txBody>
                    <a:bodyPr/>
                    <a:lstStyle>
                      <a:lvl1pPr marL="0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090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180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270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360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454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2545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9635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6725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baseline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="1" i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400" b="1" i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400" b="1" i="1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400" b="1" i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400" b="1" i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</a:t>
                      </a:r>
                      <a:r>
                        <a:rPr lang="en-US" sz="2400" b="1" i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2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18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090" algn="l" defTabSz="91418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180" algn="l" defTabSz="91418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270" algn="l" defTabSz="91418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360" algn="l" defTabSz="91418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454" algn="l" defTabSz="91418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545" algn="l" defTabSz="91418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635" algn="l" defTabSz="91418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725" algn="l" defTabSz="91418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18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b="1" i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endParaRPr lang="en-US" sz="2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235036"/>
                  </a:ext>
                </a:extLst>
              </a:tr>
              <a:tr h="957218">
                <a:tc rowSpan="2">
                  <a:txBody>
                    <a:bodyPr/>
                    <a:lstStyle>
                      <a:lvl1pPr marL="0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090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180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270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360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454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2545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9635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6725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Lựa</a:t>
                      </a:r>
                      <a:r>
                        <a:rPr lang="en-US" sz="2400" baseline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400" baseline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aseline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baseline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400" baseline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4472C4">
                            <a:tint val="66000"/>
                            <a:satMod val="160000"/>
                          </a:srgbClr>
                        </a:gs>
                        <a:gs pos="50000">
                          <a:srgbClr val="4472C4">
                            <a:tint val="44500"/>
                            <a:satMod val="160000"/>
                          </a:srgbClr>
                        </a:gs>
                        <a:gs pos="100000">
                          <a:srgbClr val="4472C4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mời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18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090" algn="l" defTabSz="91418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180" algn="l" defTabSz="91418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270" algn="l" defTabSz="91418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360" algn="l" defTabSz="91418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454" algn="l" defTabSz="91418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545" algn="l" defTabSz="91418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635" algn="l" defTabSz="91418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725" algn="l" defTabSz="91418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776481"/>
                  </a:ext>
                </a:extLst>
              </a:tr>
              <a:tr h="936104">
                <a:tc vMerge="1">
                  <a:txBody>
                    <a:bodyPr/>
                    <a:lstStyle>
                      <a:lvl1pPr marL="0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090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180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270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360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454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2545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9635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6725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4472C4">
                            <a:tint val="66000"/>
                            <a:satMod val="160000"/>
                          </a:srgbClr>
                        </a:gs>
                        <a:gs pos="50000">
                          <a:srgbClr val="4472C4">
                            <a:tint val="44500"/>
                            <a:satMod val="160000"/>
                          </a:srgbClr>
                        </a:gs>
                        <a:gs pos="100000">
                          <a:srgbClr val="4472C4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quyết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lựa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4472C4">
                            <a:tint val="66000"/>
                            <a:satMod val="160000"/>
                          </a:srgbClr>
                        </a:gs>
                        <a:gs pos="50000">
                          <a:srgbClr val="4472C4">
                            <a:tint val="44500"/>
                            <a:satMod val="160000"/>
                          </a:srgbClr>
                        </a:gs>
                        <a:gs pos="100000">
                          <a:srgbClr val="4472C4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18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090" algn="l" defTabSz="91418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180" algn="l" defTabSz="91418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270" algn="l" defTabSz="91418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360" algn="l" defTabSz="91418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454" algn="l" defTabSz="91418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545" algn="l" defTabSz="91418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635" algn="l" defTabSz="91418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725" algn="l" defTabSz="91418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4472C4">
                            <a:tint val="66000"/>
                            <a:satMod val="160000"/>
                          </a:srgbClr>
                        </a:gs>
                        <a:gs pos="50000">
                          <a:srgbClr val="4472C4">
                            <a:tint val="44500"/>
                            <a:satMod val="160000"/>
                          </a:srgbClr>
                        </a:gs>
                        <a:gs pos="100000">
                          <a:srgbClr val="4472C4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73044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828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90600" y="76200"/>
            <a:ext cx="7640782" cy="541370"/>
          </a:xfrm>
          <a:prstGeom prst="roundRect">
            <a:avLst/>
          </a:prstGeom>
          <a:solidFill>
            <a:srgbClr val="800000"/>
          </a:soli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410" tIns="45706" rIns="91410" bIns="45706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 VÀ SÓNG</a:t>
            </a:r>
            <a:endParaRPr lang="id-ID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83850" y="932270"/>
            <a:ext cx="3253149" cy="830989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defTabSz="914312">
              <a:spcBef>
                <a:spcPct val="50000"/>
              </a:spcBef>
            </a:pPr>
            <a:r>
              <a:rPr lang="en-US" altLang="en-US" sz="2400" kern="0" dirty="0">
                <a:solidFill>
                  <a:srgbClr val="000000"/>
                </a:solidFill>
              </a:rPr>
              <a:t>-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Khi</a:t>
            </a:r>
            <a:r>
              <a:rPr lang="en-US" altLang="en-US" sz="2400" kern="0" dirty="0">
                <a:solidFill>
                  <a:srgbClr val="000000"/>
                </a:solidFill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mới</a:t>
            </a:r>
            <a:r>
              <a:rPr lang="en-US" altLang="en-US" sz="2400" kern="0" dirty="0">
                <a:solidFill>
                  <a:srgbClr val="000000"/>
                </a:solidFill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nghe</a:t>
            </a:r>
            <a:r>
              <a:rPr lang="en-US" altLang="en-US" sz="2400" kern="0" dirty="0">
                <a:solidFill>
                  <a:srgbClr val="000000"/>
                </a:solidFill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lời</a:t>
            </a:r>
            <a:r>
              <a:rPr lang="en-US" altLang="en-US" sz="2400" kern="0" dirty="0">
                <a:solidFill>
                  <a:srgbClr val="000000"/>
                </a:solidFill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mời</a:t>
            </a:r>
            <a:r>
              <a:rPr lang="en-US" altLang="en-US" sz="2400" kern="0" dirty="0">
                <a:solidFill>
                  <a:srgbClr val="000000"/>
                </a:solidFill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gọi</a:t>
            </a:r>
            <a:r>
              <a:rPr lang="en-US" altLang="en-US" sz="2400" kern="0" dirty="0">
                <a:solidFill>
                  <a:srgbClr val="000000"/>
                </a:solidFill>
              </a:rPr>
              <a:t>,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em</a:t>
            </a:r>
            <a:r>
              <a:rPr lang="en-US" altLang="en-US" sz="2400" kern="0" dirty="0">
                <a:solidFill>
                  <a:srgbClr val="000000"/>
                </a:solidFill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bé</a:t>
            </a:r>
            <a:r>
              <a:rPr lang="en-US" altLang="en-US" sz="2400" kern="0" dirty="0">
                <a:solidFill>
                  <a:srgbClr val="000000"/>
                </a:solidFill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đã</a:t>
            </a:r>
            <a:r>
              <a:rPr lang="en-US" altLang="en-US" sz="2400" kern="0" dirty="0">
                <a:solidFill>
                  <a:srgbClr val="000000"/>
                </a:solidFill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hỏi</a:t>
            </a:r>
            <a:r>
              <a:rPr lang="en-US" altLang="en-US" sz="2400" kern="0" dirty="0">
                <a:solidFill>
                  <a:srgbClr val="000000"/>
                </a:solidFill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lại</a:t>
            </a:r>
            <a:r>
              <a:rPr lang="en-US" altLang="en-US" sz="2400" kern="0" dirty="0">
                <a:solidFill>
                  <a:srgbClr val="000000"/>
                </a:solidFill>
              </a:rPr>
              <a:t>:</a:t>
            </a:r>
            <a:endParaRPr lang="en-US" altLang="en-US" sz="2400" kern="0" dirty="0">
              <a:solidFill>
                <a:srgbClr val="C0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832039" y="1489456"/>
            <a:ext cx="5132450" cy="876928"/>
          </a:xfrm>
          <a:prstGeom prst="roundRect">
            <a:avLst/>
          </a:prstGeom>
          <a:solidFill>
            <a:srgbClr val="FFC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91430" tIns="45716" rIns="91430" bIns="45716" rtlCol="0" anchor="ctr"/>
          <a:lstStyle/>
          <a:p>
            <a:pPr defTabSz="914312">
              <a:defRPr/>
            </a:pP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Oval 12"/>
          <p:cNvSpPr/>
          <p:nvPr/>
        </p:nvSpPr>
        <p:spPr>
          <a:xfrm>
            <a:off x="744174" y="2931200"/>
            <a:ext cx="2750245" cy="1224136"/>
          </a:xfrm>
          <a:prstGeom prst="ellipse">
            <a:avLst/>
          </a:prstGeom>
          <a:solidFill>
            <a:srgbClr val="92D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91430" tIns="45716" rIns="91430" bIns="45716" rtlCol="0" anchor="ctr"/>
          <a:lstStyle/>
          <a:p>
            <a:pPr algn="ctr" defTabSz="914312">
              <a:defRPr/>
            </a:pP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LỜI MỜI GỌI</a:t>
            </a:r>
          </a:p>
        </p:txBody>
      </p:sp>
      <p:cxnSp>
        <p:nvCxnSpPr>
          <p:cNvPr id="15" name="Shape 10"/>
          <p:cNvCxnSpPr/>
          <p:nvPr/>
        </p:nvCxnSpPr>
        <p:spPr>
          <a:xfrm rot="5400000">
            <a:off x="1551271" y="2389120"/>
            <a:ext cx="1161720" cy="12700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4F81BD"/>
            </a:solidFill>
            <a:prstDash val="solid"/>
          </a:ln>
          <a:effectLst/>
        </p:spPr>
      </p:cxnSp>
      <p:sp>
        <p:nvSpPr>
          <p:cNvPr id="20" name="Rounded Rectangle 19"/>
          <p:cNvSpPr/>
          <p:nvPr/>
        </p:nvSpPr>
        <p:spPr>
          <a:xfrm>
            <a:off x="5220073" y="5085184"/>
            <a:ext cx="3744416" cy="1584176"/>
          </a:xfrm>
          <a:prstGeom prst="roundRect">
            <a:avLst/>
          </a:prstGeom>
          <a:solidFill>
            <a:srgbClr val="00B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91430" tIns="45716" rIns="91430" bIns="45716" rtlCol="0" anchor="ctr"/>
          <a:lstStyle/>
          <a:p>
            <a:pPr defTabSz="914312">
              <a:defRPr/>
            </a:pP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băn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khoăn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dứt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khoát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rời</a:t>
            </a:r>
            <a:r>
              <a:rPr lang="en-US" sz="2400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851922" y="802103"/>
            <a:ext cx="5112568" cy="545667"/>
          </a:xfrm>
          <a:prstGeom prst="roundRect">
            <a:avLst/>
          </a:prstGeom>
          <a:solidFill>
            <a:srgbClr val="FFC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91430" tIns="45716" rIns="91430" bIns="45716" rtlCol="0" anchor="ctr"/>
          <a:lstStyle/>
          <a:p>
            <a:pPr defTabSz="914312">
              <a:defRPr/>
            </a:pP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3442202" y="1074892"/>
            <a:ext cx="409741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6" rIns="91430" bIns="45716"/>
          <a:lstStyle/>
          <a:p>
            <a:pPr defTabSz="914312"/>
            <a:endParaRPr lang="en-US" sz="2200" kern="0" dirty="0">
              <a:solidFill>
                <a:sysClr val="windowText" lastClr="000000"/>
              </a:solidFill>
            </a:endParaRPr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>
            <a:off x="6084168" y="2350434"/>
            <a:ext cx="0" cy="32316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6" rIns="91430" bIns="45716"/>
          <a:lstStyle/>
          <a:p>
            <a:pPr defTabSz="914312"/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832039" y="2713466"/>
            <a:ext cx="5288552" cy="1778151"/>
          </a:xfrm>
          <a:prstGeom prst="roundRect">
            <a:avLst/>
          </a:prstGeom>
          <a:solidFill>
            <a:srgbClr val="FFC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91430" tIns="45716" rIns="91430" bIns="45716" rtlCol="0" anchor="ctr"/>
          <a:lstStyle/>
          <a:p>
            <a:pPr defTabSz="914312">
              <a:defRPr/>
            </a:pP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háo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hức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lãng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ruổi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4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52022" y="4725144"/>
            <a:ext cx="4100121" cy="2016224"/>
          </a:xfrm>
          <a:prstGeom prst="roundRect">
            <a:avLst/>
          </a:prstGeom>
          <a:solidFill>
            <a:srgbClr val="00B0F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91430" tIns="45716" rIns="91430" bIns="45716" rtlCol="0" anchor="ctr"/>
          <a:lstStyle/>
          <a:p>
            <a:pPr defTabSz="914312">
              <a:defRPr/>
            </a:pP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đợi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rời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”..</a:t>
            </a:r>
          </a:p>
        </p:txBody>
      </p:sp>
      <p:cxnSp>
        <p:nvCxnSpPr>
          <p:cNvPr id="19" name="Shape 10"/>
          <p:cNvCxnSpPr>
            <a:stCxn id="13" idx="4"/>
          </p:cNvCxnSpPr>
          <p:nvPr/>
        </p:nvCxnSpPr>
        <p:spPr>
          <a:xfrm rot="16200000" flipH="1">
            <a:off x="1834358" y="4440319"/>
            <a:ext cx="569881" cy="1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4F81BD"/>
            </a:solidFill>
            <a:prstDash val="solid"/>
          </a:ln>
          <a:effectLst/>
        </p:spPr>
      </p:cxnSp>
      <p:sp>
        <p:nvSpPr>
          <p:cNvPr id="21" name="Line 8"/>
          <p:cNvSpPr>
            <a:spLocks noChangeShapeType="1"/>
          </p:cNvSpPr>
          <p:nvPr/>
        </p:nvSpPr>
        <p:spPr bwMode="auto">
          <a:xfrm>
            <a:off x="3422320" y="1726492"/>
            <a:ext cx="409741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6" rIns="91430" bIns="45716"/>
          <a:lstStyle/>
          <a:p>
            <a:pPr defTabSz="914312"/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>
            <a:off x="4252143" y="5867478"/>
            <a:ext cx="967930" cy="98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6" rIns="91430" bIns="45716"/>
          <a:lstStyle/>
          <a:p>
            <a:pPr defTabSz="914312"/>
            <a:endParaRPr lang="en-US" sz="22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85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17" grpId="0" animBg="1"/>
      <p:bldP spid="18" grpId="0" animBg="1"/>
      <p:bldP spid="22" grpId="0" animBg="1"/>
      <p:bldP spid="14" grpId="0" animBg="1"/>
      <p:bldP spid="16" grpId="0" animBg="1"/>
      <p:bldP spid="21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90600" y="76200"/>
            <a:ext cx="7640782" cy="541370"/>
          </a:xfrm>
          <a:prstGeom prst="roundRect">
            <a:avLst/>
          </a:prstGeom>
          <a:solidFill>
            <a:srgbClr val="800000"/>
          </a:soli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410" tIns="45706" rIns="91410" bIns="45706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 VÀ SÓNG</a:t>
            </a:r>
            <a:endParaRPr lang="id-ID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6" name="TextBox 14"/>
          <p:cNvSpPr txBox="1">
            <a:spLocks noChangeArrowheads="1"/>
          </p:cNvSpPr>
          <p:nvPr/>
        </p:nvSpPr>
        <p:spPr bwMode="auto">
          <a:xfrm>
            <a:off x="108838" y="739978"/>
            <a:ext cx="3497263" cy="424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6" rIns="91410" bIns="4570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4118A8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>
                <a:solidFill>
                  <a:srgbClr val="4118A8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solidFill>
                  <a:srgbClr val="4118A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4118A8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solidFill>
                  <a:srgbClr val="4118A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4118A8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>
                <a:solidFill>
                  <a:srgbClr val="4118A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4118A8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400" b="1" dirty="0">
              <a:solidFill>
                <a:srgbClr val="4118A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7" name="Rounded Rectangle 15"/>
          <p:cNvSpPr>
            <a:spLocks noChangeArrowheads="1"/>
          </p:cNvSpPr>
          <p:nvPr/>
        </p:nvSpPr>
        <p:spPr bwMode="auto">
          <a:xfrm>
            <a:off x="304801" y="1148612"/>
            <a:ext cx="8659688" cy="42545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57150" algn="ctr">
            <a:solidFill>
              <a:srgbClr val="5B9BD5"/>
            </a:solidFill>
            <a:miter lim="800000"/>
            <a:headEnd/>
            <a:tailEnd/>
          </a:ln>
        </p:spPr>
        <p:txBody>
          <a:bodyPr lIns="91410" tIns="45706" rIns="91410" bIns="45706" anchor="ctr"/>
          <a:lstStyle/>
          <a:p>
            <a:pPr defTabSz="457046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857447" y="1620469"/>
            <a:ext cx="5907088" cy="46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6" rIns="91410" bIns="45706">
            <a:spAutoFit/>
          </a:bodyPr>
          <a:lstStyle/>
          <a:p>
            <a:pPr defTabSz="457046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 THÀNH PHIẾU HỌC TẬP SỐ 2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143897A-A26F-4562-9986-FB23435770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83054"/>
              </p:ext>
            </p:extLst>
          </p:nvPr>
        </p:nvGraphicFramePr>
        <p:xfrm>
          <a:off x="98877" y="2492896"/>
          <a:ext cx="9009628" cy="3528392"/>
        </p:xfrm>
        <a:graphic>
          <a:graphicData uri="http://schemas.openxmlformats.org/drawingml/2006/table">
            <a:tbl>
              <a:tblPr firstRow="1" firstCol="1" bandRow="1"/>
              <a:tblGrid>
                <a:gridCol w="1525211">
                  <a:extLst>
                    <a:ext uri="{9D8B030D-6E8A-4147-A177-3AD203B41FA5}">
                      <a16:colId xmlns:a16="http://schemas.microsoft.com/office/drawing/2014/main" val="3050164612"/>
                    </a:ext>
                  </a:extLst>
                </a:gridCol>
                <a:gridCol w="3595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823929072"/>
                    </a:ext>
                  </a:extLst>
                </a:gridCol>
              </a:tblGrid>
              <a:tr h="1008112">
                <a:tc gridSpan="3">
                  <a:txBody>
                    <a:bodyPr/>
                    <a:lstStyle>
                      <a:lvl1pPr marL="0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090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180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270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360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454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2545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9635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6725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mây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sóng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rủ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4472C4">
                            <a:tint val="66000"/>
                            <a:satMod val="160000"/>
                          </a:srgbClr>
                        </a:gs>
                        <a:gs pos="50000">
                          <a:srgbClr val="4472C4">
                            <a:tint val="44500"/>
                            <a:satMod val="160000"/>
                          </a:srgbClr>
                        </a:gs>
                        <a:gs pos="100000">
                          <a:srgbClr val="4472C4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4472C4">
                            <a:tint val="66000"/>
                            <a:satMod val="160000"/>
                          </a:srgbClr>
                        </a:gs>
                        <a:gs pos="50000">
                          <a:srgbClr val="4472C4">
                            <a:tint val="44500"/>
                            <a:satMod val="160000"/>
                          </a:srgbClr>
                        </a:gs>
                        <a:gs pos="100000">
                          <a:srgbClr val="4472C4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>
                      <a:lvl1pPr marL="0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090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180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270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360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454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2545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9635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6725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4472C4">
                            <a:tint val="66000"/>
                            <a:satMod val="160000"/>
                          </a:srgbClr>
                        </a:gs>
                        <a:gs pos="50000">
                          <a:srgbClr val="4472C4">
                            <a:tint val="44500"/>
                            <a:satMod val="160000"/>
                          </a:srgbClr>
                        </a:gs>
                        <a:gs pos="100000">
                          <a:srgbClr val="4472C4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35541400"/>
                  </a:ext>
                </a:extLst>
              </a:tr>
              <a:tr h="626958">
                <a:tc>
                  <a:txBody>
                    <a:bodyPr/>
                    <a:lstStyle>
                      <a:lvl1pPr marL="0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090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180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270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360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454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2545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9635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6725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baseline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="1" i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400" b="1" i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400" b="1" i="1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400" b="1" i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400" b="1" i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</a:t>
                      </a:r>
                      <a:r>
                        <a:rPr lang="en-US" sz="2400" b="1" i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2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18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090" algn="l" defTabSz="91418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180" algn="l" defTabSz="91418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270" algn="l" defTabSz="91418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360" algn="l" defTabSz="91418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454" algn="l" defTabSz="91418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545" algn="l" defTabSz="91418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635" algn="l" defTabSz="91418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725" algn="l" defTabSz="91418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18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b="1" i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endParaRPr lang="en-US" sz="2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235036"/>
                  </a:ext>
                </a:extLst>
              </a:tr>
              <a:tr h="957218">
                <a:tc rowSpan="2">
                  <a:txBody>
                    <a:bodyPr/>
                    <a:lstStyle>
                      <a:lvl1pPr marL="0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090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180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270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360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454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2545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9635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6725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Lựa</a:t>
                      </a:r>
                      <a:r>
                        <a:rPr lang="en-US" sz="2400" baseline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400" baseline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aseline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baseline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400" baseline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4472C4">
                            <a:tint val="66000"/>
                            <a:satMod val="160000"/>
                          </a:srgbClr>
                        </a:gs>
                        <a:gs pos="50000">
                          <a:srgbClr val="4472C4">
                            <a:tint val="44500"/>
                            <a:satMod val="160000"/>
                          </a:srgbClr>
                        </a:gs>
                        <a:gs pos="100000">
                          <a:srgbClr val="4472C4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mời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18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090" algn="l" defTabSz="91418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180" algn="l" defTabSz="91418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270" algn="l" defTabSz="91418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360" algn="l" defTabSz="91418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454" algn="l" defTabSz="91418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545" algn="l" defTabSz="91418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635" algn="l" defTabSz="91418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725" algn="l" defTabSz="91418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776481"/>
                  </a:ext>
                </a:extLst>
              </a:tr>
              <a:tr h="936104">
                <a:tc vMerge="1">
                  <a:txBody>
                    <a:bodyPr/>
                    <a:lstStyle>
                      <a:lvl1pPr marL="0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090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180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270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360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454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2545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9635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6725" algn="l" defTabSz="91418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4472C4">
                            <a:tint val="66000"/>
                            <a:satMod val="160000"/>
                          </a:srgbClr>
                        </a:gs>
                        <a:gs pos="50000">
                          <a:srgbClr val="4472C4">
                            <a:tint val="44500"/>
                            <a:satMod val="160000"/>
                          </a:srgbClr>
                        </a:gs>
                        <a:gs pos="100000">
                          <a:srgbClr val="4472C4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quyết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lựa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4472C4">
                            <a:tint val="66000"/>
                            <a:satMod val="160000"/>
                          </a:srgbClr>
                        </a:gs>
                        <a:gs pos="50000">
                          <a:srgbClr val="4472C4">
                            <a:tint val="44500"/>
                            <a:satMod val="160000"/>
                          </a:srgbClr>
                        </a:gs>
                        <a:gs pos="100000">
                          <a:srgbClr val="4472C4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18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090" algn="l" defTabSz="91418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180" algn="l" defTabSz="91418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270" algn="l" defTabSz="91418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360" algn="l" defTabSz="91418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454" algn="l" defTabSz="91418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545" algn="l" defTabSz="91418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635" algn="l" defTabSz="91418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725" algn="l" defTabSz="91418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4472C4">
                            <a:tint val="66000"/>
                            <a:satMod val="160000"/>
                          </a:srgbClr>
                        </a:gs>
                        <a:gs pos="50000">
                          <a:srgbClr val="4472C4">
                            <a:tint val="44500"/>
                            <a:satMod val="160000"/>
                          </a:srgbClr>
                        </a:gs>
                        <a:gs pos="100000">
                          <a:srgbClr val="4472C4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7304496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0D8E882-231B-4DE8-9780-39517C2EC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1863" y="4154263"/>
            <a:ext cx="3702626" cy="8309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 lIns="91430" tIns="45716" rIns="91430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tò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mò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D8E882-231B-4DE8-9780-39517C2EC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9174" y="5137659"/>
            <a:ext cx="3665316" cy="8309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 lIns="91430" tIns="45716" rIns="91430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964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90600" y="76200"/>
            <a:ext cx="7640782" cy="541370"/>
          </a:xfrm>
          <a:prstGeom prst="roundRect">
            <a:avLst/>
          </a:prstGeom>
          <a:solidFill>
            <a:srgbClr val="800000"/>
          </a:soli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410" tIns="45706" rIns="91410" bIns="45706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 VÀ SÓNG</a:t>
            </a:r>
            <a:endParaRPr lang="id-ID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6" name="TextBox 14"/>
          <p:cNvSpPr txBox="1">
            <a:spLocks noChangeArrowheads="1"/>
          </p:cNvSpPr>
          <p:nvPr/>
        </p:nvSpPr>
        <p:spPr bwMode="auto">
          <a:xfrm>
            <a:off x="108838" y="739978"/>
            <a:ext cx="3497263" cy="424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6" rIns="91410" bIns="4570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4118A8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>
                <a:solidFill>
                  <a:srgbClr val="4118A8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solidFill>
                  <a:srgbClr val="4118A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4118A8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solidFill>
                  <a:srgbClr val="4118A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4118A8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>
                <a:solidFill>
                  <a:srgbClr val="4118A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4118A8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400" b="1" dirty="0">
              <a:solidFill>
                <a:srgbClr val="4118A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7" name="Rounded Rectangle 15"/>
          <p:cNvSpPr>
            <a:spLocks noChangeArrowheads="1"/>
          </p:cNvSpPr>
          <p:nvPr/>
        </p:nvSpPr>
        <p:spPr bwMode="auto">
          <a:xfrm>
            <a:off x="304801" y="1148612"/>
            <a:ext cx="8659688" cy="42545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57150" algn="ctr">
            <a:solidFill>
              <a:srgbClr val="5B9BD5"/>
            </a:solidFill>
            <a:miter lim="800000"/>
            <a:headEnd/>
            <a:tailEnd/>
          </a:ln>
        </p:spPr>
        <p:txBody>
          <a:bodyPr lIns="91410" tIns="45706" rIns="91410" bIns="45706" anchor="ctr"/>
          <a:lstStyle/>
          <a:p>
            <a:pPr defTabSz="457046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82117" y="1708689"/>
            <a:ext cx="4572000" cy="461657"/>
          </a:xfrm>
          <a:prstGeom prst="rect">
            <a:avLst/>
          </a:prstGeom>
        </p:spPr>
        <p:txBody>
          <a:bodyPr lIns="91430" tIns="45716" rIns="91430" bIns="45716">
            <a:spAutoFit/>
          </a:bodyPr>
          <a:lstStyle/>
          <a:p>
            <a:pPr algn="just" defTabSz="914312">
              <a:spcBef>
                <a:spcPct val="50000"/>
              </a:spcBef>
              <a:defRPr/>
            </a:pP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Lựa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chọn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của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em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bé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9" name="Line 34"/>
          <p:cNvSpPr>
            <a:spLocks noChangeShapeType="1"/>
          </p:cNvSpPr>
          <p:nvPr/>
        </p:nvSpPr>
        <p:spPr bwMode="auto">
          <a:xfrm>
            <a:off x="4664693" y="1728345"/>
            <a:ext cx="0" cy="5150713"/>
          </a:xfrm>
          <a:prstGeom prst="line">
            <a:avLst/>
          </a:prstGeom>
          <a:noFill/>
          <a:ln w="38100" cmpd="dbl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6" rIns="91430" bIns="45716"/>
          <a:lstStyle/>
          <a:p>
            <a:pPr defTabSz="914312"/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3804" y="2170353"/>
            <a:ext cx="4460889" cy="830989"/>
          </a:xfrm>
          <a:prstGeom prst="rect">
            <a:avLst/>
          </a:prstGeom>
        </p:spPr>
        <p:txBody>
          <a:bodyPr wrap="square" lIns="91430" tIns="45716" rIns="91430" bIns="45716">
            <a:spAutoFit/>
          </a:bodyPr>
          <a:lstStyle/>
          <a:p>
            <a:pPr algn="just" defTabSz="914312">
              <a:spcBef>
                <a:spcPct val="50000"/>
              </a:spcBef>
              <a:defRPr/>
            </a:pP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+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Lúc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đầu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em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bé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muốn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được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đi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chơi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3804" y="3001351"/>
            <a:ext cx="4460889" cy="830989"/>
          </a:xfrm>
          <a:prstGeom prst="rect">
            <a:avLst/>
          </a:prstGeom>
        </p:spPr>
        <p:txBody>
          <a:bodyPr wrap="square" lIns="91430" tIns="45716" rIns="91430" bIns="45716">
            <a:spAutoFit/>
          </a:bodyPr>
          <a:lstStyle/>
          <a:p>
            <a:pPr algn="just" defTabSz="914312">
              <a:spcBef>
                <a:spcPct val="50000"/>
              </a:spcBef>
              <a:defRPr/>
            </a:pP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+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Cuối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cùng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em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không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đi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vì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em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không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thể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xa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mẹ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108836" y="3810282"/>
            <a:ext cx="4525809" cy="120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6" rIns="91430" bIns="45716">
            <a:spAutoFit/>
          </a:bodyPr>
          <a:lstStyle/>
          <a:p>
            <a:pPr eaLnBrk="1" hangingPunct="1"/>
            <a:r>
              <a:rPr lang="pt-BR" alt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Được ở bên mẹ, làm mẹ vui, được mẹ yêu thương, che chở là niềm hạnh phúc.</a:t>
            </a:r>
            <a:endParaRPr lang="en-US" altLang="en-US" sz="24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4861449" y="4063876"/>
            <a:ext cx="4107459" cy="1476400"/>
          </a:xfrm>
          <a:prstGeom prst="cloudCallout">
            <a:avLst>
              <a:gd name="adj1" fmla="val -47661"/>
              <a:gd name="adj2" fmla="val 45781"/>
            </a:avLst>
          </a:prstGeom>
          <a:solidFill>
            <a:srgbClr val="FBFCD4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/>
          <a:lstStyle/>
          <a:p>
            <a:pPr algn="ctr"/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vi-VN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784551" y="1967328"/>
            <a:ext cx="4259859" cy="461657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defTabSz="914312">
              <a:spcBef>
                <a:spcPct val="50000"/>
              </a:spcBef>
            </a:pPr>
            <a:r>
              <a:rPr lang="en-US" altLang="en-US" sz="2400" kern="0" dirty="0">
                <a:solidFill>
                  <a:srgbClr val="000000"/>
                </a:solidFill>
              </a:rPr>
              <a:t>- Con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là</a:t>
            </a:r>
            <a:r>
              <a:rPr lang="en-US" altLang="en-US" sz="2400" kern="0" dirty="0">
                <a:solidFill>
                  <a:srgbClr val="000000"/>
                </a:solidFill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mây</a:t>
            </a:r>
            <a:r>
              <a:rPr lang="en-US" altLang="en-US" sz="2400" kern="0" dirty="0">
                <a:solidFill>
                  <a:srgbClr val="000000"/>
                </a:solidFill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và</a:t>
            </a:r>
            <a:r>
              <a:rPr lang="en-US" altLang="en-US" sz="2400" kern="0" dirty="0">
                <a:solidFill>
                  <a:srgbClr val="000000"/>
                </a:solidFill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mẹ</a:t>
            </a:r>
            <a:r>
              <a:rPr lang="en-US" altLang="en-US" sz="2400" kern="0" dirty="0">
                <a:solidFill>
                  <a:srgbClr val="000000"/>
                </a:solidFill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sẽ</a:t>
            </a:r>
            <a:r>
              <a:rPr lang="en-US" altLang="en-US" sz="2400" kern="0" dirty="0">
                <a:solidFill>
                  <a:srgbClr val="000000"/>
                </a:solidFill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là</a:t>
            </a:r>
            <a:r>
              <a:rPr lang="en-US" altLang="en-US" sz="2400" kern="0" dirty="0">
                <a:solidFill>
                  <a:srgbClr val="000000"/>
                </a:solidFill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trăng</a:t>
            </a:r>
            <a:r>
              <a:rPr lang="en-US" altLang="en-US" sz="2400" kern="0" dirty="0">
                <a:solidFill>
                  <a:srgbClr val="000000"/>
                </a:solidFill>
              </a:rPr>
              <a:t>.</a:t>
            </a:r>
            <a:endParaRPr lang="en-US" altLang="en-US" sz="2400" kern="0" dirty="0">
              <a:solidFill>
                <a:srgbClr val="C00000"/>
              </a:solidFill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769397" y="2604676"/>
            <a:ext cx="4259859" cy="830989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defTabSz="914312">
              <a:spcBef>
                <a:spcPct val="50000"/>
              </a:spcBef>
            </a:pPr>
            <a:r>
              <a:rPr lang="en-US" altLang="en-US" sz="2400" kern="0" dirty="0">
                <a:solidFill>
                  <a:srgbClr val="000000"/>
                </a:solidFill>
              </a:rPr>
              <a:t>- Con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là</a:t>
            </a:r>
            <a:r>
              <a:rPr lang="en-US" altLang="en-US" sz="2400" kern="0" dirty="0">
                <a:solidFill>
                  <a:srgbClr val="000000"/>
                </a:solidFill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sóng</a:t>
            </a:r>
            <a:r>
              <a:rPr lang="en-US" altLang="en-US" sz="2400" kern="0" dirty="0">
                <a:solidFill>
                  <a:srgbClr val="000000"/>
                </a:solidFill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và</a:t>
            </a:r>
            <a:r>
              <a:rPr lang="en-US" altLang="en-US" sz="2400" kern="0" dirty="0">
                <a:solidFill>
                  <a:srgbClr val="000000"/>
                </a:solidFill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mẹ</a:t>
            </a:r>
            <a:r>
              <a:rPr lang="en-US" altLang="en-US" sz="2400" kern="0" dirty="0">
                <a:solidFill>
                  <a:srgbClr val="000000"/>
                </a:solidFill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sẽ</a:t>
            </a:r>
            <a:r>
              <a:rPr lang="en-US" altLang="en-US" sz="2400" kern="0" dirty="0">
                <a:solidFill>
                  <a:srgbClr val="000000"/>
                </a:solidFill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là</a:t>
            </a:r>
            <a:r>
              <a:rPr lang="en-US" altLang="en-US" sz="2400" kern="0" dirty="0">
                <a:solidFill>
                  <a:srgbClr val="000000"/>
                </a:solidFill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bến</a:t>
            </a:r>
            <a:r>
              <a:rPr lang="en-US" altLang="en-US" sz="2400" kern="0" dirty="0">
                <a:solidFill>
                  <a:srgbClr val="000000"/>
                </a:solidFill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bờ</a:t>
            </a:r>
            <a:r>
              <a:rPr lang="en-US" altLang="en-US" sz="2400" kern="0" dirty="0">
                <a:solidFill>
                  <a:srgbClr val="000000"/>
                </a:solidFill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kì</a:t>
            </a:r>
            <a:r>
              <a:rPr lang="en-US" altLang="en-US" sz="2400" kern="0" dirty="0">
                <a:solidFill>
                  <a:srgbClr val="000000"/>
                </a:solidFill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lạ</a:t>
            </a:r>
            <a:r>
              <a:rPr lang="en-US" altLang="en-US" sz="2400" kern="0" dirty="0">
                <a:solidFill>
                  <a:srgbClr val="000000"/>
                </a:solidFill>
              </a:rPr>
              <a:t>.</a:t>
            </a:r>
            <a:endParaRPr lang="en-US" altLang="en-US" sz="2400" kern="0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604" y="4919935"/>
            <a:ext cx="4572000" cy="461657"/>
          </a:xfrm>
          <a:prstGeom prst="rect">
            <a:avLst/>
          </a:prstGeom>
        </p:spPr>
        <p:txBody>
          <a:bodyPr lIns="91430" tIns="45716" rIns="91430" bIns="45716">
            <a:spAutoFit/>
          </a:bodyPr>
          <a:lstStyle/>
          <a:p>
            <a:pPr algn="just" defTabSz="914312">
              <a:spcBef>
                <a:spcPct val="50000"/>
              </a:spcBef>
              <a:defRPr/>
            </a:pP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Trò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chơi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của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em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bé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3044" y="5381599"/>
            <a:ext cx="4460889" cy="461657"/>
          </a:xfrm>
          <a:prstGeom prst="rect">
            <a:avLst/>
          </a:prstGeom>
        </p:spPr>
        <p:txBody>
          <a:bodyPr wrap="square" lIns="91430" tIns="45716" rIns="91430" bIns="45716">
            <a:spAutoFit/>
          </a:bodyPr>
          <a:lstStyle/>
          <a:p>
            <a:pPr algn="just" defTabSz="914312">
              <a:spcBef>
                <a:spcPct val="50000"/>
              </a:spcBef>
              <a:defRPr/>
            </a:pP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+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Em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bé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mây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sóng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8836" y="5810163"/>
            <a:ext cx="4460889" cy="461657"/>
          </a:xfrm>
          <a:prstGeom prst="rect">
            <a:avLst/>
          </a:prstGeom>
        </p:spPr>
        <p:txBody>
          <a:bodyPr wrap="square" lIns="91430" tIns="45716" rIns="91430" bIns="45716">
            <a:spAutoFit/>
          </a:bodyPr>
          <a:lstStyle/>
          <a:p>
            <a:pPr algn="just" defTabSz="914312">
              <a:spcBef>
                <a:spcPct val="50000"/>
              </a:spcBef>
              <a:defRPr/>
            </a:pP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+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Mẹ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trăng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bến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bờ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kì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lạ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702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4" grpId="1" animBg="1"/>
      <p:bldP spid="15" grpId="0" animBg="1"/>
      <p:bldP spid="16" grpId="0" animBg="1"/>
      <p:bldP spid="17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90600" y="76200"/>
            <a:ext cx="7640782" cy="541370"/>
          </a:xfrm>
          <a:prstGeom prst="roundRect">
            <a:avLst/>
          </a:prstGeom>
          <a:solidFill>
            <a:srgbClr val="800000"/>
          </a:soli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410" tIns="45706" rIns="91410" bIns="45706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 VÀ SÓNG</a:t>
            </a:r>
            <a:endParaRPr lang="id-ID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80682" y="1726492"/>
            <a:ext cx="1626574" cy="461657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defTabSz="914312">
              <a:spcBef>
                <a:spcPct val="50000"/>
              </a:spcBef>
            </a:pPr>
            <a:r>
              <a:rPr lang="en-US" altLang="en-US" sz="2400" kern="0" dirty="0">
                <a:solidFill>
                  <a:srgbClr val="C00000"/>
                </a:solidFill>
              </a:rPr>
              <a:t>Con </a:t>
            </a:r>
            <a:r>
              <a:rPr lang="en-US" altLang="en-US" sz="2400" kern="0" dirty="0" err="1">
                <a:solidFill>
                  <a:srgbClr val="C00000"/>
                </a:solidFill>
              </a:rPr>
              <a:t>và</a:t>
            </a:r>
            <a:r>
              <a:rPr lang="en-US" altLang="en-US" sz="2400" kern="0" dirty="0">
                <a:solidFill>
                  <a:srgbClr val="C00000"/>
                </a:solidFill>
              </a:rPr>
              <a:t> </a:t>
            </a:r>
            <a:r>
              <a:rPr lang="en-US" altLang="en-US" sz="2400" kern="0" dirty="0" err="1">
                <a:solidFill>
                  <a:srgbClr val="C00000"/>
                </a:solidFill>
              </a:rPr>
              <a:t>mẹ</a:t>
            </a:r>
            <a:endParaRPr lang="en-US" altLang="en-US" sz="2400" kern="0" dirty="0">
              <a:solidFill>
                <a:srgbClr val="C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85857" y="835687"/>
            <a:ext cx="2016224" cy="830997"/>
          </a:xfrm>
          <a:prstGeom prst="ellipse">
            <a:avLst/>
          </a:prstGeom>
          <a:solidFill>
            <a:srgbClr val="92D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91430" tIns="45716" rIns="91430" bIns="45716" rtlCol="0" anchor="ctr"/>
          <a:lstStyle/>
          <a:p>
            <a:pPr algn="ctr" defTabSz="914312">
              <a:defRPr/>
            </a:pP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 CHƠI</a:t>
            </a:r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 flipH="1">
            <a:off x="2152971" y="3520340"/>
            <a:ext cx="2058989" cy="83099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6" rIns="91430" bIns="45716"/>
          <a:lstStyle/>
          <a:p>
            <a:pPr defTabSz="914312"/>
            <a:endParaRPr lang="en-US" sz="2200" kern="0" dirty="0">
              <a:solidFill>
                <a:sysClr val="windowText" lastClr="000000"/>
              </a:solidFill>
            </a:endParaRPr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 flipH="1" flipV="1">
            <a:off x="2008956" y="1484785"/>
            <a:ext cx="2058988" cy="156663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6" rIns="91430" bIns="45716"/>
          <a:lstStyle/>
          <a:p>
            <a:pPr defTabSz="914312"/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3038450" y="3051417"/>
            <a:ext cx="2613785" cy="461657"/>
          </a:xfrm>
          <a:prstGeom prst="rect">
            <a:avLst/>
          </a:prstGeom>
          <a:solidFill>
            <a:srgbClr val="FFC000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defTabSz="914312">
              <a:spcBef>
                <a:spcPct val="50000"/>
              </a:spcBef>
            </a:pPr>
            <a:r>
              <a:rPr lang="en-US" altLang="en-US" sz="2400" b="1" kern="0" dirty="0">
                <a:solidFill>
                  <a:srgbClr val="C00000"/>
                </a:solidFill>
              </a:rPr>
              <a:t>TRÒ CHƠI MỚI</a:t>
            </a:r>
          </a:p>
        </p:txBody>
      </p:sp>
      <p:sp>
        <p:nvSpPr>
          <p:cNvPr id="25" name="Oval 24"/>
          <p:cNvSpPr/>
          <p:nvPr/>
        </p:nvSpPr>
        <p:spPr>
          <a:xfrm>
            <a:off x="376200" y="4169918"/>
            <a:ext cx="2016224" cy="830997"/>
          </a:xfrm>
          <a:prstGeom prst="ellipse">
            <a:avLst/>
          </a:prstGeom>
          <a:solidFill>
            <a:srgbClr val="92D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91430" tIns="45716" rIns="91430" bIns="45716" rtlCol="0" anchor="ctr"/>
          <a:lstStyle/>
          <a:p>
            <a:pPr algn="ctr" defTabSz="914312">
              <a:defRPr/>
            </a:pP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NHẬP VAI</a:t>
            </a: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6479" y="5083575"/>
            <a:ext cx="3646201" cy="461657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defTabSz="914312">
              <a:spcBef>
                <a:spcPct val="50000"/>
              </a:spcBef>
            </a:pPr>
            <a:r>
              <a:rPr lang="en-US" altLang="en-US" sz="2400" kern="0" dirty="0">
                <a:solidFill>
                  <a:srgbClr val="C00000"/>
                </a:solidFill>
              </a:rPr>
              <a:t>- Con </a:t>
            </a:r>
            <a:r>
              <a:rPr lang="en-US" altLang="en-US" sz="2400" kern="0" dirty="0" err="1">
                <a:solidFill>
                  <a:srgbClr val="C00000"/>
                </a:solidFill>
              </a:rPr>
              <a:t>là</a:t>
            </a:r>
            <a:r>
              <a:rPr lang="en-US" altLang="en-US" sz="2400" kern="0" dirty="0">
                <a:solidFill>
                  <a:srgbClr val="C00000"/>
                </a:solidFill>
              </a:rPr>
              <a:t> </a:t>
            </a:r>
            <a:r>
              <a:rPr lang="en-US" altLang="en-US" sz="2400" kern="0" dirty="0" err="1">
                <a:solidFill>
                  <a:srgbClr val="C00000"/>
                </a:solidFill>
              </a:rPr>
              <a:t>mây</a:t>
            </a:r>
            <a:r>
              <a:rPr lang="en-US" altLang="en-US" sz="2400" kern="0" dirty="0">
                <a:solidFill>
                  <a:srgbClr val="C00000"/>
                </a:solidFill>
              </a:rPr>
              <a:t> - </a:t>
            </a:r>
            <a:r>
              <a:rPr lang="en-US" altLang="en-US" sz="2400" kern="0" dirty="0" err="1">
                <a:solidFill>
                  <a:srgbClr val="C00000"/>
                </a:solidFill>
              </a:rPr>
              <a:t>mẹ</a:t>
            </a:r>
            <a:r>
              <a:rPr lang="en-US" altLang="en-US" sz="2400" kern="0" dirty="0">
                <a:solidFill>
                  <a:srgbClr val="C00000"/>
                </a:solidFill>
              </a:rPr>
              <a:t> </a:t>
            </a:r>
            <a:r>
              <a:rPr lang="en-US" altLang="en-US" sz="2400" kern="0" dirty="0" err="1">
                <a:solidFill>
                  <a:srgbClr val="C00000"/>
                </a:solidFill>
              </a:rPr>
              <a:t>là</a:t>
            </a:r>
            <a:r>
              <a:rPr lang="en-US" altLang="en-US" sz="2400" kern="0" dirty="0">
                <a:solidFill>
                  <a:srgbClr val="C00000"/>
                </a:solidFill>
              </a:rPr>
              <a:t> </a:t>
            </a:r>
            <a:r>
              <a:rPr lang="en-US" altLang="en-US" sz="2400" kern="0" dirty="0" err="1">
                <a:solidFill>
                  <a:srgbClr val="C00000"/>
                </a:solidFill>
              </a:rPr>
              <a:t>trăng</a:t>
            </a:r>
            <a:r>
              <a:rPr lang="en-US" altLang="en-US" sz="2400" kern="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27" name="Oval 26"/>
          <p:cNvSpPr/>
          <p:nvPr/>
        </p:nvSpPr>
        <p:spPr>
          <a:xfrm>
            <a:off x="6091478" y="4158170"/>
            <a:ext cx="2016224" cy="830997"/>
          </a:xfrm>
          <a:prstGeom prst="ellipse">
            <a:avLst/>
          </a:prstGeom>
          <a:solidFill>
            <a:srgbClr val="92D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91430" tIns="45716" rIns="91430" bIns="45716" rtlCol="0" anchor="ctr"/>
          <a:lstStyle/>
          <a:p>
            <a:pPr algn="ctr" defTabSz="914312">
              <a:defRPr/>
            </a:pP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 CHƠI</a:t>
            </a: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1" y="5663203"/>
            <a:ext cx="3646201" cy="830989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defTabSz="914312">
              <a:spcBef>
                <a:spcPct val="50000"/>
              </a:spcBef>
            </a:pPr>
            <a:r>
              <a:rPr lang="en-US" altLang="en-US" sz="2400" kern="0" dirty="0">
                <a:solidFill>
                  <a:srgbClr val="C00000"/>
                </a:solidFill>
              </a:rPr>
              <a:t>- Con </a:t>
            </a:r>
            <a:r>
              <a:rPr lang="en-US" altLang="en-US" sz="2400" kern="0" dirty="0" err="1">
                <a:solidFill>
                  <a:srgbClr val="C00000"/>
                </a:solidFill>
              </a:rPr>
              <a:t>là</a:t>
            </a:r>
            <a:r>
              <a:rPr lang="en-US" altLang="en-US" sz="2400" kern="0" dirty="0">
                <a:solidFill>
                  <a:srgbClr val="C00000"/>
                </a:solidFill>
              </a:rPr>
              <a:t> </a:t>
            </a:r>
            <a:r>
              <a:rPr lang="en-US" altLang="en-US" sz="2400" kern="0" dirty="0" err="1">
                <a:solidFill>
                  <a:srgbClr val="C00000"/>
                </a:solidFill>
              </a:rPr>
              <a:t>sóng</a:t>
            </a:r>
            <a:r>
              <a:rPr lang="en-US" altLang="en-US" sz="2400" kern="0" dirty="0">
                <a:solidFill>
                  <a:srgbClr val="C00000"/>
                </a:solidFill>
              </a:rPr>
              <a:t> – </a:t>
            </a:r>
            <a:r>
              <a:rPr lang="en-US" altLang="en-US" sz="2400" kern="0" dirty="0" err="1">
                <a:solidFill>
                  <a:srgbClr val="C00000"/>
                </a:solidFill>
              </a:rPr>
              <a:t>mẹ</a:t>
            </a:r>
            <a:r>
              <a:rPr lang="en-US" altLang="en-US" sz="2400" kern="0" dirty="0">
                <a:solidFill>
                  <a:srgbClr val="C00000"/>
                </a:solidFill>
              </a:rPr>
              <a:t> </a:t>
            </a:r>
            <a:r>
              <a:rPr lang="en-US" altLang="en-US" sz="2400" kern="0" dirty="0" err="1">
                <a:solidFill>
                  <a:srgbClr val="C00000"/>
                </a:solidFill>
              </a:rPr>
              <a:t>là</a:t>
            </a:r>
            <a:r>
              <a:rPr lang="en-US" altLang="en-US" sz="2400" kern="0" dirty="0">
                <a:solidFill>
                  <a:srgbClr val="C00000"/>
                </a:solidFill>
              </a:rPr>
              <a:t> </a:t>
            </a:r>
            <a:r>
              <a:rPr lang="en-US" altLang="en-US" sz="2400" kern="0" dirty="0" err="1">
                <a:solidFill>
                  <a:srgbClr val="C00000"/>
                </a:solidFill>
              </a:rPr>
              <a:t>bến</a:t>
            </a:r>
            <a:r>
              <a:rPr lang="en-US" altLang="en-US" sz="2400" kern="0" dirty="0">
                <a:solidFill>
                  <a:srgbClr val="C00000"/>
                </a:solidFill>
              </a:rPr>
              <a:t> </a:t>
            </a:r>
            <a:r>
              <a:rPr lang="en-US" altLang="en-US" sz="2400" kern="0" dirty="0" err="1">
                <a:solidFill>
                  <a:srgbClr val="C00000"/>
                </a:solidFill>
              </a:rPr>
              <a:t>bờ</a:t>
            </a:r>
            <a:r>
              <a:rPr lang="en-US" altLang="en-US" sz="2400" kern="0" dirty="0">
                <a:solidFill>
                  <a:srgbClr val="C00000"/>
                </a:solidFill>
              </a:rPr>
              <a:t> </a:t>
            </a:r>
            <a:r>
              <a:rPr lang="en-US" altLang="en-US" sz="2400" kern="0" dirty="0" err="1">
                <a:solidFill>
                  <a:srgbClr val="C00000"/>
                </a:solidFill>
              </a:rPr>
              <a:t>kì</a:t>
            </a:r>
            <a:r>
              <a:rPr lang="en-US" altLang="en-US" sz="2400" kern="0" dirty="0">
                <a:solidFill>
                  <a:srgbClr val="C00000"/>
                </a:solidFill>
              </a:rPr>
              <a:t> </a:t>
            </a:r>
            <a:r>
              <a:rPr lang="en-US" altLang="en-US" sz="2400" kern="0" dirty="0" err="1">
                <a:solidFill>
                  <a:srgbClr val="C00000"/>
                </a:solidFill>
              </a:rPr>
              <a:t>lạ</a:t>
            </a:r>
            <a:r>
              <a:rPr lang="en-US" altLang="en-US" sz="2400" kern="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5752375" y="5073534"/>
            <a:ext cx="3299377" cy="830989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defTabSz="914312">
              <a:spcBef>
                <a:spcPct val="50000"/>
              </a:spcBef>
            </a:pPr>
            <a:r>
              <a:rPr lang="en-US" altLang="en-US" sz="2400" kern="0" dirty="0">
                <a:solidFill>
                  <a:srgbClr val="C00000"/>
                </a:solidFill>
              </a:rPr>
              <a:t>- </a:t>
            </a:r>
            <a:r>
              <a:rPr lang="en-US" altLang="en-US" sz="2400" kern="0" dirty="0" err="1">
                <a:solidFill>
                  <a:srgbClr val="C00000"/>
                </a:solidFill>
              </a:rPr>
              <a:t>Hai</a:t>
            </a:r>
            <a:r>
              <a:rPr lang="en-US" altLang="en-US" sz="2400" kern="0" dirty="0">
                <a:solidFill>
                  <a:srgbClr val="C00000"/>
                </a:solidFill>
              </a:rPr>
              <a:t> </a:t>
            </a:r>
            <a:r>
              <a:rPr lang="en-US" altLang="en-US" sz="2400" kern="0" dirty="0" err="1">
                <a:solidFill>
                  <a:srgbClr val="C00000"/>
                </a:solidFill>
              </a:rPr>
              <a:t>bàn</a:t>
            </a:r>
            <a:r>
              <a:rPr lang="en-US" altLang="en-US" sz="2400" kern="0" dirty="0">
                <a:solidFill>
                  <a:srgbClr val="C00000"/>
                </a:solidFill>
              </a:rPr>
              <a:t> </a:t>
            </a:r>
            <a:r>
              <a:rPr lang="en-US" altLang="en-US" sz="2400" kern="0" dirty="0" err="1">
                <a:solidFill>
                  <a:srgbClr val="C00000"/>
                </a:solidFill>
              </a:rPr>
              <a:t>tay</a:t>
            </a:r>
            <a:r>
              <a:rPr lang="en-US" altLang="en-US" sz="2400" kern="0" dirty="0">
                <a:solidFill>
                  <a:srgbClr val="C00000"/>
                </a:solidFill>
              </a:rPr>
              <a:t> con </a:t>
            </a:r>
            <a:r>
              <a:rPr lang="en-US" altLang="en-US" sz="2400" kern="0" dirty="0" err="1">
                <a:solidFill>
                  <a:srgbClr val="C00000"/>
                </a:solidFill>
              </a:rPr>
              <a:t>ôm</a:t>
            </a:r>
            <a:r>
              <a:rPr lang="en-US" altLang="en-US" sz="2400" kern="0" dirty="0">
                <a:solidFill>
                  <a:srgbClr val="C00000"/>
                </a:solidFill>
              </a:rPr>
              <a:t> </a:t>
            </a:r>
            <a:r>
              <a:rPr lang="en-US" altLang="en-US" sz="2400" kern="0" dirty="0" err="1">
                <a:solidFill>
                  <a:srgbClr val="C00000"/>
                </a:solidFill>
              </a:rPr>
              <a:t>lấy</a:t>
            </a:r>
            <a:r>
              <a:rPr lang="en-US" altLang="en-US" sz="2400" kern="0" dirty="0">
                <a:solidFill>
                  <a:srgbClr val="C00000"/>
                </a:solidFill>
              </a:rPr>
              <a:t> </a:t>
            </a:r>
            <a:r>
              <a:rPr lang="en-US" altLang="en-US" sz="2400" kern="0" dirty="0" err="1">
                <a:solidFill>
                  <a:srgbClr val="C00000"/>
                </a:solidFill>
              </a:rPr>
              <a:t>mẹ</a:t>
            </a:r>
            <a:r>
              <a:rPr lang="en-US" altLang="en-US" sz="2400" kern="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748472" y="5904530"/>
            <a:ext cx="3272941" cy="830989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defTabSz="914312">
              <a:spcBef>
                <a:spcPct val="50000"/>
              </a:spcBef>
            </a:pPr>
            <a:r>
              <a:rPr lang="en-US" altLang="en-US" sz="2400" kern="0" dirty="0">
                <a:solidFill>
                  <a:srgbClr val="C00000"/>
                </a:solidFill>
              </a:rPr>
              <a:t>- Con </a:t>
            </a:r>
            <a:r>
              <a:rPr lang="en-US" altLang="en-US" sz="2400" kern="0" dirty="0" err="1">
                <a:solidFill>
                  <a:srgbClr val="C00000"/>
                </a:solidFill>
              </a:rPr>
              <a:t>lăn</a:t>
            </a:r>
            <a:r>
              <a:rPr lang="en-US" altLang="en-US" sz="2400" kern="0" dirty="0">
                <a:solidFill>
                  <a:srgbClr val="C00000"/>
                </a:solidFill>
              </a:rPr>
              <a:t> </a:t>
            </a:r>
            <a:r>
              <a:rPr lang="en-US" altLang="en-US" sz="2400" kern="0" dirty="0" err="1">
                <a:solidFill>
                  <a:srgbClr val="C00000"/>
                </a:solidFill>
              </a:rPr>
              <a:t>rồi</a:t>
            </a:r>
            <a:r>
              <a:rPr lang="en-US" altLang="en-US" sz="2400" kern="0" dirty="0">
                <a:solidFill>
                  <a:srgbClr val="C00000"/>
                </a:solidFill>
              </a:rPr>
              <a:t> </a:t>
            </a:r>
            <a:r>
              <a:rPr lang="en-US" altLang="en-US" sz="2400" kern="0" dirty="0" err="1">
                <a:solidFill>
                  <a:srgbClr val="C00000"/>
                </a:solidFill>
              </a:rPr>
              <a:t>sẽ</a:t>
            </a:r>
            <a:r>
              <a:rPr lang="en-US" altLang="en-US" sz="2400" kern="0" dirty="0">
                <a:solidFill>
                  <a:srgbClr val="C00000"/>
                </a:solidFill>
              </a:rPr>
              <a:t> </a:t>
            </a:r>
            <a:r>
              <a:rPr lang="en-US" altLang="en-US" sz="2400" kern="0" dirty="0" err="1">
                <a:solidFill>
                  <a:srgbClr val="C00000"/>
                </a:solidFill>
              </a:rPr>
              <a:t>cười</a:t>
            </a:r>
            <a:r>
              <a:rPr lang="en-US" altLang="en-US" sz="2400" kern="0" dirty="0">
                <a:solidFill>
                  <a:srgbClr val="C00000"/>
                </a:solidFill>
              </a:rPr>
              <a:t> </a:t>
            </a:r>
            <a:r>
              <a:rPr lang="en-US" altLang="en-US" sz="2400" kern="0" dirty="0" err="1">
                <a:solidFill>
                  <a:srgbClr val="C00000"/>
                </a:solidFill>
              </a:rPr>
              <a:t>vang</a:t>
            </a:r>
            <a:r>
              <a:rPr lang="en-US" altLang="en-US" sz="2400" kern="0" dirty="0">
                <a:solidFill>
                  <a:srgbClr val="C00000"/>
                </a:solidFill>
              </a:rPr>
              <a:t> </a:t>
            </a:r>
            <a:r>
              <a:rPr lang="en-US" altLang="en-US" sz="2400" kern="0" dirty="0" err="1">
                <a:solidFill>
                  <a:srgbClr val="C00000"/>
                </a:solidFill>
              </a:rPr>
              <a:t>vỡ</a:t>
            </a:r>
            <a:r>
              <a:rPr lang="en-US" altLang="en-US" sz="2400" kern="0" dirty="0">
                <a:solidFill>
                  <a:srgbClr val="C00000"/>
                </a:solidFill>
              </a:rPr>
              <a:t> tan </a:t>
            </a:r>
            <a:r>
              <a:rPr lang="en-US" altLang="en-US" sz="2400" kern="0" dirty="0" err="1">
                <a:solidFill>
                  <a:srgbClr val="C00000"/>
                </a:solidFill>
              </a:rPr>
              <a:t>vào</a:t>
            </a:r>
            <a:r>
              <a:rPr lang="en-US" altLang="en-US" sz="2400" kern="0" dirty="0">
                <a:solidFill>
                  <a:srgbClr val="C00000"/>
                </a:solidFill>
              </a:rPr>
              <a:t> </a:t>
            </a:r>
            <a:r>
              <a:rPr lang="en-US" altLang="en-US" sz="2400" kern="0" dirty="0" err="1">
                <a:solidFill>
                  <a:srgbClr val="C00000"/>
                </a:solidFill>
              </a:rPr>
              <a:t>lòng</a:t>
            </a:r>
            <a:r>
              <a:rPr lang="en-US" altLang="en-US" sz="2400" kern="0" dirty="0">
                <a:solidFill>
                  <a:srgbClr val="C00000"/>
                </a:solidFill>
              </a:rPr>
              <a:t> </a:t>
            </a:r>
            <a:r>
              <a:rPr lang="en-US" altLang="en-US" sz="2400" kern="0" dirty="0" err="1">
                <a:solidFill>
                  <a:srgbClr val="C00000"/>
                </a:solidFill>
              </a:rPr>
              <a:t>mẹ</a:t>
            </a:r>
            <a:r>
              <a:rPr lang="en-US" altLang="en-US" sz="2400" kern="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31" name="Oval 30"/>
          <p:cNvSpPr/>
          <p:nvPr/>
        </p:nvSpPr>
        <p:spPr>
          <a:xfrm>
            <a:off x="6695728" y="891444"/>
            <a:ext cx="2016224" cy="734415"/>
          </a:xfrm>
          <a:prstGeom prst="ellipse">
            <a:avLst/>
          </a:prstGeom>
          <a:solidFill>
            <a:srgbClr val="92D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91430" tIns="45716" rIns="91430" bIns="45716" rtlCol="0" anchor="ctr"/>
          <a:lstStyle/>
          <a:p>
            <a:pPr algn="ctr" defTabSz="914312">
              <a:defRPr/>
            </a:pP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ĐỊA ĐIỂM</a:t>
            </a: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3780960" y="891444"/>
            <a:ext cx="2881813" cy="830989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defTabSz="914312">
              <a:spcBef>
                <a:spcPct val="50000"/>
              </a:spcBef>
            </a:pPr>
            <a:r>
              <a:rPr lang="en-US" altLang="en-US" sz="2400" kern="0" dirty="0">
                <a:solidFill>
                  <a:srgbClr val="C00000"/>
                </a:solidFill>
              </a:rPr>
              <a:t>- </a:t>
            </a:r>
            <a:r>
              <a:rPr lang="en-US" altLang="en-US" sz="2400" kern="0" dirty="0" err="1">
                <a:solidFill>
                  <a:srgbClr val="C00000"/>
                </a:solidFill>
              </a:rPr>
              <a:t>Mái</a:t>
            </a:r>
            <a:r>
              <a:rPr lang="en-US" altLang="en-US" sz="2400" kern="0" dirty="0">
                <a:solidFill>
                  <a:srgbClr val="C00000"/>
                </a:solidFill>
              </a:rPr>
              <a:t> </a:t>
            </a:r>
            <a:r>
              <a:rPr lang="en-US" altLang="en-US" sz="2400" kern="0" dirty="0" err="1">
                <a:solidFill>
                  <a:srgbClr val="C00000"/>
                </a:solidFill>
              </a:rPr>
              <a:t>nhà</a:t>
            </a:r>
            <a:r>
              <a:rPr lang="en-US" altLang="en-US" sz="2400" kern="0" dirty="0">
                <a:solidFill>
                  <a:srgbClr val="C00000"/>
                </a:solidFill>
              </a:rPr>
              <a:t> ta </a:t>
            </a:r>
            <a:r>
              <a:rPr lang="en-US" altLang="en-US" sz="2400" kern="0" dirty="0" err="1">
                <a:solidFill>
                  <a:srgbClr val="C00000"/>
                </a:solidFill>
              </a:rPr>
              <a:t>sẽ</a:t>
            </a:r>
            <a:r>
              <a:rPr lang="en-US" altLang="en-US" sz="2400" kern="0" dirty="0">
                <a:solidFill>
                  <a:srgbClr val="C00000"/>
                </a:solidFill>
              </a:rPr>
              <a:t> </a:t>
            </a:r>
            <a:r>
              <a:rPr lang="en-US" altLang="en-US" sz="2400" kern="0" dirty="0" err="1">
                <a:solidFill>
                  <a:srgbClr val="C00000"/>
                </a:solidFill>
              </a:rPr>
              <a:t>là</a:t>
            </a:r>
            <a:r>
              <a:rPr lang="en-US" altLang="en-US" sz="2400" kern="0" dirty="0">
                <a:solidFill>
                  <a:srgbClr val="C00000"/>
                </a:solidFill>
              </a:rPr>
              <a:t> </a:t>
            </a:r>
            <a:r>
              <a:rPr lang="en-US" altLang="en-US" sz="2400" kern="0" dirty="0" err="1">
                <a:solidFill>
                  <a:srgbClr val="C00000"/>
                </a:solidFill>
              </a:rPr>
              <a:t>bầu</a:t>
            </a:r>
            <a:r>
              <a:rPr lang="en-US" altLang="en-US" sz="2400" kern="0" dirty="0">
                <a:solidFill>
                  <a:srgbClr val="C00000"/>
                </a:solidFill>
              </a:rPr>
              <a:t> </a:t>
            </a:r>
            <a:r>
              <a:rPr lang="en-US" altLang="en-US" sz="2400" kern="0" dirty="0" err="1">
                <a:solidFill>
                  <a:srgbClr val="C00000"/>
                </a:solidFill>
              </a:rPr>
              <a:t>trời</a:t>
            </a:r>
            <a:r>
              <a:rPr lang="en-US" altLang="en-US" sz="2400" kern="0" dirty="0">
                <a:solidFill>
                  <a:srgbClr val="C00000"/>
                </a:solidFill>
              </a:rPr>
              <a:t> </a:t>
            </a:r>
            <a:r>
              <a:rPr lang="en-US" altLang="en-US" sz="2400" kern="0" dirty="0" err="1">
                <a:solidFill>
                  <a:srgbClr val="C00000"/>
                </a:solidFill>
              </a:rPr>
              <a:t>xanh</a:t>
            </a:r>
            <a:r>
              <a:rPr lang="en-US" altLang="en-US" sz="2400" kern="0" dirty="0">
                <a:solidFill>
                  <a:srgbClr val="C00000"/>
                </a:solidFill>
              </a:rPr>
              <a:t> </a:t>
            </a:r>
            <a:r>
              <a:rPr lang="en-US" altLang="en-US" sz="2400" kern="0" dirty="0" err="1">
                <a:solidFill>
                  <a:srgbClr val="C00000"/>
                </a:solidFill>
              </a:rPr>
              <a:t>thẳm</a:t>
            </a:r>
            <a:r>
              <a:rPr lang="en-US" altLang="en-US" sz="2400" kern="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34" name="Line 8"/>
          <p:cNvSpPr>
            <a:spLocks noChangeShapeType="1"/>
          </p:cNvSpPr>
          <p:nvPr/>
        </p:nvSpPr>
        <p:spPr bwMode="auto">
          <a:xfrm>
            <a:off x="4644008" y="3520339"/>
            <a:ext cx="2016224" cy="73440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6" rIns="91430" bIns="45716"/>
          <a:lstStyle/>
          <a:p>
            <a:pPr defTabSz="914312"/>
            <a:endParaRPr lang="en-US" sz="2200" kern="0" dirty="0">
              <a:solidFill>
                <a:sysClr val="windowText" lastClr="000000"/>
              </a:solidFill>
            </a:endParaRPr>
          </a:p>
        </p:txBody>
      </p:sp>
      <p:sp>
        <p:nvSpPr>
          <p:cNvPr id="35" name="Line 8"/>
          <p:cNvSpPr>
            <a:spLocks noChangeShapeType="1"/>
          </p:cNvSpPr>
          <p:nvPr/>
        </p:nvSpPr>
        <p:spPr bwMode="auto">
          <a:xfrm flipV="1">
            <a:off x="4666053" y="1625858"/>
            <a:ext cx="2565061" cy="1425559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6" rIns="91430" bIns="45716"/>
          <a:lstStyle/>
          <a:p>
            <a:pPr defTabSz="914312"/>
            <a:endParaRPr lang="en-US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31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8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90600" y="76200"/>
            <a:ext cx="7640782" cy="541370"/>
          </a:xfrm>
          <a:prstGeom prst="roundRect">
            <a:avLst/>
          </a:prstGeom>
          <a:solidFill>
            <a:srgbClr val="800000"/>
          </a:soli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410" tIns="45706" rIns="91410" bIns="45706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 VÀ SÓNG</a:t>
            </a:r>
            <a:endParaRPr lang="id-ID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6" name="TextBox 14"/>
          <p:cNvSpPr txBox="1">
            <a:spLocks noChangeArrowheads="1"/>
          </p:cNvSpPr>
          <p:nvPr/>
        </p:nvSpPr>
        <p:spPr bwMode="auto">
          <a:xfrm>
            <a:off x="129391" y="672914"/>
            <a:ext cx="4140794" cy="48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6" rIns="91410" bIns="4570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4118A8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4118A8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>
                <a:solidFill>
                  <a:srgbClr val="4118A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4118A8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>
                <a:solidFill>
                  <a:srgbClr val="4118A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4118A8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rgbClr val="4118A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4118A8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b="1" dirty="0">
              <a:solidFill>
                <a:srgbClr val="4118A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7" name="Rounded Rectangle 15"/>
          <p:cNvSpPr>
            <a:spLocks noChangeArrowheads="1"/>
          </p:cNvSpPr>
          <p:nvPr/>
        </p:nvSpPr>
        <p:spPr bwMode="auto">
          <a:xfrm>
            <a:off x="808857" y="1315764"/>
            <a:ext cx="5923383" cy="378164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57150" algn="ctr">
            <a:solidFill>
              <a:srgbClr val="5B9BD5"/>
            </a:solidFill>
            <a:miter lim="800000"/>
            <a:headEnd/>
            <a:tailEnd/>
          </a:ln>
        </p:spPr>
        <p:txBody>
          <a:bodyPr lIns="91410" tIns="45706" rIns="91410" bIns="45706" anchor="ctr"/>
          <a:lstStyle/>
          <a:p>
            <a:pPr defTabSz="457046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4734445" y="4737772"/>
            <a:ext cx="4107459" cy="1963250"/>
          </a:xfrm>
          <a:prstGeom prst="cloudCallout">
            <a:avLst>
              <a:gd name="adj1" fmla="val -47661"/>
              <a:gd name="adj2" fmla="val 45781"/>
            </a:avLst>
          </a:prstGeom>
          <a:solidFill>
            <a:srgbClr val="FBFCD4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/>
          <a:lstStyle/>
          <a:p>
            <a:pPr algn="ctr"/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vi-VN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17380" y="2359332"/>
            <a:ext cx="4259859" cy="461657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312">
              <a:spcBef>
                <a:spcPct val="50000"/>
              </a:spcBef>
            </a:pPr>
            <a:r>
              <a:rPr lang="en-US" altLang="en-US" sz="2400" kern="0" dirty="0">
                <a:solidFill>
                  <a:srgbClr val="000000"/>
                </a:solidFill>
              </a:rPr>
              <a:t>- Con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là</a:t>
            </a:r>
            <a:r>
              <a:rPr lang="en-US" altLang="en-US" sz="2400" kern="0" dirty="0">
                <a:solidFill>
                  <a:srgbClr val="000000"/>
                </a:solidFill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mây</a:t>
            </a:r>
            <a:r>
              <a:rPr lang="en-US" altLang="en-US" sz="2400" kern="0" dirty="0">
                <a:solidFill>
                  <a:srgbClr val="000000"/>
                </a:solidFill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và</a:t>
            </a:r>
            <a:r>
              <a:rPr lang="en-US" altLang="en-US" sz="2400" kern="0" dirty="0">
                <a:solidFill>
                  <a:srgbClr val="000000"/>
                </a:solidFill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mẹ</a:t>
            </a:r>
            <a:r>
              <a:rPr lang="en-US" altLang="en-US" sz="2400" kern="0" dirty="0">
                <a:solidFill>
                  <a:srgbClr val="000000"/>
                </a:solidFill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sẽ</a:t>
            </a:r>
            <a:r>
              <a:rPr lang="en-US" altLang="en-US" sz="2400" kern="0" dirty="0">
                <a:solidFill>
                  <a:srgbClr val="000000"/>
                </a:solidFill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là</a:t>
            </a:r>
            <a:r>
              <a:rPr lang="en-US" altLang="en-US" sz="2400" kern="0" dirty="0">
                <a:solidFill>
                  <a:srgbClr val="000000"/>
                </a:solidFill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trăng</a:t>
            </a:r>
            <a:r>
              <a:rPr lang="en-US" altLang="en-US" sz="2400" kern="0" dirty="0">
                <a:solidFill>
                  <a:srgbClr val="000000"/>
                </a:solidFill>
              </a:rPr>
              <a:t>.</a:t>
            </a:r>
            <a:endParaRPr lang="en-US" altLang="en-US" sz="2400" kern="0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6610" y="1857624"/>
            <a:ext cx="3332304" cy="461657"/>
          </a:xfrm>
          <a:prstGeom prst="rect">
            <a:avLst/>
          </a:prstGeom>
        </p:spPr>
        <p:txBody>
          <a:bodyPr wrap="square" lIns="91430" tIns="45716" rIns="91430" bIns="45716">
            <a:spAutoFit/>
          </a:bodyPr>
          <a:lstStyle/>
          <a:p>
            <a:pPr algn="just" defTabSz="914312">
              <a:spcBef>
                <a:spcPct val="50000"/>
              </a:spcBef>
              <a:defRPr/>
            </a:pP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Trò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chơi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của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em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bé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29391" y="2904979"/>
            <a:ext cx="4259859" cy="830989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312">
              <a:spcBef>
                <a:spcPct val="50000"/>
              </a:spcBef>
            </a:pPr>
            <a:r>
              <a:rPr lang="en-US" altLang="en-US" sz="2400" kern="0" dirty="0">
                <a:solidFill>
                  <a:srgbClr val="000000"/>
                </a:solidFill>
              </a:rPr>
              <a:t>- Con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là</a:t>
            </a:r>
            <a:r>
              <a:rPr lang="en-US" altLang="en-US" sz="2400" kern="0" dirty="0">
                <a:solidFill>
                  <a:srgbClr val="000000"/>
                </a:solidFill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sóng</a:t>
            </a:r>
            <a:r>
              <a:rPr lang="en-US" altLang="en-US" sz="2400" kern="0" dirty="0">
                <a:solidFill>
                  <a:srgbClr val="000000"/>
                </a:solidFill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và</a:t>
            </a:r>
            <a:r>
              <a:rPr lang="en-US" altLang="en-US" sz="2400" kern="0" dirty="0">
                <a:solidFill>
                  <a:srgbClr val="000000"/>
                </a:solidFill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mẹ</a:t>
            </a:r>
            <a:r>
              <a:rPr lang="en-US" altLang="en-US" sz="2400" kern="0" dirty="0">
                <a:solidFill>
                  <a:srgbClr val="000000"/>
                </a:solidFill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sẽ</a:t>
            </a:r>
            <a:r>
              <a:rPr lang="en-US" altLang="en-US" sz="2400" kern="0" dirty="0">
                <a:solidFill>
                  <a:srgbClr val="000000"/>
                </a:solidFill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là</a:t>
            </a:r>
            <a:r>
              <a:rPr lang="en-US" altLang="en-US" sz="2400" kern="0" dirty="0">
                <a:solidFill>
                  <a:srgbClr val="000000"/>
                </a:solidFill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bến</a:t>
            </a:r>
            <a:r>
              <a:rPr lang="en-US" altLang="en-US" sz="2400" kern="0" dirty="0">
                <a:solidFill>
                  <a:srgbClr val="000000"/>
                </a:solidFill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bờ</a:t>
            </a:r>
            <a:r>
              <a:rPr lang="en-US" altLang="en-US" sz="2400" kern="0" dirty="0">
                <a:solidFill>
                  <a:srgbClr val="000000"/>
                </a:solidFill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kì</a:t>
            </a:r>
            <a:r>
              <a:rPr lang="en-US" altLang="en-US" sz="2400" kern="0" dirty="0">
                <a:solidFill>
                  <a:srgbClr val="000000"/>
                </a:solidFill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lạ</a:t>
            </a:r>
            <a:r>
              <a:rPr lang="en-US" altLang="en-US" sz="2400" kern="0" dirty="0">
                <a:solidFill>
                  <a:srgbClr val="000000"/>
                </a:solidFill>
              </a:rPr>
              <a:t>.</a:t>
            </a:r>
            <a:endParaRPr lang="en-US" altLang="en-US" sz="2400" kern="0" dirty="0">
              <a:solidFill>
                <a:srgbClr val="C0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714365" y="2304521"/>
            <a:ext cx="4135364" cy="1422913"/>
          </a:xfrm>
          <a:prstGeom prst="roundRect">
            <a:avLst/>
          </a:prstGeom>
          <a:solidFill>
            <a:srgbClr val="FFC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91430" tIns="45716" rIns="91430" bIns="45716" rtlCol="0" anchor="ctr"/>
          <a:lstStyle/>
          <a:p>
            <a:pPr defTabSz="914312">
              <a:defRPr/>
            </a:pP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mộng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xôi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0" y="5174594"/>
            <a:ext cx="4614061" cy="52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6" rIns="91430" bIns="45716">
            <a:spAutoFit/>
          </a:bodyPr>
          <a:lstStyle/>
          <a:p>
            <a:r>
              <a:rPr lang="pt-BR" altLang="en-US" sz="28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Biện pháp ẩn dụ, </a:t>
            </a:r>
            <a:r>
              <a:rPr lang="pt-BR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điệp ngữ</a:t>
            </a:r>
            <a:r>
              <a:rPr lang="pt-BR" altLang="en-US" sz="28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altLang="en-US" sz="28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5" name="AutoShape 17"/>
          <p:cNvSpPr>
            <a:spLocks noChangeArrowheads="1"/>
          </p:cNvSpPr>
          <p:nvPr/>
        </p:nvSpPr>
        <p:spPr bwMode="auto">
          <a:xfrm>
            <a:off x="4810880" y="2242489"/>
            <a:ext cx="4107459" cy="1833456"/>
          </a:xfrm>
          <a:prstGeom prst="cloudCallout">
            <a:avLst>
              <a:gd name="adj1" fmla="val -47661"/>
              <a:gd name="adj2" fmla="val 45781"/>
            </a:avLst>
          </a:prstGeom>
          <a:solidFill>
            <a:srgbClr val="FBFCD4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/>
          <a:lstStyle/>
          <a:p>
            <a:pPr algn="ctr"/>
            <a:r>
              <a:rPr lang="vi-VN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biệp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1158588" y="2354771"/>
            <a:ext cx="713637" cy="461657"/>
          </a:xfrm>
          <a:prstGeom prst="rect">
            <a:avLst/>
          </a:prstGeom>
        </p:spPr>
        <p:txBody>
          <a:bodyPr wrap="square" lIns="91430" tIns="45716" rIns="91430" bIns="45716">
            <a:spAutoFit/>
          </a:bodyPr>
          <a:lstStyle/>
          <a:p>
            <a:r>
              <a:rPr lang="en-US" altLang="en-US" sz="24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6241" y="2361397"/>
            <a:ext cx="816229" cy="461657"/>
          </a:xfrm>
          <a:prstGeom prst="rect">
            <a:avLst/>
          </a:prstGeom>
        </p:spPr>
        <p:txBody>
          <a:bodyPr wrap="none" lIns="91430" tIns="45716" rIns="91430" bIns="45716">
            <a:spAutoFit/>
          </a:bodyPr>
          <a:lstStyle/>
          <a:p>
            <a:r>
              <a:rPr lang="en-US" altLang="en-US" sz="24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5965" y="2900243"/>
            <a:ext cx="766536" cy="461657"/>
          </a:xfrm>
          <a:prstGeom prst="rect">
            <a:avLst/>
          </a:prstGeom>
        </p:spPr>
        <p:txBody>
          <a:bodyPr wrap="none" lIns="91430" tIns="45716" rIns="91430" bIns="45716">
            <a:spAutoFit/>
          </a:bodyPr>
          <a:lstStyle/>
          <a:p>
            <a:r>
              <a:rPr lang="en-US" altLang="en-US" sz="24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56039" y="2895658"/>
            <a:ext cx="1099961" cy="461657"/>
          </a:xfrm>
          <a:prstGeom prst="rect">
            <a:avLst/>
          </a:prstGeom>
        </p:spPr>
        <p:txBody>
          <a:bodyPr wrap="none" lIns="91430" tIns="45716" rIns="91430" bIns="45716">
            <a:spAutoFit/>
          </a:bodyPr>
          <a:lstStyle/>
          <a:p>
            <a:r>
              <a:rPr lang="en-US" altLang="en-US" sz="24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altLang="en-US" sz="24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altLang="en-US" sz="24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5923" y="3274311"/>
            <a:ext cx="721652" cy="461657"/>
          </a:xfrm>
          <a:prstGeom prst="rect">
            <a:avLst/>
          </a:prstGeom>
        </p:spPr>
        <p:txBody>
          <a:bodyPr wrap="none" lIns="91430" tIns="45716" rIns="91430" bIns="45716">
            <a:spAutoFit/>
          </a:bodyPr>
          <a:lstStyle/>
          <a:p>
            <a:r>
              <a:rPr lang="en-US" altLang="en-US" sz="24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altLang="en-US" sz="24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7">
            <a:extLst>
              <a:ext uri="{FF2B5EF4-FFF2-40B4-BE49-F238E27FC236}">
                <a16:creationId xmlns:a16="http://schemas.microsoft.com/office/drawing/2014/main" id="{A555866B-9BFE-4ED2-BB1F-2E3641D84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19" y="3962842"/>
            <a:ext cx="4259859" cy="830989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312">
              <a:spcBef>
                <a:spcPct val="50000"/>
              </a:spcBef>
            </a:pPr>
            <a:r>
              <a:rPr lang="en-US" altLang="en-US" sz="2400" kern="0" dirty="0">
                <a:solidFill>
                  <a:srgbClr val="000000"/>
                </a:solidFill>
              </a:rPr>
              <a:t>- Con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lăn</a:t>
            </a:r>
            <a:r>
              <a:rPr lang="en-US" altLang="en-US" sz="2400" kern="0" dirty="0">
                <a:solidFill>
                  <a:srgbClr val="000000"/>
                </a:solidFill>
              </a:rPr>
              <a:t>,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lăn</a:t>
            </a:r>
            <a:r>
              <a:rPr lang="en-US" altLang="en-US" sz="2400" kern="0" dirty="0">
                <a:solidFill>
                  <a:srgbClr val="000000"/>
                </a:solidFill>
              </a:rPr>
              <a:t>,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lăn</a:t>
            </a:r>
            <a:r>
              <a:rPr lang="en-US" altLang="en-US" sz="2400" kern="0" dirty="0">
                <a:solidFill>
                  <a:srgbClr val="000000"/>
                </a:solidFill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mãi</a:t>
            </a:r>
            <a:r>
              <a:rPr lang="en-US" altLang="en-US" sz="2400" kern="0" dirty="0">
                <a:solidFill>
                  <a:srgbClr val="000000"/>
                </a:solidFill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rồi</a:t>
            </a:r>
            <a:r>
              <a:rPr lang="en-US" altLang="en-US" sz="2400" kern="0" dirty="0">
                <a:solidFill>
                  <a:srgbClr val="000000"/>
                </a:solidFill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sẽ</a:t>
            </a:r>
            <a:r>
              <a:rPr lang="en-US" altLang="en-US" sz="2400" kern="0" dirty="0">
                <a:solidFill>
                  <a:srgbClr val="000000"/>
                </a:solidFill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cười</a:t>
            </a:r>
            <a:r>
              <a:rPr lang="en-US" altLang="en-US" sz="2400" kern="0" dirty="0">
                <a:solidFill>
                  <a:srgbClr val="000000"/>
                </a:solidFill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vang</a:t>
            </a:r>
            <a:r>
              <a:rPr lang="en-US" altLang="en-US" sz="2400" kern="0" dirty="0">
                <a:solidFill>
                  <a:srgbClr val="000000"/>
                </a:solidFill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vỡ</a:t>
            </a:r>
            <a:r>
              <a:rPr lang="en-US" altLang="en-US" sz="2400" kern="0" dirty="0">
                <a:solidFill>
                  <a:srgbClr val="000000"/>
                </a:solidFill>
              </a:rPr>
              <a:t> tan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vào</a:t>
            </a:r>
            <a:r>
              <a:rPr lang="en-US" altLang="en-US" sz="2400" kern="0" dirty="0">
                <a:solidFill>
                  <a:srgbClr val="000000"/>
                </a:solidFill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lòng</a:t>
            </a:r>
            <a:r>
              <a:rPr lang="en-US" altLang="en-US" sz="2400" kern="0" dirty="0">
                <a:solidFill>
                  <a:srgbClr val="000000"/>
                </a:solidFill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mẹ</a:t>
            </a:r>
            <a:r>
              <a:rPr lang="en-US" altLang="en-US" sz="2400" kern="0" dirty="0">
                <a:solidFill>
                  <a:srgbClr val="000000"/>
                </a:solidFill>
              </a:rPr>
              <a:t>.</a:t>
            </a:r>
            <a:endParaRPr lang="en-US" altLang="en-US" sz="2400" kern="0" dirty="0">
              <a:solidFill>
                <a:srgbClr val="C0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215E61B-B9FF-4864-A428-421D0CE168CB}"/>
              </a:ext>
            </a:extLst>
          </p:cNvPr>
          <p:cNvSpPr/>
          <p:nvPr/>
        </p:nvSpPr>
        <p:spPr>
          <a:xfrm>
            <a:off x="846537" y="3947592"/>
            <a:ext cx="1694675" cy="461657"/>
          </a:xfrm>
          <a:prstGeom prst="rect">
            <a:avLst/>
          </a:prstGeom>
        </p:spPr>
        <p:txBody>
          <a:bodyPr wrap="none" lIns="91430" tIns="45716" rIns="91430" bIns="45716">
            <a:spAutoFit/>
          </a:bodyPr>
          <a:lstStyle/>
          <a:p>
            <a:pPr algn="just"/>
            <a:r>
              <a:rPr lang="en-US" altLang="en-US" sz="24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altLang="en-US" sz="24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altLang="en-US" sz="24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altLang="en-US" sz="24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le 18">
            <a:extLst>
              <a:ext uri="{FF2B5EF4-FFF2-40B4-BE49-F238E27FC236}">
                <a16:creationId xmlns:a16="http://schemas.microsoft.com/office/drawing/2014/main" id="{12B0A346-E3EC-4061-AEDB-AD39B06ED437}"/>
              </a:ext>
            </a:extLst>
          </p:cNvPr>
          <p:cNvSpPr/>
          <p:nvPr/>
        </p:nvSpPr>
        <p:spPr>
          <a:xfrm>
            <a:off x="4771384" y="3925728"/>
            <a:ext cx="4292897" cy="1596809"/>
          </a:xfrm>
          <a:prstGeom prst="roundRect">
            <a:avLst/>
          </a:prstGeom>
          <a:solidFill>
            <a:srgbClr val="FFC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91430" tIns="45716" rIns="91430" bIns="45716" rtlCol="0" anchor="ctr"/>
          <a:lstStyle/>
          <a:p>
            <a:pPr defTabSz="914312">
              <a:defRPr/>
            </a:pP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8" name="Line 8">
            <a:extLst>
              <a:ext uri="{FF2B5EF4-FFF2-40B4-BE49-F238E27FC236}">
                <a16:creationId xmlns:a16="http://schemas.microsoft.com/office/drawing/2014/main" id="{CDB0F013-E066-4F45-AEE0-D1AAA5E9F8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39752" y="4847308"/>
            <a:ext cx="34281" cy="523212"/>
          </a:xfrm>
          <a:prstGeom prst="line">
            <a:avLst/>
          </a:pr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91430" tIns="45716" rIns="91430" bIns="45716"/>
          <a:lstStyle/>
          <a:p>
            <a:pPr defTabSz="914312"/>
            <a:endParaRPr lang="en-US" kern="0">
              <a:solidFill>
                <a:sysClr val="windowText" lastClr="00000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F502FC9-B05F-43E3-B4F9-4E28CE99F275}"/>
              </a:ext>
            </a:extLst>
          </p:cNvPr>
          <p:cNvCxnSpPr>
            <a:stCxn id="15" idx="3"/>
            <a:endCxn id="19" idx="1"/>
          </p:cNvCxnSpPr>
          <p:nvPr/>
        </p:nvCxnSpPr>
        <p:spPr bwMode="auto">
          <a:xfrm>
            <a:off x="4377239" y="2590161"/>
            <a:ext cx="337126" cy="42581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673B431-DFF3-40AF-820D-FF006D2F0705}"/>
              </a:ext>
            </a:extLst>
          </p:cNvPr>
          <p:cNvCxnSpPr>
            <a:stCxn id="18" idx="3"/>
            <a:endCxn id="19" idx="1"/>
          </p:cNvCxnSpPr>
          <p:nvPr/>
        </p:nvCxnSpPr>
        <p:spPr bwMode="auto">
          <a:xfrm flipV="1">
            <a:off x="4389250" y="3015978"/>
            <a:ext cx="325115" cy="30449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7766C00-1E34-4FBF-94A7-532A377A9D00}"/>
              </a:ext>
            </a:extLst>
          </p:cNvPr>
          <p:cNvCxnSpPr>
            <a:stCxn id="22" idx="3"/>
          </p:cNvCxnSpPr>
          <p:nvPr/>
        </p:nvCxnSpPr>
        <p:spPr bwMode="auto">
          <a:xfrm>
            <a:off x="4339578" y="4378337"/>
            <a:ext cx="448424" cy="3091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21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9" grpId="0" animBg="1"/>
      <p:bldP spid="24" grpId="0"/>
      <p:bldP spid="25" grpId="0" animBg="1"/>
      <p:bldP spid="25" grpId="1" animBg="1"/>
      <p:bldP spid="2" grpId="0"/>
      <p:bldP spid="3" grpId="0"/>
      <p:bldP spid="5" grpId="0"/>
      <p:bldP spid="6" grpId="0"/>
      <p:bldP spid="7" grpId="0"/>
      <p:bldP spid="26" grpId="0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813" y="-50426"/>
            <a:ext cx="1456072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622" y="4860856"/>
            <a:ext cx="1476884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329" y="4348732"/>
            <a:ext cx="1545470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7444909" y="3920234"/>
            <a:ext cx="1102995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 defTabSz="914312">
              <a:defRPr/>
            </a:pPr>
            <a:r>
              <a:rPr lang="en-US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given 7 candies 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381000" y="235590"/>
            <a:ext cx="7217228" cy="1870549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 defTabSz="914312"/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vi-VN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"Chuyện cổ tích loài người", </a:t>
            </a:r>
            <a:r>
              <a:rPr lang="vi-V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 là người được sinh ra đầu tiên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382582" y="2305739"/>
            <a:ext cx="6738852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 defTabSz="914312">
              <a:defRPr/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Trẻ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em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1818703" y="5025491"/>
            <a:ext cx="2438330" cy="188234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 defTabSz="914312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101057" y="4069021"/>
            <a:ext cx="1733204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 defTabSz="914312">
              <a:defRPr/>
            </a:pPr>
            <a:r>
              <a:rPr lang="en-US" sz="2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682" y="5457481"/>
            <a:ext cx="714375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3019433" y="4194326"/>
            <a:ext cx="115805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 defTabSz="914312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08" y="5154122"/>
            <a:ext cx="873043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3972260"/>
            <a:ext cx="873043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009" y="3437713"/>
            <a:ext cx="583484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8428" y="3664879"/>
            <a:ext cx="66012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493" y="3919037"/>
            <a:ext cx="371475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876" y="3822049"/>
            <a:ext cx="535781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38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90600" y="76200"/>
            <a:ext cx="7640782" cy="541370"/>
          </a:xfrm>
          <a:prstGeom prst="roundRect">
            <a:avLst/>
          </a:prstGeom>
          <a:solidFill>
            <a:srgbClr val="800000"/>
          </a:soli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410" tIns="45706" rIns="91410" bIns="45706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 VÀ SÓNG</a:t>
            </a:r>
            <a:endParaRPr lang="id-ID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6" name="TextBox 14"/>
          <p:cNvSpPr txBox="1">
            <a:spLocks noChangeArrowheads="1"/>
          </p:cNvSpPr>
          <p:nvPr/>
        </p:nvSpPr>
        <p:spPr bwMode="auto">
          <a:xfrm>
            <a:off x="108838" y="739978"/>
            <a:ext cx="4831260" cy="48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6" rIns="91410" bIns="4570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4118A8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4118A8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>
                <a:solidFill>
                  <a:srgbClr val="4118A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4118A8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>
                <a:solidFill>
                  <a:srgbClr val="4118A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4118A8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rgbClr val="4118A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4118A8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b="1" dirty="0">
              <a:solidFill>
                <a:srgbClr val="4118A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7" name="Rounded Rectangle 15"/>
          <p:cNvSpPr>
            <a:spLocks noChangeArrowheads="1"/>
          </p:cNvSpPr>
          <p:nvPr/>
        </p:nvSpPr>
        <p:spPr bwMode="auto">
          <a:xfrm>
            <a:off x="242156" y="1268478"/>
            <a:ext cx="8659688" cy="42545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57150" algn="ctr">
            <a:solidFill>
              <a:srgbClr val="5B9BD5"/>
            </a:solidFill>
            <a:miter lim="800000"/>
            <a:headEnd/>
            <a:tailEnd/>
          </a:ln>
        </p:spPr>
        <p:txBody>
          <a:bodyPr lIns="91410" tIns="45706" rIns="91410" bIns="45706" anchor="ctr"/>
          <a:lstStyle/>
          <a:p>
            <a:pPr defTabSz="457046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2725" y="1807358"/>
            <a:ext cx="4572000" cy="461657"/>
          </a:xfrm>
          <a:prstGeom prst="rect">
            <a:avLst/>
          </a:prstGeom>
        </p:spPr>
        <p:txBody>
          <a:bodyPr lIns="91430" tIns="45716" rIns="91430" bIns="45716">
            <a:spAutoFit/>
          </a:bodyPr>
          <a:lstStyle/>
          <a:p>
            <a:pPr algn="just" defTabSz="914312">
              <a:spcBef>
                <a:spcPct val="50000"/>
              </a:spcBef>
              <a:defRPr/>
            </a:pP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Trò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chơi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của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em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bé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38059" y="2337968"/>
            <a:ext cx="4460889" cy="461657"/>
          </a:xfrm>
          <a:prstGeom prst="rect">
            <a:avLst/>
          </a:prstGeom>
        </p:spPr>
        <p:txBody>
          <a:bodyPr wrap="square" lIns="91430" tIns="45716" rIns="91430" bIns="45716">
            <a:spAutoFit/>
          </a:bodyPr>
          <a:lstStyle/>
          <a:p>
            <a:pPr algn="just" defTabSz="914312">
              <a:spcBef>
                <a:spcPct val="50000"/>
              </a:spcBef>
              <a:defRPr/>
            </a:pP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+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Em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bé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mây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sóng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77977" y="2799625"/>
            <a:ext cx="4460889" cy="461657"/>
          </a:xfrm>
          <a:prstGeom prst="rect">
            <a:avLst/>
          </a:prstGeom>
        </p:spPr>
        <p:txBody>
          <a:bodyPr wrap="square" lIns="91430" tIns="45716" rIns="91430" bIns="45716">
            <a:spAutoFit/>
          </a:bodyPr>
          <a:lstStyle/>
          <a:p>
            <a:pPr algn="just" defTabSz="914312">
              <a:spcBef>
                <a:spcPct val="50000"/>
              </a:spcBef>
              <a:defRPr/>
            </a:pP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+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Mẹ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trăng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bến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bờ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kì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</a:rPr>
              <a:t>lạ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177977" y="3297825"/>
            <a:ext cx="4012328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6" rIns="91430" bIns="45716">
            <a:spAutoFit/>
          </a:bodyPr>
          <a:lstStyle/>
          <a:p>
            <a:r>
              <a:rPr lang="pt-BR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Biện pháp ẩn dụ, điệp ngữ</a:t>
            </a:r>
            <a:endParaRPr lang="en-US" alt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7" name="AutoShape 17"/>
          <p:cNvSpPr>
            <a:spLocks noChangeArrowheads="1"/>
          </p:cNvSpPr>
          <p:nvPr/>
        </p:nvSpPr>
        <p:spPr bwMode="auto">
          <a:xfrm>
            <a:off x="3779912" y="1717449"/>
            <a:ext cx="4981664" cy="2843139"/>
          </a:xfrm>
          <a:prstGeom prst="cloudCallout">
            <a:avLst>
              <a:gd name="adj1" fmla="val -47661"/>
              <a:gd name="adj2" fmla="val 45781"/>
            </a:avLst>
          </a:prstGeom>
          <a:solidFill>
            <a:srgbClr val="FBFCD4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/>
          <a:lstStyle/>
          <a:p>
            <a:pPr algn="ctr"/>
            <a:r>
              <a:rPr lang="vi-VN" alt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alt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alt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alt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238059" y="3813147"/>
            <a:ext cx="8455106" cy="193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6" rIns="91430" bIns="45716">
            <a:spAutoFit/>
          </a:bodyPr>
          <a:lstStyle/>
          <a:p>
            <a:pPr marL="342900" indent="-342900">
              <a:buFont typeface="Symbol" panose="05050102010706020507" pitchFamily="18" charset="2"/>
              <a:buChar char="Þ"/>
            </a:pPr>
            <a:r>
              <a:rPr lang="pt-BR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Trò chơi của em bé thú vị, hấp dẫn, sáng tạo, tình cảm của người mẹ là bến bờ cho con neo đậu, thoát khỏi cám dỗ ở đời.</a:t>
            </a:r>
          </a:p>
          <a:p>
            <a:r>
              <a:rPr lang="pt-BR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Tình mẹ con đã hòa quyện, lan tỏa trong mây trong sóng, thâm nhập khắp vũ trụ mênh mông</a:t>
            </a:r>
          </a:p>
          <a:p>
            <a:r>
              <a:rPr lang="pt-BR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=&gt; Ca ngợi tình mẫu tử thiêng liêng, vĩnh cửu</a:t>
            </a:r>
            <a:endParaRPr lang="en-US" alt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5801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7"/>
          <p:cNvSpPr txBox="1">
            <a:spLocks noChangeArrowheads="1"/>
          </p:cNvSpPr>
          <p:nvPr/>
        </p:nvSpPr>
        <p:spPr bwMode="auto">
          <a:xfrm>
            <a:off x="457200" y="2895644"/>
            <a:ext cx="1066800" cy="276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6" rIns="91410" bIns="4570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 altLang="en-US" sz="1200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2971800" y="2057400"/>
            <a:ext cx="1905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6" rIns="91410" bIns="45706"/>
          <a:lstStyle/>
          <a:p>
            <a:pPr marL="342787" indent="-342787" algn="ctr" fontAlgn="base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</a:pPr>
            <a:endParaRPr lang="en-US" altLang="en-US" sz="28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6174" name="Picture 30" descr="Book-0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17636" flipV="1">
            <a:off x="10" y="533400"/>
            <a:ext cx="12938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630818" y="901146"/>
            <a:ext cx="8101550" cy="181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6" rIns="91410" bIns="4570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?</a:t>
            </a:r>
            <a:r>
              <a:rPr lang="en-US" altLang="en-US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Văn</a:t>
            </a:r>
            <a:r>
              <a:rPr lang="en-US" alt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bản</a:t>
            </a:r>
            <a:r>
              <a:rPr lang="en-US" alt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Mây</a:t>
            </a:r>
            <a:r>
              <a:rPr lang="en-US" alt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và</a:t>
            </a:r>
            <a:r>
              <a:rPr lang="en-US" alt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sóng</a:t>
            </a:r>
            <a:r>
              <a:rPr lang="en-US" alt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có</a:t>
            </a:r>
            <a:r>
              <a:rPr lang="en-US" alt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hình</a:t>
            </a:r>
            <a:r>
              <a:rPr lang="en-US" alt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thức</a:t>
            </a:r>
            <a:r>
              <a:rPr lang="en-US" alt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khác</a:t>
            </a:r>
            <a:r>
              <a:rPr lang="en-US" alt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văn</a:t>
            </a:r>
            <a:r>
              <a:rPr lang="en-US" alt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bản</a:t>
            </a:r>
            <a:r>
              <a:rPr lang="en-US" alt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Chuyện</a:t>
            </a:r>
            <a:r>
              <a:rPr lang="en-US" alt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cổ</a:t>
            </a:r>
            <a:r>
              <a:rPr lang="en-US" alt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tích</a:t>
            </a:r>
            <a:r>
              <a:rPr lang="en-US" alt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về</a:t>
            </a:r>
            <a:r>
              <a:rPr lang="en-US" alt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loài</a:t>
            </a:r>
            <a:r>
              <a:rPr lang="en-US" alt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người</a:t>
            </a:r>
            <a:r>
              <a:rPr lang="en-US" alt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(</a:t>
            </a:r>
            <a:r>
              <a:rPr lang="en-US" altLang="en-US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số</a:t>
            </a:r>
            <a:r>
              <a:rPr lang="en-US" alt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tiếng</a:t>
            </a:r>
            <a:r>
              <a:rPr lang="en-US" alt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trong</a:t>
            </a:r>
            <a:r>
              <a:rPr lang="en-US" alt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các</a:t>
            </a:r>
            <a:r>
              <a:rPr lang="en-US" alt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dòng</a:t>
            </a:r>
            <a:r>
              <a:rPr lang="en-US" alt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không</a:t>
            </a:r>
            <a:r>
              <a:rPr lang="en-US" alt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bằng</a:t>
            </a:r>
            <a:r>
              <a:rPr lang="en-US" alt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nhau</a:t>
            </a:r>
            <a:r>
              <a:rPr lang="en-US" alt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không</a:t>
            </a:r>
            <a:r>
              <a:rPr lang="en-US" alt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vần</a:t>
            </a:r>
            <a:r>
              <a:rPr lang="en-US" alt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,...). </a:t>
            </a:r>
            <a:r>
              <a:rPr lang="en-US" altLang="en-US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Vì</a:t>
            </a:r>
            <a:r>
              <a:rPr lang="en-US" alt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sao</a:t>
            </a:r>
            <a:r>
              <a:rPr lang="en-US" alt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nó</a:t>
            </a:r>
            <a:r>
              <a:rPr lang="en-US" alt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vẫn</a:t>
            </a:r>
            <a:r>
              <a:rPr lang="en-US" alt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được</a:t>
            </a:r>
            <a:r>
              <a:rPr lang="en-US" alt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coi</a:t>
            </a:r>
            <a:r>
              <a:rPr lang="en-US" alt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là</a:t>
            </a:r>
            <a:r>
              <a:rPr lang="en-US" alt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văn</a:t>
            </a:r>
            <a:r>
              <a:rPr lang="en-US" alt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bản</a:t>
            </a:r>
            <a:r>
              <a:rPr lang="en-US" alt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thơ</a:t>
            </a:r>
            <a:r>
              <a:rPr lang="en-US" alt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?</a:t>
            </a:r>
            <a:r>
              <a:rPr lang="en-US" altLang="en-US" sz="2800" b="1" u="sng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74086" y="76200"/>
            <a:ext cx="7640782" cy="541370"/>
          </a:xfrm>
          <a:prstGeom prst="roundRect">
            <a:avLst/>
          </a:prstGeom>
          <a:solidFill>
            <a:srgbClr val="800000"/>
          </a:soli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410" tIns="45706" rIns="91410" bIns="45706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 VÀ SÓNG</a:t>
            </a:r>
            <a:endParaRPr lang="id-ID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03947" y="2737084"/>
            <a:ext cx="8820472" cy="418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6" rIns="91410" bIns="4570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latin typeface="Times New Roman" pitchFamily="18" charset="0"/>
              </a:rPr>
              <a:t>- </a:t>
            </a:r>
            <a:r>
              <a:rPr lang="en-US" altLang="en-US" sz="2800" dirty="0" err="1">
                <a:latin typeface="Times New Roman" pitchFamily="18" charset="0"/>
              </a:rPr>
              <a:t>Tác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phẩm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đã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thể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hiện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cảm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xúc</a:t>
            </a:r>
            <a:r>
              <a:rPr lang="en-US" altLang="en-US" sz="2800" dirty="0">
                <a:latin typeface="Times New Roman" pitchFamily="18" charset="0"/>
              </a:rPr>
              <a:t>, </a:t>
            </a:r>
            <a:r>
              <a:rPr lang="en-US" altLang="en-US" sz="2800" dirty="0" err="1">
                <a:latin typeface="Times New Roman" pitchFamily="18" charset="0"/>
              </a:rPr>
              <a:t>thế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giới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nội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tâm</a:t>
            </a:r>
            <a:endParaRPr lang="en-US" altLang="en-US" sz="2800" dirty="0">
              <a:latin typeface="Times New Roman" pitchFamily="18" charset="0"/>
            </a:endParaRPr>
          </a:p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latin typeface="Times New Roman" pitchFamily="18" charset="0"/>
              </a:rPr>
              <a:t>- </a:t>
            </a:r>
            <a:r>
              <a:rPr lang="en-US" altLang="en-US" sz="2800" dirty="0" err="1">
                <a:latin typeface="Times New Roman" pitchFamily="18" charset="0"/>
              </a:rPr>
              <a:t>Hình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thức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thơ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không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quy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định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số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tiếng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trong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một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dòng</a:t>
            </a:r>
            <a:r>
              <a:rPr lang="en-US" altLang="en-US" sz="2800" dirty="0">
                <a:latin typeface="Times New Roman" pitchFamily="18" charset="0"/>
              </a:rPr>
              <a:t>, </a:t>
            </a:r>
            <a:r>
              <a:rPr lang="en-US" altLang="en-US" sz="2800" dirty="0" err="1">
                <a:latin typeface="Times New Roman" pitchFamily="18" charset="0"/>
              </a:rPr>
              <a:t>không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có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vần</a:t>
            </a:r>
            <a:r>
              <a:rPr lang="en-US" altLang="en-US" sz="2800" dirty="0">
                <a:latin typeface="Times New Roman" pitchFamily="18" charset="0"/>
              </a:rPr>
              <a:t>,... </a:t>
            </a:r>
            <a:r>
              <a:rPr lang="en-US" altLang="en-US" sz="2800" dirty="0" err="1">
                <a:latin typeface="Times New Roman" pitchFamily="18" charset="0"/>
              </a:rPr>
              <a:t>được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gọi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là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thơ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văn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xuôi</a:t>
            </a:r>
            <a:r>
              <a:rPr lang="en-US" altLang="en-US" sz="2800" dirty="0">
                <a:latin typeface="Times New Roman" pitchFamily="18" charset="0"/>
              </a:rPr>
              <a:t>.</a:t>
            </a:r>
          </a:p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latin typeface="Times New Roman" pitchFamily="18" charset="0"/>
              </a:rPr>
              <a:t>- </a:t>
            </a:r>
            <a:r>
              <a:rPr lang="en-US" altLang="en-US" sz="2800" dirty="0" err="1">
                <a:latin typeface="Times New Roman" pitchFamily="18" charset="0"/>
              </a:rPr>
              <a:t>Em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bé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mượn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hình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ảnh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mây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và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sóng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để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bày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tỏ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tình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cảm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của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em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với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mẹ</a:t>
            </a:r>
            <a:r>
              <a:rPr lang="en-US" altLang="en-US" sz="2800" dirty="0">
                <a:latin typeface="Times New Roman" pitchFamily="18" charset="0"/>
              </a:rPr>
              <a:t>.</a:t>
            </a:r>
          </a:p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latin typeface="Times New Roman" pitchFamily="18" charset="0"/>
              </a:rPr>
              <a:t>- </a:t>
            </a:r>
            <a:r>
              <a:rPr lang="en-US" altLang="en-US" sz="2800" dirty="0" err="1">
                <a:latin typeface="Times New Roman" pitchFamily="18" charset="0"/>
              </a:rPr>
              <a:t>Nhà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thơ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cũng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mượn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câu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chuyện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của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em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để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bày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tỏ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tình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cảm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yêu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mến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thiết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tha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đối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với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trẻ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thơ</a:t>
            </a:r>
            <a:r>
              <a:rPr lang="en-US" altLang="en-US" sz="2800" dirty="0">
                <a:latin typeface="Times New Roman" pitchFamily="18" charset="0"/>
              </a:rPr>
              <a:t>, </a:t>
            </a:r>
            <a:r>
              <a:rPr lang="en-US" altLang="en-US" sz="2800" dirty="0" err="1">
                <a:latin typeface="Times New Roman" pitchFamily="18" charset="0"/>
              </a:rPr>
              <a:t>với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thiên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nhiên</a:t>
            </a:r>
            <a:r>
              <a:rPr lang="en-US" altLang="en-US" sz="2800" dirty="0">
                <a:latin typeface="Times New Roman" pitchFamily="18" charset="0"/>
              </a:rPr>
              <a:t>, </a:t>
            </a:r>
            <a:r>
              <a:rPr lang="en-US" altLang="en-US" sz="2800" dirty="0" err="1">
                <a:latin typeface="Times New Roman" pitchFamily="18" charset="0"/>
              </a:rPr>
              <a:t>với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cuộc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đời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bình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dị</a:t>
            </a:r>
            <a:r>
              <a:rPr lang="en-US" altLang="en-US" sz="2800">
                <a:latin typeface="Times New Roman" pitchFamily="18" charset="0"/>
              </a:rPr>
              <a:t>.</a:t>
            </a:r>
            <a:endParaRPr lang="en-US" altLang="en-US" sz="28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79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4"/>
          <p:cNvSpPr/>
          <p:nvPr/>
        </p:nvSpPr>
        <p:spPr>
          <a:xfrm>
            <a:off x="419100" y="1772816"/>
            <a:ext cx="8534400" cy="2450974"/>
          </a:xfrm>
          <a:prstGeom prst="roundRect">
            <a:avLst/>
          </a:prstGeom>
          <a:solidFill>
            <a:srgbClr val="FFC000"/>
          </a:solidFill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30" tIns="45716" rIns="91430" bIns="45716" anchor="ctr"/>
          <a:lstStyle/>
          <a:p>
            <a:pPr marL="514300" indent="-514300" defTabSz="457156">
              <a:buFontTx/>
              <a:buAutoNum type="arabicPeriod"/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ghệ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156"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457156"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457156">
              <a:defRPr/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Rounded Rectangle 4"/>
          <p:cNvSpPr/>
          <p:nvPr/>
        </p:nvSpPr>
        <p:spPr>
          <a:xfrm>
            <a:off x="416451" y="4509120"/>
            <a:ext cx="8356600" cy="1944216"/>
          </a:xfrm>
          <a:prstGeom prst="roundRect">
            <a:avLst/>
          </a:prstGeom>
          <a:solidFill>
            <a:srgbClr val="FFC000"/>
          </a:solidFill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30" tIns="45716" rIns="91430" bIns="45716" anchor="ctr"/>
          <a:lstStyle/>
          <a:p>
            <a:pPr defTabSz="457156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  <a:p>
            <a:pPr defTabSz="914312"/>
            <a:r>
              <a:rPr lang="en-US" alt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alt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alt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alt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thơ</a:t>
            </a:r>
            <a:r>
              <a:rPr lang="en-US" alt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alt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là</a:t>
            </a:r>
            <a:r>
              <a:rPr lang="en-US" alt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alt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lời</a:t>
            </a:r>
            <a:r>
              <a:rPr lang="en-US" alt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alt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yêu</a:t>
            </a:r>
            <a:r>
              <a:rPr lang="en-US" alt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alt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thương</a:t>
            </a:r>
            <a:r>
              <a:rPr lang="en-US" alt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alt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alt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alt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nhà</a:t>
            </a:r>
            <a:r>
              <a:rPr lang="en-US" alt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alt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thơ</a:t>
            </a:r>
            <a:r>
              <a:rPr lang="en-US" alt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alt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dành</a:t>
            </a:r>
            <a:r>
              <a:rPr lang="en-US" alt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alt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cho</a:t>
            </a:r>
            <a:r>
              <a:rPr lang="en-US" alt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alt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trẻ</a:t>
            </a:r>
            <a:r>
              <a:rPr lang="en-US" alt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alt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em</a:t>
            </a:r>
            <a:r>
              <a:rPr lang="en-US" alt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alt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ca</a:t>
            </a:r>
            <a:r>
              <a:rPr lang="en-US" alt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alt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ngợi</a:t>
            </a:r>
            <a:r>
              <a:rPr lang="en-US" alt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alt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tình</a:t>
            </a:r>
            <a:r>
              <a:rPr lang="en-US" alt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alt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mẫu</a:t>
            </a:r>
            <a:r>
              <a:rPr lang="en-US" alt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alt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tử</a:t>
            </a:r>
            <a:r>
              <a:rPr lang="en-US" alt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alt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thiêng</a:t>
            </a:r>
            <a:r>
              <a:rPr lang="en-US" alt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alt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liêng</a:t>
            </a:r>
            <a:r>
              <a:rPr lang="en-US" alt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74086" y="76200"/>
            <a:ext cx="7640782" cy="541370"/>
          </a:xfrm>
          <a:prstGeom prst="roundRect">
            <a:avLst/>
          </a:prstGeom>
          <a:solidFill>
            <a:srgbClr val="800000"/>
          </a:soli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410" tIns="45706" rIns="91410" bIns="45706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 VÀ SÓNG</a:t>
            </a:r>
            <a:endParaRPr lang="id-ID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17">
            <a:extLst>
              <a:ext uri="{FF2B5EF4-FFF2-40B4-BE49-F238E27FC236}">
                <a16:creationId xmlns:a16="http://schemas.microsoft.com/office/drawing/2014/main" id="{29C715E5-5D81-44AF-8B93-FB1AD1264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8589" y="904708"/>
            <a:ext cx="4107459" cy="2016224"/>
          </a:xfrm>
          <a:prstGeom prst="cloudCallout">
            <a:avLst>
              <a:gd name="adj1" fmla="val -47661"/>
              <a:gd name="adj2" fmla="val 45781"/>
            </a:avLst>
          </a:prstGeom>
          <a:solidFill>
            <a:srgbClr val="FBFCD4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/>
          <a:lstStyle/>
          <a:p>
            <a:pPr algn="ctr"/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vi-VN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59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6" grpId="0" animBg="1"/>
      <p:bldP spid="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90600" y="76200"/>
            <a:ext cx="7640782" cy="541370"/>
          </a:xfrm>
          <a:prstGeom prst="roundRect">
            <a:avLst/>
          </a:prstGeom>
          <a:solidFill>
            <a:srgbClr val="800000"/>
          </a:soli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410" tIns="45706" rIns="91410" bIns="45706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 VÀ SÓNG</a:t>
            </a:r>
            <a:endParaRPr lang="id-ID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8" name="Rounded Rectangle 4"/>
          <p:cNvSpPr>
            <a:spLocks noChangeArrowheads="1"/>
          </p:cNvSpPr>
          <p:nvPr/>
        </p:nvSpPr>
        <p:spPr bwMode="auto">
          <a:xfrm>
            <a:off x="683568" y="1537567"/>
            <a:ext cx="1751906" cy="42545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57150" algn="ctr">
            <a:solidFill>
              <a:srgbClr val="5B9BD5"/>
            </a:solidFill>
            <a:miter lim="800000"/>
            <a:headEnd/>
            <a:tailEnd/>
          </a:ln>
        </p:spPr>
        <p:txBody>
          <a:bodyPr lIns="91410" tIns="45706" rIns="91410" bIns="45706" anchor="ctr"/>
          <a:lstStyle/>
          <a:p>
            <a:pPr algn="ctr" defTabSz="457046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9" name="TextBox 5"/>
          <p:cNvSpPr txBox="1">
            <a:spLocks noChangeArrowheads="1"/>
          </p:cNvSpPr>
          <p:nvPr/>
        </p:nvSpPr>
        <p:spPr bwMode="auto">
          <a:xfrm>
            <a:off x="107504" y="837517"/>
            <a:ext cx="3497263" cy="53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6" rIns="91410" bIns="4570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4118A8"/>
                </a:solidFill>
                <a:latin typeface="Times New Roman" pitchFamily="18" charset="0"/>
                <a:cs typeface="Times New Roman" pitchFamily="18" charset="0"/>
              </a:rPr>
              <a:t>Sau </a:t>
            </a:r>
            <a:r>
              <a:rPr lang="en-US" sz="3200" b="1" dirty="0" err="1">
                <a:solidFill>
                  <a:srgbClr val="4118A8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4118A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4118A8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dirty="0">
              <a:solidFill>
                <a:srgbClr val="4118A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7544" y="2130262"/>
            <a:ext cx="4934273" cy="95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6" rIns="91410" bIns="4570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Ta-go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(1861-1941),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Ra-bin-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đra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nát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Ta-go.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7544" y="3212976"/>
            <a:ext cx="5040560" cy="95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6" rIns="91410" bIns="4570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" name="Picture 5" descr="Rabindranath Tag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268760"/>
            <a:ext cx="313184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25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90600" y="76200"/>
            <a:ext cx="7640782" cy="541370"/>
          </a:xfrm>
          <a:prstGeom prst="roundRect">
            <a:avLst/>
          </a:prstGeom>
          <a:solidFill>
            <a:srgbClr val="800000"/>
          </a:soli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410" tIns="45706" rIns="91410" bIns="45706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 VÀ SÓNG</a:t>
            </a:r>
            <a:endParaRPr lang="id-ID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8" name="Rounded Rectangle 4"/>
          <p:cNvSpPr>
            <a:spLocks noChangeArrowheads="1"/>
          </p:cNvSpPr>
          <p:nvPr/>
        </p:nvSpPr>
        <p:spPr bwMode="auto">
          <a:xfrm>
            <a:off x="467544" y="889445"/>
            <a:ext cx="2039938" cy="42545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57150" algn="ctr">
            <a:solidFill>
              <a:srgbClr val="5B9BD5"/>
            </a:solidFill>
            <a:miter lim="800000"/>
            <a:headEnd/>
            <a:tailEnd/>
          </a:ln>
        </p:spPr>
        <p:txBody>
          <a:bodyPr lIns="91410" tIns="45706" rIns="91410" bIns="45706" anchor="ctr"/>
          <a:lstStyle/>
          <a:p>
            <a:pPr algn="ctr" defTabSz="457046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5" descr="Rabindranath Tag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268760"/>
            <a:ext cx="313184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7506" y="1700829"/>
            <a:ext cx="5688632" cy="138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6" rIns="91410" bIns="4570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30589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Nôben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(1913)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0004" y="2996955"/>
            <a:ext cx="5688632" cy="95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6" rIns="91410" bIns="4570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30589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7506" y="3861048"/>
            <a:ext cx="5688632" cy="138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6" rIns="91410" bIns="4570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30589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thẫm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đẫm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63156" y="5157214"/>
            <a:ext cx="5688632" cy="138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6" rIns="91410" bIns="4570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30589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0715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1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5"/>
            <a:ext cx="9144000" cy="685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670406"/>
      </p:ext>
    </p:extLst>
  </p:cSld>
  <p:clrMapOvr>
    <a:masterClrMapping/>
  </p:clrMapOvr>
  <p:transition spd="med">
    <p:strips dir="r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06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1" y="2843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32102017-168F-430E-8D47-992159D06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824" y="3140968"/>
            <a:ext cx="5040560" cy="187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6" rIns="91410" bIns="4570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latin typeface="Times New Roman" pitchFamily="18" charset="0"/>
              </a:rPr>
              <a:t>Hãy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tưởng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tượng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em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là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người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đang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trò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chuyện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với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mây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và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sóng</a:t>
            </a:r>
            <a:r>
              <a:rPr lang="en-US" altLang="en-US" sz="2800" b="1" dirty="0">
                <a:latin typeface="Times New Roman" pitchFamily="18" charset="0"/>
              </a:rPr>
              <a:t>. </a:t>
            </a:r>
            <a:r>
              <a:rPr lang="en-US" altLang="en-US" sz="2800" b="1" dirty="0" err="1">
                <a:latin typeface="Times New Roman" pitchFamily="18" charset="0"/>
              </a:rPr>
              <a:t>Viết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đoạn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văn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từ</a:t>
            </a:r>
            <a:r>
              <a:rPr lang="en-US" altLang="en-US" sz="2800" b="1" dirty="0">
                <a:latin typeface="Times New Roman" pitchFamily="18" charset="0"/>
              </a:rPr>
              <a:t> 5 </a:t>
            </a:r>
            <a:r>
              <a:rPr lang="en-US" altLang="en-US" sz="2800" b="1" dirty="0" err="1">
                <a:latin typeface="Times New Roman" pitchFamily="18" charset="0"/>
              </a:rPr>
              <a:t>đến</a:t>
            </a:r>
            <a:r>
              <a:rPr lang="en-US" altLang="en-US" sz="2800" b="1" dirty="0">
                <a:latin typeface="Times New Roman" pitchFamily="18" charset="0"/>
              </a:rPr>
              <a:t> 7 </a:t>
            </a:r>
            <a:r>
              <a:rPr lang="en-US" altLang="en-US" sz="2800" b="1" dirty="0" err="1">
                <a:latin typeface="Times New Roman" pitchFamily="18" charset="0"/>
              </a:rPr>
              <a:t>câu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về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cuộc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trò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chuyện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ấy</a:t>
            </a:r>
            <a:r>
              <a:rPr lang="en-US" altLang="en-US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B23078F7-BC46-4E5B-9DD8-ACCAC96AD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744" y="2060848"/>
            <a:ext cx="5040560" cy="70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6" rIns="91410" bIns="4570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rgbClr val="7030A0"/>
                </a:solidFill>
                <a:latin typeface="Times New Roman" pitchFamily="18" charset="0"/>
              </a:rPr>
              <a:t>Viết</a:t>
            </a:r>
            <a:r>
              <a:rPr lang="en-US" alt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itchFamily="18" charset="0"/>
              </a:rPr>
              <a:t>kết</a:t>
            </a:r>
            <a:r>
              <a:rPr lang="en-US" alt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itchFamily="18" charset="0"/>
              </a:rPr>
              <a:t>nối</a:t>
            </a:r>
            <a:r>
              <a:rPr lang="en-US" alt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itchFamily="18" charset="0"/>
              </a:rPr>
              <a:t>với</a:t>
            </a:r>
            <a:r>
              <a:rPr lang="en-US" alt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itchFamily="18" charset="0"/>
              </a:rPr>
              <a:t>đọc</a:t>
            </a:r>
            <a:endParaRPr lang="en-US" altLang="en-US" sz="40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3235116"/>
      </p:ext>
    </p:extLst>
  </p:cSld>
  <p:clrMapOvr>
    <a:masterClrMapping/>
  </p:clrMapOvr>
  <p:transition spd="slow" advTm="500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2" descr="ELF1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7696200" cy="471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7"/>
          <p:cNvSpPr txBox="1">
            <a:spLocks noChangeArrowheads="1"/>
          </p:cNvSpPr>
          <p:nvPr/>
        </p:nvSpPr>
        <p:spPr bwMode="auto">
          <a:xfrm>
            <a:off x="457200" y="2895644"/>
            <a:ext cx="1066800" cy="276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6" rIns="91410" bIns="4570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 altLang="en-US" sz="1200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2971800" y="2057400"/>
            <a:ext cx="1905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6" rIns="91410" bIns="45706"/>
          <a:lstStyle/>
          <a:p>
            <a:pPr marL="342787" indent="-342787" algn="ctr" fontAlgn="base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</a:pPr>
            <a:endParaRPr lang="en-US" altLang="en-US" sz="28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6174" name="Picture 30" descr="Book-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17636" flipV="1">
            <a:off x="10" y="533400"/>
            <a:ext cx="12938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2" descr="ELF1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4582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35"/>
          <p:cNvSpPr>
            <a:spLocks noChangeArrowheads="1" noChangeShapeType="1" noTextEdit="1"/>
          </p:cNvSpPr>
          <p:nvPr/>
        </p:nvSpPr>
        <p:spPr bwMode="auto">
          <a:xfrm rot="-18387">
            <a:off x="2552700" y="352425"/>
            <a:ext cx="4419600" cy="393700"/>
          </a:xfrm>
          <a:prstGeom prst="rect">
            <a:avLst/>
          </a:prstGeom>
        </p:spPr>
        <p:txBody>
          <a:bodyPr wrap="none" lIns="91430" tIns="45716" rIns="91430" bIns="45716" fromWordArt="1">
            <a:prstTxWarp prst="textWave1">
              <a:avLst>
                <a:gd name="adj1" fmla="val 13005"/>
                <a:gd name="adj2" fmla="val -1731"/>
              </a:avLst>
            </a:prstTxWarp>
          </a:bodyPr>
          <a:lstStyle/>
          <a:p>
            <a:pPr marL="0" marR="0" lvl="0" indent="0" algn="ctr" defTabSz="914312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</a:rPr>
              <a:t>Hướng dẫn về nhà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3338482" y="1628800"/>
            <a:ext cx="5372100" cy="2492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defTabSz="914312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F"/>
            </a:pP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Đọc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diễn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cảm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bài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thơ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nắm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vững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đặc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điểm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thơ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tự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 do (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thơ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văn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xuôi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),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nội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 dung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bài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.</a:t>
            </a:r>
          </a:p>
          <a:p>
            <a:pPr algn="just" defTabSz="914312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F"/>
            </a:pP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Chuẩn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bị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bài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Thực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hành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tiếng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Việt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tìm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hiểu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khái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niệm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biện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pháp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tu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từ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ẩn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dụ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dấu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câu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địa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từ</a:t>
            </a:r>
            <a:endParaRPr lang="en-US" altLang="en-US" sz="2400" b="1" dirty="0">
              <a:solidFill>
                <a:srgbClr val="0000FF"/>
              </a:solidFill>
              <a:latin typeface="Times New Roman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0681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813" y="-50426"/>
            <a:ext cx="1456072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622" y="4860846"/>
            <a:ext cx="1476884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328" y="4348732"/>
            <a:ext cx="1545470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7444908" y="3920234"/>
            <a:ext cx="1102995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 defTabSz="914312">
              <a:defRPr/>
            </a:pPr>
            <a:r>
              <a:rPr lang="en-US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given 2 candies 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381001" y="275771"/>
            <a:ext cx="7217228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 defTabSz="914312"/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vi-V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Sự xuất hiện của người mẹ mang đến những điều gì cho trẻ con?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382575" y="2065655"/>
            <a:ext cx="6738852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 defTabSz="914312">
              <a:defRPr/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ru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1818703" y="5025486"/>
            <a:ext cx="2438330" cy="188234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 defTabSz="914312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101056" y="4069021"/>
            <a:ext cx="1733204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 defTabSz="914312">
              <a:defRPr/>
            </a:pPr>
            <a:r>
              <a:rPr lang="en-US" sz="2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682" y="5457471"/>
            <a:ext cx="714375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3019428" y="4194326"/>
            <a:ext cx="115805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 defTabSz="914312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03" y="5154122"/>
            <a:ext cx="873043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972260"/>
            <a:ext cx="873043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009" y="3437713"/>
            <a:ext cx="583484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8423" y="3664879"/>
            <a:ext cx="66012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493" y="3919037"/>
            <a:ext cx="371475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871" y="3822039"/>
            <a:ext cx="535781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7" descr="QUI KHUYEN HOC NINH H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652" cy="6981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2666785" y="837943"/>
            <a:ext cx="4420062" cy="23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39" tIns="46219" rIns="92439" bIns="46219">
            <a:spAutoFit/>
          </a:bodyPr>
          <a:lstStyle>
            <a:lvl1pPr>
              <a:defRPr sz="83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83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8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83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8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305868" fontAlgn="base">
              <a:spcBef>
                <a:spcPct val="50000"/>
              </a:spcBef>
              <a:spcAft>
                <a:spcPct val="0"/>
              </a:spcAft>
            </a:pPr>
            <a:endParaRPr lang="en-US" altLang="en-US" sz="900">
              <a:solidFill>
                <a:prstClr val="black"/>
              </a:solidFill>
            </a:endParaRPr>
          </a:p>
        </p:txBody>
      </p:sp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1187624" y="2492896"/>
            <a:ext cx="6553302" cy="1728192"/>
          </a:xfrm>
          <a:prstGeom prst="rect">
            <a:avLst/>
          </a:prstGeom>
        </p:spPr>
        <p:txBody>
          <a:bodyPr wrap="none" lIns="30582" tIns="15291" rIns="30582" bIns="15291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defTabSz="30586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Mây</a:t>
            </a:r>
            <a:r>
              <a:rPr lang="en-US" sz="3600" b="1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và</a:t>
            </a:r>
            <a:r>
              <a:rPr lang="en-US" sz="3600" b="1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Sóng</a:t>
            </a:r>
            <a:endParaRPr lang="en-US" sz="3600" b="1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5846" name="Text Box 10"/>
          <p:cNvSpPr txBox="1">
            <a:spLocks noChangeArrowheads="1"/>
          </p:cNvSpPr>
          <p:nvPr/>
        </p:nvSpPr>
        <p:spPr bwMode="auto">
          <a:xfrm>
            <a:off x="2361980" y="5485885"/>
            <a:ext cx="5638855" cy="23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39" tIns="46219" rIns="92439" bIns="46219">
            <a:spAutoFit/>
          </a:bodyPr>
          <a:lstStyle>
            <a:lvl1pPr>
              <a:defRPr sz="83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83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8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83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8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305868" fontAlgn="base">
              <a:spcBef>
                <a:spcPct val="50000"/>
              </a:spcBef>
              <a:spcAft>
                <a:spcPct val="0"/>
              </a:spcAft>
            </a:pPr>
            <a:endParaRPr lang="en-US" altLang="en-US" sz="900" b="1" i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77396" y="210131"/>
            <a:ext cx="6198840" cy="743744"/>
          </a:xfrm>
        </p:spPr>
        <p:txBody>
          <a:bodyPr/>
          <a:lstStyle/>
          <a:p>
            <a:pPr algn="ctr"/>
            <a:r>
              <a:rPr lang="vi-VN" altLang="en-US" sz="3600" b="1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Bài 2:</a:t>
            </a:r>
            <a:r>
              <a:rPr lang="vi-VN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GÕ CỬA TRÁI TIM</a:t>
            </a:r>
            <a:endParaRPr lang="en-US" altLang="en-US" sz="3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23530" y="1556792"/>
            <a:ext cx="2880320" cy="455712"/>
          </a:xfrm>
          <a:prstGeom prst="rect">
            <a:avLst/>
          </a:prstGeom>
        </p:spPr>
        <p:txBody>
          <a:bodyPr vert="horz" lIns="30584" tIns="15292" rIns="30584" bIns="15292" rtlCol="0" anchor="t">
            <a:normAutofit lnSpcReduction="10000"/>
          </a:bodyPr>
          <a:lstStyle>
            <a:lvl1pPr algn="l" defTabSz="377136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377136" rtl="0" fontAlgn="base">
              <a:spcBef>
                <a:spcPct val="0"/>
              </a:spcBef>
              <a:spcAft>
                <a:spcPct val="0"/>
              </a:spcAft>
              <a:defRPr sz="2900">
                <a:solidFill>
                  <a:srgbClr val="262626"/>
                </a:solidFill>
                <a:latin typeface="Century Gothic" pitchFamily="34" charset="0"/>
              </a:defRPr>
            </a:lvl2pPr>
            <a:lvl3pPr algn="l" defTabSz="377136" rtl="0" fontAlgn="base">
              <a:spcBef>
                <a:spcPct val="0"/>
              </a:spcBef>
              <a:spcAft>
                <a:spcPct val="0"/>
              </a:spcAft>
              <a:defRPr sz="2900">
                <a:solidFill>
                  <a:srgbClr val="262626"/>
                </a:solidFill>
                <a:latin typeface="Century Gothic" pitchFamily="34" charset="0"/>
              </a:defRPr>
            </a:lvl3pPr>
            <a:lvl4pPr algn="l" defTabSz="377136" rtl="0" fontAlgn="base">
              <a:spcBef>
                <a:spcPct val="0"/>
              </a:spcBef>
              <a:spcAft>
                <a:spcPct val="0"/>
              </a:spcAft>
              <a:defRPr sz="2900">
                <a:solidFill>
                  <a:srgbClr val="262626"/>
                </a:solidFill>
                <a:latin typeface="Century Gothic" pitchFamily="34" charset="0"/>
              </a:defRPr>
            </a:lvl4pPr>
            <a:lvl5pPr algn="l" defTabSz="377136" rtl="0" fontAlgn="base">
              <a:spcBef>
                <a:spcPct val="0"/>
              </a:spcBef>
              <a:spcAft>
                <a:spcPct val="0"/>
              </a:spcAft>
              <a:defRPr sz="2900">
                <a:solidFill>
                  <a:srgbClr val="262626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en-US" sz="28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C051B1-CE8A-427E-ACF8-41FD20C6D879}"/>
              </a:ext>
            </a:extLst>
          </p:cNvPr>
          <p:cNvSpPr txBox="1"/>
          <p:nvPr/>
        </p:nvSpPr>
        <p:spPr>
          <a:xfrm>
            <a:off x="3563888" y="4293096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Ra-bin-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-ra-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nát</a:t>
            </a:r>
            <a:r>
              <a:rPr lang="en-US" dirty="0"/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Ta-go</a:t>
            </a:r>
          </a:p>
        </p:txBody>
      </p:sp>
    </p:spTree>
    <p:extLst>
      <p:ext uri="{BB962C8B-B14F-4D97-AF65-F5344CB8AC3E}">
        <p14:creationId xmlns:p14="http://schemas.microsoft.com/office/powerpoint/2010/main" val="20508954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DD4EB4-A1BE-4D44-B5C0-2E59EDD59126}"/>
              </a:ext>
            </a:extLst>
          </p:cNvPr>
          <p:cNvSpPr txBox="1"/>
          <p:nvPr/>
        </p:nvSpPr>
        <p:spPr>
          <a:xfrm>
            <a:off x="1259632" y="399606"/>
            <a:ext cx="75608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  <a:p>
            <a:pPr algn="ctr"/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1B39B6-9A6C-470B-9A3E-0E026DA0ED46}"/>
              </a:ext>
            </a:extLst>
          </p:cNvPr>
          <p:cNvSpPr txBox="1"/>
          <p:nvPr/>
        </p:nvSpPr>
        <p:spPr>
          <a:xfrm>
            <a:off x="1103119" y="4365104"/>
            <a:ext cx="77048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2773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3529" y="76200"/>
            <a:ext cx="8683224" cy="904528"/>
          </a:xfrm>
          <a:prstGeom prst="roundRect">
            <a:avLst/>
          </a:prstGeom>
          <a:solidFill>
            <a:srgbClr val="800000"/>
          </a:soli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410" tIns="45706" rIns="91410" bIns="45706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 VÀ SÓNG</a:t>
            </a:r>
            <a:endParaRPr lang="id-ID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99592" y="1751083"/>
            <a:ext cx="2536784" cy="58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6" rIns="91410" bIns="4570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15228" y="2539034"/>
            <a:ext cx="8391525" cy="2554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6" rIns="91410" bIns="4570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thỉ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 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ý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1E8BC1-C040-4E21-8F37-77FB30E6A433}"/>
              </a:ext>
            </a:extLst>
          </p:cNvPr>
          <p:cNvSpPr txBox="1"/>
          <p:nvPr/>
        </p:nvSpPr>
        <p:spPr>
          <a:xfrm>
            <a:off x="582005" y="980728"/>
            <a:ext cx="693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35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90600" y="76200"/>
            <a:ext cx="7640782" cy="541370"/>
          </a:xfrm>
          <a:prstGeom prst="roundRect">
            <a:avLst/>
          </a:prstGeom>
          <a:solidFill>
            <a:srgbClr val="800000"/>
          </a:soli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410" tIns="45706" rIns="91410" bIns="45706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 VÀ SÓNG</a:t>
            </a:r>
            <a:endParaRPr lang="id-ID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25"/>
          <p:cNvSpPr txBox="1">
            <a:spLocks noChangeArrowheads="1"/>
          </p:cNvSpPr>
          <p:nvPr/>
        </p:nvSpPr>
        <p:spPr bwMode="auto">
          <a:xfrm>
            <a:off x="0" y="622305"/>
            <a:ext cx="4737100" cy="6001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ts val="600"/>
              </a:spcBef>
            </a:pPr>
            <a:r>
              <a:rPr lang="en-US" altLang="en-US" sz="1800" b="1" dirty="0" err="1">
                <a:solidFill>
                  <a:srgbClr val="0000FF"/>
                </a:solidFill>
                <a:cs typeface="Times New Roman" pitchFamily="18" charset="0"/>
              </a:rPr>
              <a:t>Mẹ</a:t>
            </a:r>
            <a:r>
              <a:rPr lang="en-US" altLang="en-US" sz="18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cs typeface="Times New Roman" pitchFamily="18" charset="0"/>
              </a:rPr>
              <a:t>ơi</a:t>
            </a:r>
            <a:r>
              <a:rPr lang="en-US" altLang="en-US" sz="1800" b="1" dirty="0">
                <a:cs typeface="Times New Roman" pitchFamily="18" charset="0"/>
              </a:rPr>
              <a:t>, </a:t>
            </a:r>
            <a:r>
              <a:rPr lang="en-US" altLang="en-US" sz="1800" b="1" dirty="0" err="1">
                <a:cs typeface="Times New Roman" pitchFamily="18" charset="0"/>
              </a:rPr>
              <a:t>trên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err="1">
                <a:cs typeface="Times New Roman" pitchFamily="18" charset="0"/>
              </a:rPr>
              <a:t>Mây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err="1">
                <a:cs typeface="Times New Roman" pitchFamily="18" charset="0"/>
              </a:rPr>
              <a:t>có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err="1">
                <a:cs typeface="Times New Roman" pitchFamily="18" charset="0"/>
              </a:rPr>
              <a:t>người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err="1">
                <a:cs typeface="Times New Roman" pitchFamily="18" charset="0"/>
              </a:rPr>
              <a:t>gọi</a:t>
            </a:r>
            <a:r>
              <a:rPr lang="en-US" altLang="en-US" sz="1800" b="1" dirty="0">
                <a:cs typeface="Times New Roman" pitchFamily="18" charset="0"/>
              </a:rPr>
              <a:t> con:</a:t>
            </a:r>
          </a:p>
          <a:p>
            <a:pPr algn="just" eaLnBrk="1" hangingPunct="1">
              <a:spcBef>
                <a:spcPts val="600"/>
              </a:spcBef>
            </a:pPr>
            <a:r>
              <a:rPr lang="en-US" altLang="en-US" sz="1800" b="1" dirty="0">
                <a:cs typeface="Times New Roman" pitchFamily="18" charset="0"/>
              </a:rPr>
              <a:t>“</a:t>
            </a:r>
            <a:r>
              <a:rPr lang="en-US" altLang="en-US" sz="1800" b="1" dirty="0" err="1">
                <a:cs typeface="Times New Roman" pitchFamily="18" charset="0"/>
              </a:rPr>
              <a:t>Bọn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err="1">
                <a:cs typeface="Times New Roman" pitchFamily="18" charset="0"/>
              </a:rPr>
              <a:t>tớ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err="1">
                <a:cs typeface="Times New Roman" pitchFamily="18" charset="0"/>
              </a:rPr>
              <a:t>chơi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err="1">
                <a:cs typeface="Times New Roman" pitchFamily="18" charset="0"/>
              </a:rPr>
              <a:t>từ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err="1">
                <a:cs typeface="Times New Roman" pitchFamily="18" charset="0"/>
              </a:rPr>
              <a:t>khi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err="1">
                <a:cs typeface="Times New Roman" pitchFamily="18" charset="0"/>
              </a:rPr>
              <a:t>thức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err="1">
                <a:cs typeface="Times New Roman" pitchFamily="18" charset="0"/>
              </a:rPr>
              <a:t>dậy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err="1">
                <a:cs typeface="Times New Roman" pitchFamily="18" charset="0"/>
              </a:rPr>
              <a:t>cho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err="1">
                <a:cs typeface="Times New Roman" pitchFamily="18" charset="0"/>
              </a:rPr>
              <a:t>đến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err="1">
                <a:cs typeface="Times New Roman" pitchFamily="18" charset="0"/>
              </a:rPr>
              <a:t>lúc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err="1">
                <a:cs typeface="Times New Roman" pitchFamily="18" charset="0"/>
              </a:rPr>
              <a:t>chiều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err="1">
                <a:cs typeface="Times New Roman" pitchFamily="18" charset="0"/>
              </a:rPr>
              <a:t>tà</a:t>
            </a:r>
            <a:r>
              <a:rPr lang="en-US" altLang="en-US" sz="1800" b="1" dirty="0"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ts val="600"/>
              </a:spcBef>
            </a:pPr>
            <a:r>
              <a:rPr lang="en-US" altLang="en-US" sz="1800" b="1" dirty="0" err="1">
                <a:cs typeface="Times New Roman" pitchFamily="18" charset="0"/>
              </a:rPr>
              <a:t>Bọn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err="1">
                <a:cs typeface="Times New Roman" pitchFamily="18" charset="0"/>
              </a:rPr>
              <a:t>tớ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err="1">
                <a:cs typeface="Times New Roman" pitchFamily="18" charset="0"/>
              </a:rPr>
              <a:t>chơi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err="1">
                <a:cs typeface="Times New Roman" pitchFamily="18" charset="0"/>
              </a:rPr>
              <a:t>với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err="1">
                <a:cs typeface="Times New Roman" pitchFamily="18" charset="0"/>
              </a:rPr>
              <a:t>bình</a:t>
            </a:r>
            <a:r>
              <a:rPr lang="en-US" altLang="en-US" sz="1800" b="1" dirty="0">
                <a:cs typeface="Times New Roman" pitchFamily="18" charset="0"/>
              </a:rPr>
              <a:t> minh </a:t>
            </a:r>
            <a:r>
              <a:rPr lang="en-US" altLang="en-US" sz="1800" b="1" dirty="0" err="1">
                <a:cs typeface="Times New Roman" pitchFamily="18" charset="0"/>
              </a:rPr>
              <a:t>vàng</a:t>
            </a:r>
            <a:r>
              <a:rPr lang="en-US" altLang="en-US" sz="1800" b="1" dirty="0">
                <a:cs typeface="Times New Roman" pitchFamily="18" charset="0"/>
              </a:rPr>
              <a:t>, </a:t>
            </a:r>
            <a:r>
              <a:rPr lang="en-US" altLang="en-US" sz="1800" b="1" dirty="0" err="1">
                <a:cs typeface="Times New Roman" pitchFamily="18" charset="0"/>
              </a:rPr>
              <a:t>bọn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err="1">
                <a:cs typeface="Times New Roman" pitchFamily="18" charset="0"/>
              </a:rPr>
              <a:t>tớ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err="1">
                <a:cs typeface="Times New Roman" pitchFamily="18" charset="0"/>
              </a:rPr>
              <a:t>chơi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</a:p>
          <a:p>
            <a:pPr algn="just" eaLnBrk="1" hangingPunct="1">
              <a:spcBef>
                <a:spcPts val="600"/>
              </a:spcBef>
            </a:pPr>
            <a:r>
              <a:rPr lang="en-US" altLang="en-US" sz="1800" b="1" dirty="0" err="1">
                <a:cs typeface="Times New Roman" pitchFamily="18" charset="0"/>
              </a:rPr>
              <a:t>với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err="1">
                <a:cs typeface="Times New Roman" pitchFamily="18" charset="0"/>
              </a:rPr>
              <a:t>vầng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err="1">
                <a:cs typeface="Times New Roman" pitchFamily="18" charset="0"/>
              </a:rPr>
              <a:t>trăng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err="1">
                <a:cs typeface="Times New Roman" pitchFamily="18" charset="0"/>
              </a:rPr>
              <a:t>bạc</a:t>
            </a:r>
            <a:r>
              <a:rPr lang="en-US" altLang="en-US" sz="1800" b="1" dirty="0">
                <a:cs typeface="Times New Roman" pitchFamily="18" charset="0"/>
              </a:rPr>
              <a:t>”</a:t>
            </a:r>
          </a:p>
          <a:p>
            <a:pPr algn="just" eaLnBrk="1" hangingPunct="1">
              <a:spcBef>
                <a:spcPts val="600"/>
              </a:spcBef>
            </a:pPr>
            <a:r>
              <a:rPr lang="en-US" altLang="en-US" sz="1800" b="1" dirty="0">
                <a:solidFill>
                  <a:srgbClr val="0000FF"/>
                </a:solidFill>
                <a:cs typeface="Times New Roman" pitchFamily="18" charset="0"/>
              </a:rPr>
              <a:t>Con </a:t>
            </a:r>
            <a:r>
              <a:rPr lang="en-US" altLang="en-US" sz="1800" b="1" dirty="0" err="1">
                <a:solidFill>
                  <a:srgbClr val="0000FF"/>
                </a:solidFill>
                <a:cs typeface="Times New Roman" pitchFamily="18" charset="0"/>
              </a:rPr>
              <a:t>hỏi</a:t>
            </a:r>
            <a:r>
              <a:rPr lang="en-US" altLang="en-US" sz="1800" b="1" dirty="0">
                <a:cs typeface="Times New Roman" pitchFamily="18" charset="0"/>
              </a:rPr>
              <a:t>: “</a:t>
            </a:r>
            <a:r>
              <a:rPr lang="en-US" altLang="en-US" sz="1800" b="1" dirty="0" err="1">
                <a:cs typeface="Times New Roman" pitchFamily="18" charset="0"/>
              </a:rPr>
              <a:t>Nhưng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err="1">
                <a:cs typeface="Times New Roman" pitchFamily="18" charset="0"/>
              </a:rPr>
              <a:t>làm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err="1">
                <a:cs typeface="Times New Roman" pitchFamily="18" charset="0"/>
              </a:rPr>
              <a:t>thế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err="1">
                <a:cs typeface="Times New Roman" pitchFamily="18" charset="0"/>
              </a:rPr>
              <a:t>nào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err="1">
                <a:cs typeface="Times New Roman" pitchFamily="18" charset="0"/>
              </a:rPr>
              <a:t>mình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err="1">
                <a:cs typeface="Times New Roman" pitchFamily="18" charset="0"/>
              </a:rPr>
              <a:t>lên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err="1">
                <a:cs typeface="Times New Roman" pitchFamily="18" charset="0"/>
              </a:rPr>
              <a:t>đó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err="1">
                <a:cs typeface="Times New Roman" pitchFamily="18" charset="0"/>
              </a:rPr>
              <a:t>được</a:t>
            </a:r>
            <a:r>
              <a:rPr lang="en-US" altLang="en-US" sz="1800" b="1" dirty="0">
                <a:cs typeface="Times New Roman" pitchFamily="18" charset="0"/>
              </a:rPr>
              <a:t>?”</a:t>
            </a:r>
          </a:p>
          <a:p>
            <a:pPr algn="just" eaLnBrk="1" hangingPunct="1">
              <a:spcBef>
                <a:spcPts val="600"/>
              </a:spcBef>
            </a:pPr>
            <a:r>
              <a:rPr lang="en-US" altLang="en-US" sz="1800" b="1" dirty="0" err="1">
                <a:solidFill>
                  <a:srgbClr val="0000FF"/>
                </a:solidFill>
                <a:cs typeface="Times New Roman" pitchFamily="18" charset="0"/>
              </a:rPr>
              <a:t>Họ</a:t>
            </a:r>
            <a:r>
              <a:rPr lang="en-US" altLang="en-US" sz="18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cs typeface="Times New Roman" pitchFamily="18" charset="0"/>
              </a:rPr>
              <a:t>đáp</a:t>
            </a:r>
            <a:r>
              <a:rPr lang="en-US" altLang="en-US" sz="1800" b="1" dirty="0">
                <a:cs typeface="Times New Roman" pitchFamily="18" charset="0"/>
              </a:rPr>
              <a:t> :“</a:t>
            </a:r>
            <a:r>
              <a:rPr lang="en-US" altLang="en-US" sz="1800" b="1" dirty="0" err="1">
                <a:cs typeface="Times New Roman" pitchFamily="18" charset="0"/>
              </a:rPr>
              <a:t>Hãy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err="1">
                <a:cs typeface="Times New Roman" pitchFamily="18" charset="0"/>
              </a:rPr>
              <a:t>đến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err="1">
                <a:cs typeface="Times New Roman" pitchFamily="18" charset="0"/>
              </a:rPr>
              <a:t>nơi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err="1">
                <a:cs typeface="Times New Roman" pitchFamily="18" charset="0"/>
              </a:rPr>
              <a:t>tận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err="1">
                <a:cs typeface="Times New Roman" pitchFamily="18" charset="0"/>
              </a:rPr>
              <a:t>cùng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err="1">
                <a:cs typeface="Times New Roman" pitchFamily="18" charset="0"/>
              </a:rPr>
              <a:t>trái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err="1">
                <a:cs typeface="Times New Roman" pitchFamily="18" charset="0"/>
              </a:rPr>
              <a:t>đất</a:t>
            </a:r>
            <a:r>
              <a:rPr lang="en-US" altLang="en-US" sz="1800" b="1" dirty="0">
                <a:cs typeface="Times New Roman" pitchFamily="18" charset="0"/>
              </a:rPr>
              <a:t>, </a:t>
            </a:r>
            <a:r>
              <a:rPr lang="en-US" altLang="en-US" sz="1800" b="1" dirty="0" err="1">
                <a:cs typeface="Times New Roman" pitchFamily="18" charset="0"/>
              </a:rPr>
              <a:t>đưa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err="1">
                <a:cs typeface="Times New Roman" pitchFamily="18" charset="0"/>
              </a:rPr>
              <a:t>tay</a:t>
            </a:r>
            <a:endParaRPr lang="en-US" altLang="en-US" sz="1800" b="1" dirty="0">
              <a:cs typeface="Times New Roman" pitchFamily="18" charset="0"/>
            </a:endParaRPr>
          </a:p>
          <a:p>
            <a:pPr algn="just" eaLnBrk="1" hangingPunct="1">
              <a:spcBef>
                <a:spcPts val="600"/>
              </a:spcBef>
            </a:pP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err="1">
                <a:cs typeface="Times New Roman" pitchFamily="18" charset="0"/>
              </a:rPr>
              <a:t>lên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err="1">
                <a:cs typeface="Times New Roman" pitchFamily="18" charset="0"/>
              </a:rPr>
              <a:t>trời</a:t>
            </a:r>
            <a:r>
              <a:rPr lang="en-US" altLang="en-US" sz="1800" b="1" dirty="0">
                <a:cs typeface="Times New Roman" pitchFamily="18" charset="0"/>
              </a:rPr>
              <a:t>, </a:t>
            </a:r>
            <a:r>
              <a:rPr lang="en-US" altLang="en-US" sz="1800" b="1" dirty="0" err="1">
                <a:cs typeface="Times New Roman" pitchFamily="18" charset="0"/>
              </a:rPr>
              <a:t>cậu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err="1">
                <a:cs typeface="Times New Roman" pitchFamily="18" charset="0"/>
              </a:rPr>
              <a:t>sẽ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err="1">
                <a:cs typeface="Times New Roman" pitchFamily="18" charset="0"/>
              </a:rPr>
              <a:t>được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err="1">
                <a:cs typeface="Times New Roman" pitchFamily="18" charset="0"/>
              </a:rPr>
              <a:t>nhấc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err="1">
                <a:cs typeface="Times New Roman" pitchFamily="18" charset="0"/>
              </a:rPr>
              <a:t>bổng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err="1">
                <a:cs typeface="Times New Roman" pitchFamily="18" charset="0"/>
              </a:rPr>
              <a:t>lên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err="1">
                <a:cs typeface="Times New Roman" pitchFamily="18" charset="0"/>
              </a:rPr>
              <a:t>tận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err="1">
                <a:cs typeface="Times New Roman" pitchFamily="18" charset="0"/>
              </a:rPr>
              <a:t>tầng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err="1">
                <a:cs typeface="Times New Roman" pitchFamily="18" charset="0"/>
              </a:rPr>
              <a:t>mây</a:t>
            </a:r>
            <a:r>
              <a:rPr lang="en-US" altLang="en-US" sz="1800" b="1" dirty="0">
                <a:cs typeface="Times New Roman" pitchFamily="18" charset="0"/>
              </a:rPr>
              <a:t>”</a:t>
            </a:r>
          </a:p>
          <a:p>
            <a:pPr algn="just" eaLnBrk="1" hangingPunct="1">
              <a:spcBef>
                <a:spcPts val="600"/>
              </a:spcBef>
            </a:pPr>
            <a:r>
              <a:rPr lang="en-US" altLang="en-US" sz="1800" b="1" dirty="0">
                <a:cs typeface="Times New Roman" pitchFamily="18" charset="0"/>
              </a:rPr>
              <a:t>“</a:t>
            </a:r>
            <a:r>
              <a:rPr lang="en-US" altLang="en-US" sz="1800" b="1" dirty="0" err="1">
                <a:cs typeface="Times New Roman" pitchFamily="18" charset="0"/>
              </a:rPr>
              <a:t>Mẹ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err="1">
                <a:cs typeface="Times New Roman" pitchFamily="18" charset="0"/>
              </a:rPr>
              <a:t>mình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err="1">
                <a:cs typeface="Times New Roman" pitchFamily="18" charset="0"/>
              </a:rPr>
              <a:t>đang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err="1">
                <a:cs typeface="Times New Roman" pitchFamily="18" charset="0"/>
              </a:rPr>
              <a:t>đợi</a:t>
            </a:r>
            <a:r>
              <a:rPr lang="en-US" altLang="en-US" sz="1800" b="1" dirty="0">
                <a:cs typeface="Times New Roman" pitchFamily="18" charset="0"/>
              </a:rPr>
              <a:t> ở </a:t>
            </a:r>
            <a:r>
              <a:rPr lang="en-US" altLang="en-US" sz="1800" b="1" dirty="0" err="1">
                <a:cs typeface="Times New Roman" pitchFamily="18" charset="0"/>
              </a:rPr>
              <a:t>nhà</a:t>
            </a:r>
            <a:r>
              <a:rPr lang="en-US" altLang="en-US" sz="1800" b="1" dirty="0">
                <a:cs typeface="Times New Roman" pitchFamily="18" charset="0"/>
              </a:rPr>
              <a:t>” - con </a:t>
            </a:r>
            <a:r>
              <a:rPr lang="en-US" altLang="en-US" sz="1800" b="1" dirty="0" err="1">
                <a:cs typeface="Times New Roman" pitchFamily="18" charset="0"/>
              </a:rPr>
              <a:t>bảo</a:t>
            </a:r>
            <a:r>
              <a:rPr lang="en-US" altLang="en-US" sz="1800" b="1" dirty="0">
                <a:cs typeface="Times New Roman" pitchFamily="18" charset="0"/>
              </a:rPr>
              <a:t> - “</a:t>
            </a:r>
            <a:r>
              <a:rPr lang="en-US" altLang="en-US" sz="1800" b="1" dirty="0" err="1">
                <a:cs typeface="Times New Roman" pitchFamily="18" charset="0"/>
              </a:rPr>
              <a:t>Làm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err="1">
                <a:cs typeface="Times New Roman" pitchFamily="18" charset="0"/>
              </a:rPr>
              <a:t>sao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err="1">
                <a:cs typeface="Times New Roman" pitchFamily="18" charset="0"/>
              </a:rPr>
              <a:t>có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err="1">
                <a:cs typeface="Times New Roman" pitchFamily="18" charset="0"/>
              </a:rPr>
              <a:t>thể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err="1">
                <a:cs typeface="Times New Roman" pitchFamily="18" charset="0"/>
              </a:rPr>
              <a:t>rời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err="1">
                <a:cs typeface="Times New Roman" pitchFamily="18" charset="0"/>
              </a:rPr>
              <a:t>mẹ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err="1">
                <a:cs typeface="Times New Roman" pitchFamily="18" charset="0"/>
              </a:rPr>
              <a:t>mà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err="1">
                <a:cs typeface="Times New Roman" pitchFamily="18" charset="0"/>
              </a:rPr>
              <a:t>đến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err="1">
                <a:cs typeface="Times New Roman" pitchFamily="18" charset="0"/>
              </a:rPr>
              <a:t>được</a:t>
            </a:r>
            <a:r>
              <a:rPr lang="en-US" altLang="en-US" sz="1800" b="1" dirty="0">
                <a:cs typeface="Times New Roman" pitchFamily="18" charset="0"/>
              </a:rPr>
              <a:t>?”</a:t>
            </a:r>
          </a:p>
          <a:p>
            <a:pPr algn="just" eaLnBrk="1" hangingPunct="1">
              <a:spcBef>
                <a:spcPts val="600"/>
              </a:spcBef>
            </a:pPr>
            <a:r>
              <a:rPr lang="en-US" altLang="en-US" sz="1800" b="1" dirty="0" err="1">
                <a:cs typeface="Times New Roman" pitchFamily="18" charset="0"/>
              </a:rPr>
              <a:t>Thế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err="1">
                <a:cs typeface="Times New Roman" pitchFamily="18" charset="0"/>
              </a:rPr>
              <a:t>là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err="1">
                <a:cs typeface="Times New Roman" pitchFamily="18" charset="0"/>
              </a:rPr>
              <a:t>họ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err="1">
                <a:cs typeface="Times New Roman" pitchFamily="18" charset="0"/>
              </a:rPr>
              <a:t>mỉm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err="1">
                <a:cs typeface="Times New Roman" pitchFamily="18" charset="0"/>
              </a:rPr>
              <a:t>cười</a:t>
            </a:r>
            <a:r>
              <a:rPr lang="en-US" altLang="en-US" sz="1800" b="1" dirty="0">
                <a:cs typeface="Times New Roman" pitchFamily="18" charset="0"/>
              </a:rPr>
              <a:t> bay </a:t>
            </a:r>
            <a:r>
              <a:rPr lang="en-US" altLang="en-US" sz="1800" b="1" dirty="0" err="1">
                <a:cs typeface="Times New Roman" pitchFamily="18" charset="0"/>
              </a:rPr>
              <a:t>đi</a:t>
            </a:r>
            <a:r>
              <a:rPr lang="en-US" altLang="en-US" sz="1800" b="1" dirty="0"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ts val="600"/>
              </a:spcBef>
            </a:pPr>
            <a:r>
              <a:rPr lang="en-US" altLang="en-US" sz="1800" b="1" dirty="0" err="1">
                <a:solidFill>
                  <a:srgbClr val="0000FF"/>
                </a:solidFill>
                <a:cs typeface="Times New Roman" pitchFamily="18" charset="0"/>
              </a:rPr>
              <a:t>Nhưng</a:t>
            </a:r>
            <a:r>
              <a:rPr lang="en-US" altLang="en-US" sz="1800" b="1" dirty="0">
                <a:solidFill>
                  <a:srgbClr val="0000FF"/>
                </a:solidFill>
                <a:cs typeface="Times New Roman" pitchFamily="18" charset="0"/>
              </a:rPr>
              <a:t> con </a:t>
            </a:r>
            <a:r>
              <a:rPr lang="en-US" altLang="en-US" sz="1800" b="1" dirty="0" err="1">
                <a:solidFill>
                  <a:srgbClr val="0000FF"/>
                </a:solidFill>
                <a:cs typeface="Times New Roman" pitchFamily="18" charset="0"/>
              </a:rPr>
              <a:t>biết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err="1">
                <a:cs typeface="Times New Roman" pitchFamily="18" charset="0"/>
              </a:rPr>
              <a:t>có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err="1">
                <a:cs typeface="Times New Roman" pitchFamily="18" charset="0"/>
              </a:rPr>
              <a:t>trò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err="1">
                <a:cs typeface="Times New Roman" pitchFamily="18" charset="0"/>
              </a:rPr>
              <a:t>chơi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err="1">
                <a:cs typeface="Times New Roman" pitchFamily="18" charset="0"/>
              </a:rPr>
              <a:t>thú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err="1">
                <a:cs typeface="Times New Roman" pitchFamily="18" charset="0"/>
              </a:rPr>
              <a:t>vị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err="1">
                <a:cs typeface="Times New Roman" pitchFamily="18" charset="0"/>
              </a:rPr>
              <a:t>hơn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err="1">
                <a:cs typeface="Times New Roman" pitchFamily="18" charset="0"/>
              </a:rPr>
              <a:t>mẹ</a:t>
            </a:r>
            <a:r>
              <a:rPr lang="en-US" altLang="en-US" sz="1800" b="1" dirty="0">
                <a:cs typeface="Times New Roman" pitchFamily="18" charset="0"/>
              </a:rPr>
              <a:t> ạ.</a:t>
            </a:r>
          </a:p>
          <a:p>
            <a:pPr algn="just" eaLnBrk="1" hangingPunct="1">
              <a:spcBef>
                <a:spcPts val="600"/>
              </a:spcBef>
            </a:pPr>
            <a:r>
              <a:rPr lang="en-US" altLang="en-US" sz="1800" b="1" dirty="0">
                <a:cs typeface="Times New Roman" pitchFamily="18" charset="0"/>
              </a:rPr>
              <a:t>Con </a:t>
            </a:r>
            <a:r>
              <a:rPr lang="en-US" altLang="en-US" sz="1800" b="1" dirty="0" err="1">
                <a:cs typeface="Times New Roman" pitchFamily="18" charset="0"/>
              </a:rPr>
              <a:t>là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err="1">
                <a:cs typeface="Times New Roman" pitchFamily="18" charset="0"/>
              </a:rPr>
              <a:t>mây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err="1">
                <a:cs typeface="Times New Roman" pitchFamily="18" charset="0"/>
              </a:rPr>
              <a:t>và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err="1">
                <a:cs typeface="Times New Roman" pitchFamily="18" charset="0"/>
              </a:rPr>
              <a:t>mẹ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err="1">
                <a:cs typeface="Times New Roman" pitchFamily="18" charset="0"/>
              </a:rPr>
              <a:t>sẽ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err="1">
                <a:cs typeface="Times New Roman" pitchFamily="18" charset="0"/>
              </a:rPr>
              <a:t>là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err="1">
                <a:cs typeface="Times New Roman" pitchFamily="18" charset="0"/>
              </a:rPr>
              <a:t>trăng</a:t>
            </a:r>
            <a:endParaRPr lang="en-US" altLang="en-US" sz="1800" b="1" dirty="0">
              <a:cs typeface="Times New Roman" pitchFamily="18" charset="0"/>
            </a:endParaRPr>
          </a:p>
          <a:p>
            <a:pPr algn="just" eaLnBrk="1" hangingPunct="1">
              <a:spcBef>
                <a:spcPts val="600"/>
              </a:spcBef>
            </a:pPr>
            <a:r>
              <a:rPr lang="en-US" altLang="en-US" sz="1800" b="1" dirty="0" err="1">
                <a:cs typeface="Times New Roman" pitchFamily="18" charset="0"/>
              </a:rPr>
              <a:t>Hai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err="1">
                <a:cs typeface="Times New Roman" pitchFamily="18" charset="0"/>
              </a:rPr>
              <a:t>bàn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err="1">
                <a:cs typeface="Times New Roman" pitchFamily="18" charset="0"/>
              </a:rPr>
              <a:t>tay</a:t>
            </a:r>
            <a:r>
              <a:rPr lang="en-US" altLang="en-US" sz="1800" b="1" dirty="0">
                <a:cs typeface="Times New Roman" pitchFamily="18" charset="0"/>
              </a:rPr>
              <a:t> con </a:t>
            </a:r>
            <a:r>
              <a:rPr lang="en-US" altLang="en-US" sz="1800" b="1" dirty="0" err="1">
                <a:cs typeface="Times New Roman" pitchFamily="18" charset="0"/>
              </a:rPr>
              <a:t>ôm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err="1">
                <a:cs typeface="Times New Roman" pitchFamily="18" charset="0"/>
              </a:rPr>
              <a:t>lấy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err="1">
                <a:cs typeface="Times New Roman" pitchFamily="18" charset="0"/>
              </a:rPr>
              <a:t>mẹ</a:t>
            </a:r>
            <a:r>
              <a:rPr lang="en-US" altLang="en-US" sz="1800" b="1" dirty="0">
                <a:cs typeface="Times New Roman" pitchFamily="18" charset="0"/>
              </a:rPr>
              <a:t>, </a:t>
            </a:r>
            <a:r>
              <a:rPr lang="en-US" altLang="en-US" sz="1800" b="1" dirty="0" err="1">
                <a:cs typeface="Times New Roman" pitchFamily="18" charset="0"/>
              </a:rPr>
              <a:t>và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err="1">
                <a:cs typeface="Times New Roman" pitchFamily="18" charset="0"/>
              </a:rPr>
              <a:t>mái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err="1">
                <a:cs typeface="Times New Roman" pitchFamily="18" charset="0"/>
              </a:rPr>
              <a:t>nhà</a:t>
            </a:r>
            <a:r>
              <a:rPr lang="en-US" altLang="en-US" sz="1800" b="1" dirty="0">
                <a:cs typeface="Times New Roman" pitchFamily="18" charset="0"/>
              </a:rPr>
              <a:t> ta </a:t>
            </a:r>
            <a:r>
              <a:rPr lang="en-US" altLang="en-US" sz="1800" b="1" dirty="0" err="1">
                <a:cs typeface="Times New Roman" pitchFamily="18" charset="0"/>
              </a:rPr>
              <a:t>sẽ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err="1">
                <a:cs typeface="Times New Roman" pitchFamily="18" charset="0"/>
              </a:rPr>
              <a:t>là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</a:p>
          <a:p>
            <a:pPr algn="just" eaLnBrk="1" hangingPunct="1">
              <a:spcBef>
                <a:spcPts val="600"/>
              </a:spcBef>
            </a:pPr>
            <a:r>
              <a:rPr lang="en-US" altLang="en-US" sz="1800" b="1" dirty="0" err="1">
                <a:cs typeface="Times New Roman" pitchFamily="18" charset="0"/>
              </a:rPr>
              <a:t>bầu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err="1">
                <a:cs typeface="Times New Roman" pitchFamily="18" charset="0"/>
              </a:rPr>
              <a:t>trời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err="1">
                <a:cs typeface="Times New Roman" pitchFamily="18" charset="0"/>
              </a:rPr>
              <a:t>xanh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err="1">
                <a:cs typeface="Times New Roman" pitchFamily="18" charset="0"/>
              </a:rPr>
              <a:t>thẳm</a:t>
            </a:r>
            <a:r>
              <a:rPr lang="en-US" altLang="en-US" sz="1800" b="1" dirty="0">
                <a:cs typeface="Times New Roman" pitchFamily="18" charset="0"/>
              </a:rPr>
              <a:t>.</a:t>
            </a:r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4787902" y="596910"/>
            <a:ext cx="4406900" cy="604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con: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Bọn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Bọn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ngao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nọ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nao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?”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rìa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nhắm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nghiền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làn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rời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?”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mỉm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lướt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qua.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chốn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C638205-F453-47DA-9310-982AC964583A}"/>
              </a:ext>
            </a:extLst>
          </p:cNvPr>
          <p:cNvCxnSpPr>
            <a:cxnSpLocks/>
          </p:cNvCxnSpPr>
          <p:nvPr/>
        </p:nvCxnSpPr>
        <p:spPr bwMode="auto">
          <a:xfrm>
            <a:off x="4737100" y="692696"/>
            <a:ext cx="0" cy="593124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664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90600" y="76200"/>
            <a:ext cx="7640782" cy="541370"/>
          </a:xfrm>
          <a:prstGeom prst="roundRect">
            <a:avLst/>
          </a:prstGeom>
          <a:solidFill>
            <a:srgbClr val="800000"/>
          </a:soli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410" tIns="45706" rIns="91410" bIns="45706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 VÀ SÓNG</a:t>
            </a:r>
            <a:endParaRPr lang="id-ID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87419" y="1676402"/>
            <a:ext cx="2536784" cy="52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6" rIns="91410" bIns="4570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01992-A257-48C4-99A3-50D19728B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326" y="2359643"/>
            <a:ext cx="2916705" cy="52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6" rIns="91410" bIns="4570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0F2284-3681-458B-8557-F0648E1C2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5816" y="2362489"/>
            <a:ext cx="5151908" cy="52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6" rIns="91410" bIns="4570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non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547321-25B5-417D-9966-927600207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115" y="3150836"/>
            <a:ext cx="2568724" cy="52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6" rIns="91410" bIns="4570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5D525F-9EFC-45B6-9A9E-7FFE24E53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4371" y="3167404"/>
            <a:ext cx="5151908" cy="52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6" rIns="91410" bIns="4570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do (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xuôi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E68DF5-B8D7-4AAA-92A8-B3B52CB7562B}"/>
              </a:ext>
            </a:extLst>
          </p:cNvPr>
          <p:cNvSpPr txBox="1"/>
          <p:nvPr/>
        </p:nvSpPr>
        <p:spPr>
          <a:xfrm>
            <a:off x="582005" y="980728"/>
            <a:ext cx="693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11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10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90600" y="4281"/>
            <a:ext cx="7640782" cy="541370"/>
          </a:xfrm>
          <a:prstGeom prst="roundRect">
            <a:avLst/>
          </a:prstGeom>
          <a:solidFill>
            <a:srgbClr val="800000"/>
          </a:soli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410" tIns="45706" rIns="91410" bIns="45706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 VÀ SÓNG</a:t>
            </a:r>
            <a:endParaRPr lang="id-ID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857447" y="703042"/>
            <a:ext cx="5907088" cy="46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6" rIns="91410" bIns="45706">
            <a:spAutoFit/>
          </a:bodyPr>
          <a:lstStyle/>
          <a:p>
            <a:pPr defTabSz="457046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 THÀNH PHIẾU HỌC TẬP SỐ 1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78BB44D-6BE9-4EA9-A53F-A2DAE9E8F8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389726"/>
              </p:ext>
            </p:extLst>
          </p:nvPr>
        </p:nvGraphicFramePr>
        <p:xfrm>
          <a:off x="238464" y="1340768"/>
          <a:ext cx="8856984" cy="5184576"/>
        </p:xfrm>
        <a:graphic>
          <a:graphicData uri="http://schemas.openxmlformats.org/drawingml/2006/table">
            <a:tbl>
              <a:tblPr firstRow="1" bandRow="1"/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685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8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Prin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Prin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Prin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Prin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Prin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Prin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Prin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Prin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Print"/>
                        </a:defRPr>
                      </a:lvl9pPr>
                    </a:lstStyle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771A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Prin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Prin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Prin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Prin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Prin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Prin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Prin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Prin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Print"/>
                        </a:defRPr>
                      </a:lvl9pPr>
                    </a:lstStyle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771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77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104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Prin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Prin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Prin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Prin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Prin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Prin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Prin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Prin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Print"/>
                        </a:defRPr>
                      </a:lvl9pPr>
                    </a:lstStyle>
                    <a:p>
                      <a:pPr algn="ctr"/>
                      <a:endParaRPr lang="en-US" sz="28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8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8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800" b="1" dirty="0" err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800" b="1" baseline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endParaRPr lang="en-US" sz="28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Prin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Prin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Prin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Prin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Prin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Prin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Prin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Prin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Print"/>
                        </a:defRPr>
                      </a:lvl9pPr>
                    </a:lstStyle>
                    <a:p>
                      <a:r>
                        <a:rPr lang="en-US" sz="2800" b="1" i="1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="1" i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dòng</a:t>
                      </a:r>
                      <a:r>
                        <a:rPr lang="en-US" sz="2800" b="1" i="1" baseline="0" dirty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en-US" sz="2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771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771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6184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Prin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Prin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Prin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Prin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Prin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Prin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Prin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Prin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Print"/>
                        </a:defRPr>
                      </a:lvl9pPr>
                    </a:lstStyle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771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Prin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Prin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Prin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Prin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Prin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Prin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Prin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Prin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Print"/>
                        </a:defRPr>
                      </a:lvl9pPr>
                    </a:lstStyle>
                    <a:p>
                      <a:r>
                        <a:rPr lang="en-US" sz="2800" b="1" i="1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="1" i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r>
                        <a:rPr lang="en-US" sz="2800" b="1" i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800" b="1" i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2800" b="1" i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dòng</a:t>
                      </a:r>
                      <a:r>
                        <a:rPr lang="en-US" sz="2800" b="1" i="1" baseline="0" dirty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en-US" sz="2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8112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Prin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Prin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Prin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Prin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Prin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Prin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Prin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Prin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Print"/>
                        </a:defRPr>
                      </a:lvl9pPr>
                    </a:lstStyle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771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Prin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Prin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Prin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Prin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Prin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Prin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Prin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Prin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Print"/>
                        </a:defRPr>
                      </a:lvl9pPr>
                    </a:lstStyle>
                    <a:p>
                      <a:r>
                        <a:rPr lang="en-US" sz="2800" b="1" i="1" dirty="0" err="1">
                          <a:latin typeface="Times New Roman" pitchFamily="18" charset="0"/>
                          <a:cs typeface="Times New Roman" pitchFamily="18" charset="0"/>
                        </a:rPr>
                        <a:t>Gieo</a:t>
                      </a:r>
                      <a:r>
                        <a:rPr lang="en-US" sz="2800" b="1" i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1" dirty="0" err="1"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r>
                        <a:rPr lang="en-US" sz="2800" b="1" i="1" dirty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771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771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096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Prin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Prin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Prin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Prin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Prin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Prin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Prin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Prin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Print"/>
                        </a:defRPr>
                      </a:lvl9pPr>
                    </a:lstStyle>
                    <a:p>
                      <a:endParaRPr lang="en-US" sz="28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771A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771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C68DE26-88D2-4CF5-A642-35C6E5669779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311150" y="1325563"/>
            <a:ext cx="8832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defTabSz="914092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altLang="en-US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alt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en-US" sz="2800" b="1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altLang="en-US" sz="28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altLang="en-US" sz="28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198357" y="2060849"/>
            <a:ext cx="4993241" cy="46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6" rIns="91410" bIns="4570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21 dòng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174065" y="2958065"/>
            <a:ext cx="4320480" cy="83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6" rIns="91410" bIns="4570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Dòng ngắn nhất có 7 tiếng, dài nhất có 22 tiếng.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180612" y="4725146"/>
            <a:ext cx="4949042" cy="46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6" rIns="91410" bIns="4570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 câu thơ không gieo vần với nhau.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405354" y="5918042"/>
            <a:ext cx="7488832" cy="46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6" rIns="91410" bIns="4570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=&gt; Đặc điểm của thể thơ tự do (thơ văn xuôi).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235619" y="3789041"/>
            <a:ext cx="4894035" cy="83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6" rIns="91410" bIns="4570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en-US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Không quy định số tiếng trong dòng thơ.</a:t>
            </a:r>
            <a:r>
              <a:rPr lang="pt-BR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201414" y="5190102"/>
            <a:ext cx="4894035" cy="46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6" rIns="91410" bIns="4570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en-US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Không yêu cầu có vần, nhịp.</a:t>
            </a:r>
            <a:endParaRPr lang="en-US" sz="24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227019" y="2496419"/>
            <a:ext cx="4894035" cy="46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6" rIns="91410" bIns="4570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en-US" sz="24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Không quy định số dòng thơ.</a:t>
            </a:r>
            <a:r>
              <a:rPr lang="pt-BR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72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21" grpId="0"/>
      <p:bldP spid="15" grpId="0"/>
      <p:bldP spid="22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TITLE" val="Kết thúc"/>
  <p:tag name="ISPRING_PLAYER_LAYOUT_TYPE" val="Full"/>
  <p:tag name="ISPRING_PRESENTER_ID" val="{1A27980C-B6A1-496A-B679-B61BDDC32767}"/>
  <p:tag name="GENSWF_ADVANCE_TIME" val="5.003"/>
  <p:tag name="ISPRING_SLIDE_ID_2" val="{4B47EA00-9C7F-412B-A0A9-C8BFDA7B8314}"/>
</p:tagLst>
</file>

<file path=ppt/theme/theme1.xml><?xml version="1.0" encoding="utf-8"?>
<a:theme xmlns:a="http://schemas.openxmlformats.org/drawingml/2006/main" name="3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0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9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6.xml><?xml version="1.0" encoding="utf-8"?>
<a:theme xmlns:a="http://schemas.openxmlformats.org/drawingml/2006/main" name="2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2131</TotalTime>
  <Words>2535</Words>
  <Application>Microsoft Office PowerPoint</Application>
  <PresentationFormat>On-screen Show (4:3)</PresentationFormat>
  <Paragraphs>255</Paragraphs>
  <Slides>27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27</vt:i4>
      </vt:variant>
    </vt:vector>
  </HeadingPairs>
  <TitlesOfParts>
    <vt:vector size="49" baseType="lpstr">
      <vt:lpstr>Arial</vt:lpstr>
      <vt:lpstr>Arial Black</vt:lpstr>
      <vt:lpstr>Calibri</vt:lpstr>
      <vt:lpstr>Calibri Light</vt:lpstr>
      <vt:lpstr>Century Gothic</vt:lpstr>
      <vt:lpstr>Symbol</vt:lpstr>
      <vt:lpstr>Tahoma</vt:lpstr>
      <vt:lpstr>Times New Roman</vt:lpstr>
      <vt:lpstr>Verdana</vt:lpstr>
      <vt:lpstr>Wingdings</vt:lpstr>
      <vt:lpstr>Wingdings 3</vt:lpstr>
      <vt:lpstr>3_Pixel</vt:lpstr>
      <vt:lpstr>4_Pixel</vt:lpstr>
      <vt:lpstr>10_Pixel</vt:lpstr>
      <vt:lpstr>19_Pixel</vt:lpstr>
      <vt:lpstr>1_Wisp</vt:lpstr>
      <vt:lpstr>2_Wisp</vt:lpstr>
      <vt:lpstr>Office Theme</vt:lpstr>
      <vt:lpstr>3_Office Theme</vt:lpstr>
      <vt:lpstr>4_Office Theme</vt:lpstr>
      <vt:lpstr>1_Default Design</vt:lpstr>
      <vt:lpstr>5_Office Theme</vt:lpstr>
      <vt:lpstr>PowerPoint Presentation</vt:lpstr>
      <vt:lpstr>PowerPoint Presentation</vt:lpstr>
      <vt:lpstr>PowerPoint Presentation</vt:lpstr>
      <vt:lpstr>Bài 2: GÕ CỬA TRÁI TIM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G8</dc:creator>
  <cp:lastModifiedBy>Administrator</cp:lastModifiedBy>
  <cp:revision>413</cp:revision>
  <dcterms:created xsi:type="dcterms:W3CDTF">2021-09-13T09:07:13Z</dcterms:created>
  <dcterms:modified xsi:type="dcterms:W3CDTF">2022-10-07T14:01:07Z</dcterms:modified>
</cp:coreProperties>
</file>