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314" r:id="rId2"/>
    <p:sldId id="316" r:id="rId3"/>
    <p:sldId id="290" r:id="rId4"/>
    <p:sldId id="291" r:id="rId5"/>
    <p:sldId id="292" r:id="rId6"/>
    <p:sldId id="293" r:id="rId7"/>
    <p:sldId id="294" r:id="rId8"/>
    <p:sldId id="315" r:id="rId9"/>
    <p:sldId id="296" r:id="rId10"/>
    <p:sldId id="297" r:id="rId11"/>
    <p:sldId id="298" r:id="rId12"/>
    <p:sldId id="302" r:id="rId13"/>
    <p:sldId id="304" r:id="rId14"/>
    <p:sldId id="303" r:id="rId15"/>
    <p:sldId id="305" r:id="rId16"/>
    <p:sldId id="307" r:id="rId17"/>
    <p:sldId id="30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9BjTEpwNtHj5tYJw2PnCOegI2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180"/>
    <a:srgbClr val="FFDAAE"/>
    <a:srgbClr val="FFE9CA"/>
    <a:srgbClr val="7DCCE5"/>
    <a:srgbClr val="21B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7CD1D-360B-433E-9236-EF76F88E0263}">
  <a:tblStyle styleId="{2B57CD1D-360B-433E-9236-EF76F88E02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4"/>
    <p:restoredTop sz="94650"/>
  </p:normalViewPr>
  <p:slideViewPr>
    <p:cSldViewPr snapToGrid="0">
      <p:cViewPr>
        <p:scale>
          <a:sx n="75" d="100"/>
          <a:sy n="75" d="100"/>
        </p:scale>
        <p:origin x="548" y="-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6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095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7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slide" Target="slide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333703"/>
            <a:ext cx="11556694" cy="619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239;g11125e11237_0_4"/>
          <p:cNvSpPr/>
          <p:nvPr/>
        </p:nvSpPr>
        <p:spPr>
          <a:xfrm>
            <a:off x="5065928" y="1279212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0;g11125e11237_0_4"/>
          <p:cNvSpPr/>
          <p:nvPr/>
        </p:nvSpPr>
        <p:spPr>
          <a:xfrm>
            <a:off x="1666597" y="675650"/>
            <a:ext cx="10525403" cy="8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Minh talking about the eating habits in his area. Circle the food and drink you hear.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241;g11125e11237_0_4"/>
          <p:cNvGraphicFramePr/>
          <p:nvPr>
            <p:extLst>
              <p:ext uri="{D42A27DB-BD31-4B8C-83A1-F6EECF244321}">
                <p14:modId xmlns:p14="http://schemas.microsoft.com/office/powerpoint/2010/main" val="515129640"/>
              </p:ext>
            </p:extLst>
          </p:nvPr>
        </p:nvGraphicFramePr>
        <p:xfrm>
          <a:off x="2569962" y="1995799"/>
          <a:ext cx="8284078" cy="198120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2750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eel soup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cakes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green tea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coffee</a:t>
                      </a: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toast</a:t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1581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Google Shape;242;g11125e11237_0_4"/>
          <p:cNvSpPr/>
          <p:nvPr/>
        </p:nvSpPr>
        <p:spPr>
          <a:xfrm>
            <a:off x="3015888" y="2138674"/>
            <a:ext cx="1883653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43;g11125e11237_0_4"/>
          <p:cNvSpPr/>
          <p:nvPr/>
        </p:nvSpPr>
        <p:spPr>
          <a:xfrm>
            <a:off x="8225140" y="2138673"/>
            <a:ext cx="2305050" cy="81894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89C2D39-4E7B-5549-A793-3EF0BE95FFB9}"/>
              </a:ext>
            </a:extLst>
          </p:cNvPr>
          <p:cNvGrpSpPr/>
          <p:nvPr/>
        </p:nvGrpSpPr>
        <p:grpSpPr>
          <a:xfrm>
            <a:off x="1024240" y="673725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B1F27787-4CD3-B045-B285-49184792EBE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02CADC2-A644-4043-8496-583CC62AFE8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2" name="03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9244" y="402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8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2;g11125e11237_0_13"/>
          <p:cNvSpPr/>
          <p:nvPr/>
        </p:nvSpPr>
        <p:spPr>
          <a:xfrm>
            <a:off x="1601449" y="685847"/>
            <a:ext cx="6328941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again and tick True (T) or False (F).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253;g11125e11237_0_13"/>
          <p:cNvGraphicFramePr/>
          <p:nvPr>
            <p:extLst>
              <p:ext uri="{D42A27DB-BD31-4B8C-83A1-F6EECF244321}">
                <p14:modId xmlns:p14="http://schemas.microsoft.com/office/powerpoint/2010/main" val="3662570233"/>
              </p:ext>
            </p:extLst>
          </p:nvPr>
        </p:nvGraphicFramePr>
        <p:xfrm>
          <a:off x="756841" y="1159682"/>
          <a:ext cx="11042788" cy="4449900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9782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31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2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1. People in Minh's area often have four meals a day.</a:t>
                      </a: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2. Most of them have lunch at home.</a:t>
                      </a: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3. Lunch is the main meal of the day in his area.</a:t>
                      </a: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4. People in his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neighbourhood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often have rice, fresh vegetables, and seafood or meat for dinner.</a:t>
                      </a: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5. After dinner, they often have some fruit and green tea.</a:t>
                      </a: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Google Shape;254;g11125e11237_0_13"/>
          <p:cNvSpPr txBox="1"/>
          <p:nvPr/>
        </p:nvSpPr>
        <p:spPr>
          <a:xfrm>
            <a:off x="11304654" y="1759604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8" name="Google Shape;255;g11125e11237_0_13"/>
          <p:cNvSpPr txBox="1"/>
          <p:nvPr/>
        </p:nvSpPr>
        <p:spPr>
          <a:xfrm>
            <a:off x="10646066" y="2342964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9" name="Google Shape;256;g11125e11237_0_13"/>
          <p:cNvSpPr txBox="1"/>
          <p:nvPr/>
        </p:nvSpPr>
        <p:spPr>
          <a:xfrm>
            <a:off x="10646066" y="3834007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0" name="Google Shape;257;g11125e11237_0_13"/>
          <p:cNvSpPr txBox="1"/>
          <p:nvPr/>
        </p:nvSpPr>
        <p:spPr>
          <a:xfrm>
            <a:off x="10646066" y="4923365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11" name="Google Shape;258;g11125e11237_0_13"/>
          <p:cNvSpPr txBox="1"/>
          <p:nvPr/>
        </p:nvSpPr>
        <p:spPr>
          <a:xfrm>
            <a:off x="11304654" y="2991080"/>
            <a:ext cx="343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2000" b="1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11847F4-B854-8342-9127-0B9807E0BFA2}"/>
              </a:ext>
            </a:extLst>
          </p:cNvPr>
          <p:cNvGrpSpPr/>
          <p:nvPr/>
        </p:nvGrpSpPr>
        <p:grpSpPr>
          <a:xfrm>
            <a:off x="948565" y="624628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401C2E9C-3D96-D049-B1D9-7A7143BC6A2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D799429-2ABF-8B4F-8540-8E5A48B47292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5088333" y="6040746"/>
            <a:ext cx="159530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0000"/>
                </a:solidFill>
              </a:rPr>
              <a:t>Audio script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6" name="0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472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73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681"/>
            <a:ext cx="10515600" cy="4351338"/>
          </a:xfrm>
        </p:spPr>
        <p:txBody>
          <a:bodyPr/>
          <a:lstStyle/>
          <a:p>
            <a:endParaRPr lang="en-US" b="1"/>
          </a:p>
        </p:txBody>
      </p:sp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5;g11125e11237_0_23"/>
          <p:cNvSpPr txBox="1"/>
          <p:nvPr/>
        </p:nvSpPr>
        <p:spPr>
          <a:xfrm>
            <a:off x="4553960" y="11597"/>
            <a:ext cx="2612061" cy="6462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II. </a:t>
            </a:r>
            <a:r>
              <a:rPr lang="en-US" sz="3600" b="1" u="sng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u="sng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Google Shape;266;g11125e11237_0_23"/>
          <p:cNvSpPr/>
          <p:nvPr/>
        </p:nvSpPr>
        <p:spPr>
          <a:xfrm>
            <a:off x="4689388" y="1432694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7;g11125e11237_0_23"/>
          <p:cNvSpPr/>
          <p:nvPr/>
        </p:nvSpPr>
        <p:spPr>
          <a:xfrm>
            <a:off x="1380104" y="816621"/>
            <a:ext cx="8144040" cy="62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about the eating habits in your area.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268;g11125e11237_0_23"/>
          <p:cNvGraphicFramePr/>
          <p:nvPr>
            <p:extLst>
              <p:ext uri="{D42A27DB-BD31-4B8C-83A1-F6EECF244321}">
                <p14:modId xmlns:p14="http://schemas.microsoft.com/office/powerpoint/2010/main" val="431958313"/>
              </p:ext>
            </p:extLst>
          </p:nvPr>
        </p:nvGraphicFramePr>
        <p:xfrm>
          <a:off x="1553380" y="1599439"/>
          <a:ext cx="8870416" cy="2724962"/>
        </p:xfrm>
        <a:graphic>
          <a:graphicData uri="http://schemas.openxmlformats.org/drawingml/2006/table">
            <a:tbl>
              <a:tblPr>
                <a:noFill/>
                <a:tableStyleId>{2B57CD1D-360B-433E-9236-EF76F88E0263}</a:tableStyleId>
              </a:tblPr>
              <a:tblGrid>
                <a:gridCol w="1868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00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84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Food and drink</a:t>
                      </a:r>
                      <a:endParaRPr sz="28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BA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4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Breakfast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24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Lunch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48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Dinner</a:t>
                      </a: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B18D58-85C1-864A-A312-CC17CCA3EDB2}"/>
              </a:ext>
            </a:extLst>
          </p:cNvPr>
          <p:cNvGrpSpPr/>
          <p:nvPr/>
        </p:nvGrpSpPr>
        <p:grpSpPr>
          <a:xfrm>
            <a:off x="647700" y="709223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6DEA5DBC-B40D-9D4B-800C-570F3FED2AFB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37C7F68-136E-1D44-B619-F5E3C927287A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38631" y="4753984"/>
            <a:ext cx="9016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What time do they have breakfast, lunch and dinner? 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7030A0"/>
                </a:solidFill>
              </a:rPr>
              <a:t>+ What food and drink do they have then?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2681"/>
            <a:ext cx="10515600" cy="4351338"/>
          </a:xfrm>
        </p:spPr>
        <p:txBody>
          <a:bodyPr/>
          <a:lstStyle/>
          <a:p>
            <a:endParaRPr lang="en-US" b="1"/>
          </a:p>
        </p:txBody>
      </p:sp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846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Google Shape;265;g11125e11237_0_23"/>
          <p:cNvSpPr txBox="1"/>
          <p:nvPr/>
        </p:nvSpPr>
        <p:spPr>
          <a:xfrm>
            <a:off x="4553960" y="11597"/>
            <a:ext cx="2612061" cy="6462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II. </a:t>
            </a:r>
            <a:r>
              <a:rPr lang="en-US" sz="3600" b="1" u="sng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WRITING</a:t>
            </a:r>
            <a:endParaRPr sz="3600" b="1" u="sng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Google Shape;266;g11125e11237_0_23"/>
          <p:cNvSpPr/>
          <p:nvPr/>
        </p:nvSpPr>
        <p:spPr>
          <a:xfrm>
            <a:off x="4689388" y="1432694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67;g11125e11237_0_23"/>
          <p:cNvSpPr/>
          <p:nvPr/>
        </p:nvSpPr>
        <p:spPr>
          <a:xfrm>
            <a:off x="1380104" y="816621"/>
            <a:ext cx="8144040" cy="62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notes about the eating habits in your area.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4B18D58-85C1-864A-A312-CC17CCA3EDB2}"/>
              </a:ext>
            </a:extLst>
          </p:cNvPr>
          <p:cNvGrpSpPr/>
          <p:nvPr/>
        </p:nvGrpSpPr>
        <p:grpSpPr>
          <a:xfrm>
            <a:off x="647700" y="709223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6DEA5DBC-B40D-9D4B-800C-570F3FED2AFB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37C7F68-136E-1D44-B619-F5E3C927287A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986214"/>
              </p:ext>
            </p:extLst>
          </p:nvPr>
        </p:nvGraphicFramePr>
        <p:xfrm>
          <a:off x="195209" y="1902541"/>
          <a:ext cx="11784458" cy="3381464"/>
        </p:xfrm>
        <a:graphic>
          <a:graphicData uri="http://schemas.openxmlformats.org/drawingml/2006/table">
            <a:tbl>
              <a:tblPr firstRow="1" firstCol="1" bandRow="1"/>
              <a:tblGrid>
                <a:gridCol w="257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9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83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Time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Food and drink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9504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Breakfast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about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6.30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a.m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Bread or sticky rice, beef noodles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768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Lunch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11.30a.m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Rice, meat, vegetable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27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Dinner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7p.m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Rice , 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fish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vegetable, soup</a:t>
                      </a:r>
                      <a:endParaRPr lang="en-US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5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77;g11125e11237_0_33"/>
          <p:cNvSpPr/>
          <p:nvPr/>
        </p:nvSpPr>
        <p:spPr>
          <a:xfrm>
            <a:off x="2892009" y="450702"/>
            <a:ext cx="8318090" cy="134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Write a paragraph of about 70 words about the eating habits in your area.  Use the information in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4</a:t>
            </a:r>
            <a:r>
              <a:rPr 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to help you.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D01894-C75B-BE49-A279-807DF1A4D50A}"/>
              </a:ext>
            </a:extLst>
          </p:cNvPr>
          <p:cNvGrpSpPr/>
          <p:nvPr/>
        </p:nvGrpSpPr>
        <p:grpSpPr>
          <a:xfrm>
            <a:off x="1994263" y="470038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E2206463-A16E-B24E-9A9B-ACD3AA513220}"/>
                </a:ext>
              </a:extLst>
            </p:cNvPr>
            <p:cNvSpPr/>
            <p:nvPr/>
          </p:nvSpPr>
          <p:spPr>
            <a:xfrm>
              <a:off x="487066" y="1357585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6EE3421-2AA2-8844-BED8-61A14CAFC5F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Myriad Pro" pitchFamily="34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08918" y="2160017"/>
            <a:ext cx="1117828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our area usually eat breakfast at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6.30 </a:t>
            </a:r>
            <a:r>
              <a:rPr lang="en-US" sz="36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often have bread or sticky rice. They have meat and vegetable for lunch at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11.30 a.m</a:t>
            </a:r>
            <a:r>
              <a:rPr lang="en-US" sz="3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have fish, vegetable, soup for dinner at </a:t>
            </a:r>
            <a:r>
              <a:rPr lang="en-US" sz="3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p.m.</a:t>
            </a:r>
            <a:endParaRPr lang="en-US" sz="3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5" name="Google Shape;301;p15"/>
          <p:cNvSpPr txBox="1"/>
          <p:nvPr/>
        </p:nvSpPr>
        <p:spPr>
          <a:xfrm>
            <a:off x="2081895" y="1287731"/>
            <a:ext cx="24177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05;p15"/>
          <p:cNvSpPr txBox="1"/>
          <p:nvPr/>
        </p:nvSpPr>
        <p:spPr>
          <a:xfrm>
            <a:off x="992577" y="379844"/>
            <a:ext cx="4132696" cy="6462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CONSOLIDATION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84AF9-CDB4-BB4E-8A7A-16879EB19243}"/>
              </a:ext>
            </a:extLst>
          </p:cNvPr>
          <p:cNvSpPr/>
          <p:nvPr/>
        </p:nvSpPr>
        <p:spPr>
          <a:xfrm>
            <a:off x="1128576" y="1896217"/>
            <a:ext cx="10735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50000"/>
              </a:lnSpc>
              <a:buSzPts val="2400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listen for specific information about eating habits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write a paragraph about eating habits in the area.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681D0E8-09DA-844A-8212-1C2B25214ACB}"/>
              </a:ext>
            </a:extLst>
          </p:cNvPr>
          <p:cNvGrpSpPr/>
          <p:nvPr/>
        </p:nvGrpSpPr>
        <p:grpSpPr>
          <a:xfrm>
            <a:off x="1349491" y="1134060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7B17159-C42E-9F4F-8F8C-B48EC369F00A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3BE4FF4-4AEF-A44E-8D99-BA8B864AD6F9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9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49" y="3937819"/>
            <a:ext cx="390102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83;p15"/>
          <p:cNvSpPr txBox="1"/>
          <p:nvPr/>
        </p:nvSpPr>
        <p:spPr>
          <a:xfrm>
            <a:off x="4894828" y="268928"/>
            <a:ext cx="3143043" cy="5231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HOMEWORK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666036-FCC4-AD46-89B4-2B72AAE8C1B1}"/>
              </a:ext>
            </a:extLst>
          </p:cNvPr>
          <p:cNvSpPr/>
          <p:nvPr/>
        </p:nvSpPr>
        <p:spPr>
          <a:xfrm>
            <a:off x="1525712" y="1578692"/>
            <a:ext cx="10356351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1" dirty="0">
                <a:latin typeface="+mj-lt"/>
                <a:cs typeface="Calibri" panose="020F0502020204030204" pitchFamily="34" charset="0"/>
              </a:rPr>
              <a:t>Write a paragraph about your eating habits </a:t>
            </a:r>
            <a:r>
              <a:rPr lang="en-US" sz="3200" b="1" dirty="0" smtClean="0">
                <a:latin typeface="+mj-lt"/>
              </a:rPr>
              <a:t>- </a:t>
            </a:r>
            <a:r>
              <a:rPr lang="en-US" sz="3200" b="1" dirty="0">
                <a:latin typeface="+mj-lt"/>
              </a:rPr>
              <a:t>Prepare “ Looking back and project.</a:t>
            </a:r>
            <a:endParaRPr lang="en-US" sz="32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471949"/>
            <a:ext cx="5549900" cy="1337804"/>
          </a:xfrm>
          <a:prstGeom prst="rect">
            <a:avLst/>
          </a:prstGeom>
        </p:spPr>
        <p:txBody>
          <a:bodyPr wrap="none" lIns="121900" tIns="60950" rIns="121900" bIns="6095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581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581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15200455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47942995-B07F-4636-9A06-C6A104B26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1083306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1475192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1;p6">
            <a:extLst>
              <a:ext uri="{FF2B5EF4-FFF2-40B4-BE49-F238E27FC236}">
                <a16:creationId xmlns:a16="http://schemas.microsoft.com/office/drawing/2014/main" xmlns="" id="{DBE0DB05-7F4C-0C49-BF12-141A40846657}"/>
              </a:ext>
            </a:extLst>
          </p:cNvPr>
          <p:cNvSpPr txBox="1"/>
          <p:nvPr/>
        </p:nvSpPr>
        <p:spPr>
          <a:xfrm>
            <a:off x="365760" y="261890"/>
            <a:ext cx="2493187" cy="75567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3600"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MINI GAME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77DDFED-4C45-6C4E-81B9-FEBCA931ACD8}"/>
              </a:ext>
            </a:extLst>
          </p:cNvPr>
          <p:cNvSpPr/>
          <p:nvPr/>
        </p:nvSpPr>
        <p:spPr>
          <a:xfrm>
            <a:off x="277264" y="1828069"/>
            <a:ext cx="525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picture, </a:t>
            </a:r>
            <a:r>
              <a:rPr lang="en-US" sz="3400" b="1" dirty="0">
                <a:solidFill>
                  <a:srgbClr val="1581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about: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What did you eat and drink yesterday?</a:t>
            </a:r>
          </a:p>
        </p:txBody>
      </p:sp>
      <p:sp>
        <p:nvSpPr>
          <p:cNvPr id="14" name="Google Shape;153;p6"/>
          <p:cNvSpPr txBox="1"/>
          <p:nvPr/>
        </p:nvSpPr>
        <p:spPr>
          <a:xfrm>
            <a:off x="3858633" y="132089"/>
            <a:ext cx="5073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eating habits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64" y="1295892"/>
            <a:ext cx="3116813" cy="2463307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53" y="4065880"/>
            <a:ext cx="3472699" cy="261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3" y="1262607"/>
            <a:ext cx="2794000" cy="249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24" y="4065245"/>
            <a:ext cx="2884017" cy="24202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3654016"/>
            <a:ext cx="4135471" cy="31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3582" y="-69575"/>
            <a:ext cx="29614764" cy="158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61;g111ea7f8aa0_0_0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63;g111ea7f8aa0_0_0"/>
          <p:cNvSpPr txBox="1"/>
          <p:nvPr/>
        </p:nvSpPr>
        <p:spPr>
          <a:xfrm>
            <a:off x="3055283" y="1119902"/>
            <a:ext cx="429178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Cháo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lươn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 </a:t>
            </a: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canh</a:t>
            </a:r>
            <a:r>
              <a:rPr lang="en-US" sz="3200" b="1" dirty="0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lươn</a:t>
            </a:r>
            <a:endParaRPr sz="32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" name="Google Shape;164;g111ea7f8aa0_0_0"/>
          <p:cNvSpPr txBox="1"/>
          <p:nvPr/>
        </p:nvSpPr>
        <p:spPr>
          <a:xfrm>
            <a:off x="943807" y="1119902"/>
            <a:ext cx="200586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Eel soup: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63" y="1961801"/>
            <a:ext cx="6973070" cy="43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76;g111ea7f8aa0_1_18"/>
          <p:cNvSpPr txBox="1"/>
          <p:nvPr/>
        </p:nvSpPr>
        <p:spPr>
          <a:xfrm>
            <a:off x="4231655" y="672578"/>
            <a:ext cx="372868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bánh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mì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nướng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7;g111ea7f8aa0_1_18"/>
          <p:cNvSpPr txBox="1"/>
          <p:nvPr/>
        </p:nvSpPr>
        <p:spPr>
          <a:xfrm>
            <a:off x="684523" y="672578"/>
            <a:ext cx="278134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toast: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76" y="1828799"/>
            <a:ext cx="5899356" cy="408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85;g111ea7f8aa0_1_6"/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86;g111ea7f8aa0_1_6"/>
          <p:cNvSpPr txBox="1"/>
          <p:nvPr/>
        </p:nvSpPr>
        <p:spPr>
          <a:xfrm>
            <a:off x="3579582" y="896848"/>
            <a:ext cx="1818328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/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endParaRPr sz="26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7;g111ea7f8aa0_1_6"/>
          <p:cNvSpPr txBox="1"/>
          <p:nvPr/>
        </p:nvSpPr>
        <p:spPr>
          <a:xfrm>
            <a:off x="5142886" y="816700"/>
            <a:ext cx="5717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trà</a:t>
            </a:r>
            <a:r>
              <a:rPr lang="en-GB" sz="3200" b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xanh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8;g111ea7f8aa0_1_6"/>
          <p:cNvSpPr txBox="1"/>
          <p:nvPr/>
        </p:nvSpPr>
        <p:spPr>
          <a:xfrm>
            <a:off x="906030" y="820545"/>
            <a:ext cx="295804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Green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tea: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12" y="1639161"/>
            <a:ext cx="6211376" cy="423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98;g111ea7f8aa0_1_30"/>
          <p:cNvSpPr txBox="1"/>
          <p:nvPr/>
        </p:nvSpPr>
        <p:spPr>
          <a:xfrm>
            <a:off x="4758996" y="666701"/>
            <a:ext cx="234955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cà</a:t>
            </a:r>
            <a:r>
              <a:rPr lang="en-US" sz="3200" b="1" dirty="0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phê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9;g111ea7f8aa0_1_30"/>
          <p:cNvSpPr txBox="1"/>
          <p:nvPr/>
        </p:nvSpPr>
        <p:spPr>
          <a:xfrm>
            <a:off x="868110" y="681449"/>
            <a:ext cx="255351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coffee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1654628"/>
            <a:ext cx="6825343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09;g111ea7f8aa0_1_43"/>
          <p:cNvSpPr txBox="1"/>
          <p:nvPr/>
        </p:nvSpPr>
        <p:spPr>
          <a:xfrm>
            <a:off x="5492430" y="695742"/>
            <a:ext cx="286990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bánh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ngọt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10;g111ea7f8aa0_1_43"/>
          <p:cNvSpPr txBox="1"/>
          <p:nvPr/>
        </p:nvSpPr>
        <p:spPr>
          <a:xfrm>
            <a:off x="1026323" y="670091"/>
            <a:ext cx="274926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4145" lvl="0" indent="-144145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Cake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74370"/>
            <a:ext cx="6152535" cy="39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3" y="0"/>
            <a:ext cx="121772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oogle Shape;95;p2">
            <a:extLst>
              <a:ext uri="{FF2B5EF4-FFF2-40B4-BE49-F238E27FC236}">
                <a16:creationId xmlns:a16="http://schemas.microsoft.com/office/drawing/2014/main" xmlns="" id="{CC210410-2D2F-574D-B83F-5D19ECA97F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485" y="45275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6;p2">
            <a:extLst>
              <a:ext uri="{FF2B5EF4-FFF2-40B4-BE49-F238E27FC236}">
                <a16:creationId xmlns:a16="http://schemas.microsoft.com/office/drawing/2014/main" xmlns="" id="{13D1FEEE-72A8-9B40-860D-3101107533E2}"/>
              </a:ext>
            </a:extLst>
          </p:cNvPr>
          <p:cNvSpPr txBox="1"/>
          <p:nvPr/>
        </p:nvSpPr>
        <p:spPr>
          <a:xfrm>
            <a:off x="1135764" y="591643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C00000"/>
              </a:solidFill>
              <a:sym typeface="Arial"/>
            </a:endParaRPr>
          </a:p>
        </p:txBody>
      </p:sp>
      <p:sp>
        <p:nvSpPr>
          <p:cNvPr id="8" name="Google Shape;97;p2">
            <a:extLst>
              <a:ext uri="{FF2B5EF4-FFF2-40B4-BE49-F238E27FC236}">
                <a16:creationId xmlns:a16="http://schemas.microsoft.com/office/drawing/2014/main" xmlns="" id="{5262F939-7EF0-7741-8AC9-782BF0C25A2F}"/>
              </a:ext>
            </a:extLst>
          </p:cNvPr>
          <p:cNvSpPr txBox="1"/>
          <p:nvPr/>
        </p:nvSpPr>
        <p:spPr>
          <a:xfrm>
            <a:off x="3609157" y="58064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sz="4000" b="1" i="0" u="none" strike="noStrike" cap="none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xmlns="" id="{C4DBA515-6768-494C-962D-E4806B1DAC0F}"/>
              </a:ext>
            </a:extLst>
          </p:cNvPr>
          <p:cNvSpPr txBox="1"/>
          <p:nvPr/>
        </p:nvSpPr>
        <p:spPr>
          <a:xfrm>
            <a:off x="2694177" y="470232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4800" b="1" i="0" u="none" strike="noStrike" cap="none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B7EDC08-0CEE-E445-ABEB-C82C64D07C91}"/>
              </a:ext>
            </a:extLst>
          </p:cNvPr>
          <p:cNvGrpSpPr/>
          <p:nvPr/>
        </p:nvGrpSpPr>
        <p:grpSpPr>
          <a:xfrm>
            <a:off x="5327517" y="1379410"/>
            <a:ext cx="6205561" cy="2130553"/>
            <a:chOff x="4995397" y="2086092"/>
            <a:chExt cx="5893738" cy="1773527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xmlns="" id="{BBA45F4C-EC20-E74B-A2DF-F8EE3C6005E0}"/>
                </a:ext>
              </a:extLst>
            </p:cNvPr>
            <p:cNvSpPr/>
            <p:nvPr/>
          </p:nvSpPr>
          <p:spPr>
            <a:xfrm>
              <a:off x="5698295" y="2086092"/>
              <a:ext cx="2888092" cy="1773527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Google Shape;100;p2">
              <a:extLst>
                <a:ext uri="{FF2B5EF4-FFF2-40B4-BE49-F238E27FC236}">
                  <a16:creationId xmlns:a16="http://schemas.microsoft.com/office/drawing/2014/main" xmlns="" id="{A43CE2BD-FEDB-6341-86F8-0E2083E3B4FC}"/>
                </a:ext>
              </a:extLst>
            </p:cNvPr>
            <p:cNvSpPr/>
            <p:nvPr/>
          </p:nvSpPr>
          <p:spPr>
            <a:xfrm>
              <a:off x="6151220" y="2553732"/>
              <a:ext cx="4737915" cy="86498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" name="Google Shape;101;p2">
              <a:extLst>
                <a:ext uri="{FF2B5EF4-FFF2-40B4-BE49-F238E27FC236}">
                  <a16:creationId xmlns:a16="http://schemas.microsoft.com/office/drawing/2014/main" xmlns="" id="{A51F643C-7E9A-C34E-871D-ACE1A517AE9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95397" y="2217135"/>
              <a:ext cx="1608379" cy="1554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02;p2">
              <a:extLst>
                <a:ext uri="{FF2B5EF4-FFF2-40B4-BE49-F238E27FC236}">
                  <a16:creationId xmlns:a16="http://schemas.microsoft.com/office/drawing/2014/main" xmlns="" id="{FCB92938-B1E8-1542-90DC-914F9CA01688}"/>
                </a:ext>
              </a:extLst>
            </p:cNvPr>
            <p:cNvSpPr txBox="1"/>
            <p:nvPr/>
          </p:nvSpPr>
          <p:spPr>
            <a:xfrm>
              <a:off x="6797326" y="2561990"/>
              <a:ext cx="3835160" cy="896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Period 41: Lesson </a:t>
              </a:r>
              <a:r>
                <a:rPr lang="en-US" sz="3200" b="1" i="0" u="none" strike="noStrike" cap="none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6: </a:t>
              </a:r>
              <a:r>
                <a:rPr lang="en-US" sz="3200" b="1" i="0" u="none" strike="noStrike" cap="none" dirty="0" smtClean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      SKILLS </a:t>
              </a:r>
              <a:r>
                <a:rPr lang="en-US" sz="3200" b="1" i="0" u="none" strike="noStrike" cap="none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924116F-FAF1-054B-9503-C08938E3872F}"/>
              </a:ext>
            </a:extLst>
          </p:cNvPr>
          <p:cNvGrpSpPr/>
          <p:nvPr/>
        </p:nvGrpSpPr>
        <p:grpSpPr>
          <a:xfrm>
            <a:off x="929148" y="2109019"/>
            <a:ext cx="5399041" cy="3894216"/>
            <a:chOff x="-1" y="1321768"/>
            <a:chExt cx="6096001" cy="4462807"/>
          </a:xfrm>
        </p:grpSpPr>
        <p:sp>
          <p:nvSpPr>
            <p:cNvPr id="16" name="Snip Diagonal Corner Rectangle 15">
              <a:extLst>
                <a:ext uri="{FF2B5EF4-FFF2-40B4-BE49-F238E27FC236}">
                  <a16:creationId xmlns:a16="http://schemas.microsoft.com/office/drawing/2014/main" xmlns="" id="{61314C66-35DF-DC4E-94D4-4E5B100B6DE4}"/>
                </a:ext>
              </a:extLst>
            </p:cNvPr>
            <p:cNvSpPr/>
            <p:nvPr/>
          </p:nvSpPr>
          <p:spPr>
            <a:xfrm>
              <a:off x="-1" y="1321769"/>
              <a:ext cx="6096001" cy="4462806"/>
            </a:xfrm>
            <a:prstGeom prst="snip2Diag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9FCF458-95F4-594E-9E1D-7A73BD74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432"/>
            <a:stretch/>
          </p:blipFill>
          <p:spPr>
            <a:xfrm>
              <a:off x="194823" y="1321768"/>
              <a:ext cx="5288693" cy="3776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ông Hình Nền Đẹp Nhất - 230 Hình Nền Powerpoint Ý Tưởng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29;p7"/>
          <p:cNvSpPr txBox="1"/>
          <p:nvPr/>
        </p:nvSpPr>
        <p:spPr>
          <a:xfrm>
            <a:off x="725967" y="173130"/>
            <a:ext cx="2621917" cy="6462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I. </a:t>
            </a:r>
            <a:r>
              <a:rPr lang="en-US" sz="3600" b="1" u="sng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LISTENING</a:t>
            </a:r>
            <a:endParaRPr sz="3600" b="1" u="sng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6" name="Google Shape;230;p7"/>
          <p:cNvSpPr/>
          <p:nvPr/>
        </p:nvSpPr>
        <p:spPr>
          <a:xfrm>
            <a:off x="4689388" y="1845638"/>
            <a:ext cx="7001042" cy="358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31;p7"/>
          <p:cNvSpPr/>
          <p:nvPr/>
        </p:nvSpPr>
        <p:spPr>
          <a:xfrm>
            <a:off x="978168" y="1134728"/>
            <a:ext cx="10441922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Discuss the following questions.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31;p7">
            <a:extLst>
              <a:ext uri="{FF2B5EF4-FFF2-40B4-BE49-F238E27FC236}">
                <a16:creationId xmlns:a16="http://schemas.microsoft.com/office/drawing/2014/main" xmlns="" id="{22AD3340-8EC8-2648-9670-7133458B1D82}"/>
              </a:ext>
            </a:extLst>
          </p:cNvPr>
          <p:cNvSpPr/>
          <p:nvPr/>
        </p:nvSpPr>
        <p:spPr>
          <a:xfrm>
            <a:off x="157316" y="1868337"/>
            <a:ext cx="12034684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1. What time do people in your area often have breakfast, lunch, and dinner?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What do they often have for breakfast, lunch, and dinner? </a:t>
            </a:r>
            <a:endParaRPr sz="3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AA30AF5-BB8D-C34E-B6E6-47DE608E042C}"/>
              </a:ext>
            </a:extLst>
          </p:cNvPr>
          <p:cNvGrpSpPr/>
          <p:nvPr/>
        </p:nvGrpSpPr>
        <p:grpSpPr>
          <a:xfrm>
            <a:off x="349867" y="1096276"/>
            <a:ext cx="519251" cy="584775"/>
            <a:chOff x="487066" y="1334106"/>
            <a:chExt cx="582963" cy="657458"/>
          </a:xfrm>
          <a:solidFill>
            <a:srgbClr val="009FA5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FE6A1B45-4CD6-694E-BB58-AE338547E130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17A11EF-CA77-0A45-885E-E275058CEAF8}"/>
                </a:ext>
              </a:extLst>
            </p:cNvPr>
            <p:cNvSpPr txBox="1"/>
            <p:nvPr/>
          </p:nvSpPr>
          <p:spPr>
            <a:xfrm>
              <a:off x="609496" y="1334106"/>
              <a:ext cx="299818" cy="657458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1663D6-1CE5-674D-80CD-FF439B02C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257" y="173130"/>
            <a:ext cx="2964427" cy="2264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194" y="2750592"/>
            <a:ext cx="1169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 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They usually have breakfast at 6.30 a.m. They usually have lunch at 11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a.m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They usually have dinner at 7 p.m.</a:t>
            </a:r>
            <a:endParaRPr lang="en-US" sz="36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316" y="4545953"/>
            <a:ext cx="11699062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 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They eat a light breakfast with many kind of foods like pho, bread and milk.  They eat rice with many dishes such as fish, meat, or vegetables for lunch or dinner</a:t>
            </a:r>
            <a:endParaRPr lang="en-US" sz="3600" b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5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506</Words>
  <Application>Microsoft Office PowerPoint</Application>
  <PresentationFormat>Widescreen</PresentationFormat>
  <Paragraphs>89</Paragraphs>
  <Slides>17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Open Sans</vt:lpstr>
      <vt:lpstr>Wingdings</vt:lpstr>
      <vt:lpstr>Myriad Pro</vt:lpstr>
      <vt:lpstr>Times New Roman</vt:lpstr>
      <vt:lpstr>Arial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 PHUONG</dc:creator>
  <cp:lastModifiedBy>hp</cp:lastModifiedBy>
  <cp:revision>37</cp:revision>
  <dcterms:modified xsi:type="dcterms:W3CDTF">2022-12-08T14:32:53Z</dcterms:modified>
</cp:coreProperties>
</file>