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275" r:id="rId4"/>
    <p:sldId id="302" r:id="rId5"/>
    <p:sldId id="342" r:id="rId6"/>
    <p:sldId id="279" r:id="rId7"/>
    <p:sldId id="338" r:id="rId8"/>
    <p:sldId id="339" r:id="rId9"/>
    <p:sldId id="309" r:id="rId10"/>
    <p:sldId id="281" r:id="rId11"/>
    <p:sldId id="315" r:id="rId12"/>
    <p:sldId id="316" r:id="rId13"/>
    <p:sldId id="340" r:id="rId14"/>
    <p:sldId id="341" r:id="rId15"/>
    <p:sldId id="283" r:id="rId16"/>
    <p:sldId id="276" r:id="rId17"/>
    <p:sldId id="337" r:id="rId18"/>
    <p:sldId id="343" r:id="rId19"/>
    <p:sldId id="298" r:id="rId20"/>
    <p:sldId id="318" r:id="rId21"/>
    <p:sldId id="331" r:id="rId22"/>
    <p:sldId id="313" r:id="rId23"/>
    <p:sldId id="346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8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 smtClean="0">
                <a:solidFill>
                  <a:srgbClr val="F7941E"/>
                </a:solidFill>
              </a:rPr>
              <a:t>adj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83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spare time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thời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rảnh</a:t>
            </a:r>
            <a:r>
              <a:rPr lang="en-US" sz="3600" dirty="0"/>
              <a:t> </a:t>
            </a:r>
            <a:r>
              <a:rPr lang="en-US" sz="3600" dirty="0" err="1"/>
              <a:t>rỗi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1308" y="3252092"/>
            <a:ext cx="2644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speər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taɪm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1334378"/>
            <a:ext cx="2699705" cy="2699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147858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ˈ</a:t>
            </a:r>
            <a:r>
              <a:rPr lang="en-US" sz="36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600" b="1" dirty="0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cảnh </a:t>
            </a:r>
            <a:r>
              <a:rPr lang="en-US" sz="3600" dirty="0" err="1"/>
              <a:t>quan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4106894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phòng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err="1"/>
              <a:t>bày</a:t>
            </a:r>
            <a:r>
              <a:rPr lang="en-US" sz="3600"/>
              <a:t> </a:t>
            </a:r>
            <a:endParaRPr lang="en-US" sz="3600" smtClean="0"/>
          </a:p>
          <a:p>
            <a:pPr lvl="0" algn="ctr"/>
            <a:r>
              <a:rPr lang="en-US" sz="3600" smtClean="0"/>
              <a:t>nghệ </a:t>
            </a:r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>
                <a:solidFill>
                  <a:srgbClr val="0FB7BD"/>
                </a:solidFill>
              </a:rPr>
              <a:t>ˌ</a:t>
            </a:r>
            <a:r>
              <a:rPr lang="en-US" sz="3600" b="1" smtClean="0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4462"/>
              </p:ext>
            </p:extLst>
          </p:nvPr>
        </p:nvGraphicFramePr>
        <p:xfrm>
          <a:off x="1306823" y="1502515"/>
          <a:ext cx="9399936" cy="4639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437724"/>
            <a:ext cx="52843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4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32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topic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03" y="1282936"/>
            <a:ext cx="2729647" cy="5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smtClean="0">
                <a:latin typeface="ChronicaPro-Book"/>
              </a:rPr>
              <a:t>Hi </a:t>
            </a:r>
            <a:r>
              <a:rPr lang="en-US" sz="2000" dirty="0">
                <a:latin typeface="ChronicaPro-Book"/>
              </a:rPr>
              <a:t>Nick</a:t>
            </a:r>
            <a:r>
              <a:rPr lang="en-US" sz="2000">
                <a:latin typeface="ChronicaPro-Book"/>
              </a:rPr>
              <a:t>. What are you listening to</a:t>
            </a:r>
            <a:r>
              <a:rPr lang="en-US" sz="2000" smtClean="0">
                <a:latin typeface="ChronicaPro-Book"/>
              </a:rPr>
              <a:t>?</a:t>
            </a:r>
          </a:p>
          <a:p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smtClean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Wow</a:t>
            </a:r>
            <a:r>
              <a:rPr lang="en-US" sz="2000" dirty="0">
                <a:latin typeface="ChronicaPro-Book"/>
              </a:rPr>
              <a:t>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And </a:t>
            </a:r>
            <a:r>
              <a:rPr lang="en-US" sz="2000" dirty="0">
                <a:latin typeface="ChronicaPro-Book"/>
              </a:rPr>
              <a:t>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I </a:t>
            </a:r>
            <a:r>
              <a:rPr lang="en-US" sz="2000" dirty="0">
                <a:latin typeface="ChronicaPro-Book"/>
              </a:rPr>
              <a:t>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Taking </a:t>
            </a:r>
            <a:r>
              <a:rPr lang="en-US" sz="2000" dirty="0">
                <a:latin typeface="ChronicaPro-Book"/>
              </a:rPr>
              <a:t>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Yeah</a:t>
            </a:r>
            <a:r>
              <a:rPr lang="en-US" sz="2000" dirty="0">
                <a:latin typeface="ChronicaPro-Book"/>
              </a:rPr>
              <a:t>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Right</a:t>
            </a:r>
            <a:r>
              <a:rPr lang="en-US" sz="2000" dirty="0">
                <a:latin typeface="ChronicaPro-Book"/>
              </a:rPr>
              <a:t>. They seem quite different from </a:t>
            </a:r>
            <a:r>
              <a:rPr lang="en-US" sz="2000">
                <a:latin typeface="ChronicaPro-Book"/>
              </a:rPr>
              <a:t>each </a:t>
            </a:r>
            <a:r>
              <a:rPr lang="en-US" sz="2000" smtClean="0">
                <a:latin typeface="ChronicaPro-Book"/>
              </a:rPr>
              <a:t>other</a:t>
            </a:r>
            <a:r>
              <a:rPr lang="en-US" sz="2000">
                <a:latin typeface="ChronicaPro-Book"/>
              </a:rPr>
              <a:t>. </a:t>
            </a:r>
            <a:r>
              <a:rPr lang="en-US" sz="2000" smtClean="0">
                <a:latin typeface="ChronicaPro-Book"/>
              </a:rPr>
              <a:t>	What </a:t>
            </a:r>
            <a:r>
              <a:rPr lang="en-US" sz="2000" dirty="0">
                <a:latin typeface="ChronicaPro-Book"/>
              </a:rPr>
              <a:t>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Landscapes </a:t>
            </a:r>
            <a:r>
              <a:rPr lang="en-US" sz="2000" dirty="0">
                <a:latin typeface="ChronicaPro-Book"/>
              </a:rPr>
              <a:t>and animals, just for pleasure</a:t>
            </a:r>
            <a:r>
              <a:rPr lang="en-US" sz="2000">
                <a:latin typeface="ChronicaPro-Book"/>
              </a:rPr>
              <a:t>, </a:t>
            </a:r>
            <a:r>
              <a:rPr lang="en-US" sz="2000" smtClean="0">
                <a:latin typeface="ChronicaPro-Book"/>
              </a:rPr>
              <a:t>you 	know</a:t>
            </a:r>
            <a:r>
              <a:rPr lang="en-US" sz="2000" dirty="0">
                <a:latin typeface="ChronicaPro-Book"/>
              </a:rPr>
              <a:t>. I sometimes share them with </a:t>
            </a:r>
            <a:r>
              <a:rPr lang="en-US" sz="2000">
                <a:latin typeface="ChronicaPro-Book"/>
              </a:rPr>
              <a:t>my </a:t>
            </a:r>
            <a:r>
              <a:rPr lang="en-US" sz="2000" smtClean="0">
                <a:latin typeface="ChronicaPro-Book"/>
              </a:rPr>
              <a:t>friends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Really</a:t>
            </a:r>
            <a:r>
              <a:rPr lang="en-US" sz="2000" dirty="0">
                <a:latin typeface="ChronicaPro-Book"/>
              </a:rPr>
              <a:t>? Um, maybe we should go to an art </a:t>
            </a:r>
            <a:r>
              <a:rPr lang="en-US" sz="2000">
                <a:latin typeface="ChronicaPro-Book"/>
              </a:rPr>
              <a:t>gallery </a:t>
            </a:r>
            <a:r>
              <a:rPr lang="en-US" sz="2000" smtClean="0">
                <a:latin typeface="ChronicaPro-Book"/>
              </a:rPr>
              <a:t>	next </a:t>
            </a:r>
            <a:r>
              <a:rPr lang="en-US" sz="2000" dirty="0">
                <a:latin typeface="ChronicaPro-Book"/>
              </a:rPr>
              <a:t>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Sounds </a:t>
            </a:r>
            <a:r>
              <a:rPr lang="en-US" sz="2000" dirty="0">
                <a:latin typeface="ChronicaPro-Book"/>
              </a:rPr>
              <a:t>good, but I’d prefer to go to the </a:t>
            </a:r>
            <a:r>
              <a:rPr lang="en-US" sz="2000">
                <a:latin typeface="ChronicaPro-Book"/>
              </a:rPr>
              <a:t>music </a:t>
            </a:r>
            <a:r>
              <a:rPr lang="en-US" sz="2000" smtClean="0">
                <a:latin typeface="ChronicaPro-Book"/>
              </a:rPr>
              <a:t>	festival </a:t>
            </a:r>
            <a:r>
              <a:rPr lang="en-US" sz="2000" dirty="0">
                <a:latin typeface="ChronicaPro-Book"/>
              </a:rPr>
              <a:t>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Well </a:t>
            </a:r>
            <a:r>
              <a:rPr lang="en-US" sz="2000" dirty="0">
                <a:latin typeface="ChronicaPro-Book"/>
              </a:rPr>
              <a:t>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21190" y="2101868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4" y="3556101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78733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26443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Tick 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391434" cy="50320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8" y="2429569"/>
            <a:ext cx="1391433" cy="1126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0638" y="3014803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4869" y="374143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437" y="413792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8548" y="521463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0980" y="5965785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ronicaPro-Book"/>
              </a:rPr>
              <a:t>camera	</a:t>
            </a:r>
            <a:r>
              <a:rPr lang="en-US" sz="2000" dirty="0" smtClean="0">
                <a:latin typeface="ChronicaPro-Book"/>
              </a:rPr>
              <a:t>                water puppet </a:t>
            </a:r>
            <a:r>
              <a:rPr lang="en-US" sz="2000" dirty="0" smtClean="0">
                <a:latin typeface="ChronicaPro-Book"/>
              </a:rPr>
              <a:t>show	art gallery	</a:t>
            </a:r>
          </a:p>
          <a:p>
            <a:r>
              <a:rPr lang="en-US" sz="2000" dirty="0" smtClean="0">
                <a:latin typeface="ChronicaPro-Book"/>
              </a:rPr>
              <a:t>painting               </a:t>
            </a:r>
            <a:r>
              <a:rPr lang="en-US" sz="2000" dirty="0" smtClean="0">
                <a:latin typeface="ChronicaPro-Book"/>
              </a:rPr>
              <a:t> </a:t>
            </a:r>
            <a:r>
              <a:rPr lang="en-US" sz="2000" dirty="0" smtClean="0">
                <a:latin typeface="ChronicaPro-Book"/>
              </a:rPr>
              <a:t>paintbrush</a:t>
            </a:r>
            <a:r>
              <a:rPr lang="en-US" sz="2000" dirty="0">
                <a:latin typeface="ChronicaPro-Book"/>
              </a:rPr>
              <a:t>	</a:t>
            </a:r>
            <a:r>
              <a:rPr lang="en-US" sz="2000" dirty="0" smtClean="0">
                <a:latin typeface="ChronicaPro-Book"/>
              </a:rPr>
              <a:t>             musical </a:t>
            </a:r>
            <a:r>
              <a:rPr lang="en-US" sz="2000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 smtClean="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7931" y="2171130"/>
            <a:ext cx="9372566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get an </a:t>
            </a:r>
            <a:r>
              <a:rPr lang="en-US" sz="3000" dirty="0"/>
              <a:t>overview about the topic </a:t>
            </a:r>
            <a:r>
              <a:rPr lang="en-US" sz="3000" i="1" dirty="0"/>
              <a:t>Music and arts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use the vocabulary </a:t>
            </a:r>
            <a:r>
              <a:rPr lang="en-US" sz="3000" dirty="0"/>
              <a:t>to talk about </a:t>
            </a:r>
            <a:r>
              <a:rPr lang="en-US" sz="3000" i="1" dirty="0"/>
              <a:t>Music and arts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54030" y="2913572"/>
            <a:ext cx="571217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6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6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</a:t>
            </a: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lesson</a:t>
            </a:r>
            <a:endParaRPr lang="en-US" sz="26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latin typeface="Calibri (Body)"/>
              </a:rPr>
              <a:t>to </a:t>
            </a:r>
            <a:r>
              <a:rPr lang="en-US" sz="2600" dirty="0">
                <a:latin typeface="Calibri (Body)"/>
              </a:rPr>
              <a:t>introduce </a:t>
            </a:r>
            <a:r>
              <a:rPr lang="en-US" sz="2600">
                <a:latin typeface="Calibri (Body)"/>
              </a:rPr>
              <a:t>the </a:t>
            </a:r>
            <a:r>
              <a:rPr lang="en-US" sz="2600" smtClean="0">
                <a:latin typeface="Calibri (Body)"/>
              </a:rPr>
              <a:t>topic</a:t>
            </a:r>
            <a:endParaRPr lang="en-US" sz="26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6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id="{F834E8F8-CB60-4177-A1C7-D55AB8E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0" y="2680573"/>
            <a:ext cx="4294073" cy="30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provide students </a:t>
            </a:r>
            <a:r>
              <a:rPr lang="en-US" sz="2400">
                <a:latin typeface="Calibri (Body)"/>
              </a:rPr>
              <a:t>with </a:t>
            </a:r>
            <a:r>
              <a:rPr lang="en-US" sz="2400" smtClean="0">
                <a:latin typeface="Calibri (Body)"/>
              </a:rPr>
              <a:t>vocabulary</a:t>
            </a:r>
            <a:endParaRPr lang="en-US" sz="2400" dirty="0">
              <a:latin typeface="Calibri (Body)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</a:t>
            </a:r>
            <a:r>
              <a:rPr lang="vi-VN" sz="2400" smtClean="0">
                <a:latin typeface="Calibri (Body)"/>
              </a:rPr>
              <a:t>o </a:t>
            </a:r>
            <a:r>
              <a:rPr lang="vi-VN" sz="2400" dirty="0">
                <a:latin typeface="Calibri (Body)"/>
              </a:rPr>
              <a:t>help students well-prepared for the listening and </a:t>
            </a:r>
            <a:r>
              <a:rPr lang="vi-VN" sz="2400">
                <a:latin typeface="Calibri (Body)"/>
              </a:rPr>
              <a:t>reading </a:t>
            </a:r>
            <a:r>
              <a:rPr lang="vi-VN" sz="2400" smtClean="0">
                <a:latin typeface="Calibri (Body)"/>
              </a:rPr>
              <a:t>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3213</TotalTime>
  <Words>783</Words>
  <Application>Microsoft Office PowerPoint</Application>
  <PresentationFormat>Widescreen</PresentationFormat>
  <Paragraphs>204</Paragraphs>
  <Slides>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Calibri</vt:lpstr>
      <vt:lpstr>Calibri (Body)</vt:lpstr>
      <vt:lpstr>Calibri Light</vt:lpstr>
      <vt:lpstr>ChronicaPro-Bold</vt:lpstr>
      <vt:lpstr>ChronicaPro-Book</vt:lpstr>
      <vt:lpstr>ChronicaPro-Medium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134</cp:revision>
  <dcterms:created xsi:type="dcterms:W3CDTF">2020-12-09T02:04:09Z</dcterms:created>
  <dcterms:modified xsi:type="dcterms:W3CDTF">2022-05-04T09:09:23Z</dcterms:modified>
</cp:coreProperties>
</file>