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8"/>
  </p:notesMasterIdLst>
  <p:sldIdLst>
    <p:sldId id="328" r:id="rId2"/>
    <p:sldId id="315" r:id="rId3"/>
    <p:sldId id="256" r:id="rId4"/>
    <p:sldId id="325" r:id="rId5"/>
    <p:sldId id="355" r:id="rId6"/>
    <p:sldId id="357" r:id="rId7"/>
    <p:sldId id="358" r:id="rId8"/>
    <p:sldId id="326" r:id="rId9"/>
    <p:sldId id="344" r:id="rId10"/>
    <p:sldId id="329" r:id="rId11"/>
    <p:sldId id="345" r:id="rId12"/>
    <p:sldId id="346" r:id="rId13"/>
    <p:sldId id="347" r:id="rId14"/>
    <p:sldId id="349" r:id="rId15"/>
    <p:sldId id="352" r:id="rId16"/>
    <p:sldId id="354" r:id="rId17"/>
  </p:sldIdLst>
  <p:sldSz cx="9144000" cy="5143500" type="screen16x9"/>
  <p:notesSz cx="6858000" cy="9144000"/>
  <p:embeddedFontLst>
    <p:embeddedFont>
      <p:font typeface="Nunito" panose="020B0604020202020204" charset="0"/>
      <p:regular r:id="rId19"/>
      <p:bold r:id="rId20"/>
      <p:italic r:id="rId21"/>
      <p:boldItalic r:id="rId22"/>
    </p:embeddedFont>
    <p:embeddedFont>
      <p:font typeface="Poller One" panose="020B0604020202020204" charset="0"/>
      <p:regular r:id="rId23"/>
    </p:embeddedFont>
    <p:embeddedFont>
      <p:font typeface="Luckiest Guy" panose="020B0604020202020204" charset="0"/>
      <p:regular r:id="rId24"/>
    </p:embeddedFont>
    <p:embeddedFont>
      <p:font typeface="Lato" panose="020B0604020202020204" charset="0"/>
      <p:regular r:id="rId25"/>
      <p:bold r:id="rId26"/>
      <p:italic r:id="rId27"/>
      <p:boldItalic r:id="rId28"/>
    </p:embeddedFont>
    <p:embeddedFont>
      <p:font typeface="Roboto Condensed Light" panose="020B0604020202020204" charset="0"/>
      <p:regular r:id="rId29"/>
      <p:italic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Pacifico" panose="020B0604020202020204" charset="0"/>
      <p:regular r:id="rId39"/>
    </p:embeddedFont>
    <p:embeddedFont>
      <p:font typeface="Cambria" panose="02040503050406030204" pitchFamily="18" charset="0"/>
      <p:regular r:id="rId40"/>
      <p:bold r:id="rId41"/>
      <p:italic r:id="rId42"/>
      <p:boldItalic r:id="rId43"/>
    </p:embeddedFont>
    <p:embeddedFont>
      <p:font typeface="SimSun" panose="02010600030101010101" pitchFamily="2" charset="-122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5AA3F4-8910-4D51-8D71-F2AE92A37C33}">
  <a:tblStyle styleId="{0F5AA3F4-8910-4D51-8D71-F2AE92A37C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2817" autoAdjust="0"/>
  </p:normalViewPr>
  <p:slideViewPr>
    <p:cSldViewPr snapToGrid="0">
      <p:cViewPr varScale="1">
        <p:scale>
          <a:sx n="107" d="100"/>
          <a:sy n="107" d="100"/>
        </p:scale>
        <p:origin x="8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viewProps" Target="viewProps.xml"/><Relationship Id="rId20" Type="http://schemas.openxmlformats.org/officeDocument/2006/relationships/font" Target="fonts/font2.fntdata"/><Relationship Id="rId41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a4facb9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a4facb9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99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05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6674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3233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405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006500" y="662425"/>
            <a:ext cx="4417500" cy="21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006500" y="2828738"/>
            <a:ext cx="44175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58875" y="3234175"/>
            <a:ext cx="5712773" cy="23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2">
    <p:bg>
      <p:bgPr>
        <a:solidFill>
          <a:schemeClr val="accent3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700000">
            <a:off x="-232361" y="3515540"/>
            <a:ext cx="1433335" cy="19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66253">
            <a:off x="7885801" y="3549490"/>
            <a:ext cx="1645601" cy="19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167200">
            <a:off x="504827" y="1066486"/>
            <a:ext cx="430329" cy="42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167203">
            <a:off x="219532" y="349369"/>
            <a:ext cx="529560" cy="5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82513">
            <a:off x="877912" y="258767"/>
            <a:ext cx="326972" cy="322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AutoNum type="arabicPeriod"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16266">
            <a:off x="8056325" y="3387375"/>
            <a:ext cx="1825424" cy="216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100000" flipH="1">
            <a:off x="-175011" y="-415551"/>
            <a:ext cx="1433335" cy="19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333747" flipH="1">
            <a:off x="7943151" y="-434201"/>
            <a:ext cx="1645601" cy="19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720000" y="3450538"/>
            <a:ext cx="3848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ubTitle" idx="1"/>
          </p:nvPr>
        </p:nvSpPr>
        <p:spPr>
          <a:xfrm>
            <a:off x="720000" y="1457325"/>
            <a:ext cx="5165100" cy="18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8" name="Google Shape;11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35429" y="2946150"/>
            <a:ext cx="2776621" cy="328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4850" y="3885162"/>
            <a:ext cx="1779953" cy="2438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5_2_1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83" name="Google Shape;18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4475" y="273238"/>
            <a:ext cx="671050" cy="66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246623">
            <a:off x="8445232" y="988912"/>
            <a:ext cx="261211" cy="25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7472463">
            <a:off x="8150718" y="289394"/>
            <a:ext cx="390190" cy="384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87511">
            <a:off x="7880257" y="698912"/>
            <a:ext cx="261211" cy="25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5_2_1_1_1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bg>
      <p:bgPr>
        <a:solidFill>
          <a:schemeClr val="accent3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12397" flipH="1">
            <a:off x="8106500" y="3186143"/>
            <a:ext cx="1301430" cy="2153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95450" flipH="1">
            <a:off x="7398475" y="3727962"/>
            <a:ext cx="1571773" cy="2153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549401">
            <a:off x="8189533" y="93305"/>
            <a:ext cx="1301430" cy="2153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066345">
            <a:off x="7668587" y="-594379"/>
            <a:ext cx="1571773" cy="2153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accent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0850" y="337038"/>
            <a:ext cx="6477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91750" y="4484350"/>
            <a:ext cx="393450" cy="3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935550">
            <a:off x="8303250" y="3673250"/>
            <a:ext cx="6477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5775" y="572725"/>
            <a:ext cx="278850" cy="27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935528">
            <a:off x="337016" y="1185186"/>
            <a:ext cx="408892" cy="40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oller One"/>
              <a:buNone/>
              <a:defRPr sz="2800">
                <a:solidFill>
                  <a:schemeClr val="lt2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●"/>
              <a:defRPr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○"/>
              <a:defRPr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■"/>
              <a:defRPr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●"/>
              <a:defRPr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○"/>
              <a:defRPr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■"/>
              <a:defRPr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●"/>
              <a:defRPr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○"/>
              <a:defRPr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■"/>
              <a:defRPr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8" r:id="rId4"/>
    <p:sldLayoutId id="2147483661" r:id="rId5"/>
    <p:sldLayoutId id="2147483667" r:id="rId6"/>
    <p:sldLayoutId id="2147483668" r:id="rId7"/>
    <p:sldLayoutId id="2147483683" r:id="rId8"/>
    <p:sldLayoutId id="2147483684" r:id="rId9"/>
    <p:sldLayoutId id="214748368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37"/>
          <p:cNvSpPr txBox="1">
            <a:spLocks noGrp="1"/>
          </p:cNvSpPr>
          <p:nvPr>
            <p:ph type="title"/>
          </p:nvPr>
        </p:nvSpPr>
        <p:spPr>
          <a:xfrm>
            <a:off x="1559972" y="337981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latin typeface="+mj-lt"/>
                <a:ea typeface="Cambria" panose="02040503050406030204" pitchFamily="18" charset="0"/>
              </a:rPr>
              <a:t>KHỞI ĐỘNG</a:t>
            </a:r>
            <a:endParaRPr sz="3200" b="1" dirty="0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1558" name="Google Shape;1558;p37"/>
          <p:cNvSpPr/>
          <p:nvPr/>
        </p:nvSpPr>
        <p:spPr>
          <a:xfrm>
            <a:off x="884925" y="2315939"/>
            <a:ext cx="157495" cy="214796"/>
          </a:xfrm>
          <a:custGeom>
            <a:avLst/>
            <a:gdLst/>
            <a:ahLst/>
            <a:cxnLst/>
            <a:rect l="l" t="t" r="r" b="b"/>
            <a:pathLst>
              <a:path w="2394" h="3265" extrusionOk="0">
                <a:moveTo>
                  <a:pt x="762" y="0"/>
                </a:moveTo>
                <a:cubicBezTo>
                  <a:pt x="461" y="0"/>
                  <a:pt x="113" y="815"/>
                  <a:pt x="113" y="815"/>
                </a:cubicBezTo>
                <a:cubicBezTo>
                  <a:pt x="113" y="815"/>
                  <a:pt x="1" y="2398"/>
                  <a:pt x="436" y="2969"/>
                </a:cubicBezTo>
                <a:cubicBezTo>
                  <a:pt x="601" y="3184"/>
                  <a:pt x="898" y="3264"/>
                  <a:pt x="1207" y="3264"/>
                </a:cubicBezTo>
                <a:cubicBezTo>
                  <a:pt x="1719" y="3264"/>
                  <a:pt x="2266" y="3043"/>
                  <a:pt x="2309" y="2844"/>
                </a:cubicBezTo>
                <a:cubicBezTo>
                  <a:pt x="2353" y="2638"/>
                  <a:pt x="1855" y="2600"/>
                  <a:pt x="1481" y="2600"/>
                </a:cubicBezTo>
                <a:cubicBezTo>
                  <a:pt x="1306" y="2600"/>
                  <a:pt x="1158" y="2608"/>
                  <a:pt x="1106" y="2611"/>
                </a:cubicBezTo>
                <a:lnTo>
                  <a:pt x="1106" y="2611"/>
                </a:lnTo>
                <a:cubicBezTo>
                  <a:pt x="1271" y="2600"/>
                  <a:pt x="2393" y="2507"/>
                  <a:pt x="2372" y="2174"/>
                </a:cubicBezTo>
                <a:cubicBezTo>
                  <a:pt x="2357" y="1973"/>
                  <a:pt x="1913" y="1929"/>
                  <a:pt x="1524" y="1929"/>
                </a:cubicBezTo>
                <a:cubicBezTo>
                  <a:pt x="1217" y="1929"/>
                  <a:pt x="944" y="1956"/>
                  <a:pt x="944" y="1956"/>
                </a:cubicBezTo>
                <a:cubicBezTo>
                  <a:pt x="944" y="1956"/>
                  <a:pt x="2240" y="1798"/>
                  <a:pt x="2174" y="1376"/>
                </a:cubicBezTo>
                <a:cubicBezTo>
                  <a:pt x="2145" y="1205"/>
                  <a:pt x="1904" y="1154"/>
                  <a:pt x="1629" y="1154"/>
                </a:cubicBezTo>
                <a:cubicBezTo>
                  <a:pt x="1382" y="1154"/>
                  <a:pt x="1107" y="1195"/>
                  <a:pt x="930" y="1227"/>
                </a:cubicBezTo>
                <a:lnTo>
                  <a:pt x="930" y="1227"/>
                </a:lnTo>
                <a:cubicBezTo>
                  <a:pt x="1332" y="1142"/>
                  <a:pt x="2237" y="925"/>
                  <a:pt x="2108" y="703"/>
                </a:cubicBezTo>
                <a:cubicBezTo>
                  <a:pt x="2053" y="609"/>
                  <a:pt x="1885" y="577"/>
                  <a:pt x="1684" y="577"/>
                </a:cubicBezTo>
                <a:cubicBezTo>
                  <a:pt x="1284" y="577"/>
                  <a:pt x="756" y="703"/>
                  <a:pt x="756" y="703"/>
                </a:cubicBezTo>
                <a:cubicBezTo>
                  <a:pt x="756" y="703"/>
                  <a:pt x="1063" y="27"/>
                  <a:pt x="773" y="1"/>
                </a:cubicBezTo>
                <a:cubicBezTo>
                  <a:pt x="769" y="1"/>
                  <a:pt x="766" y="0"/>
                  <a:pt x="762" y="0"/>
                </a:cubicBezTo>
                <a:close/>
              </a:path>
            </a:pathLst>
          </a:custGeom>
          <a:solidFill>
            <a:srgbClr val="FFE4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BF5167-1174-4657-9489-41888FA46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97" b="95693" l="10000" r="90000">
                        <a14:foregroundMark x1="43690" y1="80675" x2="44524" y2="84517"/>
                        <a14:foregroundMark x1="46786" y1="25378" x2="50000" y2="22584"/>
                        <a14:foregroundMark x1="47500" y1="28289" x2="50238" y2="31432"/>
                        <a14:foregroundMark x1="61667" y1="27707" x2="64167" y2="26892"/>
                        <a14:foregroundMark x1="38571" y1="26310" x2="37976" y2="23981"/>
                        <a14:foregroundMark x1="40952" y1="32712" x2="39643" y2="3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498" y="1586422"/>
            <a:ext cx="3608328" cy="368994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778587" y="351371"/>
            <a:ext cx="4856328" cy="1576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75463" y="2255137"/>
            <a:ext cx="286603" cy="270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98891" y="1752282"/>
            <a:ext cx="359391" cy="377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" grpId="0"/>
      <p:bldP spid="2" grpId="0" animBg="1"/>
      <p:bldP spid="4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5448" y="77056"/>
            <a:ext cx="7704000" cy="4776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hế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khi trẻ con ra đời</a:t>
            </a: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838936" y="625509"/>
            <a:ext cx="7388772" cy="62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46"/>
              </a:buClr>
              <a:buSzPts val="3000"/>
              <a:buFont typeface="Luckiest Guy"/>
              <a:buNone/>
              <a:tabLst/>
              <a:defRPr/>
            </a:pPr>
            <a:r>
              <a:rPr kumimoji="0" lang="vi-VN" sz="2200" b="1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uckiest Guy"/>
                <a:sym typeface="Luckiest Guy"/>
              </a:rPr>
              <a:t>a. Sự thay đổi của t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uckiest Guy"/>
                <a:sym typeface="Luckiest Guy"/>
              </a:rPr>
              <a:t>hế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uckiest Guy"/>
                <a:sym typeface="Luckiest Guy"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uckiest Guy"/>
                <a:sym typeface="Luckiest Guy"/>
              </a:rPr>
              <a:t>giới</a:t>
            </a:r>
            <a:endParaRPr kumimoji="0" lang="vi-VN" sz="2200" b="1" i="0" u="none" strike="noStrike" kern="0" cap="none" spc="0" normalizeH="0" baseline="0" noProof="0" dirty="0">
              <a:ln>
                <a:noFill/>
              </a:ln>
              <a:solidFill>
                <a:srgbClr val="422C4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uckiest Guy"/>
              <a:sym typeface="Luckiest Guy"/>
            </a:endParaRPr>
          </a:p>
        </p:txBody>
      </p:sp>
      <p:sp>
        <p:nvSpPr>
          <p:cNvPr id="115" name="Title 4"/>
          <p:cNvSpPr txBox="1">
            <a:spLocks/>
          </p:cNvSpPr>
          <p:nvPr/>
        </p:nvSpPr>
        <p:spPr>
          <a:xfrm>
            <a:off x="103790" y="1299191"/>
            <a:ext cx="2131014" cy="62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46"/>
              </a:buClr>
              <a:buSzPts val="3000"/>
              <a:buFont typeface="Luckiest Guy"/>
              <a:buNone/>
              <a:tabLst/>
              <a:defRPr/>
            </a:pPr>
            <a:r>
              <a:rPr kumimoji="0" lang="vi-VN" sz="21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uckiest Guy"/>
                <a:sym typeface="Luckiest Guy"/>
              </a:rPr>
              <a:t>Mặt trời nhô cao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30393" y="2532538"/>
            <a:ext cx="2427890" cy="62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46"/>
              </a:buClr>
              <a:buSzPts val="3000"/>
              <a:buFont typeface="Luckiest Guy"/>
              <a:buNone/>
              <a:tabLst/>
              <a:defRPr/>
            </a:pPr>
            <a:r>
              <a:rPr kumimoji="0" lang="vi-VN" sz="21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uckiest Guy"/>
                <a:sym typeface="Luckiest Guy"/>
              </a:rPr>
              <a:t>Màu sắc</a:t>
            </a: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30393" y="3822609"/>
            <a:ext cx="2427890" cy="62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46"/>
              </a:buClr>
              <a:buSzPts val="3000"/>
              <a:buFont typeface="Luckiest Guy"/>
              <a:buNone/>
              <a:tabLst/>
              <a:defRPr/>
            </a:pPr>
            <a:r>
              <a:rPr kumimoji="0" lang="vi-VN" sz="21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uckiest Guy"/>
                <a:sym typeface="Luckiest Guy"/>
              </a:rPr>
              <a:t>Chim hót</a:t>
            </a: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4365818" y="1276858"/>
            <a:ext cx="2427890" cy="62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46"/>
              </a:buClr>
              <a:buSzPts val="3000"/>
              <a:buFont typeface="Luckiest Guy"/>
              <a:buNone/>
              <a:tabLst/>
              <a:defRPr/>
            </a:pPr>
            <a:r>
              <a:rPr kumimoji="0" lang="vi-VN" sz="21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uckiest Guy"/>
                <a:sym typeface="Luckiest Guy"/>
              </a:rPr>
              <a:t>Sông, biển</a:t>
            </a: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4409756" y="2996007"/>
            <a:ext cx="2427890" cy="810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46"/>
              </a:buClr>
              <a:buSzPts val="3000"/>
              <a:buFont typeface="Luckiest Guy"/>
              <a:buNone/>
              <a:tabLst/>
              <a:defRPr/>
            </a:pPr>
            <a:r>
              <a:rPr kumimoji="0" lang="vi-VN" sz="21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uckiest Guy"/>
                <a:sym typeface="Luckiest Guy"/>
              </a:rPr>
              <a:t>Đám mây, con đường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2558282" y="1326859"/>
            <a:ext cx="2251513" cy="62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46"/>
              </a:buClr>
              <a:buSzPts val="3000"/>
              <a:buFont typeface="Luckiest Guy"/>
              <a:buNone/>
              <a:tabLst/>
              <a:defRPr/>
            </a:pPr>
            <a:r>
              <a:rPr kumimoji="0" lang="vi-VN" sz="21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uckiest Guy"/>
                <a:sym typeface="Luckiest Guy"/>
              </a:rPr>
              <a:t>Trẻ con nhìn rõ</a:t>
            </a: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2558282" y="2527593"/>
            <a:ext cx="2251514" cy="87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46"/>
              </a:buClr>
              <a:buSzPts val="3000"/>
              <a:buFont typeface="Luckiest Guy"/>
              <a:buNone/>
              <a:tabLst/>
              <a:defRPr/>
            </a:pPr>
            <a:r>
              <a:rPr kumimoji="0" lang="vi-VN" sz="21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uckiest Guy"/>
                <a:sym typeface="Luckiest Guy"/>
              </a:rPr>
              <a:t>Xanh: Cỏ, cây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46"/>
              </a:buClr>
              <a:buSzPts val="3000"/>
              <a:buFont typeface="Luckiest Guy"/>
              <a:buNone/>
              <a:tabLst/>
              <a:defRPr/>
            </a:pPr>
            <a:r>
              <a:rPr kumimoji="0" lang="vi-VN" sz="21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uckiest Guy"/>
                <a:sym typeface="Luckiest Guy"/>
              </a:rPr>
              <a:t>Đỏ: Hoa.</a:t>
            </a: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2546654" y="3927774"/>
            <a:ext cx="2163517" cy="84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46"/>
              </a:buClr>
              <a:buSzPts val="3000"/>
              <a:buFont typeface="Luckiest Guy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uckiest Guy"/>
                <a:sym typeface="Luckiest Guy"/>
              </a:rPr>
              <a:t>Cảm</a:t>
            </a:r>
            <a:r>
              <a:rPr kumimoji="0" lang="en-US" sz="2100" b="0" i="0" u="none" strike="noStrike" kern="0" cap="none" spc="0" normalizeH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uckiest Guy"/>
                <a:sym typeface="Luckiest Guy"/>
              </a:rPr>
              <a:t> </a:t>
            </a:r>
            <a:r>
              <a:rPr kumimoji="0" lang="en-US" sz="2100" b="0" i="0" u="none" strike="noStrike" kern="0" cap="none" spc="0" normalizeH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uckiest Guy"/>
                <a:sym typeface="Luckiest Guy"/>
              </a:rPr>
              <a:t>nhận</a:t>
            </a:r>
            <a:r>
              <a:rPr kumimoji="0" lang="en-US" sz="2100" b="0" i="0" u="none" strike="noStrike" kern="0" cap="none" spc="0" normalizeH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uckiest Guy"/>
                <a:sym typeface="Luckiest Guy"/>
              </a:rPr>
              <a:t> </a:t>
            </a:r>
            <a:r>
              <a:rPr kumimoji="0" lang="en-US" sz="2100" b="0" i="0" u="none" strike="noStrike" kern="0" cap="none" spc="0" normalizeH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uckiest Guy"/>
                <a:sym typeface="Luckiest Guy"/>
              </a:rPr>
              <a:t>âm</a:t>
            </a:r>
            <a:r>
              <a:rPr kumimoji="0" lang="en-US" sz="2100" b="0" i="0" u="none" strike="noStrike" kern="0" cap="none" spc="0" normalizeH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uckiest Guy"/>
                <a:sym typeface="Luckiest Guy"/>
              </a:rPr>
              <a:t> </a:t>
            </a:r>
            <a:r>
              <a:rPr kumimoji="0" lang="en-US" sz="2100" b="0" i="0" u="none" strike="noStrike" kern="0" cap="none" spc="0" normalizeH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uckiest Guy"/>
                <a:sym typeface="Luckiest Guy"/>
              </a:rPr>
              <a:t>thanh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rgbClr val="422C4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uckiest Guy"/>
              <a:sym typeface="Luckiest Guy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6959168" y="1207624"/>
            <a:ext cx="2115412" cy="127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46"/>
              </a:buClr>
              <a:buSzPts val="3000"/>
              <a:buFont typeface="Luckiest Guy"/>
              <a:buNone/>
              <a:tabLst/>
              <a:defRPr/>
            </a:pPr>
            <a:r>
              <a:rPr kumimoji="0" lang="vi-VN" sz="21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uckiest Guy"/>
                <a:sym typeface="Luckiest Guy"/>
              </a:rPr>
              <a:t>Cho trẻ con tắm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46"/>
              </a:buClr>
              <a:buSzPts val="3000"/>
              <a:buFont typeface="Luckiest Guy"/>
              <a:buNone/>
              <a:tabLst/>
              <a:defRPr/>
            </a:pPr>
            <a:r>
              <a:rPr kumimoji="0" lang="vi-VN" sz="21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uckiest Guy"/>
                <a:sym typeface="Luckiest Guy"/>
              </a:rPr>
              <a:t>Cho cá tôm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46"/>
              </a:buClr>
              <a:buSzPts val="3000"/>
              <a:buFont typeface="Luckiest Guy"/>
              <a:buNone/>
              <a:tabLst/>
              <a:defRPr/>
            </a:pPr>
            <a:r>
              <a:rPr kumimoji="0" lang="vi-VN" sz="21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uckiest Guy"/>
                <a:sym typeface="Luckiest Guy"/>
              </a:rPr>
              <a:t>Cho cánh buồm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7004075" y="3125249"/>
            <a:ext cx="1902103" cy="821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46"/>
              </a:buClr>
              <a:buSzPts val="3000"/>
              <a:buFont typeface="Luckiest Guy"/>
              <a:buNone/>
              <a:tabLst/>
              <a:defRPr/>
            </a:pPr>
            <a:r>
              <a:rPr kumimoji="0" lang="vi-VN" sz="21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uckiest Guy"/>
                <a:sym typeface="Luckiest Guy"/>
              </a:rPr>
              <a:t>Che chở.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46"/>
              </a:buClr>
              <a:buSzPts val="3000"/>
              <a:buFont typeface="Luckiest Guy"/>
              <a:buNone/>
              <a:tabLst/>
              <a:defRPr/>
            </a:pPr>
            <a:r>
              <a:rPr kumimoji="0" lang="vi-VN" sz="21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uckiest Guy"/>
                <a:sym typeface="Luckiest Guy"/>
              </a:rPr>
              <a:t>Cho trẻ tập đi.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26262" y="1326859"/>
            <a:ext cx="0" cy="3097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Sun fre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12" y="1706437"/>
            <a:ext cx="771836" cy="77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olor palette fre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0" y="2996197"/>
            <a:ext cx="668939" cy="66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Bird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05" y="4240038"/>
            <a:ext cx="736154" cy="73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Wave fre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235" y="1895573"/>
            <a:ext cx="716784" cy="71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louds fre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125" y="3840479"/>
            <a:ext cx="861467" cy="86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234804" y="1465645"/>
            <a:ext cx="264373" cy="27756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6E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2234803" y="2744898"/>
            <a:ext cx="264373" cy="27756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6E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2171775" y="3997842"/>
            <a:ext cx="264373" cy="27756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6E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6503539" y="1706535"/>
            <a:ext cx="264373" cy="27608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6E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6551077" y="3379779"/>
            <a:ext cx="264373" cy="27756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6E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534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15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08EEEB-1B72-4F46-819E-C89DC757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6E9F4F2-5289-46A9-9DB8-659C468E3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497443"/>
              </p:ext>
            </p:extLst>
          </p:nvPr>
        </p:nvGraphicFramePr>
        <p:xfrm>
          <a:off x="0" y="0"/>
          <a:ext cx="9144000" cy="4216329"/>
        </p:xfrm>
        <a:graphic>
          <a:graphicData uri="http://schemas.openxmlformats.org/drawingml/2006/table">
            <a:tbl>
              <a:tblPr firstRow="1" bandRow="1">
                <a:tableStyleId>{0F5AA3F4-8910-4D51-8D71-F2AE92A37C33}</a:tableStyleId>
              </a:tblPr>
              <a:tblGrid>
                <a:gridCol w="2071229">
                  <a:extLst>
                    <a:ext uri="{9D8B030D-6E8A-4147-A177-3AD203B41FA5}">
                      <a16:colId xmlns:a16="http://schemas.microsoft.com/office/drawing/2014/main" val="3340375761"/>
                    </a:ext>
                  </a:extLst>
                </a:gridCol>
                <a:gridCol w="2794282">
                  <a:extLst>
                    <a:ext uri="{9D8B030D-6E8A-4147-A177-3AD203B41FA5}">
                      <a16:colId xmlns:a16="http://schemas.microsoft.com/office/drawing/2014/main" val="1024218562"/>
                    </a:ext>
                  </a:extLst>
                </a:gridCol>
                <a:gridCol w="4278489">
                  <a:extLst>
                    <a:ext uri="{9D8B030D-6E8A-4147-A177-3AD203B41FA5}">
                      <a16:colId xmlns:a16="http://schemas.microsoft.com/office/drawing/2014/main" val="891208895"/>
                    </a:ext>
                  </a:extLst>
                </a:gridCol>
              </a:tblGrid>
              <a:tr h="413496">
                <a:tc>
                  <a:txBody>
                    <a:bodyPr/>
                    <a:lstStyle/>
                    <a:p>
                      <a:pPr algn="ctr"/>
                      <a:r>
                        <a:rPr lang="vi-VN" sz="1600" b="1" dirty="0">
                          <a:latin typeface="+mj-lt"/>
                        </a:rPr>
                        <a:t>Sự vật, hiện tượng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b="1" dirty="0">
                          <a:latin typeface="+mj-lt"/>
                        </a:rPr>
                        <a:t>Gọi tên nghệ thuật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b="1" dirty="0">
                          <a:latin typeface="+mj-lt"/>
                        </a:rPr>
                        <a:t>Ý nghĩa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850041"/>
                  </a:ext>
                </a:extLst>
              </a:tr>
              <a:tr h="401485">
                <a:tc>
                  <a:txBody>
                    <a:bodyPr/>
                    <a:lstStyle/>
                    <a:p>
                      <a:pPr algn="ctr"/>
                      <a:r>
                        <a:rPr lang="vi-VN" sz="1600" dirty="0">
                          <a:latin typeface="+mj-lt"/>
                        </a:rPr>
                        <a:t>Mặt trời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dirty="0">
                          <a:latin typeface="+mj-lt"/>
                        </a:rPr>
                        <a:t>Giúp trẻ con nhìn thấy rõ mọi vật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501793"/>
                  </a:ext>
                </a:extLst>
              </a:tr>
              <a:tr h="374935">
                <a:tc>
                  <a:txBody>
                    <a:bodyPr/>
                    <a:lstStyle/>
                    <a:p>
                      <a:pPr algn="ctr"/>
                      <a:r>
                        <a:rPr lang="vi-VN" sz="1600" dirty="0">
                          <a:latin typeface="+mj-lt"/>
                        </a:rPr>
                        <a:t>Cỏ, cây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1600" dirty="0">
                          <a:latin typeface="+mj-lt"/>
                        </a:rPr>
                        <a:t>Điệp ngữ: “Màu xanh” (2 lần)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dirty="0">
                          <a:latin typeface="+mj-lt"/>
                        </a:rPr>
                        <a:t>Giúp trẻ nhận biết được màu sắc xung quanh. 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687934"/>
                  </a:ext>
                </a:extLst>
              </a:tr>
              <a:tr h="497506">
                <a:tc>
                  <a:txBody>
                    <a:bodyPr/>
                    <a:lstStyle/>
                    <a:p>
                      <a:pPr algn="ctr"/>
                      <a:r>
                        <a:rPr lang="vi-VN" sz="1600" dirty="0">
                          <a:latin typeface="+mj-lt"/>
                        </a:rPr>
                        <a:t>Cái hoa, lá cỏ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1600" dirty="0">
                          <a:latin typeface="+mj-lt"/>
                        </a:rPr>
                        <a:t>So sánh với từ so sánh “bằng”.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dirty="0">
                          <a:latin typeface="+mj-lt"/>
                        </a:rPr>
                        <a:t>Giúp trẻ nhận biết hình thù của từng sự vật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994559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algn="ctr"/>
                      <a:r>
                        <a:rPr lang="vi-VN" sz="1600" dirty="0">
                          <a:latin typeface="+mj-lt"/>
                        </a:rPr>
                        <a:t>Tiếng hót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1600" dirty="0">
                          <a:latin typeface="+mj-lt"/>
                        </a:rPr>
                        <a:t>Điệp từ: “Tiếng hót” (2 lần)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dirty="0">
                          <a:latin typeface="+mj-lt"/>
                        </a:rPr>
                        <a:t>Giúp trẻ nhận biết được âm thanh.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714169"/>
                  </a:ext>
                </a:extLst>
              </a:tr>
              <a:tr h="459944">
                <a:tc>
                  <a:txBody>
                    <a:bodyPr/>
                    <a:lstStyle/>
                    <a:p>
                      <a:pPr algn="ctr"/>
                      <a:r>
                        <a:rPr lang="vi-VN" sz="1600" dirty="0">
                          <a:latin typeface="+mj-lt"/>
                        </a:rPr>
                        <a:t>Sông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1600" dirty="0">
                          <a:latin typeface="+mj-lt"/>
                        </a:rPr>
                        <a:t>Điệp từ: “Sông”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dirty="0">
                          <a:latin typeface="+mj-lt"/>
                        </a:rPr>
                        <a:t>Sông giúp trẻ con được tắm mát.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843956"/>
                  </a:ext>
                </a:extLst>
              </a:tr>
              <a:tr h="715788">
                <a:tc>
                  <a:txBody>
                    <a:bodyPr/>
                    <a:lstStyle/>
                    <a:p>
                      <a:pPr algn="ctr"/>
                      <a:r>
                        <a:rPr lang="vi-VN" sz="1600" dirty="0">
                          <a:latin typeface="+mj-lt"/>
                        </a:rPr>
                        <a:t>Biển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1600" dirty="0">
                          <a:latin typeface="+mj-lt"/>
                        </a:rPr>
                        <a:t>Điệp từ: “Biển” (4 lần)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vi-VN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cs typeface="Arial"/>
                          <a:sym typeface="Arial"/>
                        </a:rPr>
                        <a:t>Biển mang đến nguồn lương thực dồi dào nuôi lớn con trẻ.</a:t>
                      </a: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cs typeface="Arial"/>
                        <a:sym typeface="Arial"/>
                      </a:endParaRPr>
                    </a:p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765510"/>
                  </a:ext>
                </a:extLst>
              </a:tr>
              <a:tr h="374388">
                <a:tc>
                  <a:txBody>
                    <a:bodyPr/>
                    <a:lstStyle/>
                    <a:p>
                      <a:pPr algn="ctr"/>
                      <a:r>
                        <a:rPr lang="vi-VN" sz="1600" dirty="0">
                          <a:latin typeface="+mj-lt"/>
                        </a:rPr>
                        <a:t>Đám mây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dirty="0">
                          <a:latin typeface="+mj-lt"/>
                        </a:rPr>
                        <a:t>Che nắng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449559"/>
                  </a:ext>
                </a:extLst>
              </a:tr>
              <a:tr h="430974">
                <a:tc>
                  <a:txBody>
                    <a:bodyPr/>
                    <a:lstStyle/>
                    <a:p>
                      <a:pPr algn="ctr"/>
                      <a:r>
                        <a:rPr lang="vi-VN" sz="1600" dirty="0">
                          <a:latin typeface="+mj-lt"/>
                        </a:rPr>
                        <a:t>Con đường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dirty="0">
                          <a:latin typeface="+mj-lt"/>
                        </a:rPr>
                        <a:t>Giúp trẻ con tập đi 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01956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B4E57EC-5BD6-490A-901C-D7AD29EB3987}"/>
              </a:ext>
            </a:extLst>
          </p:cNvPr>
          <p:cNvSpPr txBox="1"/>
          <p:nvPr/>
        </p:nvSpPr>
        <p:spPr>
          <a:xfrm>
            <a:off x="0" y="4124888"/>
            <a:ext cx="9144000" cy="894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79CEB3-71A4-4BBB-B289-FED685C9C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BA68D0C-AAE5-4B10-98AC-F486C4183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531636"/>
            <a:ext cx="7836978" cy="1891800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3200" b="1" dirty="0">
                <a:effectLst/>
                <a:latin typeface="Pacific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III. Luyện tập: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3200" b="1" dirty="0">
                <a:effectLst/>
                <a:latin typeface="Pacific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Trò chơi “Khối óc kì diệu”.</a:t>
            </a:r>
            <a:endParaRPr lang="en-US" sz="2400" dirty="0">
              <a:effectLst/>
              <a:latin typeface="Pacifico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 3 phút, phải học thuộc 5 câu thơ bất kì. Đội nào thuộc được nhiều thơ hơn sẽ là đội chiến thắng.</a:t>
            </a:r>
            <a:endParaRPr lang="en-US" sz="1600" dirty="0">
              <a:solidFill>
                <a:schemeClr val="bg2">
                  <a:lumMod val="60000"/>
                  <a:lumOff val="4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ED59E-226C-4FAE-8B46-120DF2886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300" y="413826"/>
            <a:ext cx="3848700" cy="398100"/>
          </a:xfrm>
        </p:spPr>
        <p:txBody>
          <a:bodyPr/>
          <a:lstStyle/>
          <a:p>
            <a:r>
              <a:rPr lang="vi-VN" sz="2800" dirty="0">
                <a:latin typeface="Pacifico" panose="00000500000000000000" pitchFamily="2" charset="0"/>
              </a:rPr>
              <a:t>IV. Củng cố</a:t>
            </a:r>
            <a:endParaRPr lang="en-US" sz="2800" dirty="0">
              <a:latin typeface="Pacifico" panose="00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E117AC-2FCE-4B26-9816-7B5D5FDF8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Nêu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 căn cứ để xác định “Chuyện cổ tích về loài người” là một bài thơ?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A64033-06EF-441B-AC30-E1AF4728E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latin typeface="Pacifico" panose="00000500000000000000" pitchFamily="2" charset="0"/>
              </a:rPr>
              <a:t>Giáo án ghi bảng</a:t>
            </a:r>
            <a:endParaRPr lang="en-US" dirty="0">
              <a:latin typeface="Pacifico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C92B06-BEF2-455C-815F-ADBBCAD772BF}"/>
              </a:ext>
            </a:extLst>
          </p:cNvPr>
          <p:cNvSpPr txBox="1"/>
          <p:nvPr/>
        </p:nvSpPr>
        <p:spPr>
          <a:xfrm>
            <a:off x="199292" y="1477107"/>
            <a:ext cx="822470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b="1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I. </a:t>
            </a:r>
            <a:r>
              <a:rPr lang="en-US" sz="1800" b="1" u="sng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1800" b="1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b="1" u="sng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1800" b="1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b="1" u="sng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en-US" sz="1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</a:t>
            </a:r>
            <a:r>
              <a:rPr lang="en-US" sz="1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Giải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khó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en-US" sz="1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Tác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</a:t>
            </a:r>
            <a:r>
              <a:rPr lang="en-US" sz="1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Tác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phẩm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AutoNum type="alphaLcPeriod"/>
              <a:tabLst>
                <a:tab pos="90170" algn="l"/>
                <a:tab pos="180340" algn="l"/>
              </a:tabLst>
            </a:pPr>
            <a:r>
              <a:rPr lang="en-US" sz="1800" b="1" kern="1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Tác</a:t>
            </a:r>
            <a:r>
              <a:rPr lang="en-US" sz="1800" b="1" kern="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endParaRPr lang="en-US" sz="1800" b="1" kern="1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1800" b="1" kern="1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1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Xuân</a:t>
            </a:r>
            <a:r>
              <a:rPr lang="en-US" sz="1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Quỳnh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tên</a:t>
            </a:r>
            <a:r>
              <a:rPr lang="en-US" sz="1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thật</a:t>
            </a:r>
            <a:r>
              <a:rPr lang="en-US" sz="1800" kern="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Nguyễn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Thị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Xuân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kern="1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Quỳnh</a:t>
            </a:r>
            <a:r>
              <a:rPr lang="en-US" sz="1800" kern="1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kern="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quê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ở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Hà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Tây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(nay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Hà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Nội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nữ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nhà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thơ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xuất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nền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thơ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đại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Việt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Nam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059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070AF-8753-4407-9443-D4D88821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AFD894-ADF4-4C6C-AD7C-993D821C0880}"/>
              </a:ext>
            </a:extLst>
          </p:cNvPr>
          <p:cNvSpPr txBox="1"/>
          <p:nvPr/>
        </p:nvSpPr>
        <p:spPr>
          <a:xfrm>
            <a:off x="97258" y="0"/>
            <a:ext cx="789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>
                <a:tab pos="90170" algn="l"/>
                <a:tab pos="180340" algn="l"/>
              </a:tabLst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b.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Tác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phẩm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>
                <a:tab pos="90170" algn="l"/>
                <a:tab pos="180340" algn="l"/>
              </a:tabLst>
              <a:defRPr/>
            </a:pP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-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Xuất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xứ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: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rút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ra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thơ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Lời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ru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trên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mặt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đất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Tx/>
              <a:buChar char="-"/>
              <a:tabLst>
                <a:tab pos="90170" algn="l"/>
                <a:tab pos="180340" algn="l"/>
              </a:tabLst>
              <a:defRPr/>
            </a:pP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Thể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loại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thơ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5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chữ</a:t>
            </a:r>
            <a:endParaRPr kumimoji="0" lang="vi-VN" sz="1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Tx/>
              <a:buChar char="-"/>
              <a:tabLst>
                <a:tab pos="90170" algn="l"/>
                <a:tab pos="180340" algn="l"/>
              </a:tabLst>
              <a:defRPr/>
            </a:pPr>
            <a:r>
              <a:rPr lang="vi-VN" sz="1800" b="1" i="1" kern="1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PTB</a:t>
            </a:r>
            <a:r>
              <a:rPr lang="en-US" sz="1800" b="1" i="1" kern="1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 </a:t>
            </a:r>
            <a:r>
              <a:rPr lang="en-US" sz="1800" b="1" i="1" kern="1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chính</a:t>
            </a:r>
            <a:r>
              <a:rPr lang="en-US" sz="1800" b="1" i="1" kern="1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1800" kern="1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lang="en-US" sz="1800" kern="1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kern="1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>
                <a:tab pos="90170" algn="l"/>
                <a:tab pos="180340" algn="l"/>
              </a:tabLst>
              <a:defRPr/>
            </a:pP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-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Bố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cục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: 2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phần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>
                <a:tab pos="90170" algn="l"/>
                <a:tab pos="180340" algn="l"/>
              </a:tabLst>
              <a:defRPr/>
            </a:pP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+ 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P1 (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Khổ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1):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Thế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giới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trước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khi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trẻ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con ra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đời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/>
                <a:sym typeface="Arial"/>
              </a:rPr>
              <a:t>+ P2 (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/>
                <a:sym typeface="Arial"/>
              </a:rPr>
              <a:t>còn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/>
                <a:sym typeface="Arial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/>
                <a:sym typeface="Arial"/>
              </a:rPr>
              <a:t>lại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/>
                <a:sym typeface="Arial"/>
              </a:rPr>
              <a:t>):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/>
                <a:sym typeface="Arial"/>
              </a:rPr>
              <a:t>Thế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/>
                <a:sym typeface="Arial"/>
              </a:rPr>
              <a:t>giới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/>
                <a:sym typeface="Arial"/>
              </a:rPr>
              <a:t>sau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/>
                <a:sym typeface="Arial"/>
              </a:rPr>
              <a:t>khi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/>
                <a:sym typeface="Arial"/>
              </a:rPr>
              <a:t>trẻ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/>
                <a:sym typeface="Arial"/>
              </a:rPr>
              <a:t> con ra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/>
                <a:sym typeface="Arial"/>
              </a:rPr>
              <a:t>đời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387E97-8451-472F-A813-56C81BB2248D}"/>
              </a:ext>
            </a:extLst>
          </p:cNvPr>
          <p:cNvSpPr txBox="1"/>
          <p:nvPr/>
        </p:nvSpPr>
        <p:spPr>
          <a:xfrm>
            <a:off x="184638" y="2571750"/>
            <a:ext cx="8959362" cy="254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vi-VN" sz="1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II. Khám phá văn bản</a:t>
            </a:r>
          </a:p>
          <a:p>
            <a:pPr algn="just">
              <a:spcAft>
                <a:spcPts val="800"/>
              </a:spcAft>
            </a:pPr>
            <a:r>
              <a:rPr lang="en-US" sz="1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en-US" sz="1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Thế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giới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trước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trẻ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sz="1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ra </a:t>
            </a:r>
            <a:r>
              <a:rPr lang="en-US" sz="1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đời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→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endParaRPr lang="vi-VN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vi-VN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Thế giới sau khi trẻ con ra đời.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9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08EEEB-1B72-4F46-819E-C89DC757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6E9F4F2-5289-46A9-9DB8-659C468E3E1F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0" cy="4216329"/>
        </p:xfrm>
        <a:graphic>
          <a:graphicData uri="http://schemas.openxmlformats.org/drawingml/2006/table">
            <a:tbl>
              <a:tblPr firstRow="1" bandRow="1">
                <a:tableStyleId>{0F5AA3F4-8910-4D51-8D71-F2AE92A37C33}</a:tableStyleId>
              </a:tblPr>
              <a:tblGrid>
                <a:gridCol w="2071229">
                  <a:extLst>
                    <a:ext uri="{9D8B030D-6E8A-4147-A177-3AD203B41FA5}">
                      <a16:colId xmlns:a16="http://schemas.microsoft.com/office/drawing/2014/main" val="3340375761"/>
                    </a:ext>
                  </a:extLst>
                </a:gridCol>
                <a:gridCol w="2794282">
                  <a:extLst>
                    <a:ext uri="{9D8B030D-6E8A-4147-A177-3AD203B41FA5}">
                      <a16:colId xmlns:a16="http://schemas.microsoft.com/office/drawing/2014/main" val="1024218562"/>
                    </a:ext>
                  </a:extLst>
                </a:gridCol>
                <a:gridCol w="4278489">
                  <a:extLst>
                    <a:ext uri="{9D8B030D-6E8A-4147-A177-3AD203B41FA5}">
                      <a16:colId xmlns:a16="http://schemas.microsoft.com/office/drawing/2014/main" val="891208895"/>
                    </a:ext>
                  </a:extLst>
                </a:gridCol>
              </a:tblGrid>
              <a:tr h="413496">
                <a:tc>
                  <a:txBody>
                    <a:bodyPr/>
                    <a:lstStyle/>
                    <a:p>
                      <a:pPr algn="ctr"/>
                      <a:r>
                        <a:rPr lang="vi-VN" sz="1600" b="1" dirty="0">
                          <a:latin typeface="+mj-lt"/>
                        </a:rPr>
                        <a:t>Sự vật, hiện tượng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b="1" dirty="0">
                          <a:latin typeface="+mj-lt"/>
                        </a:rPr>
                        <a:t>Gọi tên nghệ thuật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b="1" dirty="0">
                          <a:latin typeface="+mj-lt"/>
                        </a:rPr>
                        <a:t>Ý nghĩa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850041"/>
                  </a:ext>
                </a:extLst>
              </a:tr>
              <a:tr h="401485">
                <a:tc>
                  <a:txBody>
                    <a:bodyPr/>
                    <a:lstStyle/>
                    <a:p>
                      <a:pPr algn="ctr"/>
                      <a:r>
                        <a:rPr lang="vi-VN" sz="1600" dirty="0">
                          <a:latin typeface="+mj-lt"/>
                        </a:rPr>
                        <a:t>Mặt trời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dirty="0">
                          <a:latin typeface="+mj-lt"/>
                        </a:rPr>
                        <a:t>Giúp trẻ con nhìn thấy rõ mọi vật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501793"/>
                  </a:ext>
                </a:extLst>
              </a:tr>
              <a:tr h="374935">
                <a:tc>
                  <a:txBody>
                    <a:bodyPr/>
                    <a:lstStyle/>
                    <a:p>
                      <a:pPr algn="ctr"/>
                      <a:r>
                        <a:rPr lang="vi-VN" sz="1600" dirty="0">
                          <a:latin typeface="+mj-lt"/>
                        </a:rPr>
                        <a:t>Cỏ, cây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1600" dirty="0">
                          <a:latin typeface="+mj-lt"/>
                        </a:rPr>
                        <a:t>Điệp ngữ: “Màu xanh” (2 lần)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dirty="0">
                          <a:latin typeface="+mj-lt"/>
                        </a:rPr>
                        <a:t>Giúp trẻ nhận biết được màu sắc xung quanh. 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687934"/>
                  </a:ext>
                </a:extLst>
              </a:tr>
              <a:tr h="497506">
                <a:tc>
                  <a:txBody>
                    <a:bodyPr/>
                    <a:lstStyle/>
                    <a:p>
                      <a:pPr algn="ctr"/>
                      <a:r>
                        <a:rPr lang="vi-VN" sz="1600" dirty="0">
                          <a:latin typeface="+mj-lt"/>
                        </a:rPr>
                        <a:t>Cái hoa, lá cỏ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1600" dirty="0">
                          <a:latin typeface="+mj-lt"/>
                        </a:rPr>
                        <a:t>So sánh với từ so sánh “bằng”.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dirty="0">
                          <a:latin typeface="+mj-lt"/>
                        </a:rPr>
                        <a:t>Giúp trẻ nhận biết hình thù của từng sự vật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994559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algn="ctr"/>
                      <a:r>
                        <a:rPr lang="vi-VN" sz="1600" dirty="0">
                          <a:latin typeface="+mj-lt"/>
                        </a:rPr>
                        <a:t>Tiếng hót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1600" dirty="0">
                          <a:latin typeface="+mj-lt"/>
                        </a:rPr>
                        <a:t>Điệp từ: “Tiếng hót” (2 lần)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dirty="0">
                          <a:latin typeface="+mj-lt"/>
                        </a:rPr>
                        <a:t>Giúp trẻ nhận biết được âm thanh.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714169"/>
                  </a:ext>
                </a:extLst>
              </a:tr>
              <a:tr h="459944">
                <a:tc>
                  <a:txBody>
                    <a:bodyPr/>
                    <a:lstStyle/>
                    <a:p>
                      <a:pPr algn="ctr"/>
                      <a:r>
                        <a:rPr lang="vi-VN" sz="1600" dirty="0">
                          <a:latin typeface="+mj-lt"/>
                        </a:rPr>
                        <a:t>Sông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1600" dirty="0">
                          <a:latin typeface="+mj-lt"/>
                        </a:rPr>
                        <a:t>Điệp từ: “Sông”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dirty="0">
                          <a:latin typeface="+mj-lt"/>
                        </a:rPr>
                        <a:t>Sông giúp trẻ con được tắm mát.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843956"/>
                  </a:ext>
                </a:extLst>
              </a:tr>
              <a:tr h="715788">
                <a:tc>
                  <a:txBody>
                    <a:bodyPr/>
                    <a:lstStyle/>
                    <a:p>
                      <a:pPr algn="ctr"/>
                      <a:r>
                        <a:rPr lang="vi-VN" sz="1600" dirty="0">
                          <a:latin typeface="+mj-lt"/>
                        </a:rPr>
                        <a:t>Biển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1600" dirty="0">
                          <a:latin typeface="+mj-lt"/>
                        </a:rPr>
                        <a:t>Điệp từ: “Biển” (4 lần)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vi-VN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cs typeface="Arial"/>
                          <a:sym typeface="Arial"/>
                        </a:rPr>
                        <a:t>Biển mang đến nguồn lương thực dồi dào nuôi lớn con trẻ.</a:t>
                      </a: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cs typeface="Arial"/>
                        <a:sym typeface="Arial"/>
                      </a:endParaRPr>
                    </a:p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765510"/>
                  </a:ext>
                </a:extLst>
              </a:tr>
              <a:tr h="374388">
                <a:tc>
                  <a:txBody>
                    <a:bodyPr/>
                    <a:lstStyle/>
                    <a:p>
                      <a:pPr algn="ctr"/>
                      <a:r>
                        <a:rPr lang="vi-VN" sz="1600" dirty="0">
                          <a:latin typeface="+mj-lt"/>
                        </a:rPr>
                        <a:t>Đám mây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dirty="0">
                          <a:latin typeface="+mj-lt"/>
                        </a:rPr>
                        <a:t>Che nắng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449559"/>
                  </a:ext>
                </a:extLst>
              </a:tr>
              <a:tr h="430974">
                <a:tc>
                  <a:txBody>
                    <a:bodyPr/>
                    <a:lstStyle/>
                    <a:p>
                      <a:pPr algn="ctr"/>
                      <a:r>
                        <a:rPr lang="vi-VN" sz="1600" dirty="0">
                          <a:latin typeface="+mj-lt"/>
                        </a:rPr>
                        <a:t>Con đường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dirty="0">
                          <a:latin typeface="+mj-lt"/>
                        </a:rPr>
                        <a:t>Giúp trẻ con tập đi 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01956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B4E57EC-5BD6-490A-901C-D7AD29EB3987}"/>
              </a:ext>
            </a:extLst>
          </p:cNvPr>
          <p:cNvSpPr txBox="1"/>
          <p:nvPr/>
        </p:nvSpPr>
        <p:spPr>
          <a:xfrm>
            <a:off x="0" y="4124888"/>
            <a:ext cx="9144000" cy="894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→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Điệp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so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sánh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liệt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kê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sự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nhấn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mạnh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khẳng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định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giới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bắt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đầu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sự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sống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xuất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→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Trẻ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khiến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giới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ý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ngược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giới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nâng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đỡ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nuôi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dưỡng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trẻ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trưởng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745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9943" y="90449"/>
            <a:ext cx="7704000" cy="477600"/>
          </a:xfrm>
        </p:spPr>
        <p:txBody>
          <a:bodyPr/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Một số giải thích về nguồn gốc loài người</a:t>
            </a:r>
          </a:p>
        </p:txBody>
      </p:sp>
      <p:grpSp>
        <p:nvGrpSpPr>
          <p:cNvPr id="5" name="Google Shape;3340;p53"/>
          <p:cNvGrpSpPr/>
          <p:nvPr/>
        </p:nvGrpSpPr>
        <p:grpSpPr>
          <a:xfrm>
            <a:off x="7852787" y="147148"/>
            <a:ext cx="1170753" cy="1253120"/>
            <a:chOff x="3351227" y="1385622"/>
            <a:chExt cx="1170753" cy="1253120"/>
          </a:xfrm>
        </p:grpSpPr>
        <p:sp>
          <p:nvSpPr>
            <p:cNvPr id="6" name="Google Shape;3341;p53"/>
            <p:cNvSpPr/>
            <p:nvPr/>
          </p:nvSpPr>
          <p:spPr>
            <a:xfrm>
              <a:off x="3468975" y="2093592"/>
              <a:ext cx="384743" cy="545149"/>
            </a:xfrm>
            <a:custGeom>
              <a:avLst/>
              <a:gdLst/>
              <a:ahLst/>
              <a:cxnLst/>
              <a:rect l="l" t="t" r="r" b="b"/>
              <a:pathLst>
                <a:path w="3653" h="5176" extrusionOk="0">
                  <a:moveTo>
                    <a:pt x="188" y="0"/>
                  </a:moveTo>
                  <a:cubicBezTo>
                    <a:pt x="112" y="180"/>
                    <a:pt x="65" y="483"/>
                    <a:pt x="48" y="848"/>
                  </a:cubicBezTo>
                  <a:cubicBezTo>
                    <a:pt x="0" y="2013"/>
                    <a:pt x="261" y="3810"/>
                    <a:pt x="780" y="4321"/>
                  </a:cubicBezTo>
                  <a:cubicBezTo>
                    <a:pt x="890" y="4427"/>
                    <a:pt x="1042" y="4526"/>
                    <a:pt x="1213" y="4618"/>
                  </a:cubicBezTo>
                  <a:cubicBezTo>
                    <a:pt x="1895" y="4972"/>
                    <a:pt x="2943" y="5175"/>
                    <a:pt x="3410" y="5175"/>
                  </a:cubicBezTo>
                  <a:cubicBezTo>
                    <a:pt x="3558" y="5175"/>
                    <a:pt x="3648" y="5155"/>
                    <a:pt x="3650" y="5112"/>
                  </a:cubicBezTo>
                  <a:cubicBezTo>
                    <a:pt x="3652" y="4905"/>
                    <a:pt x="2543" y="4158"/>
                    <a:pt x="2465" y="3984"/>
                  </a:cubicBezTo>
                  <a:cubicBezTo>
                    <a:pt x="2392" y="3804"/>
                    <a:pt x="2928" y="1887"/>
                    <a:pt x="2928" y="1887"/>
                  </a:cubicBezTo>
                  <a:lnTo>
                    <a:pt x="1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3342;p53"/>
            <p:cNvSpPr/>
            <p:nvPr/>
          </p:nvSpPr>
          <p:spPr>
            <a:xfrm>
              <a:off x="4089209" y="1673571"/>
              <a:ext cx="432770" cy="527876"/>
            </a:xfrm>
            <a:custGeom>
              <a:avLst/>
              <a:gdLst/>
              <a:ahLst/>
              <a:cxnLst/>
              <a:rect l="l" t="t" r="r" b="b"/>
              <a:pathLst>
                <a:path w="4109" h="5012" extrusionOk="0">
                  <a:moveTo>
                    <a:pt x="49" y="0"/>
                  </a:moveTo>
                  <a:cubicBezTo>
                    <a:pt x="32" y="0"/>
                    <a:pt x="16" y="1"/>
                    <a:pt x="1" y="2"/>
                  </a:cubicBezTo>
                  <a:lnTo>
                    <a:pt x="835" y="3225"/>
                  </a:lnTo>
                  <a:cubicBezTo>
                    <a:pt x="835" y="3225"/>
                    <a:pt x="2816" y="3373"/>
                    <a:pt x="2957" y="3511"/>
                  </a:cubicBezTo>
                  <a:cubicBezTo>
                    <a:pt x="3097" y="3646"/>
                    <a:pt x="3417" y="4943"/>
                    <a:pt x="3614" y="5010"/>
                  </a:cubicBezTo>
                  <a:cubicBezTo>
                    <a:pt x="3617" y="5011"/>
                    <a:pt x="3620" y="5012"/>
                    <a:pt x="3623" y="5012"/>
                  </a:cubicBezTo>
                  <a:cubicBezTo>
                    <a:pt x="3789" y="5012"/>
                    <a:pt x="4108" y="3538"/>
                    <a:pt x="3982" y="2554"/>
                  </a:cubicBezTo>
                  <a:cubicBezTo>
                    <a:pt x="3956" y="2360"/>
                    <a:pt x="3914" y="2186"/>
                    <a:pt x="3852" y="2045"/>
                  </a:cubicBezTo>
                  <a:cubicBezTo>
                    <a:pt x="3552" y="1383"/>
                    <a:pt x="1957" y="518"/>
                    <a:pt x="846" y="165"/>
                  </a:cubicBezTo>
                  <a:cubicBezTo>
                    <a:pt x="527" y="61"/>
                    <a:pt x="245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3343;p53"/>
            <p:cNvSpPr/>
            <p:nvPr/>
          </p:nvSpPr>
          <p:spPr>
            <a:xfrm>
              <a:off x="3821063" y="2069895"/>
              <a:ext cx="405176" cy="315020"/>
            </a:xfrm>
            <a:custGeom>
              <a:avLst/>
              <a:gdLst/>
              <a:ahLst/>
              <a:cxnLst/>
              <a:rect l="l" t="t" r="r" b="b"/>
              <a:pathLst>
                <a:path w="3847" h="2991" extrusionOk="0">
                  <a:moveTo>
                    <a:pt x="3847" y="1"/>
                  </a:moveTo>
                  <a:lnTo>
                    <a:pt x="3847" y="1"/>
                  </a:lnTo>
                  <a:cubicBezTo>
                    <a:pt x="3417" y="453"/>
                    <a:pt x="2558" y="1331"/>
                    <a:pt x="1822" y="1848"/>
                  </a:cubicBezTo>
                  <a:cubicBezTo>
                    <a:pt x="1121" y="2328"/>
                    <a:pt x="394" y="2586"/>
                    <a:pt x="1" y="2707"/>
                  </a:cubicBezTo>
                  <a:cubicBezTo>
                    <a:pt x="708" y="2906"/>
                    <a:pt x="1396" y="2988"/>
                    <a:pt x="1505" y="2990"/>
                  </a:cubicBezTo>
                  <a:cubicBezTo>
                    <a:pt x="1513" y="2991"/>
                    <a:pt x="1522" y="2991"/>
                    <a:pt x="1530" y="2991"/>
                  </a:cubicBezTo>
                  <a:cubicBezTo>
                    <a:pt x="1697" y="2991"/>
                    <a:pt x="1913" y="2929"/>
                    <a:pt x="2544" y="2488"/>
                  </a:cubicBezTo>
                  <a:cubicBezTo>
                    <a:pt x="3206" y="2025"/>
                    <a:pt x="3538" y="1696"/>
                    <a:pt x="3594" y="1533"/>
                  </a:cubicBezTo>
                  <a:cubicBezTo>
                    <a:pt x="3628" y="1429"/>
                    <a:pt x="3790" y="745"/>
                    <a:pt x="38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3344;p53"/>
            <p:cNvSpPr/>
            <p:nvPr/>
          </p:nvSpPr>
          <p:spPr>
            <a:xfrm>
              <a:off x="3351227" y="1413848"/>
              <a:ext cx="877652" cy="940319"/>
            </a:xfrm>
            <a:custGeom>
              <a:avLst/>
              <a:gdLst/>
              <a:ahLst/>
              <a:cxnLst/>
              <a:rect l="l" t="t" r="r" b="b"/>
              <a:pathLst>
                <a:path w="8333" h="8928" extrusionOk="0">
                  <a:moveTo>
                    <a:pt x="5006" y="763"/>
                  </a:moveTo>
                  <a:cubicBezTo>
                    <a:pt x="5169" y="959"/>
                    <a:pt x="5341" y="1179"/>
                    <a:pt x="5509" y="1418"/>
                  </a:cubicBezTo>
                  <a:cubicBezTo>
                    <a:pt x="5339" y="1179"/>
                    <a:pt x="5168" y="958"/>
                    <a:pt x="5006" y="763"/>
                  </a:cubicBezTo>
                  <a:close/>
                  <a:moveTo>
                    <a:pt x="4063" y="0"/>
                  </a:moveTo>
                  <a:cubicBezTo>
                    <a:pt x="3802" y="629"/>
                    <a:pt x="3305" y="1474"/>
                    <a:pt x="2418" y="2094"/>
                  </a:cubicBezTo>
                  <a:cubicBezTo>
                    <a:pt x="1497" y="2743"/>
                    <a:pt x="607" y="2948"/>
                    <a:pt x="29" y="3012"/>
                  </a:cubicBezTo>
                  <a:cubicBezTo>
                    <a:pt x="12" y="3245"/>
                    <a:pt x="1" y="3484"/>
                    <a:pt x="1" y="3731"/>
                  </a:cubicBezTo>
                  <a:cubicBezTo>
                    <a:pt x="1" y="3804"/>
                    <a:pt x="1" y="3877"/>
                    <a:pt x="4" y="3953"/>
                  </a:cubicBezTo>
                  <a:cubicBezTo>
                    <a:pt x="79" y="6140"/>
                    <a:pt x="2418" y="7872"/>
                    <a:pt x="3288" y="8442"/>
                  </a:cubicBezTo>
                  <a:cubicBezTo>
                    <a:pt x="3611" y="8652"/>
                    <a:pt x="4040" y="8812"/>
                    <a:pt x="4456" y="8927"/>
                  </a:cubicBezTo>
                  <a:cubicBezTo>
                    <a:pt x="4855" y="8812"/>
                    <a:pt x="5579" y="8554"/>
                    <a:pt x="6275" y="8066"/>
                  </a:cubicBezTo>
                  <a:cubicBezTo>
                    <a:pt x="7011" y="7549"/>
                    <a:pt x="7872" y="6673"/>
                    <a:pt x="8299" y="6218"/>
                  </a:cubicBezTo>
                  <a:cubicBezTo>
                    <a:pt x="8333" y="5792"/>
                    <a:pt x="8327" y="5345"/>
                    <a:pt x="8240" y="4977"/>
                  </a:cubicBezTo>
                  <a:cubicBezTo>
                    <a:pt x="8010" y="3972"/>
                    <a:pt x="7185" y="1176"/>
                    <a:pt x="5155" y="357"/>
                  </a:cubicBezTo>
                  <a:cubicBezTo>
                    <a:pt x="4902" y="253"/>
                    <a:pt x="4655" y="169"/>
                    <a:pt x="4408" y="96"/>
                  </a:cubicBezTo>
                  <a:lnTo>
                    <a:pt x="4408" y="96"/>
                  </a:lnTo>
                  <a:cubicBezTo>
                    <a:pt x="4408" y="96"/>
                    <a:pt x="4408" y="96"/>
                    <a:pt x="4408" y="96"/>
                  </a:cubicBezTo>
                  <a:lnTo>
                    <a:pt x="4408" y="96"/>
                  </a:lnTo>
                  <a:cubicBezTo>
                    <a:pt x="4408" y="96"/>
                    <a:pt x="4408" y="96"/>
                    <a:pt x="4408" y="96"/>
                  </a:cubicBezTo>
                  <a:cubicBezTo>
                    <a:pt x="4383" y="90"/>
                    <a:pt x="4355" y="79"/>
                    <a:pt x="4332" y="70"/>
                  </a:cubicBezTo>
                  <a:cubicBezTo>
                    <a:pt x="4240" y="48"/>
                    <a:pt x="4153" y="23"/>
                    <a:pt x="40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3345;p53"/>
            <p:cNvSpPr/>
            <p:nvPr/>
          </p:nvSpPr>
          <p:spPr>
            <a:xfrm>
              <a:off x="3354492" y="1385622"/>
              <a:ext cx="425292" cy="344931"/>
            </a:xfrm>
            <a:custGeom>
              <a:avLst/>
              <a:gdLst/>
              <a:ahLst/>
              <a:cxnLst/>
              <a:rect l="l" t="t" r="r" b="b"/>
              <a:pathLst>
                <a:path w="4038" h="3275" extrusionOk="0">
                  <a:moveTo>
                    <a:pt x="1902" y="0"/>
                  </a:moveTo>
                  <a:cubicBezTo>
                    <a:pt x="1364" y="0"/>
                    <a:pt x="1002" y="59"/>
                    <a:pt x="930" y="111"/>
                  </a:cubicBezTo>
                  <a:cubicBezTo>
                    <a:pt x="840" y="175"/>
                    <a:pt x="570" y="686"/>
                    <a:pt x="337" y="1461"/>
                  </a:cubicBezTo>
                  <a:cubicBezTo>
                    <a:pt x="189" y="1972"/>
                    <a:pt x="54" y="2593"/>
                    <a:pt x="1" y="3275"/>
                  </a:cubicBezTo>
                  <a:cubicBezTo>
                    <a:pt x="579" y="3213"/>
                    <a:pt x="1469" y="3005"/>
                    <a:pt x="2392" y="2360"/>
                  </a:cubicBezTo>
                  <a:cubicBezTo>
                    <a:pt x="3280" y="1739"/>
                    <a:pt x="3774" y="889"/>
                    <a:pt x="4038" y="265"/>
                  </a:cubicBezTo>
                  <a:cubicBezTo>
                    <a:pt x="3411" y="114"/>
                    <a:pt x="2830" y="41"/>
                    <a:pt x="2339" y="13"/>
                  </a:cubicBezTo>
                  <a:cubicBezTo>
                    <a:pt x="2184" y="4"/>
                    <a:pt x="2037" y="0"/>
                    <a:pt x="19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346;p53"/>
            <p:cNvSpPr/>
            <p:nvPr/>
          </p:nvSpPr>
          <p:spPr>
            <a:xfrm>
              <a:off x="3561131" y="1661775"/>
              <a:ext cx="334820" cy="309753"/>
            </a:xfrm>
            <a:custGeom>
              <a:avLst/>
              <a:gdLst/>
              <a:ahLst/>
              <a:cxnLst/>
              <a:rect l="l" t="t" r="r" b="b"/>
              <a:pathLst>
                <a:path w="3179" h="2941" extrusionOk="0">
                  <a:moveTo>
                    <a:pt x="1588" y="1"/>
                  </a:moveTo>
                  <a:cubicBezTo>
                    <a:pt x="888" y="1"/>
                    <a:pt x="269" y="502"/>
                    <a:pt x="141" y="1214"/>
                  </a:cubicBezTo>
                  <a:cubicBezTo>
                    <a:pt x="1" y="2014"/>
                    <a:pt x="534" y="2778"/>
                    <a:pt x="1334" y="2918"/>
                  </a:cubicBezTo>
                  <a:cubicBezTo>
                    <a:pt x="1421" y="2933"/>
                    <a:pt x="1506" y="2941"/>
                    <a:pt x="1591" y="2941"/>
                  </a:cubicBezTo>
                  <a:cubicBezTo>
                    <a:pt x="2292" y="2941"/>
                    <a:pt x="2913" y="2439"/>
                    <a:pt x="3038" y="1728"/>
                  </a:cubicBezTo>
                  <a:cubicBezTo>
                    <a:pt x="3179" y="928"/>
                    <a:pt x="2645" y="164"/>
                    <a:pt x="1848" y="24"/>
                  </a:cubicBezTo>
                  <a:cubicBezTo>
                    <a:pt x="1761" y="8"/>
                    <a:pt x="1673" y="1"/>
                    <a:pt x="1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347;p53"/>
            <p:cNvSpPr/>
            <p:nvPr/>
          </p:nvSpPr>
          <p:spPr>
            <a:xfrm>
              <a:off x="3624429" y="1712118"/>
              <a:ext cx="208539" cy="208539"/>
            </a:xfrm>
            <a:custGeom>
              <a:avLst/>
              <a:gdLst/>
              <a:ahLst/>
              <a:cxnLst/>
              <a:rect l="l" t="t" r="r" b="b"/>
              <a:pathLst>
                <a:path w="1980" h="1980" extrusionOk="0">
                  <a:moveTo>
                    <a:pt x="989" y="1"/>
                  </a:moveTo>
                  <a:cubicBezTo>
                    <a:pt x="444" y="1"/>
                    <a:pt x="1" y="444"/>
                    <a:pt x="1" y="989"/>
                  </a:cubicBezTo>
                  <a:cubicBezTo>
                    <a:pt x="1" y="1536"/>
                    <a:pt x="444" y="1980"/>
                    <a:pt x="989" y="1980"/>
                  </a:cubicBezTo>
                  <a:cubicBezTo>
                    <a:pt x="1536" y="1980"/>
                    <a:pt x="1980" y="1536"/>
                    <a:pt x="1980" y="989"/>
                  </a:cubicBezTo>
                  <a:cubicBezTo>
                    <a:pt x="1980" y="444"/>
                    <a:pt x="1536" y="1"/>
                    <a:pt x="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348;p53"/>
            <p:cNvSpPr/>
            <p:nvPr/>
          </p:nvSpPr>
          <p:spPr>
            <a:xfrm>
              <a:off x="3666136" y="1814280"/>
              <a:ext cx="106586" cy="93842"/>
            </a:xfrm>
            <a:custGeom>
              <a:avLst/>
              <a:gdLst/>
              <a:ahLst/>
              <a:cxnLst/>
              <a:rect l="l" t="t" r="r" b="b"/>
              <a:pathLst>
                <a:path w="1012" h="891" extrusionOk="0">
                  <a:moveTo>
                    <a:pt x="505" y="0"/>
                  </a:moveTo>
                  <a:cubicBezTo>
                    <a:pt x="417" y="0"/>
                    <a:pt x="328" y="26"/>
                    <a:pt x="250" y="81"/>
                  </a:cubicBezTo>
                  <a:cubicBezTo>
                    <a:pt x="51" y="221"/>
                    <a:pt x="0" y="502"/>
                    <a:pt x="141" y="701"/>
                  </a:cubicBezTo>
                  <a:cubicBezTo>
                    <a:pt x="227" y="824"/>
                    <a:pt x="367" y="890"/>
                    <a:pt x="508" y="890"/>
                  </a:cubicBezTo>
                  <a:cubicBezTo>
                    <a:pt x="596" y="890"/>
                    <a:pt x="685" y="864"/>
                    <a:pt x="761" y="811"/>
                  </a:cubicBezTo>
                  <a:cubicBezTo>
                    <a:pt x="963" y="670"/>
                    <a:pt x="1011" y="389"/>
                    <a:pt x="871" y="187"/>
                  </a:cubicBezTo>
                  <a:cubicBezTo>
                    <a:pt x="783" y="65"/>
                    <a:pt x="645" y="0"/>
                    <a:pt x="505" y="0"/>
                  </a:cubicBezTo>
                  <a:close/>
                </a:path>
              </a:pathLst>
            </a:custGeom>
            <a:solidFill>
              <a:srgbClr val="422C46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3349;p53"/>
            <p:cNvSpPr/>
            <p:nvPr/>
          </p:nvSpPr>
          <p:spPr>
            <a:xfrm>
              <a:off x="3692150" y="1733077"/>
              <a:ext cx="63720" cy="56032"/>
            </a:xfrm>
            <a:custGeom>
              <a:avLst/>
              <a:gdLst/>
              <a:ahLst/>
              <a:cxnLst/>
              <a:rect l="l" t="t" r="r" b="b"/>
              <a:pathLst>
                <a:path w="605" h="532" extrusionOk="0">
                  <a:moveTo>
                    <a:pt x="299" y="0"/>
                  </a:moveTo>
                  <a:cubicBezTo>
                    <a:pt x="247" y="0"/>
                    <a:pt x="195" y="15"/>
                    <a:pt x="149" y="46"/>
                  </a:cubicBezTo>
                  <a:cubicBezTo>
                    <a:pt x="29" y="133"/>
                    <a:pt x="1" y="296"/>
                    <a:pt x="85" y="417"/>
                  </a:cubicBezTo>
                  <a:cubicBezTo>
                    <a:pt x="137" y="491"/>
                    <a:pt x="218" y="531"/>
                    <a:pt x="301" y="531"/>
                  </a:cubicBezTo>
                  <a:cubicBezTo>
                    <a:pt x="353" y="531"/>
                    <a:pt x="405" y="516"/>
                    <a:pt x="453" y="484"/>
                  </a:cubicBezTo>
                  <a:cubicBezTo>
                    <a:pt x="576" y="397"/>
                    <a:pt x="604" y="234"/>
                    <a:pt x="520" y="113"/>
                  </a:cubicBezTo>
                  <a:cubicBezTo>
                    <a:pt x="468" y="40"/>
                    <a:pt x="384" y="0"/>
                    <a:pt x="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26" name="Picture 2" descr="253 BEST Adam And Eve Cartoon IMAGES, STOCK PHOTOS &amp;amp; VECTORS | Adobe Stoc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611" l="305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3" y="319613"/>
            <a:ext cx="2503959" cy="250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-10393" y="2769629"/>
            <a:ext cx="2364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Adam và Eva trong kinh thánh.</a:t>
            </a:r>
          </a:p>
        </p:txBody>
      </p:sp>
      <p:pic>
        <p:nvPicPr>
          <p:cNvPr id="1030" name="Picture 6" descr="Truyền thuyết Lạc Long Quân và Âu Cơ - Truyền thuyết Việt Na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26" b="99252" l="0" r="98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96" y="598917"/>
            <a:ext cx="2771582" cy="217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34250" y="2640025"/>
            <a:ext cx="2855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Âu Cơ, Lạc Long Quân và bọc trăm trứng</a:t>
            </a:r>
          </a:p>
        </p:txBody>
      </p:sp>
      <p:pic>
        <p:nvPicPr>
          <p:cNvPr id="1032" name="Picture 8" descr="Lý thuyết tập đọc: chuyện quả bầu tiếng việt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65" b="100000" l="0" r="100000">
                        <a14:foregroundMark x1="72420" y1="46860" x2="61351" y2="64251"/>
                        <a14:foregroundMark x1="58912" y1="33333" x2="53283" y2="45894"/>
                        <a14:foregroundMark x1="48968" y1="26812" x2="63602" y2="66667"/>
                        <a14:foregroundMark x1="90056" y1="43478" x2="90994" y2="54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31" y="524028"/>
            <a:ext cx="3179898" cy="246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855711" y="3159689"/>
            <a:ext cx="2466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Quả bầu mẹ (Truyện cổ tích dân tộc Khơ mú)</a:t>
            </a:r>
          </a:p>
        </p:txBody>
      </p:sp>
      <p:pic>
        <p:nvPicPr>
          <p:cNvPr id="1034" name="Picture 10" descr="Infographic] Sự tiến hóa của loài người trong tương lai gần và xa | Tinh tế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96" b="99089" l="0" r="65234">
                        <a14:foregroundMark x1="53125" y1="43099" x2="55859" y2="47266"/>
                        <a14:foregroundMark x1="11133" y1="73958" x2="3076" y2="88802"/>
                        <a14:foregroundMark x1="26953" y1="67057" x2="22510" y2="89193"/>
                        <a14:foregroundMark x1="42383" y1="52734" x2="37354" y2="93229"/>
                        <a14:backgroundMark x1="41406" y1="34766" x2="24658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184" b="-3240"/>
          <a:stretch/>
        </p:blipFill>
        <p:spPr bwMode="auto">
          <a:xfrm>
            <a:off x="-91996" y="2459421"/>
            <a:ext cx="4632341" cy="268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542985" y="4093252"/>
            <a:ext cx="2364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/>
            </a:r>
            <a:b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</a:b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Thuyết tiến hóa loài người.</a:t>
            </a:r>
          </a:p>
        </p:txBody>
      </p:sp>
    </p:spTree>
    <p:extLst>
      <p:ext uri="{BB962C8B-B14F-4D97-AF65-F5344CB8AC3E}">
        <p14:creationId xmlns:p14="http://schemas.microsoft.com/office/powerpoint/2010/main" val="19121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2"/>
          <p:cNvSpPr txBox="1">
            <a:spLocks noGrp="1"/>
          </p:cNvSpPr>
          <p:nvPr>
            <p:ph type="ctrTitle"/>
          </p:nvPr>
        </p:nvSpPr>
        <p:spPr>
          <a:xfrm>
            <a:off x="4017789" y="948450"/>
            <a:ext cx="4417500" cy="21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Pacifico" panose="00000500000000000000" pitchFamily="2" charset="0"/>
              </a:rPr>
              <a:t>Chuyện </a:t>
            </a:r>
            <a:r>
              <a:rPr lang="en-US" dirty="0" err="1">
                <a:latin typeface="Pacifico" panose="00000500000000000000" pitchFamily="2" charset="0"/>
              </a:rPr>
              <a:t>cổ</a:t>
            </a:r>
            <a:r>
              <a:rPr lang="en-US" dirty="0">
                <a:latin typeface="Pacifico" panose="00000500000000000000" pitchFamily="2" charset="0"/>
              </a:rPr>
              <a:t> </a:t>
            </a:r>
            <a:r>
              <a:rPr lang="en-US" dirty="0" err="1">
                <a:latin typeface="Pacifico" panose="00000500000000000000" pitchFamily="2" charset="0"/>
              </a:rPr>
              <a:t>tích</a:t>
            </a:r>
            <a:r>
              <a:rPr lang="en-US" dirty="0">
                <a:latin typeface="Pacifico" panose="00000500000000000000" pitchFamily="2" charset="0"/>
              </a:rPr>
              <a:t> </a:t>
            </a:r>
            <a:r>
              <a:rPr lang="en-US" dirty="0" err="1">
                <a:latin typeface="Pacifico" panose="00000500000000000000" pitchFamily="2" charset="0"/>
              </a:rPr>
              <a:t>về</a:t>
            </a:r>
            <a:r>
              <a:rPr lang="en-US" dirty="0">
                <a:latin typeface="Pacifico" panose="00000500000000000000" pitchFamily="2" charset="0"/>
              </a:rPr>
              <a:t> </a:t>
            </a:r>
            <a:r>
              <a:rPr lang="en-US" dirty="0" err="1">
                <a:latin typeface="Pacifico" panose="00000500000000000000" pitchFamily="2" charset="0"/>
              </a:rPr>
              <a:t>loài</a:t>
            </a:r>
            <a:r>
              <a:rPr lang="en-US" dirty="0">
                <a:latin typeface="Pacifico" panose="00000500000000000000" pitchFamily="2" charset="0"/>
              </a:rPr>
              <a:t> </a:t>
            </a:r>
            <a:r>
              <a:rPr lang="en-US" dirty="0" err="1">
                <a:latin typeface="Pacifico" panose="00000500000000000000" pitchFamily="2" charset="0"/>
              </a:rPr>
              <a:t>người</a:t>
            </a:r>
            <a:endParaRPr dirty="0">
              <a:latin typeface="Pacifico" panose="00000500000000000000" pitchFamily="2" charset="0"/>
            </a:endParaRPr>
          </a:p>
        </p:txBody>
      </p:sp>
      <p:sp>
        <p:nvSpPr>
          <p:cNvPr id="345" name="Google Shape;345;p42"/>
          <p:cNvSpPr txBox="1">
            <a:spLocks noGrp="1"/>
          </p:cNvSpPr>
          <p:nvPr>
            <p:ph type="subTitle" idx="1"/>
          </p:nvPr>
        </p:nvSpPr>
        <p:spPr>
          <a:xfrm>
            <a:off x="4264800" y="2571750"/>
            <a:ext cx="44175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Pacifico" panose="00000500000000000000" pitchFamily="2" charset="0"/>
              </a:rPr>
              <a:t>Xuân</a:t>
            </a:r>
            <a:r>
              <a:rPr lang="en-US" sz="2000" dirty="0">
                <a:solidFill>
                  <a:schemeClr val="dk1"/>
                </a:solidFill>
                <a:latin typeface="Pacifico" panose="00000500000000000000" pitchFamily="2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Pacifico" panose="00000500000000000000" pitchFamily="2" charset="0"/>
              </a:rPr>
              <a:t>Quỳnh</a:t>
            </a:r>
            <a:endParaRPr sz="2000" dirty="0">
              <a:solidFill>
                <a:schemeClr val="dk1"/>
              </a:solidFill>
              <a:latin typeface="Pacifico" panose="00000500000000000000" pitchFamily="2" charset="0"/>
            </a:endParaRPr>
          </a:p>
        </p:txBody>
      </p:sp>
      <p:pic>
        <p:nvPicPr>
          <p:cNvPr id="346" name="Google Shape;346;p42"/>
          <p:cNvPicPr preferRelativeResize="0"/>
          <p:nvPr/>
        </p:nvPicPr>
        <p:blipFill rotWithShape="1">
          <a:blip r:embed="rId3">
            <a:alphaModFix/>
          </a:blip>
          <a:srcRect l="12103" r="12103"/>
          <a:stretch/>
        </p:blipFill>
        <p:spPr>
          <a:xfrm>
            <a:off x="461700" y="310450"/>
            <a:ext cx="3193301" cy="47161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54F3EA-263F-4926-9642-F78A427A396A}"/>
              </a:ext>
            </a:extLst>
          </p:cNvPr>
          <p:cNvSpPr txBox="1"/>
          <p:nvPr/>
        </p:nvSpPr>
        <p:spPr>
          <a:xfrm>
            <a:off x="3429422" y="310450"/>
            <a:ext cx="1670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Pacifico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Tiết</a:t>
            </a:r>
            <a:r>
              <a:rPr lang="en-US" sz="2000" dirty="0">
                <a:latin typeface="Pacifico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B8A621-E42D-4400-98E6-CDD498AC66A2}"/>
              </a:ext>
            </a:extLst>
          </p:cNvPr>
          <p:cNvSpPr txBox="1"/>
          <p:nvPr/>
        </p:nvSpPr>
        <p:spPr>
          <a:xfrm>
            <a:off x="5950699" y="0"/>
            <a:ext cx="3193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 i="1" dirty="0">
                <a:latin typeface="+mj-lt"/>
              </a:rPr>
              <a:t>Giáo </a:t>
            </a:r>
            <a:r>
              <a:rPr lang="vi-VN" sz="1600" b="1" i="1" dirty="0" smtClean="0">
                <a:latin typeface="+mj-lt"/>
              </a:rPr>
              <a:t>viên</a:t>
            </a:r>
            <a:r>
              <a:rPr lang="en-US" sz="1600" b="1" i="1" dirty="0" smtClean="0">
                <a:latin typeface="+mj-lt"/>
              </a:rPr>
              <a:t>: </a:t>
            </a:r>
            <a:r>
              <a:rPr lang="en-US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1600" b="1" i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" grpId="0"/>
      <p:bldP spid="345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160526" y="8077"/>
            <a:ext cx="7704000" cy="477600"/>
          </a:xfrm>
        </p:spPr>
        <p:txBody>
          <a:bodyPr/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Xuân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Quỳnh</a:t>
            </a:r>
            <a:b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(1942-1988)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Nhà thơ Xuân Quỳnh được Google vinh dan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89" b="100000" l="2000" r="982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0" y="822030"/>
            <a:ext cx="4172608" cy="184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4"/>
          <p:cNvSpPr txBox="1">
            <a:spLocks/>
          </p:cNvSpPr>
          <p:nvPr/>
        </p:nvSpPr>
        <p:spPr>
          <a:xfrm>
            <a:off x="4529959" y="586227"/>
            <a:ext cx="4193629" cy="280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2C46"/>
              </a:buClr>
              <a:buSzPts val="3000"/>
              <a:buFontTx/>
              <a:buChar char="-"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Quê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quán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Hà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Nội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2C46"/>
              </a:buClr>
              <a:buSzPts val="3000"/>
              <a:buFontTx/>
              <a:buChar char="-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Phong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cách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sáng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tác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: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tràn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đầy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 tình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yêu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thương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ngôn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ngữ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 trong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trẻo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 và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giản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dị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gần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gũi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với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trẻ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em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. 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422C4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Luckiest Gu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261" y="3005981"/>
            <a:ext cx="5436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ru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Bầu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trứng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,…..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84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/>
          </p:cNvSpPr>
          <p:nvPr/>
        </p:nvSpPr>
        <p:spPr>
          <a:xfrm>
            <a:off x="638581" y="0"/>
            <a:ext cx="252856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46"/>
              </a:buClr>
              <a:buSzPts val="3000"/>
              <a:buFont typeface="Luckiest Guy"/>
              <a:buNone/>
              <a:tabLst/>
              <a:defRPr/>
            </a:pPr>
            <a:r>
              <a:rPr lang="en-US" sz="2400" b="1" dirty="0">
                <a:solidFill>
                  <a:srgbClr val="422C4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. </a:t>
            </a:r>
            <a:r>
              <a:rPr lang="en-US" sz="2400" b="1" dirty="0" err="1">
                <a:solidFill>
                  <a:srgbClr val="422C4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400" b="1" dirty="0">
                <a:solidFill>
                  <a:srgbClr val="422C4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422C4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422C4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Luckiest Guy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315309" y="2501462"/>
            <a:ext cx="4193629" cy="280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2C46"/>
              </a:buClr>
              <a:buSzPts val="3000"/>
              <a:buFontTx/>
              <a:buChar char="-"/>
              <a:tabLst/>
              <a:defRPr/>
            </a:pP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422C4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Luckiest Guy"/>
            </a:endParaRPr>
          </a:p>
        </p:txBody>
      </p:sp>
      <p:pic>
        <p:nvPicPr>
          <p:cNvPr id="11" name="Picture 2" descr="Có thể là hình ảnh về 2 ngườ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3" b="100000" l="0" r="95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396"/>
          <a:stretch/>
        </p:blipFill>
        <p:spPr bwMode="auto">
          <a:xfrm>
            <a:off x="131749" y="846161"/>
            <a:ext cx="2280374" cy="232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2412123" y="1287517"/>
            <a:ext cx="5628654" cy="242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46"/>
              </a:buClr>
              <a:buSzPts val="3000"/>
              <a:buFontTx/>
              <a:buChar char="-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Thể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loại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: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Thơ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 năm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chữ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.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422C4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Luckiest Guy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46"/>
              </a:buClr>
              <a:buSzPts val="3000"/>
              <a:buFontTx/>
              <a:buChar char="-"/>
              <a:tabLst/>
              <a:defRPr/>
            </a:pPr>
            <a:r>
              <a:rPr lang="vi-VN" sz="2000" b="1" dirty="0" smtClean="0">
                <a:solidFill>
                  <a:srgbClr val="422C4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PTBĐ</a:t>
            </a:r>
            <a:r>
              <a:rPr lang="en-US" sz="2000" b="1" dirty="0" smtClean="0">
                <a:solidFill>
                  <a:srgbClr val="422C4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422C4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vi-VN" sz="2000" b="1" dirty="0" smtClean="0">
                <a:solidFill>
                  <a:srgbClr val="422C4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000" dirty="0">
                <a:solidFill>
                  <a:srgbClr val="422C4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 </a:t>
            </a:r>
            <a:r>
              <a:rPr lang="vi-VN" sz="2000" dirty="0" smtClean="0">
                <a:solidFill>
                  <a:srgbClr val="422C4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22C4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Luckiest Guy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46"/>
              </a:buClr>
              <a:buSzPts val="3000"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-</a:t>
            </a:r>
            <a:r>
              <a:rPr kumimoji="0" lang="vi-VN" sz="2000" b="1" i="0" u="none" strike="noStrike" kern="0" cap="none" spc="0" normalizeH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  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Bố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cục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46"/>
              </a:buClr>
              <a:buSzPts val="3000"/>
              <a:buFont typeface="Luckiest Guy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    +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P1: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Khổ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1: Thế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giới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trước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khi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trẻ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 con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 ra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đời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46"/>
              </a:buClr>
              <a:buSzPts val="3000"/>
              <a:buFont typeface="Luckiest Guy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    +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P2: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Còn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lại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: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 Thế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giới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sau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khi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trẻ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 con ra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đời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.</a:t>
            </a:r>
          </a:p>
          <a:p>
            <a:pPr lvl="0" algn="just"/>
            <a:r>
              <a:rPr lang="en-US" sz="2000" dirty="0">
                <a:solidFill>
                  <a:srgbClr val="422C4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smtClean="0">
                <a:solidFill>
                  <a:srgbClr val="422C4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* </a:t>
            </a:r>
            <a:r>
              <a:rPr lang="en-US" sz="2000" dirty="0" err="1" smtClean="0">
                <a:solidFill>
                  <a:srgbClr val="422C4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2000" dirty="0" smtClean="0">
                <a:solidFill>
                  <a:srgbClr val="422C4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*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3: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*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*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5: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*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6: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46"/>
              </a:buClr>
              <a:buSzPts val="3000"/>
              <a:buFont typeface="Luckiest Guy"/>
              <a:buNone/>
              <a:tabLst/>
              <a:defRPr/>
            </a:pP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422C4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Luckiest Guy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2123" y="355839"/>
            <a:ext cx="48281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-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Xuất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xứ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thơ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Lời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ru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trên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mặt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đất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(1978).</a:t>
            </a:r>
          </a:p>
        </p:txBody>
      </p:sp>
    </p:spTree>
    <p:extLst>
      <p:ext uri="{BB962C8B-B14F-4D97-AF65-F5344CB8AC3E}">
        <p14:creationId xmlns:p14="http://schemas.microsoft.com/office/powerpoint/2010/main" val="376794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  <p:bldP spid="12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6649" y="0"/>
            <a:ext cx="7704000" cy="477600"/>
          </a:xfrm>
        </p:spPr>
        <p:txBody>
          <a:bodyPr/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b="1" dirty="0" err="1"/>
              <a:t>Đặc</a:t>
            </a:r>
            <a:r>
              <a:rPr lang="en-US" b="1" dirty="0"/>
              <a:t> </a:t>
            </a:r>
            <a:r>
              <a:rPr lang="en-US" b="1" dirty="0" err="1"/>
              <a:t>trưng</a:t>
            </a:r>
            <a:r>
              <a:rPr lang="en-US" b="1" dirty="0"/>
              <a:t> </a:t>
            </a:r>
            <a:r>
              <a:rPr lang="en-US" b="1" dirty="0" err="1"/>
              <a:t>thơ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"</a:t>
            </a:r>
            <a:r>
              <a:rPr lang="en-US" b="1" dirty="0" err="1"/>
              <a:t>Chuyện</a:t>
            </a:r>
            <a:r>
              <a:rPr lang="en-US" b="1" dirty="0"/>
              <a:t> </a:t>
            </a:r>
            <a:r>
              <a:rPr lang="en-US" b="1" dirty="0" err="1"/>
              <a:t>cổ</a:t>
            </a:r>
            <a:r>
              <a:rPr lang="en-US" b="1" dirty="0"/>
              <a:t> </a:t>
            </a:r>
            <a:r>
              <a:rPr lang="en-US" b="1" dirty="0" err="1"/>
              <a:t>tích</a:t>
            </a:r>
            <a:r>
              <a:rPr lang="en-US" b="1" dirty="0"/>
              <a:t> </a:t>
            </a:r>
            <a:r>
              <a:rPr lang="en-US" b="1" dirty="0" err="1"/>
              <a:t>về</a:t>
            </a:r>
            <a:r>
              <a:rPr lang="en-US" b="1" dirty="0"/>
              <a:t> </a:t>
            </a:r>
            <a:r>
              <a:rPr lang="en-US" b="1" dirty="0" err="1"/>
              <a:t>loài</a:t>
            </a:r>
            <a:r>
              <a:rPr lang="en-US" b="1" dirty="0"/>
              <a:t> </a:t>
            </a:r>
            <a:r>
              <a:rPr lang="en-US" b="1" dirty="0" err="1"/>
              <a:t>người</a:t>
            </a:r>
            <a:r>
              <a:rPr lang="en-US" b="1" dirty="0"/>
              <a:t>"</a:t>
            </a:r>
            <a:r>
              <a:rPr lang="en-US" dirty="0"/>
              <a:t/>
            </a:r>
            <a:br>
              <a:rPr lang="en-US" dirty="0"/>
            </a:br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880397"/>
              </p:ext>
            </p:extLst>
          </p:nvPr>
        </p:nvGraphicFramePr>
        <p:xfrm>
          <a:off x="745753" y="1307831"/>
          <a:ext cx="7645791" cy="3505080"/>
        </p:xfrm>
        <a:graphic>
          <a:graphicData uri="http://schemas.openxmlformats.org/drawingml/2006/table">
            <a:tbl>
              <a:tblPr>
                <a:tableStyleId>{0F5AA3F4-8910-4D51-8D71-F2AE92A37C33}</a:tableStyleId>
              </a:tblPr>
              <a:tblGrid>
                <a:gridCol w="3822029">
                  <a:extLst>
                    <a:ext uri="{9D8B030D-6E8A-4147-A177-3AD203B41FA5}">
                      <a16:colId xmlns:a16="http://schemas.microsoft.com/office/drawing/2014/main" val="2078542776"/>
                    </a:ext>
                  </a:extLst>
                </a:gridCol>
                <a:gridCol w="3823762">
                  <a:extLst>
                    <a:ext uri="{9D8B030D-6E8A-4147-A177-3AD203B41FA5}">
                      <a16:colId xmlns:a16="http://schemas.microsoft.com/office/drawing/2014/main" val="3287376891"/>
                    </a:ext>
                  </a:extLst>
                </a:gridCol>
              </a:tblGrid>
              <a:tr h="5841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7785785"/>
                  </a:ext>
                </a:extLst>
              </a:tr>
              <a:tr h="5841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3586738"/>
                  </a:ext>
                </a:extLst>
              </a:tr>
              <a:tr h="5841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7892682"/>
                  </a:ext>
                </a:extLst>
              </a:tr>
              <a:tr h="5841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1718246"/>
                  </a:ext>
                </a:extLst>
              </a:tr>
              <a:tr h="5841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630555" algn="ctr"/>
                        </a:tabLs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0105930"/>
                  </a:ext>
                </a:extLst>
              </a:tr>
              <a:tr h="5841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9418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7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6649" y="0"/>
            <a:ext cx="7704000" cy="477600"/>
          </a:xfrm>
        </p:spPr>
        <p:txBody>
          <a:bodyPr/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b="1" dirty="0" err="1"/>
              <a:t>Đặc</a:t>
            </a:r>
            <a:r>
              <a:rPr lang="en-US" b="1" dirty="0"/>
              <a:t> </a:t>
            </a:r>
            <a:r>
              <a:rPr lang="en-US" b="1" dirty="0" err="1"/>
              <a:t>trưng</a:t>
            </a:r>
            <a:r>
              <a:rPr lang="en-US" b="1" dirty="0"/>
              <a:t> </a:t>
            </a:r>
            <a:r>
              <a:rPr lang="en-US" b="1" dirty="0" err="1"/>
              <a:t>thơ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"</a:t>
            </a:r>
            <a:r>
              <a:rPr lang="en-US" b="1" dirty="0" err="1"/>
              <a:t>Chuyện</a:t>
            </a:r>
            <a:r>
              <a:rPr lang="en-US" b="1" dirty="0"/>
              <a:t> </a:t>
            </a:r>
            <a:r>
              <a:rPr lang="en-US" b="1" dirty="0" err="1"/>
              <a:t>cổ</a:t>
            </a:r>
            <a:r>
              <a:rPr lang="en-US" b="1" dirty="0"/>
              <a:t> </a:t>
            </a:r>
            <a:r>
              <a:rPr lang="en-US" b="1" dirty="0" err="1"/>
              <a:t>tích</a:t>
            </a:r>
            <a:r>
              <a:rPr lang="en-US" b="1" dirty="0"/>
              <a:t> </a:t>
            </a:r>
            <a:r>
              <a:rPr lang="en-US" b="1" dirty="0" err="1"/>
              <a:t>về</a:t>
            </a:r>
            <a:r>
              <a:rPr lang="en-US" b="1" dirty="0"/>
              <a:t> </a:t>
            </a:r>
            <a:r>
              <a:rPr lang="en-US" b="1" dirty="0" err="1"/>
              <a:t>loài</a:t>
            </a:r>
            <a:r>
              <a:rPr lang="en-US" b="1" dirty="0"/>
              <a:t> </a:t>
            </a:r>
            <a:r>
              <a:rPr lang="en-US" b="1" dirty="0" err="1"/>
              <a:t>người</a:t>
            </a:r>
            <a:r>
              <a:rPr lang="en-US" b="1" dirty="0"/>
              <a:t>"</a:t>
            </a:r>
            <a:r>
              <a:rPr lang="en-US" dirty="0"/>
              <a:t/>
            </a:r>
            <a:br>
              <a:rPr lang="en-US" dirty="0"/>
            </a:br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45753" y="1307831"/>
          <a:ext cx="7645791" cy="3505080"/>
        </p:xfrm>
        <a:graphic>
          <a:graphicData uri="http://schemas.openxmlformats.org/drawingml/2006/table">
            <a:tbl>
              <a:tblPr>
                <a:tableStyleId>{0F5AA3F4-8910-4D51-8D71-F2AE92A37C33}</a:tableStyleId>
              </a:tblPr>
              <a:tblGrid>
                <a:gridCol w="3822029">
                  <a:extLst>
                    <a:ext uri="{9D8B030D-6E8A-4147-A177-3AD203B41FA5}">
                      <a16:colId xmlns:a16="http://schemas.microsoft.com/office/drawing/2014/main" val="2078542776"/>
                    </a:ext>
                  </a:extLst>
                </a:gridCol>
                <a:gridCol w="3823762">
                  <a:extLst>
                    <a:ext uri="{9D8B030D-6E8A-4147-A177-3AD203B41FA5}">
                      <a16:colId xmlns:a16="http://schemas.microsoft.com/office/drawing/2014/main" val="3287376891"/>
                    </a:ext>
                  </a:extLst>
                </a:gridCol>
              </a:tblGrid>
              <a:tr h="5841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7785785"/>
                  </a:ext>
                </a:extLst>
              </a:tr>
              <a:tr h="5841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3586738"/>
                  </a:ext>
                </a:extLst>
              </a:tr>
              <a:tr h="5841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ngũ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7892682"/>
                  </a:ext>
                </a:extLst>
              </a:tr>
              <a:tr h="5841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1718246"/>
                  </a:ext>
                </a:extLst>
              </a:tr>
              <a:tr h="5841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630555" algn="ctr"/>
                        </a:tabLs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2/3; 3/2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0105930"/>
                  </a:ext>
                </a:extLst>
              </a:tr>
              <a:tr h="5841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nhàng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9418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68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0076" y="337582"/>
            <a:ext cx="7704000" cy="4776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Thế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khi trẻ con ra đời </a:t>
            </a: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3420621" y="1090521"/>
            <a:ext cx="4735407" cy="85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46"/>
              </a:buClr>
              <a:buSzPts val="3000"/>
              <a:buFont typeface="Luckiest Guy"/>
              <a:buNone/>
              <a:tabLst/>
              <a:defRPr/>
            </a:pPr>
            <a:r>
              <a:rPr kumimoji="0" lang="vi-VN" sz="2200" b="0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Khi trẻ con ra đời, thế giới được nhà thơ tái hiện lại như thế nào?</a:t>
            </a:r>
          </a:p>
        </p:txBody>
      </p:sp>
      <p:grpSp>
        <p:nvGrpSpPr>
          <p:cNvPr id="13" name="Google Shape;4816;p68"/>
          <p:cNvGrpSpPr/>
          <p:nvPr/>
        </p:nvGrpSpPr>
        <p:grpSpPr>
          <a:xfrm>
            <a:off x="458929" y="819647"/>
            <a:ext cx="3035264" cy="1398328"/>
            <a:chOff x="3044475" y="2059725"/>
            <a:chExt cx="3035264" cy="1398328"/>
          </a:xfrm>
        </p:grpSpPr>
        <p:sp>
          <p:nvSpPr>
            <p:cNvPr id="14" name="Google Shape;4817;p68"/>
            <p:cNvSpPr/>
            <p:nvPr/>
          </p:nvSpPr>
          <p:spPr>
            <a:xfrm>
              <a:off x="4292850" y="2227753"/>
              <a:ext cx="387079" cy="866986"/>
            </a:xfrm>
            <a:custGeom>
              <a:avLst/>
              <a:gdLst/>
              <a:ahLst/>
              <a:cxnLst/>
              <a:rect l="l" t="t" r="r" b="b"/>
              <a:pathLst>
                <a:path w="11046" h="24741" extrusionOk="0">
                  <a:moveTo>
                    <a:pt x="1" y="0"/>
                  </a:moveTo>
                  <a:lnTo>
                    <a:pt x="4130" y="23883"/>
                  </a:lnTo>
                  <a:lnTo>
                    <a:pt x="11045" y="24741"/>
                  </a:lnTo>
                  <a:lnTo>
                    <a:pt x="11045" y="24741"/>
                  </a:lnTo>
                  <a:lnTo>
                    <a:pt x="8552" y="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4818;p68"/>
            <p:cNvSpPr/>
            <p:nvPr/>
          </p:nvSpPr>
          <p:spPr>
            <a:xfrm>
              <a:off x="4291187" y="2227753"/>
              <a:ext cx="387079" cy="866986"/>
            </a:xfrm>
            <a:custGeom>
              <a:avLst/>
              <a:gdLst/>
              <a:ahLst/>
              <a:cxnLst/>
              <a:rect l="l" t="t" r="r" b="b"/>
              <a:pathLst>
                <a:path w="11046" h="24741" extrusionOk="0">
                  <a:moveTo>
                    <a:pt x="1" y="0"/>
                  </a:moveTo>
                  <a:lnTo>
                    <a:pt x="4130" y="23883"/>
                  </a:lnTo>
                  <a:lnTo>
                    <a:pt x="11045" y="24741"/>
                  </a:lnTo>
                  <a:lnTo>
                    <a:pt x="11045" y="24741"/>
                  </a:lnTo>
                  <a:lnTo>
                    <a:pt x="8552" y="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C46">
                <a:alpha val="3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819;p68"/>
            <p:cNvSpPr/>
            <p:nvPr/>
          </p:nvSpPr>
          <p:spPr>
            <a:xfrm>
              <a:off x="4759723" y="2206832"/>
              <a:ext cx="878095" cy="718757"/>
            </a:xfrm>
            <a:custGeom>
              <a:avLst/>
              <a:gdLst/>
              <a:ahLst/>
              <a:cxnLst/>
              <a:rect l="l" t="t" r="r" b="b"/>
              <a:pathLst>
                <a:path w="25058" h="20511" extrusionOk="0">
                  <a:moveTo>
                    <a:pt x="14232" y="0"/>
                  </a:moveTo>
                  <a:cubicBezTo>
                    <a:pt x="12582" y="0"/>
                    <a:pt x="11066" y="1186"/>
                    <a:pt x="10508" y="2777"/>
                  </a:cubicBezTo>
                  <a:lnTo>
                    <a:pt x="2629" y="9703"/>
                  </a:lnTo>
                  <a:cubicBezTo>
                    <a:pt x="3124" y="12687"/>
                    <a:pt x="1" y="14379"/>
                    <a:pt x="1564" y="17713"/>
                  </a:cubicBezTo>
                  <a:cubicBezTo>
                    <a:pt x="2548" y="19811"/>
                    <a:pt x="3926" y="20511"/>
                    <a:pt x="5719" y="20511"/>
                  </a:cubicBezTo>
                  <a:cubicBezTo>
                    <a:pt x="7658" y="20511"/>
                    <a:pt x="10084" y="19692"/>
                    <a:pt x="13024" y="18937"/>
                  </a:cubicBezTo>
                  <a:cubicBezTo>
                    <a:pt x="16549" y="18030"/>
                    <a:pt x="22258" y="17034"/>
                    <a:pt x="23594" y="14142"/>
                  </a:cubicBezTo>
                  <a:cubicBezTo>
                    <a:pt x="25058" y="10969"/>
                    <a:pt x="22650" y="10075"/>
                    <a:pt x="20833" y="7308"/>
                  </a:cubicBezTo>
                  <a:cubicBezTo>
                    <a:pt x="19405" y="5056"/>
                    <a:pt x="17984" y="1000"/>
                    <a:pt x="15253" y="155"/>
                  </a:cubicBezTo>
                  <a:cubicBezTo>
                    <a:pt x="14912" y="50"/>
                    <a:pt x="14569" y="0"/>
                    <a:pt x="14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820;p68"/>
            <p:cNvSpPr/>
            <p:nvPr/>
          </p:nvSpPr>
          <p:spPr>
            <a:xfrm>
              <a:off x="3046137" y="3109941"/>
              <a:ext cx="1700577" cy="348112"/>
            </a:xfrm>
            <a:custGeom>
              <a:avLst/>
              <a:gdLst/>
              <a:ahLst/>
              <a:cxnLst/>
              <a:rect l="l" t="t" r="r" b="b"/>
              <a:pathLst>
                <a:path w="48529" h="9934" extrusionOk="0">
                  <a:moveTo>
                    <a:pt x="24263" y="1"/>
                  </a:moveTo>
                  <a:cubicBezTo>
                    <a:pt x="10861" y="1"/>
                    <a:pt x="1" y="2220"/>
                    <a:pt x="1" y="4967"/>
                  </a:cubicBezTo>
                  <a:cubicBezTo>
                    <a:pt x="1" y="7711"/>
                    <a:pt x="10861" y="9934"/>
                    <a:pt x="24263" y="9934"/>
                  </a:cubicBezTo>
                  <a:cubicBezTo>
                    <a:pt x="37665" y="9934"/>
                    <a:pt x="48528" y="7711"/>
                    <a:pt x="48528" y="4967"/>
                  </a:cubicBezTo>
                  <a:cubicBezTo>
                    <a:pt x="48528" y="2220"/>
                    <a:pt x="37665" y="1"/>
                    <a:pt x="24263" y="1"/>
                  </a:cubicBezTo>
                  <a:close/>
                </a:path>
              </a:pathLst>
            </a:custGeom>
            <a:solidFill>
              <a:srgbClr val="422C46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821;p68"/>
            <p:cNvSpPr/>
            <p:nvPr/>
          </p:nvSpPr>
          <p:spPr>
            <a:xfrm>
              <a:off x="4850343" y="3111343"/>
              <a:ext cx="1229396" cy="251745"/>
            </a:xfrm>
            <a:custGeom>
              <a:avLst/>
              <a:gdLst/>
              <a:ahLst/>
              <a:cxnLst/>
              <a:rect l="l" t="t" r="r" b="b"/>
              <a:pathLst>
                <a:path w="35083" h="7184" extrusionOk="0">
                  <a:moveTo>
                    <a:pt x="17542" y="0"/>
                  </a:moveTo>
                  <a:cubicBezTo>
                    <a:pt x="7853" y="0"/>
                    <a:pt x="0" y="1610"/>
                    <a:pt x="0" y="3592"/>
                  </a:cubicBezTo>
                  <a:cubicBezTo>
                    <a:pt x="0" y="5574"/>
                    <a:pt x="7853" y="7183"/>
                    <a:pt x="17542" y="7183"/>
                  </a:cubicBezTo>
                  <a:cubicBezTo>
                    <a:pt x="27227" y="7183"/>
                    <a:pt x="35083" y="5574"/>
                    <a:pt x="35083" y="3592"/>
                  </a:cubicBezTo>
                  <a:cubicBezTo>
                    <a:pt x="35083" y="1610"/>
                    <a:pt x="27227" y="0"/>
                    <a:pt x="17542" y="0"/>
                  </a:cubicBezTo>
                  <a:close/>
                </a:path>
              </a:pathLst>
            </a:custGeom>
            <a:solidFill>
              <a:srgbClr val="422C46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822;p68"/>
            <p:cNvSpPr/>
            <p:nvPr/>
          </p:nvSpPr>
          <p:spPr>
            <a:xfrm>
              <a:off x="4963215" y="2729522"/>
              <a:ext cx="377057" cy="499496"/>
            </a:xfrm>
            <a:custGeom>
              <a:avLst/>
              <a:gdLst/>
              <a:ahLst/>
              <a:cxnLst/>
              <a:rect l="l" t="t" r="r" b="b"/>
              <a:pathLst>
                <a:path w="10760" h="14254" extrusionOk="0">
                  <a:moveTo>
                    <a:pt x="8569" y="0"/>
                  </a:moveTo>
                  <a:cubicBezTo>
                    <a:pt x="8012" y="0"/>
                    <a:pt x="7405" y="310"/>
                    <a:pt x="6864" y="1049"/>
                  </a:cubicBezTo>
                  <a:cubicBezTo>
                    <a:pt x="5281" y="3209"/>
                    <a:pt x="3088" y="11685"/>
                    <a:pt x="2940" y="11701"/>
                  </a:cubicBezTo>
                  <a:cubicBezTo>
                    <a:pt x="2791" y="11718"/>
                    <a:pt x="714" y="11787"/>
                    <a:pt x="862" y="12011"/>
                  </a:cubicBezTo>
                  <a:cubicBezTo>
                    <a:pt x="970" y="12173"/>
                    <a:pt x="1336" y="12196"/>
                    <a:pt x="1530" y="12196"/>
                  </a:cubicBezTo>
                  <a:cubicBezTo>
                    <a:pt x="1604" y="12196"/>
                    <a:pt x="1654" y="12193"/>
                    <a:pt x="1654" y="12193"/>
                  </a:cubicBezTo>
                  <a:lnTo>
                    <a:pt x="1654" y="12193"/>
                  </a:lnTo>
                  <a:cubicBezTo>
                    <a:pt x="1653" y="12193"/>
                    <a:pt x="278" y="12298"/>
                    <a:pt x="292" y="12565"/>
                  </a:cubicBezTo>
                  <a:cubicBezTo>
                    <a:pt x="300" y="12741"/>
                    <a:pt x="823" y="12773"/>
                    <a:pt x="1195" y="12773"/>
                  </a:cubicBezTo>
                  <a:cubicBezTo>
                    <a:pt x="1312" y="12773"/>
                    <a:pt x="1415" y="12770"/>
                    <a:pt x="1481" y="12767"/>
                  </a:cubicBezTo>
                  <a:lnTo>
                    <a:pt x="1481" y="12767"/>
                  </a:lnTo>
                  <a:cubicBezTo>
                    <a:pt x="1163" y="12784"/>
                    <a:pt x="8" y="12863"/>
                    <a:pt x="5" y="13119"/>
                  </a:cubicBezTo>
                  <a:cubicBezTo>
                    <a:pt x="1" y="13235"/>
                    <a:pt x="275" y="13270"/>
                    <a:pt x="601" y="13270"/>
                  </a:cubicBezTo>
                  <a:cubicBezTo>
                    <a:pt x="767" y="13270"/>
                    <a:pt x="947" y="13261"/>
                    <a:pt x="1110" y="13249"/>
                  </a:cubicBezTo>
                  <a:lnTo>
                    <a:pt x="1110" y="13249"/>
                  </a:lnTo>
                  <a:cubicBezTo>
                    <a:pt x="687" y="13302"/>
                    <a:pt x="168" y="13401"/>
                    <a:pt x="156" y="13571"/>
                  </a:cubicBezTo>
                  <a:cubicBezTo>
                    <a:pt x="152" y="13643"/>
                    <a:pt x="284" y="13671"/>
                    <a:pt x="488" y="13671"/>
                  </a:cubicBezTo>
                  <a:cubicBezTo>
                    <a:pt x="1120" y="13671"/>
                    <a:pt x="2438" y="13406"/>
                    <a:pt x="2439" y="13406"/>
                  </a:cubicBezTo>
                  <a:lnTo>
                    <a:pt x="2439" y="13406"/>
                  </a:lnTo>
                  <a:cubicBezTo>
                    <a:pt x="2438" y="13406"/>
                    <a:pt x="1706" y="13861"/>
                    <a:pt x="1812" y="14148"/>
                  </a:cubicBezTo>
                  <a:cubicBezTo>
                    <a:pt x="1839" y="14223"/>
                    <a:pt x="1896" y="14254"/>
                    <a:pt x="1973" y="14254"/>
                  </a:cubicBezTo>
                  <a:cubicBezTo>
                    <a:pt x="2300" y="14254"/>
                    <a:pt x="2998" y="13696"/>
                    <a:pt x="3385" y="13667"/>
                  </a:cubicBezTo>
                  <a:cubicBezTo>
                    <a:pt x="3866" y="13630"/>
                    <a:pt x="4605" y="13630"/>
                    <a:pt x="4740" y="13396"/>
                  </a:cubicBezTo>
                  <a:cubicBezTo>
                    <a:pt x="4876" y="13159"/>
                    <a:pt x="5192" y="12377"/>
                    <a:pt x="5192" y="12377"/>
                  </a:cubicBezTo>
                  <a:cubicBezTo>
                    <a:pt x="5192" y="12377"/>
                    <a:pt x="9552" y="5663"/>
                    <a:pt x="10264" y="3180"/>
                  </a:cubicBezTo>
                  <a:cubicBezTo>
                    <a:pt x="10760" y="1482"/>
                    <a:pt x="9786" y="0"/>
                    <a:pt x="8569" y="0"/>
                  </a:cubicBezTo>
                  <a:close/>
                </a:path>
              </a:pathLst>
            </a:custGeom>
            <a:solidFill>
              <a:srgbClr val="FF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823;p68"/>
            <p:cNvSpPr/>
            <p:nvPr/>
          </p:nvSpPr>
          <p:spPr>
            <a:xfrm>
              <a:off x="5117298" y="2727840"/>
              <a:ext cx="220628" cy="267655"/>
            </a:xfrm>
            <a:custGeom>
              <a:avLst/>
              <a:gdLst/>
              <a:ahLst/>
              <a:cxnLst/>
              <a:rect l="l" t="t" r="r" b="b"/>
              <a:pathLst>
                <a:path w="6296" h="7638" extrusionOk="0">
                  <a:moveTo>
                    <a:pt x="4266" y="0"/>
                  </a:moveTo>
                  <a:cubicBezTo>
                    <a:pt x="3641" y="0"/>
                    <a:pt x="2917" y="377"/>
                    <a:pt x="2187" y="1302"/>
                  </a:cubicBezTo>
                  <a:cubicBezTo>
                    <a:pt x="871" y="2960"/>
                    <a:pt x="0" y="5595"/>
                    <a:pt x="53" y="5721"/>
                  </a:cubicBezTo>
                  <a:cubicBezTo>
                    <a:pt x="158" y="5959"/>
                    <a:pt x="1745" y="7638"/>
                    <a:pt x="3460" y="7638"/>
                  </a:cubicBezTo>
                  <a:cubicBezTo>
                    <a:pt x="3641" y="7638"/>
                    <a:pt x="3824" y="7619"/>
                    <a:pt x="4007" y="7577"/>
                  </a:cubicBezTo>
                  <a:cubicBezTo>
                    <a:pt x="4175" y="7535"/>
                    <a:pt x="4588" y="6964"/>
                    <a:pt x="5007" y="6163"/>
                  </a:cubicBezTo>
                  <a:cubicBezTo>
                    <a:pt x="5643" y="4942"/>
                    <a:pt x="6296" y="3198"/>
                    <a:pt x="6115" y="2037"/>
                  </a:cubicBezTo>
                  <a:cubicBezTo>
                    <a:pt x="5989" y="1199"/>
                    <a:pt x="5577" y="517"/>
                    <a:pt x="5007" y="194"/>
                  </a:cubicBezTo>
                  <a:cubicBezTo>
                    <a:pt x="4782" y="69"/>
                    <a:pt x="4533" y="0"/>
                    <a:pt x="4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824;p68"/>
            <p:cNvSpPr/>
            <p:nvPr/>
          </p:nvSpPr>
          <p:spPr>
            <a:xfrm>
              <a:off x="5092453" y="2908483"/>
              <a:ext cx="193820" cy="102149"/>
            </a:xfrm>
            <a:custGeom>
              <a:avLst/>
              <a:gdLst/>
              <a:ahLst/>
              <a:cxnLst/>
              <a:rect l="l" t="t" r="r" b="b"/>
              <a:pathLst>
                <a:path w="5531" h="2915" extrusionOk="0">
                  <a:moveTo>
                    <a:pt x="769" y="0"/>
                  </a:moveTo>
                  <a:cubicBezTo>
                    <a:pt x="364" y="0"/>
                    <a:pt x="0" y="519"/>
                    <a:pt x="363" y="902"/>
                  </a:cubicBezTo>
                  <a:cubicBezTo>
                    <a:pt x="1501" y="2099"/>
                    <a:pt x="3100" y="2455"/>
                    <a:pt x="4634" y="2891"/>
                  </a:cubicBezTo>
                  <a:cubicBezTo>
                    <a:pt x="4690" y="2907"/>
                    <a:pt x="4743" y="2914"/>
                    <a:pt x="4794" y="2914"/>
                  </a:cubicBezTo>
                  <a:cubicBezTo>
                    <a:pt x="5336" y="2914"/>
                    <a:pt x="5531" y="2043"/>
                    <a:pt x="4927" y="1868"/>
                  </a:cubicBezTo>
                  <a:cubicBezTo>
                    <a:pt x="3592" y="1489"/>
                    <a:pt x="2131" y="1215"/>
                    <a:pt x="1135" y="167"/>
                  </a:cubicBezTo>
                  <a:cubicBezTo>
                    <a:pt x="1022" y="50"/>
                    <a:pt x="894" y="0"/>
                    <a:pt x="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" name="Google Shape;4825;p68"/>
            <p:cNvGrpSpPr/>
            <p:nvPr/>
          </p:nvGrpSpPr>
          <p:grpSpPr>
            <a:xfrm>
              <a:off x="5708811" y="3107122"/>
              <a:ext cx="148325" cy="135162"/>
              <a:chOff x="5760548" y="2897672"/>
              <a:chExt cx="148325" cy="135162"/>
            </a:xfrm>
          </p:grpSpPr>
          <p:sp>
            <p:nvSpPr>
              <p:cNvPr id="108" name="Google Shape;4826;p68"/>
              <p:cNvSpPr/>
              <p:nvPr/>
            </p:nvSpPr>
            <p:spPr>
              <a:xfrm>
                <a:off x="5760548" y="2906832"/>
                <a:ext cx="148325" cy="125894"/>
              </a:xfrm>
              <a:custGeom>
                <a:avLst/>
                <a:gdLst/>
                <a:ahLst/>
                <a:cxnLst/>
                <a:rect l="l" t="t" r="r" b="b"/>
                <a:pathLst>
                  <a:path w="4113" h="3491" extrusionOk="0">
                    <a:moveTo>
                      <a:pt x="839" y="0"/>
                    </a:moveTo>
                    <a:cubicBezTo>
                      <a:pt x="407" y="0"/>
                      <a:pt x="0" y="427"/>
                      <a:pt x="0" y="427"/>
                    </a:cubicBezTo>
                    <a:cubicBezTo>
                      <a:pt x="0" y="427"/>
                      <a:pt x="825" y="1897"/>
                      <a:pt x="693" y="2755"/>
                    </a:cubicBezTo>
                    <a:cubicBezTo>
                      <a:pt x="693" y="2755"/>
                      <a:pt x="2821" y="3491"/>
                      <a:pt x="3542" y="3491"/>
                    </a:cubicBezTo>
                    <a:cubicBezTo>
                      <a:pt x="3628" y="3491"/>
                      <a:pt x="3693" y="3480"/>
                      <a:pt x="3733" y="3457"/>
                    </a:cubicBezTo>
                    <a:cubicBezTo>
                      <a:pt x="4113" y="3243"/>
                      <a:pt x="1310" y="24"/>
                      <a:pt x="868" y="1"/>
                    </a:cubicBezTo>
                    <a:cubicBezTo>
                      <a:pt x="858" y="1"/>
                      <a:pt x="848" y="0"/>
                      <a:pt x="8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4827;p68"/>
              <p:cNvSpPr/>
              <p:nvPr/>
            </p:nvSpPr>
            <p:spPr>
              <a:xfrm>
                <a:off x="5783412" y="2897672"/>
                <a:ext cx="117347" cy="135162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3748" extrusionOk="0">
                    <a:moveTo>
                      <a:pt x="243" y="1"/>
                    </a:moveTo>
                    <a:cubicBezTo>
                      <a:pt x="104" y="1"/>
                      <a:pt x="1" y="182"/>
                      <a:pt x="141" y="278"/>
                    </a:cubicBezTo>
                    <a:cubicBezTo>
                      <a:pt x="768" y="707"/>
                      <a:pt x="2344" y="2240"/>
                      <a:pt x="3083" y="3698"/>
                    </a:cubicBezTo>
                    <a:cubicBezTo>
                      <a:pt x="3100" y="3732"/>
                      <a:pt x="3131" y="3747"/>
                      <a:pt x="3161" y="3747"/>
                    </a:cubicBezTo>
                    <a:cubicBezTo>
                      <a:pt x="3208" y="3747"/>
                      <a:pt x="3254" y="3712"/>
                      <a:pt x="3248" y="3652"/>
                    </a:cubicBezTo>
                    <a:cubicBezTo>
                      <a:pt x="3040" y="2234"/>
                      <a:pt x="1084" y="460"/>
                      <a:pt x="329" y="24"/>
                    </a:cubicBezTo>
                    <a:cubicBezTo>
                      <a:pt x="300" y="8"/>
                      <a:pt x="271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4828;p68"/>
              <p:cNvSpPr/>
              <p:nvPr/>
            </p:nvSpPr>
            <p:spPr>
              <a:xfrm>
                <a:off x="5806925" y="2991217"/>
                <a:ext cx="25929" cy="3393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941" extrusionOk="0">
                    <a:moveTo>
                      <a:pt x="258" y="1"/>
                    </a:moveTo>
                    <a:cubicBezTo>
                      <a:pt x="246" y="1"/>
                      <a:pt x="234" y="5"/>
                      <a:pt x="225" y="16"/>
                    </a:cubicBezTo>
                    <a:cubicBezTo>
                      <a:pt x="0" y="283"/>
                      <a:pt x="330" y="893"/>
                      <a:pt x="657" y="939"/>
                    </a:cubicBezTo>
                    <a:cubicBezTo>
                      <a:pt x="660" y="940"/>
                      <a:pt x="664" y="941"/>
                      <a:pt x="667" y="941"/>
                    </a:cubicBezTo>
                    <a:cubicBezTo>
                      <a:pt x="698" y="941"/>
                      <a:pt x="718" y="903"/>
                      <a:pt x="706" y="873"/>
                    </a:cubicBezTo>
                    <a:cubicBezTo>
                      <a:pt x="657" y="725"/>
                      <a:pt x="545" y="596"/>
                      <a:pt x="475" y="458"/>
                    </a:cubicBezTo>
                    <a:cubicBezTo>
                      <a:pt x="409" y="322"/>
                      <a:pt x="380" y="174"/>
                      <a:pt x="314" y="42"/>
                    </a:cubicBezTo>
                    <a:cubicBezTo>
                      <a:pt x="307" y="20"/>
                      <a:pt x="282" y="1"/>
                      <a:pt x="2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4829;p68"/>
              <p:cNvSpPr/>
              <p:nvPr/>
            </p:nvSpPr>
            <p:spPr>
              <a:xfrm>
                <a:off x="5794808" y="2987503"/>
                <a:ext cx="26037" cy="3393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941" extrusionOk="0">
                    <a:moveTo>
                      <a:pt x="260" y="0"/>
                    </a:moveTo>
                    <a:cubicBezTo>
                      <a:pt x="248" y="0"/>
                      <a:pt x="237" y="5"/>
                      <a:pt x="228" y="16"/>
                    </a:cubicBezTo>
                    <a:cubicBezTo>
                      <a:pt x="0" y="284"/>
                      <a:pt x="333" y="894"/>
                      <a:pt x="660" y="940"/>
                    </a:cubicBezTo>
                    <a:cubicBezTo>
                      <a:pt x="662" y="940"/>
                      <a:pt x="665" y="941"/>
                      <a:pt x="668" y="941"/>
                    </a:cubicBezTo>
                    <a:cubicBezTo>
                      <a:pt x="700" y="941"/>
                      <a:pt x="721" y="904"/>
                      <a:pt x="709" y="874"/>
                    </a:cubicBezTo>
                    <a:cubicBezTo>
                      <a:pt x="660" y="726"/>
                      <a:pt x="548" y="597"/>
                      <a:pt x="478" y="458"/>
                    </a:cubicBezTo>
                    <a:cubicBezTo>
                      <a:pt x="412" y="320"/>
                      <a:pt x="383" y="171"/>
                      <a:pt x="317" y="40"/>
                    </a:cubicBezTo>
                    <a:cubicBezTo>
                      <a:pt x="308" y="18"/>
                      <a:pt x="284" y="0"/>
                      <a:pt x="2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" name="Google Shape;4830;p68"/>
            <p:cNvSpPr/>
            <p:nvPr/>
          </p:nvSpPr>
          <p:spPr>
            <a:xfrm>
              <a:off x="5691674" y="3219412"/>
              <a:ext cx="25929" cy="33935"/>
            </a:xfrm>
            <a:custGeom>
              <a:avLst/>
              <a:gdLst/>
              <a:ahLst/>
              <a:cxnLst/>
              <a:rect l="l" t="t" r="r" b="b"/>
              <a:pathLst>
                <a:path w="719" h="941" extrusionOk="0">
                  <a:moveTo>
                    <a:pt x="259" y="0"/>
                  </a:moveTo>
                  <a:cubicBezTo>
                    <a:pt x="247" y="0"/>
                    <a:pt x="234" y="5"/>
                    <a:pt x="224" y="16"/>
                  </a:cubicBezTo>
                  <a:cubicBezTo>
                    <a:pt x="0" y="280"/>
                    <a:pt x="333" y="890"/>
                    <a:pt x="660" y="940"/>
                  </a:cubicBezTo>
                  <a:cubicBezTo>
                    <a:pt x="662" y="940"/>
                    <a:pt x="665" y="940"/>
                    <a:pt x="667" y="940"/>
                  </a:cubicBezTo>
                  <a:cubicBezTo>
                    <a:pt x="699" y="940"/>
                    <a:pt x="718" y="904"/>
                    <a:pt x="709" y="874"/>
                  </a:cubicBezTo>
                  <a:cubicBezTo>
                    <a:pt x="656" y="725"/>
                    <a:pt x="547" y="597"/>
                    <a:pt x="478" y="455"/>
                  </a:cubicBezTo>
                  <a:cubicBezTo>
                    <a:pt x="412" y="320"/>
                    <a:pt x="383" y="171"/>
                    <a:pt x="317" y="39"/>
                  </a:cubicBezTo>
                  <a:cubicBezTo>
                    <a:pt x="308" y="18"/>
                    <a:pt x="284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831;p68"/>
            <p:cNvSpPr/>
            <p:nvPr/>
          </p:nvSpPr>
          <p:spPr>
            <a:xfrm>
              <a:off x="5270890" y="2919732"/>
              <a:ext cx="466906" cy="325825"/>
            </a:xfrm>
            <a:custGeom>
              <a:avLst/>
              <a:gdLst/>
              <a:ahLst/>
              <a:cxnLst/>
              <a:rect l="l" t="t" r="r" b="b"/>
              <a:pathLst>
                <a:path w="13324" h="9298" extrusionOk="0">
                  <a:moveTo>
                    <a:pt x="9653" y="1"/>
                  </a:moveTo>
                  <a:lnTo>
                    <a:pt x="5729" y="763"/>
                  </a:lnTo>
                  <a:lnTo>
                    <a:pt x="2800" y="1330"/>
                  </a:lnTo>
                  <a:cubicBezTo>
                    <a:pt x="2800" y="1330"/>
                    <a:pt x="2922" y="2105"/>
                    <a:pt x="2751" y="2609"/>
                  </a:cubicBezTo>
                  <a:cubicBezTo>
                    <a:pt x="2576" y="3107"/>
                    <a:pt x="548" y="5610"/>
                    <a:pt x="271" y="6211"/>
                  </a:cubicBezTo>
                  <a:cubicBezTo>
                    <a:pt x="0" y="6814"/>
                    <a:pt x="472" y="8463"/>
                    <a:pt x="2299" y="9113"/>
                  </a:cubicBezTo>
                  <a:cubicBezTo>
                    <a:pt x="2666" y="9245"/>
                    <a:pt x="3350" y="9297"/>
                    <a:pt x="4209" y="9297"/>
                  </a:cubicBezTo>
                  <a:cubicBezTo>
                    <a:pt x="6096" y="9297"/>
                    <a:pt x="8830" y="9043"/>
                    <a:pt x="10919" y="8819"/>
                  </a:cubicBezTo>
                  <a:cubicBezTo>
                    <a:pt x="11905" y="8717"/>
                    <a:pt x="12743" y="8618"/>
                    <a:pt x="13287" y="8555"/>
                  </a:cubicBezTo>
                  <a:cubicBezTo>
                    <a:pt x="13323" y="8117"/>
                    <a:pt x="13165" y="6969"/>
                    <a:pt x="12710" y="6174"/>
                  </a:cubicBezTo>
                  <a:cubicBezTo>
                    <a:pt x="11660" y="5670"/>
                    <a:pt x="10675" y="5580"/>
                    <a:pt x="10098" y="5580"/>
                  </a:cubicBezTo>
                  <a:cubicBezTo>
                    <a:pt x="9800" y="5580"/>
                    <a:pt x="9611" y="5604"/>
                    <a:pt x="9577" y="5607"/>
                  </a:cubicBezTo>
                  <a:cubicBezTo>
                    <a:pt x="9676" y="5558"/>
                    <a:pt x="11632" y="4581"/>
                    <a:pt x="10791" y="2174"/>
                  </a:cubicBezTo>
                  <a:cubicBezTo>
                    <a:pt x="10402" y="1046"/>
                    <a:pt x="9653" y="1"/>
                    <a:pt x="9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832;p68"/>
            <p:cNvSpPr/>
            <p:nvPr/>
          </p:nvSpPr>
          <p:spPr>
            <a:xfrm>
              <a:off x="5270890" y="2946539"/>
              <a:ext cx="382664" cy="299123"/>
            </a:xfrm>
            <a:custGeom>
              <a:avLst/>
              <a:gdLst/>
              <a:ahLst/>
              <a:cxnLst/>
              <a:rect l="l" t="t" r="r" b="b"/>
              <a:pathLst>
                <a:path w="10920" h="8536" extrusionOk="0">
                  <a:moveTo>
                    <a:pt x="5729" y="1"/>
                  </a:moveTo>
                  <a:lnTo>
                    <a:pt x="2800" y="568"/>
                  </a:lnTo>
                  <a:cubicBezTo>
                    <a:pt x="2800" y="568"/>
                    <a:pt x="2922" y="1343"/>
                    <a:pt x="2751" y="1848"/>
                  </a:cubicBezTo>
                  <a:cubicBezTo>
                    <a:pt x="2576" y="2346"/>
                    <a:pt x="548" y="4849"/>
                    <a:pt x="271" y="5449"/>
                  </a:cubicBezTo>
                  <a:cubicBezTo>
                    <a:pt x="0" y="6052"/>
                    <a:pt x="472" y="7701"/>
                    <a:pt x="2299" y="8351"/>
                  </a:cubicBezTo>
                  <a:cubicBezTo>
                    <a:pt x="2667" y="8483"/>
                    <a:pt x="3351" y="8536"/>
                    <a:pt x="4212" y="8536"/>
                  </a:cubicBezTo>
                  <a:cubicBezTo>
                    <a:pt x="6099" y="8536"/>
                    <a:pt x="8831" y="8283"/>
                    <a:pt x="10919" y="8061"/>
                  </a:cubicBezTo>
                  <a:lnTo>
                    <a:pt x="10919" y="8061"/>
                  </a:lnTo>
                  <a:cubicBezTo>
                    <a:pt x="10184" y="8088"/>
                    <a:pt x="9451" y="8118"/>
                    <a:pt x="8716" y="8118"/>
                  </a:cubicBezTo>
                  <a:cubicBezTo>
                    <a:pt x="8318" y="8118"/>
                    <a:pt x="7919" y="8109"/>
                    <a:pt x="7519" y="8087"/>
                  </a:cubicBezTo>
                  <a:cubicBezTo>
                    <a:pt x="6289" y="8018"/>
                    <a:pt x="4967" y="7853"/>
                    <a:pt x="3862" y="7312"/>
                  </a:cubicBezTo>
                  <a:cubicBezTo>
                    <a:pt x="2807" y="6798"/>
                    <a:pt x="1953" y="5805"/>
                    <a:pt x="2141" y="4641"/>
                  </a:cubicBezTo>
                  <a:cubicBezTo>
                    <a:pt x="2305" y="3595"/>
                    <a:pt x="3150" y="2771"/>
                    <a:pt x="3931" y="2062"/>
                  </a:cubicBezTo>
                  <a:cubicBezTo>
                    <a:pt x="4624" y="1435"/>
                    <a:pt x="5316" y="812"/>
                    <a:pt x="57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833;p68"/>
            <p:cNvSpPr/>
            <p:nvPr/>
          </p:nvSpPr>
          <p:spPr>
            <a:xfrm>
              <a:off x="5301622" y="2937533"/>
              <a:ext cx="480187" cy="334866"/>
            </a:xfrm>
            <a:custGeom>
              <a:avLst/>
              <a:gdLst/>
              <a:ahLst/>
              <a:cxnLst/>
              <a:rect l="l" t="t" r="r" b="b"/>
              <a:pathLst>
                <a:path w="13703" h="9556" extrusionOk="0">
                  <a:moveTo>
                    <a:pt x="9937" y="1"/>
                  </a:moveTo>
                  <a:lnTo>
                    <a:pt x="2883" y="1366"/>
                  </a:lnTo>
                  <a:cubicBezTo>
                    <a:pt x="2883" y="1366"/>
                    <a:pt x="3008" y="2161"/>
                    <a:pt x="2830" y="2678"/>
                  </a:cubicBezTo>
                  <a:lnTo>
                    <a:pt x="2830" y="2682"/>
                  </a:lnTo>
                  <a:cubicBezTo>
                    <a:pt x="2642" y="3199"/>
                    <a:pt x="564" y="5768"/>
                    <a:pt x="281" y="6382"/>
                  </a:cubicBezTo>
                  <a:cubicBezTo>
                    <a:pt x="0" y="7002"/>
                    <a:pt x="489" y="8700"/>
                    <a:pt x="2368" y="9366"/>
                  </a:cubicBezTo>
                  <a:cubicBezTo>
                    <a:pt x="2746" y="9501"/>
                    <a:pt x="3448" y="9555"/>
                    <a:pt x="4331" y="9555"/>
                  </a:cubicBezTo>
                  <a:cubicBezTo>
                    <a:pt x="6339" y="9555"/>
                    <a:pt x="9281" y="9277"/>
                    <a:pt x="11457" y="9043"/>
                  </a:cubicBezTo>
                  <a:cubicBezTo>
                    <a:pt x="12367" y="8944"/>
                    <a:pt x="13142" y="8852"/>
                    <a:pt x="13663" y="8796"/>
                  </a:cubicBezTo>
                  <a:cubicBezTo>
                    <a:pt x="13703" y="8341"/>
                    <a:pt x="13541" y="7157"/>
                    <a:pt x="13080" y="6349"/>
                  </a:cubicBezTo>
                  <a:cubicBezTo>
                    <a:pt x="12007" y="5832"/>
                    <a:pt x="10999" y="5738"/>
                    <a:pt x="10404" y="5738"/>
                  </a:cubicBezTo>
                  <a:cubicBezTo>
                    <a:pt x="10091" y="5738"/>
                    <a:pt x="9892" y="5764"/>
                    <a:pt x="9858" y="5768"/>
                  </a:cubicBezTo>
                  <a:cubicBezTo>
                    <a:pt x="9960" y="5716"/>
                    <a:pt x="11972" y="4713"/>
                    <a:pt x="11108" y="2236"/>
                  </a:cubicBezTo>
                  <a:cubicBezTo>
                    <a:pt x="10702" y="1072"/>
                    <a:pt x="9937" y="1"/>
                    <a:pt x="9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834;p68"/>
            <p:cNvSpPr/>
            <p:nvPr/>
          </p:nvSpPr>
          <p:spPr>
            <a:xfrm>
              <a:off x="5300010" y="3068030"/>
              <a:ext cx="74570" cy="159619"/>
            </a:xfrm>
            <a:custGeom>
              <a:avLst/>
              <a:gdLst/>
              <a:ahLst/>
              <a:cxnLst/>
              <a:rect l="l" t="t" r="r" b="b"/>
              <a:pathLst>
                <a:path w="2128" h="4555" extrusionOk="0">
                  <a:moveTo>
                    <a:pt x="2076" y="1"/>
                  </a:moveTo>
                  <a:cubicBezTo>
                    <a:pt x="2067" y="1"/>
                    <a:pt x="2058" y="4"/>
                    <a:pt x="2052" y="13"/>
                  </a:cubicBezTo>
                  <a:cubicBezTo>
                    <a:pt x="1412" y="735"/>
                    <a:pt x="802" y="1593"/>
                    <a:pt x="360" y="2443"/>
                  </a:cubicBezTo>
                  <a:cubicBezTo>
                    <a:pt x="0" y="3143"/>
                    <a:pt x="343" y="3990"/>
                    <a:pt x="828" y="4551"/>
                  </a:cubicBezTo>
                  <a:cubicBezTo>
                    <a:pt x="831" y="4553"/>
                    <a:pt x="833" y="4554"/>
                    <a:pt x="836" y="4554"/>
                  </a:cubicBezTo>
                  <a:cubicBezTo>
                    <a:pt x="845" y="4554"/>
                    <a:pt x="852" y="4545"/>
                    <a:pt x="845" y="4538"/>
                  </a:cubicBezTo>
                  <a:cubicBezTo>
                    <a:pt x="627" y="4152"/>
                    <a:pt x="416" y="3769"/>
                    <a:pt x="350" y="3324"/>
                  </a:cubicBezTo>
                  <a:cubicBezTo>
                    <a:pt x="281" y="2839"/>
                    <a:pt x="541" y="2457"/>
                    <a:pt x="779" y="2061"/>
                  </a:cubicBezTo>
                  <a:cubicBezTo>
                    <a:pt x="1201" y="1378"/>
                    <a:pt x="1699" y="745"/>
                    <a:pt x="2111" y="59"/>
                  </a:cubicBezTo>
                  <a:cubicBezTo>
                    <a:pt x="2128" y="30"/>
                    <a:pt x="2102" y="1"/>
                    <a:pt x="20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835;p68"/>
            <p:cNvSpPr/>
            <p:nvPr/>
          </p:nvSpPr>
          <p:spPr>
            <a:xfrm>
              <a:off x="5460191" y="3135872"/>
              <a:ext cx="166277" cy="48989"/>
            </a:xfrm>
            <a:custGeom>
              <a:avLst/>
              <a:gdLst/>
              <a:ahLst/>
              <a:cxnLst/>
              <a:rect l="l" t="t" r="r" b="b"/>
              <a:pathLst>
                <a:path w="4745" h="1398" extrusionOk="0">
                  <a:moveTo>
                    <a:pt x="4683" y="1"/>
                  </a:moveTo>
                  <a:cubicBezTo>
                    <a:pt x="4679" y="1"/>
                    <a:pt x="4674" y="1"/>
                    <a:pt x="4670" y="3"/>
                  </a:cubicBezTo>
                  <a:cubicBezTo>
                    <a:pt x="3146" y="590"/>
                    <a:pt x="1586" y="1002"/>
                    <a:pt x="4" y="1391"/>
                  </a:cubicBezTo>
                  <a:cubicBezTo>
                    <a:pt x="0" y="1391"/>
                    <a:pt x="0" y="1398"/>
                    <a:pt x="4" y="1398"/>
                  </a:cubicBezTo>
                  <a:cubicBezTo>
                    <a:pt x="1623" y="1236"/>
                    <a:pt x="3219" y="738"/>
                    <a:pt x="4703" y="79"/>
                  </a:cubicBezTo>
                  <a:cubicBezTo>
                    <a:pt x="4745" y="64"/>
                    <a:pt x="4722" y="1"/>
                    <a:pt x="4683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836;p68"/>
            <p:cNvSpPr/>
            <p:nvPr/>
          </p:nvSpPr>
          <p:spPr>
            <a:xfrm>
              <a:off x="5746399" y="3145398"/>
              <a:ext cx="147171" cy="126760"/>
            </a:xfrm>
            <a:custGeom>
              <a:avLst/>
              <a:gdLst/>
              <a:ahLst/>
              <a:cxnLst/>
              <a:rect l="l" t="t" r="r" b="b"/>
              <a:pathLst>
                <a:path w="4081" h="3515" extrusionOk="0">
                  <a:moveTo>
                    <a:pt x="835" y="0"/>
                  </a:moveTo>
                  <a:cubicBezTo>
                    <a:pt x="404" y="0"/>
                    <a:pt x="1" y="413"/>
                    <a:pt x="1" y="413"/>
                  </a:cubicBezTo>
                  <a:cubicBezTo>
                    <a:pt x="1" y="413"/>
                    <a:pt x="812" y="1897"/>
                    <a:pt x="667" y="2751"/>
                  </a:cubicBezTo>
                  <a:cubicBezTo>
                    <a:pt x="667" y="2751"/>
                    <a:pt x="2809" y="3514"/>
                    <a:pt x="3519" y="3514"/>
                  </a:cubicBezTo>
                  <a:cubicBezTo>
                    <a:pt x="3598" y="3514"/>
                    <a:pt x="3659" y="3505"/>
                    <a:pt x="3698" y="3484"/>
                  </a:cubicBezTo>
                  <a:cubicBezTo>
                    <a:pt x="4080" y="3272"/>
                    <a:pt x="1307" y="24"/>
                    <a:pt x="865" y="1"/>
                  </a:cubicBezTo>
                  <a:cubicBezTo>
                    <a:pt x="855" y="1"/>
                    <a:pt x="845" y="0"/>
                    <a:pt x="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837;p68"/>
            <p:cNvSpPr/>
            <p:nvPr/>
          </p:nvSpPr>
          <p:spPr>
            <a:xfrm>
              <a:off x="5769443" y="3136094"/>
              <a:ext cx="115977" cy="136064"/>
            </a:xfrm>
            <a:custGeom>
              <a:avLst/>
              <a:gdLst/>
              <a:ahLst/>
              <a:cxnLst/>
              <a:rect l="l" t="t" r="r" b="b"/>
              <a:pathLst>
                <a:path w="3216" h="3773" extrusionOk="0">
                  <a:moveTo>
                    <a:pt x="240" y="1"/>
                  </a:moveTo>
                  <a:cubicBezTo>
                    <a:pt x="104" y="1"/>
                    <a:pt x="0" y="175"/>
                    <a:pt x="137" y="266"/>
                  </a:cubicBezTo>
                  <a:cubicBezTo>
                    <a:pt x="757" y="704"/>
                    <a:pt x="2320" y="2254"/>
                    <a:pt x="3042" y="3722"/>
                  </a:cubicBezTo>
                  <a:cubicBezTo>
                    <a:pt x="3058" y="3756"/>
                    <a:pt x="3090" y="3772"/>
                    <a:pt x="3122" y="3772"/>
                  </a:cubicBezTo>
                  <a:cubicBezTo>
                    <a:pt x="3169" y="3772"/>
                    <a:pt x="3215" y="3738"/>
                    <a:pt x="3207" y="3679"/>
                  </a:cubicBezTo>
                  <a:cubicBezTo>
                    <a:pt x="3016" y="2261"/>
                    <a:pt x="1080" y="460"/>
                    <a:pt x="325" y="25"/>
                  </a:cubicBezTo>
                  <a:cubicBezTo>
                    <a:pt x="296" y="8"/>
                    <a:pt x="267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838;p68"/>
            <p:cNvSpPr/>
            <p:nvPr/>
          </p:nvSpPr>
          <p:spPr>
            <a:xfrm>
              <a:off x="5791837" y="3229928"/>
              <a:ext cx="25713" cy="33899"/>
            </a:xfrm>
            <a:custGeom>
              <a:avLst/>
              <a:gdLst/>
              <a:ahLst/>
              <a:cxnLst/>
              <a:rect l="l" t="t" r="r" b="b"/>
              <a:pathLst>
                <a:path w="713" h="940" extrusionOk="0">
                  <a:moveTo>
                    <a:pt x="260" y="0"/>
                  </a:moveTo>
                  <a:cubicBezTo>
                    <a:pt x="249" y="0"/>
                    <a:pt x="238" y="5"/>
                    <a:pt x="228" y="15"/>
                  </a:cubicBezTo>
                  <a:cubicBezTo>
                    <a:pt x="1" y="279"/>
                    <a:pt x="327" y="892"/>
                    <a:pt x="647" y="938"/>
                  </a:cubicBezTo>
                  <a:cubicBezTo>
                    <a:pt x="650" y="939"/>
                    <a:pt x="653" y="939"/>
                    <a:pt x="656" y="939"/>
                  </a:cubicBezTo>
                  <a:cubicBezTo>
                    <a:pt x="693" y="939"/>
                    <a:pt x="712" y="903"/>
                    <a:pt x="703" y="872"/>
                  </a:cubicBezTo>
                  <a:cubicBezTo>
                    <a:pt x="657" y="724"/>
                    <a:pt x="542" y="595"/>
                    <a:pt x="476" y="457"/>
                  </a:cubicBezTo>
                  <a:cubicBezTo>
                    <a:pt x="410" y="318"/>
                    <a:pt x="380" y="170"/>
                    <a:pt x="317" y="38"/>
                  </a:cubicBezTo>
                  <a:cubicBezTo>
                    <a:pt x="308" y="20"/>
                    <a:pt x="284" y="0"/>
                    <a:pt x="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839;p68"/>
            <p:cNvSpPr/>
            <p:nvPr/>
          </p:nvSpPr>
          <p:spPr>
            <a:xfrm>
              <a:off x="5779828" y="3225997"/>
              <a:ext cx="25676" cy="33899"/>
            </a:xfrm>
            <a:custGeom>
              <a:avLst/>
              <a:gdLst/>
              <a:ahLst/>
              <a:cxnLst/>
              <a:rect l="l" t="t" r="r" b="b"/>
              <a:pathLst>
                <a:path w="712" h="940" extrusionOk="0">
                  <a:moveTo>
                    <a:pt x="258" y="1"/>
                  </a:moveTo>
                  <a:cubicBezTo>
                    <a:pt x="247" y="1"/>
                    <a:pt x="236" y="5"/>
                    <a:pt x="228" y="15"/>
                  </a:cubicBezTo>
                  <a:cubicBezTo>
                    <a:pt x="1" y="279"/>
                    <a:pt x="327" y="896"/>
                    <a:pt x="647" y="939"/>
                  </a:cubicBezTo>
                  <a:cubicBezTo>
                    <a:pt x="651" y="939"/>
                    <a:pt x="655" y="940"/>
                    <a:pt x="659" y="940"/>
                  </a:cubicBezTo>
                  <a:cubicBezTo>
                    <a:pt x="694" y="940"/>
                    <a:pt x="712" y="902"/>
                    <a:pt x="700" y="873"/>
                  </a:cubicBezTo>
                  <a:cubicBezTo>
                    <a:pt x="657" y="724"/>
                    <a:pt x="542" y="599"/>
                    <a:pt x="476" y="457"/>
                  </a:cubicBezTo>
                  <a:cubicBezTo>
                    <a:pt x="410" y="322"/>
                    <a:pt x="380" y="173"/>
                    <a:pt x="317" y="42"/>
                  </a:cubicBezTo>
                  <a:cubicBezTo>
                    <a:pt x="308" y="21"/>
                    <a:pt x="282" y="1"/>
                    <a:pt x="2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840;p68"/>
            <p:cNvSpPr/>
            <p:nvPr/>
          </p:nvSpPr>
          <p:spPr>
            <a:xfrm>
              <a:off x="5767820" y="3222210"/>
              <a:ext cx="25676" cy="33863"/>
            </a:xfrm>
            <a:custGeom>
              <a:avLst/>
              <a:gdLst/>
              <a:ahLst/>
              <a:cxnLst/>
              <a:rect l="l" t="t" r="r" b="b"/>
              <a:pathLst>
                <a:path w="712" h="939" extrusionOk="0">
                  <a:moveTo>
                    <a:pt x="257" y="0"/>
                  </a:moveTo>
                  <a:cubicBezTo>
                    <a:pt x="246" y="0"/>
                    <a:pt x="234" y="4"/>
                    <a:pt x="225" y="15"/>
                  </a:cubicBezTo>
                  <a:cubicBezTo>
                    <a:pt x="1" y="278"/>
                    <a:pt x="324" y="892"/>
                    <a:pt x="647" y="938"/>
                  </a:cubicBezTo>
                  <a:cubicBezTo>
                    <a:pt x="650" y="938"/>
                    <a:pt x="653" y="939"/>
                    <a:pt x="656" y="939"/>
                  </a:cubicBezTo>
                  <a:cubicBezTo>
                    <a:pt x="690" y="939"/>
                    <a:pt x="712" y="903"/>
                    <a:pt x="700" y="872"/>
                  </a:cubicBezTo>
                  <a:cubicBezTo>
                    <a:pt x="654" y="724"/>
                    <a:pt x="538" y="595"/>
                    <a:pt x="472" y="456"/>
                  </a:cubicBezTo>
                  <a:cubicBezTo>
                    <a:pt x="406" y="318"/>
                    <a:pt x="380" y="170"/>
                    <a:pt x="317" y="38"/>
                  </a:cubicBezTo>
                  <a:cubicBezTo>
                    <a:pt x="308" y="20"/>
                    <a:pt x="282" y="0"/>
                    <a:pt x="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841;p68"/>
            <p:cNvSpPr/>
            <p:nvPr/>
          </p:nvSpPr>
          <p:spPr>
            <a:xfrm>
              <a:off x="5172175" y="2719465"/>
              <a:ext cx="487827" cy="391915"/>
            </a:xfrm>
            <a:custGeom>
              <a:avLst/>
              <a:gdLst/>
              <a:ahLst/>
              <a:cxnLst/>
              <a:rect l="l" t="t" r="r" b="b"/>
              <a:pathLst>
                <a:path w="13921" h="11184" extrusionOk="0">
                  <a:moveTo>
                    <a:pt x="3905" y="0"/>
                  </a:moveTo>
                  <a:cubicBezTo>
                    <a:pt x="2365" y="0"/>
                    <a:pt x="1070" y="505"/>
                    <a:pt x="492" y="1795"/>
                  </a:cubicBezTo>
                  <a:cubicBezTo>
                    <a:pt x="446" y="1900"/>
                    <a:pt x="400" y="2012"/>
                    <a:pt x="364" y="2131"/>
                  </a:cubicBezTo>
                  <a:cubicBezTo>
                    <a:pt x="1" y="3262"/>
                    <a:pt x="1874" y="5119"/>
                    <a:pt x="2692" y="6042"/>
                  </a:cubicBezTo>
                  <a:cubicBezTo>
                    <a:pt x="4308" y="7872"/>
                    <a:pt x="3846" y="9914"/>
                    <a:pt x="3902" y="10230"/>
                  </a:cubicBezTo>
                  <a:cubicBezTo>
                    <a:pt x="3945" y="10490"/>
                    <a:pt x="5953" y="11184"/>
                    <a:pt x="7792" y="11184"/>
                  </a:cubicBezTo>
                  <a:cubicBezTo>
                    <a:pt x="8223" y="11184"/>
                    <a:pt x="8645" y="11146"/>
                    <a:pt x="9030" y="11055"/>
                  </a:cubicBezTo>
                  <a:cubicBezTo>
                    <a:pt x="10498" y="10709"/>
                    <a:pt x="12394" y="9155"/>
                    <a:pt x="13337" y="7899"/>
                  </a:cubicBezTo>
                  <a:cubicBezTo>
                    <a:pt x="13700" y="7411"/>
                    <a:pt x="13921" y="6975"/>
                    <a:pt x="13921" y="6665"/>
                  </a:cubicBezTo>
                  <a:cubicBezTo>
                    <a:pt x="13921" y="5561"/>
                    <a:pt x="10415" y="1953"/>
                    <a:pt x="8509" y="1112"/>
                  </a:cubicBezTo>
                  <a:cubicBezTo>
                    <a:pt x="7022" y="448"/>
                    <a:pt x="5355" y="0"/>
                    <a:pt x="39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842;p68"/>
            <p:cNvSpPr/>
            <p:nvPr/>
          </p:nvSpPr>
          <p:spPr>
            <a:xfrm>
              <a:off x="4839585" y="2310908"/>
              <a:ext cx="585140" cy="550588"/>
            </a:xfrm>
            <a:custGeom>
              <a:avLst/>
              <a:gdLst/>
              <a:ahLst/>
              <a:cxnLst/>
              <a:rect l="l" t="t" r="r" b="b"/>
              <a:pathLst>
                <a:path w="16698" h="15712" extrusionOk="0">
                  <a:moveTo>
                    <a:pt x="8518" y="1"/>
                  </a:moveTo>
                  <a:cubicBezTo>
                    <a:pt x="6912" y="1"/>
                    <a:pt x="5173" y="408"/>
                    <a:pt x="3618" y="1453"/>
                  </a:cubicBezTo>
                  <a:cubicBezTo>
                    <a:pt x="1" y="3883"/>
                    <a:pt x="1630" y="9598"/>
                    <a:pt x="1791" y="10228"/>
                  </a:cubicBezTo>
                  <a:cubicBezTo>
                    <a:pt x="1946" y="10858"/>
                    <a:pt x="2042" y="12893"/>
                    <a:pt x="2761" y="13810"/>
                  </a:cubicBezTo>
                  <a:cubicBezTo>
                    <a:pt x="3828" y="15175"/>
                    <a:pt x="5719" y="15712"/>
                    <a:pt x="7698" y="15712"/>
                  </a:cubicBezTo>
                  <a:cubicBezTo>
                    <a:pt x="10449" y="15712"/>
                    <a:pt x="13371" y="14674"/>
                    <a:pt x="14491" y="13378"/>
                  </a:cubicBezTo>
                  <a:cubicBezTo>
                    <a:pt x="16417" y="11148"/>
                    <a:pt x="16698" y="4338"/>
                    <a:pt x="13307" y="1466"/>
                  </a:cubicBezTo>
                  <a:cubicBezTo>
                    <a:pt x="12337" y="641"/>
                    <a:pt x="10532" y="1"/>
                    <a:pt x="8518" y="1"/>
                  </a:cubicBezTo>
                  <a:close/>
                </a:path>
              </a:pathLst>
            </a:custGeom>
            <a:solidFill>
              <a:srgbClr val="FF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843;p68"/>
            <p:cNvSpPr/>
            <p:nvPr/>
          </p:nvSpPr>
          <p:spPr>
            <a:xfrm>
              <a:off x="5349596" y="2561635"/>
              <a:ext cx="134073" cy="159654"/>
            </a:xfrm>
            <a:custGeom>
              <a:avLst/>
              <a:gdLst/>
              <a:ahLst/>
              <a:cxnLst/>
              <a:rect l="l" t="t" r="r" b="b"/>
              <a:pathLst>
                <a:path w="3826" h="4556" extrusionOk="0">
                  <a:moveTo>
                    <a:pt x="2227" y="1"/>
                  </a:moveTo>
                  <a:cubicBezTo>
                    <a:pt x="1168" y="1"/>
                    <a:pt x="0" y="1550"/>
                    <a:pt x="0" y="1550"/>
                  </a:cubicBezTo>
                  <a:lnTo>
                    <a:pt x="297" y="4429"/>
                  </a:lnTo>
                  <a:cubicBezTo>
                    <a:pt x="297" y="4429"/>
                    <a:pt x="525" y="4555"/>
                    <a:pt x="904" y="4555"/>
                  </a:cubicBezTo>
                  <a:cubicBezTo>
                    <a:pt x="1210" y="4555"/>
                    <a:pt x="1613" y="4474"/>
                    <a:pt x="2074" y="4178"/>
                  </a:cubicBezTo>
                  <a:cubicBezTo>
                    <a:pt x="3826" y="3057"/>
                    <a:pt x="3819" y="686"/>
                    <a:pt x="2671" y="105"/>
                  </a:cubicBezTo>
                  <a:cubicBezTo>
                    <a:pt x="2528" y="33"/>
                    <a:pt x="2378" y="1"/>
                    <a:pt x="2227" y="1"/>
                  </a:cubicBezTo>
                  <a:close/>
                </a:path>
              </a:pathLst>
            </a:custGeom>
            <a:solidFill>
              <a:srgbClr val="FF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844;p68"/>
            <p:cNvSpPr/>
            <p:nvPr/>
          </p:nvSpPr>
          <p:spPr>
            <a:xfrm>
              <a:off x="4800653" y="2228243"/>
              <a:ext cx="424154" cy="402638"/>
            </a:xfrm>
            <a:custGeom>
              <a:avLst/>
              <a:gdLst/>
              <a:ahLst/>
              <a:cxnLst/>
              <a:rect l="l" t="t" r="r" b="b"/>
              <a:pathLst>
                <a:path w="12104" h="11490" extrusionOk="0">
                  <a:moveTo>
                    <a:pt x="7550" y="0"/>
                  </a:moveTo>
                  <a:cubicBezTo>
                    <a:pt x="5818" y="0"/>
                    <a:pt x="4117" y="828"/>
                    <a:pt x="3137" y="1513"/>
                  </a:cubicBezTo>
                  <a:cubicBezTo>
                    <a:pt x="363" y="3344"/>
                    <a:pt x="0" y="6110"/>
                    <a:pt x="2052" y="11489"/>
                  </a:cubicBezTo>
                  <a:cubicBezTo>
                    <a:pt x="2052" y="11489"/>
                    <a:pt x="3978" y="10741"/>
                    <a:pt x="5986" y="9764"/>
                  </a:cubicBezTo>
                  <a:cubicBezTo>
                    <a:pt x="8660" y="8458"/>
                    <a:pt x="12103" y="6068"/>
                    <a:pt x="11183" y="2493"/>
                  </a:cubicBezTo>
                  <a:lnTo>
                    <a:pt x="11051" y="1609"/>
                  </a:lnTo>
                  <a:cubicBezTo>
                    <a:pt x="10034" y="420"/>
                    <a:pt x="8784" y="0"/>
                    <a:pt x="75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845;p68"/>
            <p:cNvSpPr/>
            <p:nvPr/>
          </p:nvSpPr>
          <p:spPr>
            <a:xfrm>
              <a:off x="5170107" y="2263951"/>
              <a:ext cx="272105" cy="104740"/>
            </a:xfrm>
            <a:custGeom>
              <a:avLst/>
              <a:gdLst/>
              <a:ahLst/>
              <a:cxnLst/>
              <a:rect l="l" t="t" r="r" b="b"/>
              <a:pathLst>
                <a:path w="7765" h="9907" extrusionOk="0">
                  <a:moveTo>
                    <a:pt x="1918" y="0"/>
                  </a:moveTo>
                  <a:cubicBezTo>
                    <a:pt x="1422" y="0"/>
                    <a:pt x="916" y="161"/>
                    <a:pt x="413" y="521"/>
                  </a:cubicBezTo>
                  <a:lnTo>
                    <a:pt x="1" y="4033"/>
                  </a:lnTo>
                  <a:cubicBezTo>
                    <a:pt x="1402" y="6658"/>
                    <a:pt x="3556" y="8980"/>
                    <a:pt x="6623" y="9906"/>
                  </a:cubicBezTo>
                  <a:cubicBezTo>
                    <a:pt x="7764" y="6438"/>
                    <a:pt x="5051" y="0"/>
                    <a:pt x="1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846;p68"/>
            <p:cNvSpPr/>
            <p:nvPr/>
          </p:nvSpPr>
          <p:spPr>
            <a:xfrm>
              <a:off x="4877151" y="2338801"/>
              <a:ext cx="282723" cy="222905"/>
            </a:xfrm>
            <a:custGeom>
              <a:avLst/>
              <a:gdLst/>
              <a:ahLst/>
              <a:cxnLst/>
              <a:rect l="l" t="t" r="r" b="b"/>
              <a:pathLst>
                <a:path w="8068" h="6361" extrusionOk="0">
                  <a:moveTo>
                    <a:pt x="8067" y="1"/>
                  </a:moveTo>
                  <a:lnTo>
                    <a:pt x="8067" y="1"/>
                  </a:lnTo>
                  <a:cubicBezTo>
                    <a:pt x="7813" y="571"/>
                    <a:pt x="7526" y="1122"/>
                    <a:pt x="7193" y="1646"/>
                  </a:cubicBezTo>
                  <a:cubicBezTo>
                    <a:pt x="6863" y="2171"/>
                    <a:pt x="6484" y="2659"/>
                    <a:pt x="6072" y="3110"/>
                  </a:cubicBezTo>
                  <a:cubicBezTo>
                    <a:pt x="5653" y="3559"/>
                    <a:pt x="5198" y="3961"/>
                    <a:pt x="4703" y="4314"/>
                  </a:cubicBezTo>
                  <a:cubicBezTo>
                    <a:pt x="4380" y="4535"/>
                    <a:pt x="4044" y="4733"/>
                    <a:pt x="3691" y="4898"/>
                  </a:cubicBezTo>
                  <a:cubicBezTo>
                    <a:pt x="3737" y="4746"/>
                    <a:pt x="3780" y="4598"/>
                    <a:pt x="3813" y="4439"/>
                  </a:cubicBezTo>
                  <a:cubicBezTo>
                    <a:pt x="3885" y="4073"/>
                    <a:pt x="3935" y="3701"/>
                    <a:pt x="3945" y="3328"/>
                  </a:cubicBezTo>
                  <a:cubicBezTo>
                    <a:pt x="3948" y="3229"/>
                    <a:pt x="3895" y="3130"/>
                    <a:pt x="3803" y="3081"/>
                  </a:cubicBezTo>
                  <a:cubicBezTo>
                    <a:pt x="3761" y="3056"/>
                    <a:pt x="3715" y="3045"/>
                    <a:pt x="3670" y="3045"/>
                  </a:cubicBezTo>
                  <a:cubicBezTo>
                    <a:pt x="3575" y="3045"/>
                    <a:pt x="3483" y="3097"/>
                    <a:pt x="3434" y="3186"/>
                  </a:cubicBezTo>
                  <a:cubicBezTo>
                    <a:pt x="3252" y="3513"/>
                    <a:pt x="3048" y="3826"/>
                    <a:pt x="2827" y="4120"/>
                  </a:cubicBezTo>
                  <a:cubicBezTo>
                    <a:pt x="2599" y="4410"/>
                    <a:pt x="2345" y="4670"/>
                    <a:pt x="2055" y="4901"/>
                  </a:cubicBezTo>
                  <a:cubicBezTo>
                    <a:pt x="1772" y="5132"/>
                    <a:pt x="1455" y="5333"/>
                    <a:pt x="1125" y="5521"/>
                  </a:cubicBezTo>
                  <a:cubicBezTo>
                    <a:pt x="931" y="5627"/>
                    <a:pt x="736" y="5726"/>
                    <a:pt x="538" y="5828"/>
                  </a:cubicBezTo>
                  <a:cubicBezTo>
                    <a:pt x="663" y="5597"/>
                    <a:pt x="785" y="5366"/>
                    <a:pt x="898" y="5129"/>
                  </a:cubicBezTo>
                  <a:cubicBezTo>
                    <a:pt x="987" y="4931"/>
                    <a:pt x="1069" y="4730"/>
                    <a:pt x="1132" y="4519"/>
                  </a:cubicBezTo>
                  <a:cubicBezTo>
                    <a:pt x="1194" y="4308"/>
                    <a:pt x="1231" y="4093"/>
                    <a:pt x="1250" y="3879"/>
                  </a:cubicBezTo>
                  <a:lnTo>
                    <a:pt x="1250" y="3879"/>
                  </a:lnTo>
                  <a:cubicBezTo>
                    <a:pt x="1145" y="4301"/>
                    <a:pt x="957" y="4683"/>
                    <a:pt x="736" y="5043"/>
                  </a:cubicBezTo>
                  <a:cubicBezTo>
                    <a:pt x="515" y="5406"/>
                    <a:pt x="258" y="5745"/>
                    <a:pt x="30" y="6121"/>
                  </a:cubicBezTo>
                  <a:cubicBezTo>
                    <a:pt x="7" y="6164"/>
                    <a:pt x="1" y="6217"/>
                    <a:pt x="17" y="6263"/>
                  </a:cubicBezTo>
                  <a:cubicBezTo>
                    <a:pt x="42" y="6321"/>
                    <a:pt x="103" y="6360"/>
                    <a:pt x="165" y="6360"/>
                  </a:cubicBezTo>
                  <a:cubicBezTo>
                    <a:pt x="184" y="6360"/>
                    <a:pt x="203" y="6357"/>
                    <a:pt x="222" y="6349"/>
                  </a:cubicBezTo>
                  <a:lnTo>
                    <a:pt x="231" y="6346"/>
                  </a:lnTo>
                  <a:cubicBezTo>
                    <a:pt x="591" y="6197"/>
                    <a:pt x="954" y="6055"/>
                    <a:pt x="1310" y="5887"/>
                  </a:cubicBezTo>
                  <a:cubicBezTo>
                    <a:pt x="1663" y="5719"/>
                    <a:pt x="2019" y="5524"/>
                    <a:pt x="2342" y="5284"/>
                  </a:cubicBezTo>
                  <a:cubicBezTo>
                    <a:pt x="2669" y="5046"/>
                    <a:pt x="2965" y="4763"/>
                    <a:pt x="3229" y="4453"/>
                  </a:cubicBezTo>
                  <a:lnTo>
                    <a:pt x="3242" y="4439"/>
                  </a:lnTo>
                  <a:lnTo>
                    <a:pt x="3242" y="4439"/>
                  </a:lnTo>
                  <a:cubicBezTo>
                    <a:pt x="3173" y="4736"/>
                    <a:pt x="3084" y="5026"/>
                    <a:pt x="2959" y="5284"/>
                  </a:cubicBezTo>
                  <a:lnTo>
                    <a:pt x="2949" y="5297"/>
                  </a:lnTo>
                  <a:cubicBezTo>
                    <a:pt x="2916" y="5363"/>
                    <a:pt x="2913" y="5442"/>
                    <a:pt x="2942" y="5515"/>
                  </a:cubicBezTo>
                  <a:cubicBezTo>
                    <a:pt x="2984" y="5618"/>
                    <a:pt x="3084" y="5681"/>
                    <a:pt x="3188" y="5681"/>
                  </a:cubicBezTo>
                  <a:cubicBezTo>
                    <a:pt x="3223" y="5681"/>
                    <a:pt x="3258" y="5674"/>
                    <a:pt x="3292" y="5660"/>
                  </a:cubicBezTo>
                  <a:lnTo>
                    <a:pt x="3747" y="5475"/>
                  </a:lnTo>
                  <a:lnTo>
                    <a:pt x="4182" y="5257"/>
                  </a:lnTo>
                  <a:lnTo>
                    <a:pt x="4598" y="5003"/>
                  </a:lnTo>
                  <a:lnTo>
                    <a:pt x="4993" y="4723"/>
                  </a:lnTo>
                  <a:cubicBezTo>
                    <a:pt x="5515" y="4337"/>
                    <a:pt x="5973" y="3879"/>
                    <a:pt x="6375" y="3381"/>
                  </a:cubicBezTo>
                  <a:cubicBezTo>
                    <a:pt x="6781" y="2883"/>
                    <a:pt x="7121" y="2342"/>
                    <a:pt x="7407" y="1772"/>
                  </a:cubicBezTo>
                  <a:cubicBezTo>
                    <a:pt x="7691" y="1204"/>
                    <a:pt x="7912" y="611"/>
                    <a:pt x="8067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847;p68"/>
            <p:cNvSpPr/>
            <p:nvPr/>
          </p:nvSpPr>
          <p:spPr>
            <a:xfrm>
              <a:off x="5219482" y="2309051"/>
              <a:ext cx="207732" cy="201424"/>
            </a:xfrm>
            <a:custGeom>
              <a:avLst/>
              <a:gdLst/>
              <a:ahLst/>
              <a:cxnLst/>
              <a:rect l="l" t="t" r="r" b="b"/>
              <a:pathLst>
                <a:path w="5928" h="5748" extrusionOk="0">
                  <a:moveTo>
                    <a:pt x="3006" y="0"/>
                  </a:moveTo>
                  <a:cubicBezTo>
                    <a:pt x="2990" y="0"/>
                    <a:pt x="2974" y="1"/>
                    <a:pt x="2958" y="2"/>
                  </a:cubicBezTo>
                  <a:cubicBezTo>
                    <a:pt x="1998" y="84"/>
                    <a:pt x="2546" y="1902"/>
                    <a:pt x="2707" y="2254"/>
                  </a:cubicBezTo>
                  <a:cubicBezTo>
                    <a:pt x="2466" y="1953"/>
                    <a:pt x="1720" y="1130"/>
                    <a:pt x="1226" y="1130"/>
                  </a:cubicBezTo>
                  <a:cubicBezTo>
                    <a:pt x="1039" y="1130"/>
                    <a:pt x="888" y="1248"/>
                    <a:pt x="814" y="1555"/>
                  </a:cubicBezTo>
                  <a:cubicBezTo>
                    <a:pt x="676" y="2185"/>
                    <a:pt x="1513" y="2766"/>
                    <a:pt x="1969" y="2987"/>
                  </a:cubicBezTo>
                  <a:cubicBezTo>
                    <a:pt x="0" y="3250"/>
                    <a:pt x="330" y="4487"/>
                    <a:pt x="1237" y="4487"/>
                  </a:cubicBezTo>
                  <a:cubicBezTo>
                    <a:pt x="1601" y="4487"/>
                    <a:pt x="2057" y="4288"/>
                    <a:pt x="2496" y="3748"/>
                  </a:cubicBezTo>
                  <a:lnTo>
                    <a:pt x="2496" y="3748"/>
                  </a:lnTo>
                  <a:cubicBezTo>
                    <a:pt x="2000" y="5028"/>
                    <a:pt x="2471" y="5747"/>
                    <a:pt x="2963" y="5747"/>
                  </a:cubicBezTo>
                  <a:cubicBezTo>
                    <a:pt x="3426" y="5747"/>
                    <a:pt x="3907" y="5109"/>
                    <a:pt x="3614" y="3699"/>
                  </a:cubicBezTo>
                  <a:lnTo>
                    <a:pt x="3614" y="3699"/>
                  </a:lnTo>
                  <a:cubicBezTo>
                    <a:pt x="3836" y="4179"/>
                    <a:pt x="4402" y="4746"/>
                    <a:pt x="4917" y="4746"/>
                  </a:cubicBezTo>
                  <a:cubicBezTo>
                    <a:pt x="5160" y="4746"/>
                    <a:pt x="5391" y="4620"/>
                    <a:pt x="5570" y="4299"/>
                  </a:cubicBezTo>
                  <a:cubicBezTo>
                    <a:pt x="5927" y="3654"/>
                    <a:pt x="5058" y="2992"/>
                    <a:pt x="4349" y="2935"/>
                  </a:cubicBezTo>
                  <a:lnTo>
                    <a:pt x="4349" y="2935"/>
                  </a:lnTo>
                  <a:cubicBezTo>
                    <a:pt x="5038" y="2867"/>
                    <a:pt x="5823" y="2439"/>
                    <a:pt x="5461" y="1638"/>
                  </a:cubicBezTo>
                  <a:cubicBezTo>
                    <a:pt x="5340" y="1369"/>
                    <a:pt x="5156" y="1266"/>
                    <a:pt x="4947" y="1266"/>
                  </a:cubicBezTo>
                  <a:cubicBezTo>
                    <a:pt x="4529" y="1266"/>
                    <a:pt x="4015" y="1681"/>
                    <a:pt x="3733" y="2001"/>
                  </a:cubicBezTo>
                  <a:cubicBezTo>
                    <a:pt x="3807" y="1547"/>
                    <a:pt x="3860" y="0"/>
                    <a:pt x="3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848;p68"/>
            <p:cNvSpPr/>
            <p:nvPr/>
          </p:nvSpPr>
          <p:spPr>
            <a:xfrm>
              <a:off x="5296436" y="2386599"/>
              <a:ext cx="64618" cy="55718"/>
            </a:xfrm>
            <a:custGeom>
              <a:avLst/>
              <a:gdLst/>
              <a:ahLst/>
              <a:cxnLst/>
              <a:rect l="l" t="t" r="r" b="b"/>
              <a:pathLst>
                <a:path w="1844" h="1590" extrusionOk="0">
                  <a:moveTo>
                    <a:pt x="912" y="0"/>
                  </a:moveTo>
                  <a:cubicBezTo>
                    <a:pt x="805" y="0"/>
                    <a:pt x="696" y="23"/>
                    <a:pt x="590" y="71"/>
                  </a:cubicBezTo>
                  <a:cubicBezTo>
                    <a:pt x="211" y="246"/>
                    <a:pt x="0" y="744"/>
                    <a:pt x="198" y="1126"/>
                  </a:cubicBezTo>
                  <a:cubicBezTo>
                    <a:pt x="344" y="1409"/>
                    <a:pt x="629" y="1589"/>
                    <a:pt x="932" y="1589"/>
                  </a:cubicBezTo>
                  <a:cubicBezTo>
                    <a:pt x="1039" y="1589"/>
                    <a:pt x="1148" y="1567"/>
                    <a:pt x="1253" y="1519"/>
                  </a:cubicBezTo>
                  <a:cubicBezTo>
                    <a:pt x="1632" y="1344"/>
                    <a:pt x="1844" y="846"/>
                    <a:pt x="1646" y="464"/>
                  </a:cubicBezTo>
                  <a:cubicBezTo>
                    <a:pt x="1500" y="179"/>
                    <a:pt x="1214" y="0"/>
                    <a:pt x="9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849;p68"/>
            <p:cNvSpPr/>
            <p:nvPr/>
          </p:nvSpPr>
          <p:spPr>
            <a:xfrm>
              <a:off x="5078611" y="2770697"/>
              <a:ext cx="395244" cy="514739"/>
            </a:xfrm>
            <a:custGeom>
              <a:avLst/>
              <a:gdLst/>
              <a:ahLst/>
              <a:cxnLst/>
              <a:rect l="l" t="t" r="r" b="b"/>
              <a:pathLst>
                <a:path w="11279" h="14689" extrusionOk="0">
                  <a:moveTo>
                    <a:pt x="8976" y="1"/>
                  </a:moveTo>
                  <a:cubicBezTo>
                    <a:pt x="8393" y="1"/>
                    <a:pt x="7758" y="324"/>
                    <a:pt x="7192" y="1098"/>
                  </a:cubicBezTo>
                  <a:cubicBezTo>
                    <a:pt x="5537" y="3360"/>
                    <a:pt x="3235" y="12244"/>
                    <a:pt x="3080" y="12261"/>
                  </a:cubicBezTo>
                  <a:cubicBezTo>
                    <a:pt x="3073" y="12262"/>
                    <a:pt x="3065" y="12262"/>
                    <a:pt x="3056" y="12262"/>
                  </a:cubicBezTo>
                  <a:cubicBezTo>
                    <a:pt x="2883" y="12262"/>
                    <a:pt x="2482" y="12105"/>
                    <a:pt x="2058" y="12030"/>
                  </a:cubicBezTo>
                  <a:cubicBezTo>
                    <a:pt x="1992" y="12018"/>
                    <a:pt x="1936" y="12013"/>
                    <a:pt x="1888" y="12013"/>
                  </a:cubicBezTo>
                  <a:cubicBezTo>
                    <a:pt x="1616" y="12013"/>
                    <a:pt x="1635" y="12193"/>
                    <a:pt x="1767" y="12393"/>
                  </a:cubicBezTo>
                  <a:cubicBezTo>
                    <a:pt x="1919" y="12627"/>
                    <a:pt x="2443" y="12765"/>
                    <a:pt x="2443" y="12765"/>
                  </a:cubicBezTo>
                  <a:cubicBezTo>
                    <a:pt x="2443" y="12765"/>
                    <a:pt x="296" y="12891"/>
                    <a:pt x="310" y="13178"/>
                  </a:cubicBezTo>
                  <a:cubicBezTo>
                    <a:pt x="316" y="13360"/>
                    <a:pt x="862" y="13392"/>
                    <a:pt x="1252" y="13392"/>
                  </a:cubicBezTo>
                  <a:cubicBezTo>
                    <a:pt x="1378" y="13392"/>
                    <a:pt x="1488" y="13389"/>
                    <a:pt x="1558" y="13386"/>
                  </a:cubicBezTo>
                  <a:lnTo>
                    <a:pt x="1558" y="13386"/>
                  </a:lnTo>
                  <a:cubicBezTo>
                    <a:pt x="1231" y="13403"/>
                    <a:pt x="12" y="13487"/>
                    <a:pt x="3" y="13758"/>
                  </a:cubicBezTo>
                  <a:cubicBezTo>
                    <a:pt x="0" y="13879"/>
                    <a:pt x="288" y="13915"/>
                    <a:pt x="630" y="13915"/>
                  </a:cubicBezTo>
                  <a:cubicBezTo>
                    <a:pt x="803" y="13915"/>
                    <a:pt x="989" y="13906"/>
                    <a:pt x="1158" y="13894"/>
                  </a:cubicBezTo>
                  <a:lnTo>
                    <a:pt x="1158" y="13894"/>
                  </a:lnTo>
                  <a:cubicBezTo>
                    <a:pt x="715" y="13950"/>
                    <a:pt x="174" y="14054"/>
                    <a:pt x="165" y="14233"/>
                  </a:cubicBezTo>
                  <a:cubicBezTo>
                    <a:pt x="159" y="14321"/>
                    <a:pt x="310" y="14353"/>
                    <a:pt x="529" y="14353"/>
                  </a:cubicBezTo>
                  <a:cubicBezTo>
                    <a:pt x="666" y="14353"/>
                    <a:pt x="830" y="14340"/>
                    <a:pt x="998" y="14322"/>
                  </a:cubicBezTo>
                  <a:lnTo>
                    <a:pt x="998" y="14322"/>
                  </a:lnTo>
                  <a:cubicBezTo>
                    <a:pt x="832" y="14378"/>
                    <a:pt x="712" y="14452"/>
                    <a:pt x="712" y="14550"/>
                  </a:cubicBezTo>
                  <a:cubicBezTo>
                    <a:pt x="712" y="14650"/>
                    <a:pt x="854" y="14688"/>
                    <a:pt x="1072" y="14688"/>
                  </a:cubicBezTo>
                  <a:cubicBezTo>
                    <a:pt x="1706" y="14688"/>
                    <a:pt x="2986" y="14371"/>
                    <a:pt x="3363" y="14342"/>
                  </a:cubicBezTo>
                  <a:cubicBezTo>
                    <a:pt x="3868" y="14305"/>
                    <a:pt x="4831" y="14292"/>
                    <a:pt x="4976" y="14045"/>
                  </a:cubicBezTo>
                  <a:cubicBezTo>
                    <a:pt x="5115" y="13804"/>
                    <a:pt x="5454" y="12980"/>
                    <a:pt x="5454" y="12980"/>
                  </a:cubicBezTo>
                  <a:cubicBezTo>
                    <a:pt x="5454" y="12980"/>
                    <a:pt x="10022" y="5939"/>
                    <a:pt x="10767" y="3340"/>
                  </a:cubicBezTo>
                  <a:cubicBezTo>
                    <a:pt x="11279" y="1558"/>
                    <a:pt x="10254" y="1"/>
                    <a:pt x="8976" y="1"/>
                  </a:cubicBezTo>
                  <a:close/>
                </a:path>
              </a:pathLst>
            </a:custGeom>
            <a:solidFill>
              <a:srgbClr val="FF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850;p68"/>
            <p:cNvSpPr/>
            <p:nvPr/>
          </p:nvSpPr>
          <p:spPr>
            <a:xfrm>
              <a:off x="5250880" y="2764284"/>
              <a:ext cx="225393" cy="276030"/>
            </a:xfrm>
            <a:custGeom>
              <a:avLst/>
              <a:gdLst/>
              <a:ahLst/>
              <a:cxnLst/>
              <a:rect l="l" t="t" r="r" b="b"/>
              <a:pathLst>
                <a:path w="6432" h="7877" extrusionOk="0">
                  <a:moveTo>
                    <a:pt x="4122" y="1"/>
                  </a:moveTo>
                  <a:cubicBezTo>
                    <a:pt x="3872" y="1"/>
                    <a:pt x="3611" y="55"/>
                    <a:pt x="3345" y="173"/>
                  </a:cubicBezTo>
                  <a:cubicBezTo>
                    <a:pt x="2929" y="354"/>
                    <a:pt x="2504" y="687"/>
                    <a:pt x="2082" y="1218"/>
                  </a:cubicBezTo>
                  <a:cubicBezTo>
                    <a:pt x="769" y="2880"/>
                    <a:pt x="1" y="5495"/>
                    <a:pt x="53" y="5621"/>
                  </a:cubicBezTo>
                  <a:cubicBezTo>
                    <a:pt x="159" y="5869"/>
                    <a:pt x="2005" y="7876"/>
                    <a:pt x="3783" y="7876"/>
                  </a:cubicBezTo>
                  <a:cubicBezTo>
                    <a:pt x="3945" y="7876"/>
                    <a:pt x="4106" y="7860"/>
                    <a:pt x="4265" y="7824"/>
                  </a:cubicBezTo>
                  <a:cubicBezTo>
                    <a:pt x="4400" y="7794"/>
                    <a:pt x="4674" y="7415"/>
                    <a:pt x="4977" y="6851"/>
                  </a:cubicBezTo>
                  <a:cubicBezTo>
                    <a:pt x="5637" y="5621"/>
                    <a:pt x="6431" y="3520"/>
                    <a:pt x="6234" y="2201"/>
                  </a:cubicBezTo>
                  <a:cubicBezTo>
                    <a:pt x="6054" y="992"/>
                    <a:pt x="5193" y="1"/>
                    <a:pt x="4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851;p68"/>
            <p:cNvSpPr/>
            <p:nvPr/>
          </p:nvSpPr>
          <p:spPr>
            <a:xfrm>
              <a:off x="3046137" y="2391505"/>
              <a:ext cx="625263" cy="827809"/>
            </a:xfrm>
            <a:custGeom>
              <a:avLst/>
              <a:gdLst/>
              <a:ahLst/>
              <a:cxnLst/>
              <a:rect l="l" t="t" r="r" b="b"/>
              <a:pathLst>
                <a:path w="17843" h="23623" extrusionOk="0">
                  <a:moveTo>
                    <a:pt x="13746" y="0"/>
                  </a:moveTo>
                  <a:lnTo>
                    <a:pt x="1" y="732"/>
                  </a:lnTo>
                  <a:lnTo>
                    <a:pt x="2415" y="22861"/>
                  </a:lnTo>
                  <a:lnTo>
                    <a:pt x="17842" y="23623"/>
                  </a:lnTo>
                  <a:lnTo>
                    <a:pt x="17842" y="23623"/>
                  </a:lnTo>
                  <a:lnTo>
                    <a:pt x="137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852;p68"/>
            <p:cNvSpPr/>
            <p:nvPr/>
          </p:nvSpPr>
          <p:spPr>
            <a:xfrm>
              <a:off x="3046137" y="2219097"/>
              <a:ext cx="1246742" cy="198095"/>
            </a:xfrm>
            <a:custGeom>
              <a:avLst/>
              <a:gdLst/>
              <a:ahLst/>
              <a:cxnLst/>
              <a:rect l="l" t="t" r="r" b="b"/>
              <a:pathLst>
                <a:path w="35578" h="5653" extrusionOk="0">
                  <a:moveTo>
                    <a:pt x="22601" y="0"/>
                  </a:moveTo>
                  <a:lnTo>
                    <a:pt x="1" y="5652"/>
                  </a:lnTo>
                  <a:lnTo>
                    <a:pt x="13746" y="4920"/>
                  </a:lnTo>
                  <a:lnTo>
                    <a:pt x="35578" y="247"/>
                  </a:lnTo>
                  <a:lnTo>
                    <a:pt x="226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853;p68"/>
            <p:cNvSpPr/>
            <p:nvPr/>
          </p:nvSpPr>
          <p:spPr>
            <a:xfrm>
              <a:off x="3527833" y="2227753"/>
              <a:ext cx="909738" cy="991563"/>
            </a:xfrm>
            <a:custGeom>
              <a:avLst/>
              <a:gdLst/>
              <a:ahLst/>
              <a:cxnLst/>
              <a:rect l="l" t="t" r="r" b="b"/>
              <a:pathLst>
                <a:path w="25961" h="28296" extrusionOk="0">
                  <a:moveTo>
                    <a:pt x="21832" y="0"/>
                  </a:moveTo>
                  <a:lnTo>
                    <a:pt x="7849" y="2991"/>
                  </a:lnTo>
                  <a:lnTo>
                    <a:pt x="0" y="4670"/>
                  </a:lnTo>
                  <a:lnTo>
                    <a:pt x="4096" y="28296"/>
                  </a:lnTo>
                  <a:lnTo>
                    <a:pt x="25961" y="23880"/>
                  </a:lnTo>
                  <a:lnTo>
                    <a:pt x="25004" y="18333"/>
                  </a:lnTo>
                  <a:lnTo>
                    <a:pt x="218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854;p68"/>
            <p:cNvSpPr/>
            <p:nvPr/>
          </p:nvSpPr>
          <p:spPr>
            <a:xfrm>
              <a:off x="3527833" y="2332459"/>
              <a:ext cx="909738" cy="886750"/>
            </a:xfrm>
            <a:custGeom>
              <a:avLst/>
              <a:gdLst/>
              <a:ahLst/>
              <a:cxnLst/>
              <a:rect l="l" t="t" r="r" b="b"/>
              <a:pathLst>
                <a:path w="25961" h="25305" extrusionOk="0">
                  <a:moveTo>
                    <a:pt x="7849" y="0"/>
                  </a:moveTo>
                  <a:lnTo>
                    <a:pt x="0" y="1682"/>
                  </a:lnTo>
                  <a:lnTo>
                    <a:pt x="4096" y="25304"/>
                  </a:lnTo>
                  <a:lnTo>
                    <a:pt x="25961" y="20892"/>
                  </a:lnTo>
                  <a:lnTo>
                    <a:pt x="24998" y="15335"/>
                  </a:lnTo>
                  <a:cubicBezTo>
                    <a:pt x="23451" y="16321"/>
                    <a:pt x="21687" y="16971"/>
                    <a:pt x="19817" y="17179"/>
                  </a:cubicBezTo>
                  <a:cubicBezTo>
                    <a:pt x="19367" y="17228"/>
                    <a:pt x="18915" y="17252"/>
                    <a:pt x="18462" y="17252"/>
                  </a:cubicBezTo>
                  <a:cubicBezTo>
                    <a:pt x="13046" y="17252"/>
                    <a:pt x="7629" y="13790"/>
                    <a:pt x="6734" y="8169"/>
                  </a:cubicBezTo>
                  <a:cubicBezTo>
                    <a:pt x="6292" y="5379"/>
                    <a:pt x="6893" y="2622"/>
                    <a:pt x="7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55;p68"/>
            <p:cNvSpPr/>
            <p:nvPr/>
          </p:nvSpPr>
          <p:spPr>
            <a:xfrm>
              <a:off x="3265154" y="2059725"/>
              <a:ext cx="1027726" cy="331817"/>
            </a:xfrm>
            <a:custGeom>
              <a:avLst/>
              <a:gdLst/>
              <a:ahLst/>
              <a:cxnLst/>
              <a:rect l="l" t="t" r="r" b="b"/>
              <a:pathLst>
                <a:path w="29328" h="9469" extrusionOk="0">
                  <a:moveTo>
                    <a:pt x="21054" y="0"/>
                  </a:moveTo>
                  <a:lnTo>
                    <a:pt x="0" y="4396"/>
                  </a:lnTo>
                  <a:lnTo>
                    <a:pt x="7496" y="9468"/>
                  </a:lnTo>
                  <a:lnTo>
                    <a:pt x="29328" y="4795"/>
                  </a:lnTo>
                  <a:lnTo>
                    <a:pt x="210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856;p68"/>
            <p:cNvSpPr/>
            <p:nvPr/>
          </p:nvSpPr>
          <p:spPr>
            <a:xfrm>
              <a:off x="3671368" y="3064666"/>
              <a:ext cx="986481" cy="346500"/>
            </a:xfrm>
            <a:custGeom>
              <a:avLst/>
              <a:gdLst/>
              <a:ahLst/>
              <a:cxnLst/>
              <a:rect l="l" t="t" r="r" b="b"/>
              <a:pathLst>
                <a:path w="28151" h="9888" extrusionOk="0">
                  <a:moveTo>
                    <a:pt x="21865" y="0"/>
                  </a:moveTo>
                  <a:lnTo>
                    <a:pt x="0" y="4413"/>
                  </a:lnTo>
                  <a:lnTo>
                    <a:pt x="6520" y="9887"/>
                  </a:lnTo>
                  <a:lnTo>
                    <a:pt x="28150" y="5798"/>
                  </a:lnTo>
                  <a:lnTo>
                    <a:pt x="218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4857;p68"/>
            <p:cNvSpPr/>
            <p:nvPr/>
          </p:nvSpPr>
          <p:spPr>
            <a:xfrm>
              <a:off x="3280502" y="2391505"/>
              <a:ext cx="390899" cy="1014691"/>
            </a:xfrm>
            <a:custGeom>
              <a:avLst/>
              <a:gdLst/>
              <a:ahLst/>
              <a:cxnLst/>
              <a:rect l="l" t="t" r="r" b="b"/>
              <a:pathLst>
                <a:path w="11155" h="28956" extrusionOk="0">
                  <a:moveTo>
                    <a:pt x="7058" y="0"/>
                  </a:moveTo>
                  <a:lnTo>
                    <a:pt x="1" y="2009"/>
                  </a:lnTo>
                  <a:lnTo>
                    <a:pt x="5406" y="28955"/>
                  </a:lnTo>
                  <a:lnTo>
                    <a:pt x="11154" y="23623"/>
                  </a:lnTo>
                  <a:lnTo>
                    <a:pt x="7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4858;p68"/>
            <p:cNvSpPr/>
            <p:nvPr/>
          </p:nvSpPr>
          <p:spPr>
            <a:xfrm>
              <a:off x="4033779" y="2772659"/>
              <a:ext cx="479276" cy="153416"/>
            </a:xfrm>
            <a:custGeom>
              <a:avLst/>
              <a:gdLst/>
              <a:ahLst/>
              <a:cxnLst/>
              <a:rect l="l" t="t" r="r" b="b"/>
              <a:pathLst>
                <a:path w="13677" h="4378" extrusionOk="0">
                  <a:moveTo>
                    <a:pt x="2068" y="1"/>
                  </a:moveTo>
                  <a:cubicBezTo>
                    <a:pt x="2015" y="1"/>
                    <a:pt x="1965" y="6"/>
                    <a:pt x="1919" y="16"/>
                  </a:cubicBezTo>
                  <a:cubicBezTo>
                    <a:pt x="498" y="333"/>
                    <a:pt x="0" y="1681"/>
                    <a:pt x="910" y="2786"/>
                  </a:cubicBezTo>
                  <a:cubicBezTo>
                    <a:pt x="2061" y="4183"/>
                    <a:pt x="3443" y="4377"/>
                    <a:pt x="4611" y="4377"/>
                  </a:cubicBezTo>
                  <a:cubicBezTo>
                    <a:pt x="5021" y="4377"/>
                    <a:pt x="5404" y="4354"/>
                    <a:pt x="5742" y="4349"/>
                  </a:cubicBezTo>
                  <a:cubicBezTo>
                    <a:pt x="6071" y="4343"/>
                    <a:pt x="7394" y="4257"/>
                    <a:pt x="7803" y="4142"/>
                  </a:cubicBezTo>
                  <a:cubicBezTo>
                    <a:pt x="9241" y="3743"/>
                    <a:pt x="10767" y="3551"/>
                    <a:pt x="10932" y="3459"/>
                  </a:cubicBezTo>
                  <a:cubicBezTo>
                    <a:pt x="11143" y="3337"/>
                    <a:pt x="11631" y="3320"/>
                    <a:pt x="11968" y="3268"/>
                  </a:cubicBezTo>
                  <a:cubicBezTo>
                    <a:pt x="12298" y="3215"/>
                    <a:pt x="13534" y="2447"/>
                    <a:pt x="13445" y="2282"/>
                  </a:cubicBezTo>
                  <a:cubicBezTo>
                    <a:pt x="13425" y="2244"/>
                    <a:pt x="13378" y="2229"/>
                    <a:pt x="13317" y="2229"/>
                  </a:cubicBezTo>
                  <a:cubicBezTo>
                    <a:pt x="13127" y="2229"/>
                    <a:pt x="12798" y="2378"/>
                    <a:pt x="12710" y="2420"/>
                  </a:cubicBezTo>
                  <a:cubicBezTo>
                    <a:pt x="12852" y="2338"/>
                    <a:pt x="13676" y="1869"/>
                    <a:pt x="13511" y="1714"/>
                  </a:cubicBezTo>
                  <a:cubicBezTo>
                    <a:pt x="13497" y="1701"/>
                    <a:pt x="13473" y="1695"/>
                    <a:pt x="13442" y="1695"/>
                  </a:cubicBezTo>
                  <a:cubicBezTo>
                    <a:pt x="13226" y="1695"/>
                    <a:pt x="12671" y="1994"/>
                    <a:pt x="12561" y="2057"/>
                  </a:cubicBezTo>
                  <a:cubicBezTo>
                    <a:pt x="12700" y="1968"/>
                    <a:pt x="13488" y="1457"/>
                    <a:pt x="13369" y="1319"/>
                  </a:cubicBezTo>
                  <a:cubicBezTo>
                    <a:pt x="13353" y="1299"/>
                    <a:pt x="13327" y="1290"/>
                    <a:pt x="13294" y="1290"/>
                  </a:cubicBezTo>
                  <a:cubicBezTo>
                    <a:pt x="13056" y="1290"/>
                    <a:pt x="12457" y="1767"/>
                    <a:pt x="12347" y="1860"/>
                  </a:cubicBezTo>
                  <a:cubicBezTo>
                    <a:pt x="12456" y="1761"/>
                    <a:pt x="13076" y="1200"/>
                    <a:pt x="13013" y="1058"/>
                  </a:cubicBezTo>
                  <a:cubicBezTo>
                    <a:pt x="13008" y="1046"/>
                    <a:pt x="12995" y="1040"/>
                    <a:pt x="12976" y="1040"/>
                  </a:cubicBezTo>
                  <a:cubicBezTo>
                    <a:pt x="12765" y="1040"/>
                    <a:pt x="11793" y="1764"/>
                    <a:pt x="11793" y="1764"/>
                  </a:cubicBezTo>
                  <a:cubicBezTo>
                    <a:pt x="11793" y="1764"/>
                    <a:pt x="12158" y="1120"/>
                    <a:pt x="11913" y="1120"/>
                  </a:cubicBezTo>
                  <a:cubicBezTo>
                    <a:pt x="11910" y="1120"/>
                    <a:pt x="11906" y="1121"/>
                    <a:pt x="11902" y="1121"/>
                  </a:cubicBezTo>
                  <a:cubicBezTo>
                    <a:pt x="11721" y="1137"/>
                    <a:pt x="11262" y="1797"/>
                    <a:pt x="10949" y="1843"/>
                  </a:cubicBezTo>
                  <a:cubicBezTo>
                    <a:pt x="10761" y="1869"/>
                    <a:pt x="9574" y="1954"/>
                    <a:pt x="8370" y="1954"/>
                  </a:cubicBezTo>
                  <a:cubicBezTo>
                    <a:pt x="7565" y="1954"/>
                    <a:pt x="6751" y="1916"/>
                    <a:pt x="6223" y="1797"/>
                  </a:cubicBezTo>
                  <a:cubicBezTo>
                    <a:pt x="5695" y="1678"/>
                    <a:pt x="5042" y="1335"/>
                    <a:pt x="4386" y="986"/>
                  </a:cubicBezTo>
                  <a:cubicBezTo>
                    <a:pt x="3492" y="505"/>
                    <a:pt x="2606" y="1"/>
                    <a:pt x="2068" y="1"/>
                  </a:cubicBezTo>
                  <a:close/>
                </a:path>
              </a:pathLst>
            </a:custGeom>
            <a:solidFill>
              <a:srgbClr val="FF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4859;p68"/>
            <p:cNvSpPr/>
            <p:nvPr/>
          </p:nvSpPr>
          <p:spPr>
            <a:xfrm>
              <a:off x="4011913" y="2761656"/>
              <a:ext cx="419879" cy="190771"/>
            </a:xfrm>
            <a:custGeom>
              <a:avLst/>
              <a:gdLst/>
              <a:ahLst/>
              <a:cxnLst/>
              <a:rect l="l" t="t" r="r" b="b"/>
              <a:pathLst>
                <a:path w="11982" h="5444" extrusionOk="0">
                  <a:moveTo>
                    <a:pt x="1564" y="0"/>
                  </a:moveTo>
                  <a:lnTo>
                    <a:pt x="499" y="1049"/>
                  </a:lnTo>
                  <a:lnTo>
                    <a:pt x="1" y="2718"/>
                  </a:lnTo>
                  <a:lnTo>
                    <a:pt x="934" y="4053"/>
                  </a:lnTo>
                  <a:cubicBezTo>
                    <a:pt x="934" y="4053"/>
                    <a:pt x="3343" y="5443"/>
                    <a:pt x="6519" y="5443"/>
                  </a:cubicBezTo>
                  <a:cubicBezTo>
                    <a:pt x="8044" y="5443"/>
                    <a:pt x="9745" y="5123"/>
                    <a:pt x="11441" y="4175"/>
                  </a:cubicBezTo>
                  <a:cubicBezTo>
                    <a:pt x="11441" y="4175"/>
                    <a:pt x="11982" y="2919"/>
                    <a:pt x="11527" y="1646"/>
                  </a:cubicBezTo>
                  <a:lnTo>
                    <a:pt x="11527" y="1646"/>
                  </a:lnTo>
                  <a:cubicBezTo>
                    <a:pt x="11527" y="1646"/>
                    <a:pt x="10637" y="1892"/>
                    <a:pt x="9250" y="1892"/>
                  </a:cubicBezTo>
                  <a:cubicBezTo>
                    <a:pt x="7918" y="1892"/>
                    <a:pt x="6128" y="1665"/>
                    <a:pt x="4225" y="775"/>
                  </a:cubicBezTo>
                  <a:lnTo>
                    <a:pt x="15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4860;p68"/>
            <p:cNvSpPr/>
            <p:nvPr/>
          </p:nvSpPr>
          <p:spPr>
            <a:xfrm>
              <a:off x="3855342" y="3034390"/>
              <a:ext cx="92477" cy="101378"/>
            </a:xfrm>
            <a:custGeom>
              <a:avLst/>
              <a:gdLst/>
              <a:ahLst/>
              <a:cxnLst/>
              <a:rect l="l" t="t" r="r" b="b"/>
              <a:pathLst>
                <a:path w="2639" h="2893" extrusionOk="0">
                  <a:moveTo>
                    <a:pt x="1829" y="0"/>
                  </a:moveTo>
                  <a:cubicBezTo>
                    <a:pt x="1664" y="0"/>
                    <a:pt x="1473" y="7"/>
                    <a:pt x="1253" y="23"/>
                  </a:cubicBezTo>
                  <a:cubicBezTo>
                    <a:pt x="1026" y="40"/>
                    <a:pt x="772" y="73"/>
                    <a:pt x="482" y="119"/>
                  </a:cubicBezTo>
                  <a:cubicBezTo>
                    <a:pt x="680" y="564"/>
                    <a:pt x="1009" y="1201"/>
                    <a:pt x="983" y="1689"/>
                  </a:cubicBezTo>
                  <a:cubicBezTo>
                    <a:pt x="957" y="2134"/>
                    <a:pt x="449" y="2579"/>
                    <a:pt x="99" y="2840"/>
                  </a:cubicBezTo>
                  <a:cubicBezTo>
                    <a:pt x="74" y="2860"/>
                    <a:pt x="51" y="2868"/>
                    <a:pt x="41" y="2868"/>
                  </a:cubicBezTo>
                  <a:cubicBezTo>
                    <a:pt x="38" y="2868"/>
                    <a:pt x="37" y="2868"/>
                    <a:pt x="37" y="2866"/>
                  </a:cubicBezTo>
                  <a:cubicBezTo>
                    <a:pt x="27" y="2873"/>
                    <a:pt x="13" y="2886"/>
                    <a:pt x="0" y="2892"/>
                  </a:cubicBezTo>
                  <a:cubicBezTo>
                    <a:pt x="1280" y="2520"/>
                    <a:pt x="2210" y="1804"/>
                    <a:pt x="2553" y="1026"/>
                  </a:cubicBezTo>
                  <a:cubicBezTo>
                    <a:pt x="2639" y="831"/>
                    <a:pt x="2573" y="478"/>
                    <a:pt x="2418" y="30"/>
                  </a:cubicBezTo>
                  <a:cubicBezTo>
                    <a:pt x="2282" y="16"/>
                    <a:pt x="2088" y="0"/>
                    <a:pt x="1829" y="0"/>
                  </a:cubicBezTo>
                  <a:close/>
                </a:path>
              </a:pathLst>
            </a:custGeom>
            <a:solidFill>
              <a:srgbClr val="FFD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4861;p68"/>
            <p:cNvSpPr/>
            <p:nvPr/>
          </p:nvSpPr>
          <p:spPr>
            <a:xfrm>
              <a:off x="3641652" y="3048372"/>
              <a:ext cx="15524" cy="10758"/>
            </a:xfrm>
            <a:custGeom>
              <a:avLst/>
              <a:gdLst/>
              <a:ahLst/>
              <a:cxnLst/>
              <a:rect l="l" t="t" r="r" b="b"/>
              <a:pathLst>
                <a:path w="443" h="307" extrusionOk="0">
                  <a:moveTo>
                    <a:pt x="1" y="0"/>
                  </a:moveTo>
                  <a:lnTo>
                    <a:pt x="50" y="280"/>
                  </a:lnTo>
                  <a:cubicBezTo>
                    <a:pt x="182" y="290"/>
                    <a:pt x="311" y="297"/>
                    <a:pt x="442" y="307"/>
                  </a:cubicBezTo>
                  <a:cubicBezTo>
                    <a:pt x="294" y="211"/>
                    <a:pt x="146" y="109"/>
                    <a:pt x="1" y="0"/>
                  </a:cubicBezTo>
                  <a:close/>
                </a:path>
              </a:pathLst>
            </a:custGeom>
            <a:solidFill>
              <a:srgbClr val="FFD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4862;p68"/>
            <p:cNvSpPr/>
            <p:nvPr/>
          </p:nvSpPr>
          <p:spPr>
            <a:xfrm>
              <a:off x="3643965" y="3039576"/>
              <a:ext cx="240076" cy="131199"/>
            </a:xfrm>
            <a:custGeom>
              <a:avLst/>
              <a:gdLst/>
              <a:ahLst/>
              <a:cxnLst/>
              <a:rect l="l" t="t" r="r" b="b"/>
              <a:pathLst>
                <a:path w="6851" h="3744" extrusionOk="0">
                  <a:moveTo>
                    <a:pt x="6342" y="1"/>
                  </a:moveTo>
                  <a:cubicBezTo>
                    <a:pt x="5422" y="165"/>
                    <a:pt x="4205" y="499"/>
                    <a:pt x="2659" y="1161"/>
                  </a:cubicBezTo>
                  <a:lnTo>
                    <a:pt x="2847" y="1274"/>
                  </a:lnTo>
                  <a:cubicBezTo>
                    <a:pt x="2868" y="1289"/>
                    <a:pt x="2853" y="1324"/>
                    <a:pt x="2827" y="1324"/>
                  </a:cubicBezTo>
                  <a:cubicBezTo>
                    <a:pt x="2825" y="1324"/>
                    <a:pt x="2822" y="1323"/>
                    <a:pt x="2820" y="1323"/>
                  </a:cubicBezTo>
                  <a:cubicBezTo>
                    <a:pt x="2725" y="1287"/>
                    <a:pt x="2636" y="1247"/>
                    <a:pt x="2546" y="1211"/>
                  </a:cubicBezTo>
                  <a:cubicBezTo>
                    <a:pt x="2450" y="1250"/>
                    <a:pt x="2337" y="1269"/>
                    <a:pt x="2212" y="1269"/>
                  </a:cubicBezTo>
                  <a:cubicBezTo>
                    <a:pt x="1770" y="1269"/>
                    <a:pt x="1172" y="1037"/>
                    <a:pt x="558" y="667"/>
                  </a:cubicBezTo>
                  <a:cubicBezTo>
                    <a:pt x="452" y="660"/>
                    <a:pt x="344" y="650"/>
                    <a:pt x="238" y="647"/>
                  </a:cubicBezTo>
                  <a:lnTo>
                    <a:pt x="1" y="634"/>
                  </a:lnTo>
                  <a:lnTo>
                    <a:pt x="231" y="1979"/>
                  </a:lnTo>
                  <a:lnTo>
                    <a:pt x="462" y="3315"/>
                  </a:lnTo>
                  <a:cubicBezTo>
                    <a:pt x="1582" y="3559"/>
                    <a:pt x="2688" y="3744"/>
                    <a:pt x="3416" y="3744"/>
                  </a:cubicBezTo>
                  <a:cubicBezTo>
                    <a:pt x="3620" y="3744"/>
                    <a:pt x="3795" y="3729"/>
                    <a:pt x="3932" y="3697"/>
                  </a:cubicBezTo>
                  <a:cubicBezTo>
                    <a:pt x="4782" y="3500"/>
                    <a:pt x="5501" y="3160"/>
                    <a:pt x="6032" y="2741"/>
                  </a:cubicBezTo>
                  <a:cubicBezTo>
                    <a:pt x="6045" y="2734"/>
                    <a:pt x="6059" y="2721"/>
                    <a:pt x="6069" y="2711"/>
                  </a:cubicBezTo>
                  <a:cubicBezTo>
                    <a:pt x="6069" y="2708"/>
                    <a:pt x="6075" y="2701"/>
                    <a:pt x="6085" y="2692"/>
                  </a:cubicBezTo>
                  <a:cubicBezTo>
                    <a:pt x="6276" y="2510"/>
                    <a:pt x="6517" y="2250"/>
                    <a:pt x="6646" y="2029"/>
                  </a:cubicBezTo>
                  <a:cubicBezTo>
                    <a:pt x="6850" y="1686"/>
                    <a:pt x="6850" y="1435"/>
                    <a:pt x="6738" y="1062"/>
                  </a:cubicBezTo>
                  <a:cubicBezTo>
                    <a:pt x="6626" y="700"/>
                    <a:pt x="6494" y="347"/>
                    <a:pt x="6342" y="1"/>
                  </a:cubicBezTo>
                  <a:close/>
                </a:path>
              </a:pathLst>
            </a:custGeom>
            <a:solidFill>
              <a:srgbClr val="FF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4863;p68"/>
            <p:cNvSpPr/>
            <p:nvPr/>
          </p:nvSpPr>
          <p:spPr>
            <a:xfrm>
              <a:off x="3856498" y="3038525"/>
              <a:ext cx="34131" cy="96262"/>
            </a:xfrm>
            <a:custGeom>
              <a:avLst/>
              <a:gdLst/>
              <a:ahLst/>
              <a:cxnLst/>
              <a:rect l="l" t="t" r="r" b="b"/>
              <a:pathLst>
                <a:path w="974" h="2747" extrusionOk="0">
                  <a:moveTo>
                    <a:pt x="445" y="1"/>
                  </a:moveTo>
                  <a:cubicBezTo>
                    <a:pt x="416" y="4"/>
                    <a:pt x="383" y="11"/>
                    <a:pt x="350" y="17"/>
                  </a:cubicBezTo>
                  <a:cubicBezTo>
                    <a:pt x="713" y="806"/>
                    <a:pt x="920" y="1468"/>
                    <a:pt x="795" y="1759"/>
                  </a:cubicBezTo>
                  <a:cubicBezTo>
                    <a:pt x="643" y="2108"/>
                    <a:pt x="370" y="2445"/>
                    <a:pt x="0" y="2741"/>
                  </a:cubicBezTo>
                  <a:cubicBezTo>
                    <a:pt x="0" y="2745"/>
                    <a:pt x="3" y="2747"/>
                    <a:pt x="7" y="2747"/>
                  </a:cubicBezTo>
                  <a:cubicBezTo>
                    <a:pt x="17" y="2747"/>
                    <a:pt x="39" y="2736"/>
                    <a:pt x="63" y="2722"/>
                  </a:cubicBezTo>
                  <a:cubicBezTo>
                    <a:pt x="412" y="2461"/>
                    <a:pt x="917" y="2016"/>
                    <a:pt x="943" y="1571"/>
                  </a:cubicBezTo>
                  <a:cubicBezTo>
                    <a:pt x="973" y="1083"/>
                    <a:pt x="647" y="449"/>
                    <a:pt x="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4864;p68"/>
            <p:cNvSpPr/>
            <p:nvPr/>
          </p:nvSpPr>
          <p:spPr>
            <a:xfrm>
              <a:off x="3856498" y="3039120"/>
              <a:ext cx="32379" cy="95491"/>
            </a:xfrm>
            <a:custGeom>
              <a:avLst/>
              <a:gdLst/>
              <a:ahLst/>
              <a:cxnLst/>
              <a:rect l="l" t="t" r="r" b="b"/>
              <a:pathLst>
                <a:path w="924" h="2725" extrusionOk="0">
                  <a:moveTo>
                    <a:pt x="350" y="0"/>
                  </a:moveTo>
                  <a:cubicBezTo>
                    <a:pt x="327" y="4"/>
                    <a:pt x="300" y="10"/>
                    <a:pt x="274" y="14"/>
                  </a:cubicBezTo>
                  <a:cubicBezTo>
                    <a:pt x="422" y="360"/>
                    <a:pt x="558" y="719"/>
                    <a:pt x="670" y="1075"/>
                  </a:cubicBezTo>
                  <a:cubicBezTo>
                    <a:pt x="779" y="1445"/>
                    <a:pt x="779" y="1699"/>
                    <a:pt x="577" y="2042"/>
                  </a:cubicBezTo>
                  <a:cubicBezTo>
                    <a:pt x="445" y="2263"/>
                    <a:pt x="201" y="2523"/>
                    <a:pt x="17" y="2705"/>
                  </a:cubicBezTo>
                  <a:cubicBezTo>
                    <a:pt x="4" y="2718"/>
                    <a:pt x="0" y="2721"/>
                    <a:pt x="0" y="2724"/>
                  </a:cubicBezTo>
                  <a:cubicBezTo>
                    <a:pt x="373" y="2428"/>
                    <a:pt x="643" y="2091"/>
                    <a:pt x="795" y="1742"/>
                  </a:cubicBezTo>
                  <a:cubicBezTo>
                    <a:pt x="924" y="1451"/>
                    <a:pt x="713" y="789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4865;p68"/>
            <p:cNvSpPr/>
            <p:nvPr/>
          </p:nvSpPr>
          <p:spPr>
            <a:xfrm>
              <a:off x="3643264" y="3058183"/>
              <a:ext cx="20149" cy="4766"/>
            </a:xfrm>
            <a:custGeom>
              <a:avLst/>
              <a:gdLst/>
              <a:ahLst/>
              <a:cxnLst/>
              <a:rect l="l" t="t" r="r" b="b"/>
              <a:pathLst>
                <a:path w="575" h="136" extrusionOk="0">
                  <a:moveTo>
                    <a:pt x="1" y="0"/>
                  </a:moveTo>
                  <a:lnTo>
                    <a:pt x="17" y="93"/>
                  </a:lnTo>
                  <a:cubicBezTo>
                    <a:pt x="218" y="103"/>
                    <a:pt x="400" y="119"/>
                    <a:pt x="575" y="136"/>
                  </a:cubicBezTo>
                  <a:cubicBezTo>
                    <a:pt x="515" y="99"/>
                    <a:pt x="456" y="63"/>
                    <a:pt x="393" y="27"/>
                  </a:cubicBezTo>
                  <a:cubicBezTo>
                    <a:pt x="265" y="17"/>
                    <a:pt x="133" y="10"/>
                    <a:pt x="1" y="0"/>
                  </a:cubicBezTo>
                  <a:close/>
                </a:path>
              </a:pathLst>
            </a:custGeom>
            <a:solidFill>
              <a:srgbClr val="CC8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4866;p68"/>
            <p:cNvSpPr/>
            <p:nvPr/>
          </p:nvSpPr>
          <p:spPr>
            <a:xfrm>
              <a:off x="3643965" y="3061407"/>
              <a:ext cx="19554" cy="1542"/>
            </a:xfrm>
            <a:custGeom>
              <a:avLst/>
              <a:gdLst/>
              <a:ahLst/>
              <a:cxnLst/>
              <a:rect l="l" t="t" r="r" b="b"/>
              <a:pathLst>
                <a:path w="558" h="44" extrusionOk="0">
                  <a:moveTo>
                    <a:pt x="1" y="1"/>
                  </a:moveTo>
                  <a:lnTo>
                    <a:pt x="1" y="11"/>
                  </a:lnTo>
                  <a:lnTo>
                    <a:pt x="238" y="24"/>
                  </a:lnTo>
                  <a:cubicBezTo>
                    <a:pt x="344" y="34"/>
                    <a:pt x="452" y="37"/>
                    <a:pt x="558" y="44"/>
                  </a:cubicBezTo>
                  <a:cubicBezTo>
                    <a:pt x="386" y="27"/>
                    <a:pt x="198" y="1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4867;p68"/>
            <p:cNvSpPr/>
            <p:nvPr/>
          </p:nvSpPr>
          <p:spPr>
            <a:xfrm>
              <a:off x="3733534" y="3081872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8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4868;p68"/>
            <p:cNvSpPr/>
            <p:nvPr/>
          </p:nvSpPr>
          <p:spPr>
            <a:xfrm>
              <a:off x="3732938" y="3080260"/>
              <a:ext cx="11389" cy="5782"/>
            </a:xfrm>
            <a:custGeom>
              <a:avLst/>
              <a:gdLst/>
              <a:ahLst/>
              <a:cxnLst/>
              <a:rect l="l" t="t" r="r" b="b"/>
              <a:pathLst>
                <a:path w="325" h="165" extrusionOk="0">
                  <a:moveTo>
                    <a:pt x="116" y="0"/>
                  </a:moveTo>
                  <a:cubicBezTo>
                    <a:pt x="90" y="17"/>
                    <a:pt x="50" y="30"/>
                    <a:pt x="17" y="47"/>
                  </a:cubicBezTo>
                  <a:cubicBezTo>
                    <a:pt x="14" y="47"/>
                    <a:pt x="11" y="50"/>
                    <a:pt x="1" y="50"/>
                  </a:cubicBezTo>
                  <a:cubicBezTo>
                    <a:pt x="93" y="89"/>
                    <a:pt x="182" y="129"/>
                    <a:pt x="278" y="162"/>
                  </a:cubicBezTo>
                  <a:cubicBezTo>
                    <a:pt x="282" y="164"/>
                    <a:pt x="285" y="164"/>
                    <a:pt x="288" y="164"/>
                  </a:cubicBezTo>
                  <a:cubicBezTo>
                    <a:pt x="312" y="164"/>
                    <a:pt x="325" y="127"/>
                    <a:pt x="304" y="113"/>
                  </a:cubicBezTo>
                  <a:cubicBezTo>
                    <a:pt x="242" y="73"/>
                    <a:pt x="179" y="33"/>
                    <a:pt x="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4869;p68"/>
            <p:cNvSpPr/>
            <p:nvPr/>
          </p:nvSpPr>
          <p:spPr>
            <a:xfrm>
              <a:off x="3598304" y="2687822"/>
              <a:ext cx="560435" cy="396366"/>
            </a:xfrm>
            <a:custGeom>
              <a:avLst/>
              <a:gdLst/>
              <a:ahLst/>
              <a:cxnLst/>
              <a:rect l="l" t="t" r="r" b="b"/>
              <a:pathLst>
                <a:path w="15993" h="11311" extrusionOk="0">
                  <a:moveTo>
                    <a:pt x="8858" y="1350"/>
                  </a:moveTo>
                  <a:cubicBezTo>
                    <a:pt x="8875" y="1350"/>
                    <a:pt x="8890" y="1368"/>
                    <a:pt x="8882" y="1395"/>
                  </a:cubicBezTo>
                  <a:cubicBezTo>
                    <a:pt x="8463" y="2602"/>
                    <a:pt x="8193" y="3921"/>
                    <a:pt x="8367" y="5194"/>
                  </a:cubicBezTo>
                  <a:cubicBezTo>
                    <a:pt x="8516" y="6279"/>
                    <a:pt x="8964" y="7193"/>
                    <a:pt x="9664" y="7849"/>
                  </a:cubicBezTo>
                  <a:cubicBezTo>
                    <a:pt x="9688" y="7870"/>
                    <a:pt x="9672" y="7903"/>
                    <a:pt x="9651" y="7903"/>
                  </a:cubicBezTo>
                  <a:cubicBezTo>
                    <a:pt x="9647" y="7903"/>
                    <a:pt x="9642" y="7902"/>
                    <a:pt x="9637" y="7898"/>
                  </a:cubicBezTo>
                  <a:cubicBezTo>
                    <a:pt x="7843" y="6582"/>
                    <a:pt x="7916" y="3482"/>
                    <a:pt x="8832" y="1369"/>
                  </a:cubicBezTo>
                  <a:cubicBezTo>
                    <a:pt x="8838" y="1355"/>
                    <a:pt x="8848" y="1350"/>
                    <a:pt x="8858" y="1350"/>
                  </a:cubicBezTo>
                  <a:close/>
                  <a:moveTo>
                    <a:pt x="6889" y="7781"/>
                  </a:moveTo>
                  <a:cubicBezTo>
                    <a:pt x="7448" y="7781"/>
                    <a:pt x="8008" y="7829"/>
                    <a:pt x="8532" y="7984"/>
                  </a:cubicBezTo>
                  <a:cubicBezTo>
                    <a:pt x="8571" y="7997"/>
                    <a:pt x="8559" y="8057"/>
                    <a:pt x="8522" y="8057"/>
                  </a:cubicBezTo>
                  <a:cubicBezTo>
                    <a:pt x="8521" y="8057"/>
                    <a:pt x="8520" y="8057"/>
                    <a:pt x="8519" y="8057"/>
                  </a:cubicBezTo>
                  <a:cubicBezTo>
                    <a:pt x="7879" y="8000"/>
                    <a:pt x="7250" y="7898"/>
                    <a:pt x="6610" y="7852"/>
                  </a:cubicBezTo>
                  <a:cubicBezTo>
                    <a:pt x="6583" y="7852"/>
                    <a:pt x="6564" y="7849"/>
                    <a:pt x="6540" y="7849"/>
                  </a:cubicBezTo>
                  <a:cubicBezTo>
                    <a:pt x="6527" y="7849"/>
                    <a:pt x="6514" y="7849"/>
                    <a:pt x="6504" y="7845"/>
                  </a:cubicBezTo>
                  <a:cubicBezTo>
                    <a:pt x="6326" y="7832"/>
                    <a:pt x="6148" y="7826"/>
                    <a:pt x="5970" y="7826"/>
                  </a:cubicBezTo>
                  <a:cubicBezTo>
                    <a:pt x="5963" y="7826"/>
                    <a:pt x="5963" y="7813"/>
                    <a:pt x="5970" y="7813"/>
                  </a:cubicBezTo>
                  <a:cubicBezTo>
                    <a:pt x="6135" y="7799"/>
                    <a:pt x="6300" y="7793"/>
                    <a:pt x="6471" y="7786"/>
                  </a:cubicBezTo>
                  <a:lnTo>
                    <a:pt x="6564" y="7786"/>
                  </a:lnTo>
                  <a:cubicBezTo>
                    <a:pt x="6672" y="7783"/>
                    <a:pt x="6781" y="7781"/>
                    <a:pt x="6889" y="7781"/>
                  </a:cubicBezTo>
                  <a:close/>
                  <a:moveTo>
                    <a:pt x="3604" y="7835"/>
                  </a:moveTo>
                  <a:cubicBezTo>
                    <a:pt x="4642" y="7835"/>
                    <a:pt x="5769" y="7925"/>
                    <a:pt x="6758" y="8294"/>
                  </a:cubicBezTo>
                  <a:cubicBezTo>
                    <a:pt x="6775" y="8301"/>
                    <a:pt x="6794" y="8307"/>
                    <a:pt x="6811" y="8314"/>
                  </a:cubicBezTo>
                  <a:cubicBezTo>
                    <a:pt x="6854" y="8330"/>
                    <a:pt x="6893" y="8347"/>
                    <a:pt x="6930" y="8363"/>
                  </a:cubicBezTo>
                  <a:cubicBezTo>
                    <a:pt x="7025" y="8406"/>
                    <a:pt x="7121" y="8446"/>
                    <a:pt x="7213" y="8492"/>
                  </a:cubicBezTo>
                  <a:cubicBezTo>
                    <a:pt x="7264" y="8508"/>
                    <a:pt x="7227" y="8568"/>
                    <a:pt x="7183" y="8568"/>
                  </a:cubicBezTo>
                  <a:cubicBezTo>
                    <a:pt x="7181" y="8568"/>
                    <a:pt x="7179" y="8568"/>
                    <a:pt x="7177" y="8568"/>
                  </a:cubicBezTo>
                  <a:cubicBezTo>
                    <a:pt x="7134" y="8555"/>
                    <a:pt x="7088" y="8541"/>
                    <a:pt x="7038" y="8535"/>
                  </a:cubicBezTo>
                  <a:cubicBezTo>
                    <a:pt x="7002" y="8525"/>
                    <a:pt x="6959" y="8512"/>
                    <a:pt x="6923" y="8505"/>
                  </a:cubicBezTo>
                  <a:cubicBezTo>
                    <a:pt x="6907" y="8502"/>
                    <a:pt x="6890" y="8495"/>
                    <a:pt x="6870" y="8492"/>
                  </a:cubicBezTo>
                  <a:cubicBezTo>
                    <a:pt x="6389" y="8360"/>
                    <a:pt x="5914" y="8205"/>
                    <a:pt x="5419" y="8109"/>
                  </a:cubicBezTo>
                  <a:cubicBezTo>
                    <a:pt x="4783" y="7984"/>
                    <a:pt x="4133" y="7888"/>
                    <a:pt x="3490" y="7865"/>
                  </a:cubicBezTo>
                  <a:cubicBezTo>
                    <a:pt x="3474" y="7865"/>
                    <a:pt x="3474" y="7836"/>
                    <a:pt x="3490" y="7836"/>
                  </a:cubicBezTo>
                  <a:cubicBezTo>
                    <a:pt x="3528" y="7835"/>
                    <a:pt x="3566" y="7835"/>
                    <a:pt x="3604" y="7835"/>
                  </a:cubicBezTo>
                  <a:close/>
                  <a:moveTo>
                    <a:pt x="5358" y="0"/>
                  </a:moveTo>
                  <a:cubicBezTo>
                    <a:pt x="3425" y="0"/>
                    <a:pt x="1153" y="1630"/>
                    <a:pt x="1" y="3169"/>
                  </a:cubicBezTo>
                  <a:lnTo>
                    <a:pt x="357" y="5211"/>
                  </a:lnTo>
                  <a:lnTo>
                    <a:pt x="1060" y="9277"/>
                  </a:lnTo>
                  <a:lnTo>
                    <a:pt x="1142" y="9762"/>
                  </a:lnTo>
                  <a:lnTo>
                    <a:pt x="1234" y="10292"/>
                  </a:lnTo>
                  <a:cubicBezTo>
                    <a:pt x="1379" y="10401"/>
                    <a:pt x="1528" y="10504"/>
                    <a:pt x="1670" y="10599"/>
                  </a:cubicBezTo>
                  <a:cubicBezTo>
                    <a:pt x="1732" y="10635"/>
                    <a:pt x="1792" y="10678"/>
                    <a:pt x="1851" y="10711"/>
                  </a:cubicBezTo>
                  <a:cubicBezTo>
                    <a:pt x="2468" y="11081"/>
                    <a:pt x="3069" y="11310"/>
                    <a:pt x="3511" y="11310"/>
                  </a:cubicBezTo>
                  <a:cubicBezTo>
                    <a:pt x="3634" y="11310"/>
                    <a:pt x="3744" y="11293"/>
                    <a:pt x="3840" y="11255"/>
                  </a:cubicBezTo>
                  <a:cubicBezTo>
                    <a:pt x="3843" y="11255"/>
                    <a:pt x="3846" y="11249"/>
                    <a:pt x="3856" y="11249"/>
                  </a:cubicBezTo>
                  <a:cubicBezTo>
                    <a:pt x="3889" y="11232"/>
                    <a:pt x="3922" y="11222"/>
                    <a:pt x="3955" y="11209"/>
                  </a:cubicBezTo>
                  <a:cubicBezTo>
                    <a:pt x="5505" y="10546"/>
                    <a:pt x="6715" y="10210"/>
                    <a:pt x="7635" y="10045"/>
                  </a:cubicBezTo>
                  <a:cubicBezTo>
                    <a:pt x="7662" y="10042"/>
                    <a:pt x="7688" y="10039"/>
                    <a:pt x="7715" y="10035"/>
                  </a:cubicBezTo>
                  <a:cubicBezTo>
                    <a:pt x="7747" y="10029"/>
                    <a:pt x="7777" y="10022"/>
                    <a:pt x="7810" y="10019"/>
                  </a:cubicBezTo>
                  <a:cubicBezTo>
                    <a:pt x="8097" y="9973"/>
                    <a:pt x="8354" y="9940"/>
                    <a:pt x="8579" y="9923"/>
                  </a:cubicBezTo>
                  <a:cubicBezTo>
                    <a:pt x="8807" y="9905"/>
                    <a:pt x="9006" y="9898"/>
                    <a:pt x="9176" y="9898"/>
                  </a:cubicBezTo>
                  <a:cubicBezTo>
                    <a:pt x="9427" y="9898"/>
                    <a:pt x="9615" y="9912"/>
                    <a:pt x="9743" y="9920"/>
                  </a:cubicBezTo>
                  <a:cubicBezTo>
                    <a:pt x="9796" y="9922"/>
                    <a:pt x="9839" y="9924"/>
                    <a:pt x="9873" y="9924"/>
                  </a:cubicBezTo>
                  <a:cubicBezTo>
                    <a:pt x="9943" y="9924"/>
                    <a:pt x="9970" y="9916"/>
                    <a:pt x="9957" y="9887"/>
                  </a:cubicBezTo>
                  <a:cubicBezTo>
                    <a:pt x="9828" y="9574"/>
                    <a:pt x="9680" y="8304"/>
                    <a:pt x="9894" y="8188"/>
                  </a:cubicBezTo>
                  <a:cubicBezTo>
                    <a:pt x="10504" y="7852"/>
                    <a:pt x="12991" y="8007"/>
                    <a:pt x="14099" y="6490"/>
                  </a:cubicBezTo>
                  <a:cubicBezTo>
                    <a:pt x="15125" y="5089"/>
                    <a:pt x="15600" y="4037"/>
                    <a:pt x="15784" y="3252"/>
                  </a:cubicBezTo>
                  <a:cubicBezTo>
                    <a:pt x="15992" y="2388"/>
                    <a:pt x="15844" y="1847"/>
                    <a:pt x="15679" y="1504"/>
                  </a:cubicBezTo>
                  <a:cubicBezTo>
                    <a:pt x="15365" y="844"/>
                    <a:pt x="14561" y="541"/>
                    <a:pt x="13829" y="406"/>
                  </a:cubicBezTo>
                  <a:cubicBezTo>
                    <a:pt x="13684" y="376"/>
                    <a:pt x="13505" y="359"/>
                    <a:pt x="13308" y="350"/>
                  </a:cubicBezTo>
                  <a:cubicBezTo>
                    <a:pt x="13207" y="345"/>
                    <a:pt x="13100" y="343"/>
                    <a:pt x="12989" y="343"/>
                  </a:cubicBezTo>
                  <a:cubicBezTo>
                    <a:pt x="11839" y="343"/>
                    <a:pt x="10159" y="589"/>
                    <a:pt x="8978" y="1052"/>
                  </a:cubicBezTo>
                  <a:cubicBezTo>
                    <a:pt x="8978" y="1052"/>
                    <a:pt x="6049" y="30"/>
                    <a:pt x="5498" y="3"/>
                  </a:cubicBezTo>
                  <a:cubicBezTo>
                    <a:pt x="5452" y="1"/>
                    <a:pt x="5405" y="0"/>
                    <a:pt x="5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4870;p68"/>
            <p:cNvSpPr/>
            <p:nvPr/>
          </p:nvSpPr>
          <p:spPr>
            <a:xfrm>
              <a:off x="3841360" y="2980740"/>
              <a:ext cx="11459" cy="7359"/>
            </a:xfrm>
            <a:custGeom>
              <a:avLst/>
              <a:gdLst/>
              <a:ahLst/>
              <a:cxnLst/>
              <a:rect l="l" t="t" r="r" b="b"/>
              <a:pathLst>
                <a:path w="327" h="210" extrusionOk="0">
                  <a:moveTo>
                    <a:pt x="0" y="1"/>
                  </a:moveTo>
                  <a:lnTo>
                    <a:pt x="0" y="1"/>
                  </a:lnTo>
                  <a:cubicBezTo>
                    <a:pt x="36" y="60"/>
                    <a:pt x="69" y="116"/>
                    <a:pt x="106" y="176"/>
                  </a:cubicBezTo>
                  <a:cubicBezTo>
                    <a:pt x="152" y="182"/>
                    <a:pt x="198" y="196"/>
                    <a:pt x="241" y="209"/>
                  </a:cubicBezTo>
                  <a:cubicBezTo>
                    <a:pt x="244" y="209"/>
                    <a:pt x="247" y="210"/>
                    <a:pt x="250" y="210"/>
                  </a:cubicBezTo>
                  <a:cubicBezTo>
                    <a:pt x="293" y="210"/>
                    <a:pt x="327" y="151"/>
                    <a:pt x="281" y="130"/>
                  </a:cubicBezTo>
                  <a:cubicBezTo>
                    <a:pt x="188" y="83"/>
                    <a:pt x="93" y="4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4871;p68"/>
            <p:cNvSpPr/>
            <p:nvPr/>
          </p:nvSpPr>
          <p:spPr>
            <a:xfrm>
              <a:off x="3720007" y="2962238"/>
              <a:ext cx="119180" cy="23058"/>
            </a:xfrm>
            <a:custGeom>
              <a:avLst/>
              <a:gdLst/>
              <a:ahLst/>
              <a:cxnLst/>
              <a:rect l="l" t="t" r="r" b="b"/>
              <a:pathLst>
                <a:path w="3401" h="658" extrusionOk="0">
                  <a:moveTo>
                    <a:pt x="135" y="1"/>
                  </a:moveTo>
                  <a:cubicBezTo>
                    <a:pt x="96" y="1"/>
                    <a:pt x="58" y="1"/>
                    <a:pt x="20" y="1"/>
                  </a:cubicBezTo>
                  <a:cubicBezTo>
                    <a:pt x="4" y="1"/>
                    <a:pt x="1" y="31"/>
                    <a:pt x="20" y="31"/>
                  </a:cubicBezTo>
                  <a:cubicBezTo>
                    <a:pt x="667" y="54"/>
                    <a:pt x="1320" y="150"/>
                    <a:pt x="1950" y="275"/>
                  </a:cubicBezTo>
                  <a:cubicBezTo>
                    <a:pt x="2444" y="374"/>
                    <a:pt x="2919" y="529"/>
                    <a:pt x="3401" y="658"/>
                  </a:cubicBezTo>
                  <a:lnTo>
                    <a:pt x="3288" y="460"/>
                  </a:lnTo>
                  <a:cubicBezTo>
                    <a:pt x="2299" y="91"/>
                    <a:pt x="1172" y="1"/>
                    <a:pt x="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4872;p68"/>
            <p:cNvSpPr/>
            <p:nvPr/>
          </p:nvSpPr>
          <p:spPr>
            <a:xfrm>
              <a:off x="3669706" y="3064666"/>
              <a:ext cx="986481" cy="346500"/>
            </a:xfrm>
            <a:custGeom>
              <a:avLst/>
              <a:gdLst/>
              <a:ahLst/>
              <a:cxnLst/>
              <a:rect l="l" t="t" r="r" b="b"/>
              <a:pathLst>
                <a:path w="28151" h="9888" extrusionOk="0">
                  <a:moveTo>
                    <a:pt x="21865" y="0"/>
                  </a:moveTo>
                  <a:lnTo>
                    <a:pt x="0" y="4413"/>
                  </a:lnTo>
                  <a:lnTo>
                    <a:pt x="6520" y="9887"/>
                  </a:lnTo>
                  <a:lnTo>
                    <a:pt x="28150" y="5798"/>
                  </a:lnTo>
                  <a:lnTo>
                    <a:pt x="21865" y="0"/>
                  </a:lnTo>
                  <a:close/>
                </a:path>
              </a:pathLst>
            </a:custGeom>
            <a:solidFill>
              <a:srgbClr val="422C46">
                <a:alpha val="3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4873;p68"/>
            <p:cNvSpPr/>
            <p:nvPr/>
          </p:nvSpPr>
          <p:spPr>
            <a:xfrm>
              <a:off x="3837190" y="2978918"/>
              <a:ext cx="7885" cy="7779"/>
            </a:xfrm>
            <a:custGeom>
              <a:avLst/>
              <a:gdLst/>
              <a:ahLst/>
              <a:cxnLst/>
              <a:rect l="l" t="t" r="r" b="b"/>
              <a:pathLst>
                <a:path w="225" h="222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66"/>
                    <a:pt x="73" y="132"/>
                    <a:pt x="109" y="195"/>
                  </a:cubicBezTo>
                  <a:cubicBezTo>
                    <a:pt x="149" y="201"/>
                    <a:pt x="188" y="215"/>
                    <a:pt x="225" y="221"/>
                  </a:cubicBezTo>
                  <a:cubicBezTo>
                    <a:pt x="192" y="165"/>
                    <a:pt x="155" y="106"/>
                    <a:pt x="119" y="50"/>
                  </a:cubicBezTo>
                  <a:cubicBezTo>
                    <a:pt x="76" y="33"/>
                    <a:pt x="40" y="1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4874;p68"/>
            <p:cNvSpPr/>
            <p:nvPr/>
          </p:nvSpPr>
          <p:spPr>
            <a:xfrm>
              <a:off x="3835228" y="2978322"/>
              <a:ext cx="5817" cy="7429"/>
            </a:xfrm>
            <a:custGeom>
              <a:avLst/>
              <a:gdLst/>
              <a:ahLst/>
              <a:cxnLst/>
              <a:rect l="l" t="t" r="r" b="b"/>
              <a:pathLst>
                <a:path w="166" h="212" extrusionOk="0">
                  <a:moveTo>
                    <a:pt x="0" y="1"/>
                  </a:moveTo>
                  <a:lnTo>
                    <a:pt x="113" y="199"/>
                  </a:lnTo>
                  <a:cubicBezTo>
                    <a:pt x="129" y="202"/>
                    <a:pt x="146" y="205"/>
                    <a:pt x="165" y="212"/>
                  </a:cubicBezTo>
                  <a:cubicBezTo>
                    <a:pt x="129" y="149"/>
                    <a:pt x="93" y="83"/>
                    <a:pt x="57" y="20"/>
                  </a:cubicBezTo>
                  <a:cubicBezTo>
                    <a:pt x="40" y="14"/>
                    <a:pt x="17" y="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4875;p68"/>
            <p:cNvSpPr/>
            <p:nvPr/>
          </p:nvSpPr>
          <p:spPr>
            <a:xfrm>
              <a:off x="3828289" y="2960346"/>
              <a:ext cx="70365" cy="9812"/>
            </a:xfrm>
            <a:custGeom>
              <a:avLst/>
              <a:gdLst/>
              <a:ahLst/>
              <a:cxnLst/>
              <a:rect l="l" t="t" r="r" b="b"/>
              <a:pathLst>
                <a:path w="2008" h="280" extrusionOk="0">
                  <a:moveTo>
                    <a:pt x="324" y="1"/>
                  </a:moveTo>
                  <a:cubicBezTo>
                    <a:pt x="216" y="1"/>
                    <a:pt x="108" y="3"/>
                    <a:pt x="1" y="6"/>
                  </a:cubicBezTo>
                  <a:cubicBezTo>
                    <a:pt x="17" y="29"/>
                    <a:pt x="30" y="52"/>
                    <a:pt x="47" y="75"/>
                  </a:cubicBezTo>
                  <a:cubicBezTo>
                    <a:pt x="687" y="125"/>
                    <a:pt x="1313" y="223"/>
                    <a:pt x="1956" y="280"/>
                  </a:cubicBezTo>
                  <a:cubicBezTo>
                    <a:pt x="1957" y="280"/>
                    <a:pt x="1958" y="280"/>
                    <a:pt x="1959" y="280"/>
                  </a:cubicBezTo>
                  <a:cubicBezTo>
                    <a:pt x="1996" y="280"/>
                    <a:pt x="2008" y="217"/>
                    <a:pt x="1969" y="204"/>
                  </a:cubicBezTo>
                  <a:cubicBezTo>
                    <a:pt x="1445" y="49"/>
                    <a:pt x="881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4876;p68"/>
            <p:cNvSpPr/>
            <p:nvPr/>
          </p:nvSpPr>
          <p:spPr>
            <a:xfrm>
              <a:off x="3807264" y="2960661"/>
              <a:ext cx="18993" cy="2103"/>
            </a:xfrm>
            <a:custGeom>
              <a:avLst/>
              <a:gdLst/>
              <a:ahLst/>
              <a:cxnLst/>
              <a:rect l="l" t="t" r="r" b="b"/>
              <a:pathLst>
                <a:path w="542" h="60" extrusionOk="0">
                  <a:moveTo>
                    <a:pt x="508" y="0"/>
                  </a:moveTo>
                  <a:cubicBezTo>
                    <a:pt x="337" y="7"/>
                    <a:pt x="172" y="17"/>
                    <a:pt x="7" y="27"/>
                  </a:cubicBezTo>
                  <a:cubicBezTo>
                    <a:pt x="0" y="27"/>
                    <a:pt x="0" y="40"/>
                    <a:pt x="7" y="40"/>
                  </a:cubicBezTo>
                  <a:cubicBezTo>
                    <a:pt x="185" y="40"/>
                    <a:pt x="363" y="46"/>
                    <a:pt x="541" y="59"/>
                  </a:cubicBezTo>
                  <a:cubicBezTo>
                    <a:pt x="528" y="40"/>
                    <a:pt x="515" y="23"/>
                    <a:pt x="5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4877;p68"/>
            <p:cNvSpPr/>
            <p:nvPr/>
          </p:nvSpPr>
          <p:spPr>
            <a:xfrm>
              <a:off x="3826081" y="2960521"/>
              <a:ext cx="3855" cy="2488"/>
            </a:xfrm>
            <a:custGeom>
              <a:avLst/>
              <a:gdLst/>
              <a:ahLst/>
              <a:cxnLst/>
              <a:rect l="l" t="t" r="r" b="b"/>
              <a:pathLst>
                <a:path w="110" h="71" extrusionOk="0">
                  <a:moveTo>
                    <a:pt x="1" y="1"/>
                  </a:moveTo>
                  <a:cubicBezTo>
                    <a:pt x="14" y="27"/>
                    <a:pt x="27" y="47"/>
                    <a:pt x="40" y="67"/>
                  </a:cubicBezTo>
                  <a:cubicBezTo>
                    <a:pt x="64" y="67"/>
                    <a:pt x="87" y="70"/>
                    <a:pt x="110" y="70"/>
                  </a:cubicBezTo>
                  <a:cubicBezTo>
                    <a:pt x="93" y="47"/>
                    <a:pt x="80" y="27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4878;p68"/>
            <p:cNvSpPr/>
            <p:nvPr/>
          </p:nvSpPr>
          <p:spPr>
            <a:xfrm>
              <a:off x="3825065" y="2960661"/>
              <a:ext cx="2453" cy="2208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0" y="0"/>
                  </a:moveTo>
                  <a:cubicBezTo>
                    <a:pt x="10" y="23"/>
                    <a:pt x="23" y="40"/>
                    <a:pt x="33" y="59"/>
                  </a:cubicBezTo>
                  <a:cubicBezTo>
                    <a:pt x="43" y="59"/>
                    <a:pt x="56" y="59"/>
                    <a:pt x="69" y="63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4879;p68"/>
            <p:cNvSpPr/>
            <p:nvPr/>
          </p:nvSpPr>
          <p:spPr>
            <a:xfrm>
              <a:off x="3872898" y="2734989"/>
              <a:ext cx="65039" cy="229809"/>
            </a:xfrm>
            <a:custGeom>
              <a:avLst/>
              <a:gdLst/>
              <a:ahLst/>
              <a:cxnLst/>
              <a:rect l="l" t="t" r="r" b="b"/>
              <a:pathLst>
                <a:path w="1856" h="6558" extrusionOk="0">
                  <a:moveTo>
                    <a:pt x="1026" y="0"/>
                  </a:moveTo>
                  <a:cubicBezTo>
                    <a:pt x="1016" y="0"/>
                    <a:pt x="1006" y="6"/>
                    <a:pt x="1000" y="19"/>
                  </a:cubicBezTo>
                  <a:cubicBezTo>
                    <a:pt x="80" y="2136"/>
                    <a:pt x="1" y="5243"/>
                    <a:pt x="1801" y="6552"/>
                  </a:cubicBezTo>
                  <a:cubicBezTo>
                    <a:pt x="1806" y="6556"/>
                    <a:pt x="1811" y="6557"/>
                    <a:pt x="1815" y="6557"/>
                  </a:cubicBezTo>
                  <a:cubicBezTo>
                    <a:pt x="1837" y="6557"/>
                    <a:pt x="1856" y="6524"/>
                    <a:pt x="1834" y="6499"/>
                  </a:cubicBezTo>
                  <a:cubicBezTo>
                    <a:pt x="1128" y="5843"/>
                    <a:pt x="683" y="4930"/>
                    <a:pt x="535" y="3845"/>
                  </a:cubicBezTo>
                  <a:cubicBezTo>
                    <a:pt x="357" y="2565"/>
                    <a:pt x="634" y="1253"/>
                    <a:pt x="1049" y="42"/>
                  </a:cubicBezTo>
                  <a:cubicBezTo>
                    <a:pt x="1058" y="17"/>
                    <a:pt x="1042" y="0"/>
                    <a:pt x="1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4880;p68"/>
            <p:cNvSpPr/>
            <p:nvPr/>
          </p:nvSpPr>
          <p:spPr>
            <a:xfrm>
              <a:off x="3705114" y="2404190"/>
              <a:ext cx="292990" cy="211166"/>
            </a:xfrm>
            <a:custGeom>
              <a:avLst/>
              <a:gdLst/>
              <a:ahLst/>
              <a:cxnLst/>
              <a:rect l="l" t="t" r="r" b="b"/>
              <a:pathLst>
                <a:path w="8361" h="6026" extrusionOk="0">
                  <a:moveTo>
                    <a:pt x="6135" y="1"/>
                  </a:moveTo>
                  <a:cubicBezTo>
                    <a:pt x="6123" y="1"/>
                    <a:pt x="6110" y="1"/>
                    <a:pt x="6098" y="1"/>
                  </a:cubicBezTo>
                  <a:cubicBezTo>
                    <a:pt x="6061" y="1"/>
                    <a:pt x="6019" y="8"/>
                    <a:pt x="5982" y="8"/>
                  </a:cubicBezTo>
                  <a:cubicBezTo>
                    <a:pt x="5963" y="8"/>
                    <a:pt x="5939" y="8"/>
                    <a:pt x="5920" y="11"/>
                  </a:cubicBezTo>
                  <a:cubicBezTo>
                    <a:pt x="4399" y="156"/>
                    <a:pt x="3644" y="1469"/>
                    <a:pt x="2981" y="2376"/>
                  </a:cubicBezTo>
                  <a:cubicBezTo>
                    <a:pt x="2978" y="2376"/>
                    <a:pt x="2978" y="2382"/>
                    <a:pt x="2978" y="2382"/>
                  </a:cubicBezTo>
                  <a:cubicBezTo>
                    <a:pt x="2750" y="2686"/>
                    <a:pt x="2536" y="2946"/>
                    <a:pt x="2305" y="3098"/>
                  </a:cubicBezTo>
                  <a:cubicBezTo>
                    <a:pt x="2028" y="3280"/>
                    <a:pt x="1735" y="3329"/>
                    <a:pt x="1473" y="3329"/>
                  </a:cubicBezTo>
                  <a:cubicBezTo>
                    <a:pt x="1172" y="3329"/>
                    <a:pt x="911" y="3265"/>
                    <a:pt x="759" y="3265"/>
                  </a:cubicBezTo>
                  <a:cubicBezTo>
                    <a:pt x="746" y="3265"/>
                    <a:pt x="734" y="3265"/>
                    <a:pt x="722" y="3266"/>
                  </a:cubicBezTo>
                  <a:cubicBezTo>
                    <a:pt x="0" y="3332"/>
                    <a:pt x="818" y="4443"/>
                    <a:pt x="1233" y="4859"/>
                  </a:cubicBezTo>
                  <a:cubicBezTo>
                    <a:pt x="2109" y="5731"/>
                    <a:pt x="3352" y="6026"/>
                    <a:pt x="4441" y="6026"/>
                  </a:cubicBezTo>
                  <a:cubicBezTo>
                    <a:pt x="4645" y="6026"/>
                    <a:pt x="4843" y="6015"/>
                    <a:pt x="5033" y="5997"/>
                  </a:cubicBezTo>
                  <a:cubicBezTo>
                    <a:pt x="5715" y="5931"/>
                    <a:pt x="6279" y="5753"/>
                    <a:pt x="6576" y="5551"/>
                  </a:cubicBezTo>
                  <a:cubicBezTo>
                    <a:pt x="6968" y="5284"/>
                    <a:pt x="7298" y="4978"/>
                    <a:pt x="7559" y="4644"/>
                  </a:cubicBezTo>
                  <a:cubicBezTo>
                    <a:pt x="7826" y="4311"/>
                    <a:pt x="8024" y="3952"/>
                    <a:pt x="8142" y="3573"/>
                  </a:cubicBezTo>
                  <a:cubicBezTo>
                    <a:pt x="8360" y="2910"/>
                    <a:pt x="8344" y="2184"/>
                    <a:pt x="8076" y="1446"/>
                  </a:cubicBezTo>
                  <a:cubicBezTo>
                    <a:pt x="7754" y="590"/>
                    <a:pt x="7041" y="1"/>
                    <a:pt x="6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4881;p68"/>
            <p:cNvSpPr/>
            <p:nvPr/>
          </p:nvSpPr>
          <p:spPr>
            <a:xfrm>
              <a:off x="4296108" y="2518428"/>
              <a:ext cx="236011" cy="255810"/>
            </a:xfrm>
            <a:custGeom>
              <a:avLst/>
              <a:gdLst/>
              <a:ahLst/>
              <a:cxnLst/>
              <a:rect l="l" t="t" r="r" b="b"/>
              <a:pathLst>
                <a:path w="6735" h="7300" extrusionOk="0">
                  <a:moveTo>
                    <a:pt x="2800" y="0"/>
                  </a:moveTo>
                  <a:cubicBezTo>
                    <a:pt x="2396" y="0"/>
                    <a:pt x="1983" y="121"/>
                    <a:pt x="1603" y="349"/>
                  </a:cubicBezTo>
                  <a:cubicBezTo>
                    <a:pt x="534" y="982"/>
                    <a:pt x="0" y="2011"/>
                    <a:pt x="3" y="3192"/>
                  </a:cubicBezTo>
                  <a:cubicBezTo>
                    <a:pt x="3" y="3610"/>
                    <a:pt x="73" y="4043"/>
                    <a:pt x="208" y="4488"/>
                  </a:cubicBezTo>
                  <a:cubicBezTo>
                    <a:pt x="261" y="4639"/>
                    <a:pt x="350" y="4821"/>
                    <a:pt x="482" y="5019"/>
                  </a:cubicBezTo>
                  <a:cubicBezTo>
                    <a:pt x="1013" y="5823"/>
                    <a:pt x="2183" y="6865"/>
                    <a:pt x="3575" y="7195"/>
                  </a:cubicBezTo>
                  <a:cubicBezTo>
                    <a:pt x="3853" y="7262"/>
                    <a:pt x="4141" y="7300"/>
                    <a:pt x="4434" y="7300"/>
                  </a:cubicBezTo>
                  <a:cubicBezTo>
                    <a:pt x="4561" y="7300"/>
                    <a:pt x="4690" y="7293"/>
                    <a:pt x="4818" y="7278"/>
                  </a:cubicBezTo>
                  <a:cubicBezTo>
                    <a:pt x="5402" y="7218"/>
                    <a:pt x="6734" y="6859"/>
                    <a:pt x="6213" y="6354"/>
                  </a:cubicBezTo>
                  <a:cubicBezTo>
                    <a:pt x="6022" y="6173"/>
                    <a:pt x="5310" y="5942"/>
                    <a:pt x="5079" y="5236"/>
                  </a:cubicBezTo>
                  <a:cubicBezTo>
                    <a:pt x="4868" y="4593"/>
                    <a:pt x="5141" y="3502"/>
                    <a:pt x="5029" y="2430"/>
                  </a:cubicBezTo>
                  <a:cubicBezTo>
                    <a:pt x="4953" y="1751"/>
                    <a:pt x="4733" y="1078"/>
                    <a:pt x="4136" y="527"/>
                  </a:cubicBezTo>
                  <a:cubicBezTo>
                    <a:pt x="4080" y="478"/>
                    <a:pt x="4023" y="428"/>
                    <a:pt x="3964" y="385"/>
                  </a:cubicBezTo>
                  <a:cubicBezTo>
                    <a:pt x="3845" y="296"/>
                    <a:pt x="3717" y="220"/>
                    <a:pt x="3591" y="164"/>
                  </a:cubicBezTo>
                  <a:lnTo>
                    <a:pt x="3585" y="164"/>
                  </a:lnTo>
                  <a:cubicBezTo>
                    <a:pt x="3335" y="54"/>
                    <a:pt x="3069" y="0"/>
                    <a:pt x="28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4882;p68"/>
            <p:cNvSpPr/>
            <p:nvPr/>
          </p:nvSpPr>
          <p:spPr>
            <a:xfrm>
              <a:off x="3929632" y="2269137"/>
              <a:ext cx="586051" cy="537061"/>
            </a:xfrm>
            <a:custGeom>
              <a:avLst/>
              <a:gdLst/>
              <a:ahLst/>
              <a:cxnLst/>
              <a:rect l="l" t="t" r="r" b="b"/>
              <a:pathLst>
                <a:path w="16724" h="15326" extrusionOk="0">
                  <a:moveTo>
                    <a:pt x="7771" y="1"/>
                  </a:moveTo>
                  <a:cubicBezTo>
                    <a:pt x="6408" y="1"/>
                    <a:pt x="5195" y="311"/>
                    <a:pt x="4410" y="791"/>
                  </a:cubicBezTo>
                  <a:cubicBezTo>
                    <a:pt x="753" y="3027"/>
                    <a:pt x="1" y="9554"/>
                    <a:pt x="1501" y="11968"/>
                  </a:cubicBezTo>
                  <a:cubicBezTo>
                    <a:pt x="2533" y="13634"/>
                    <a:pt x="6034" y="15326"/>
                    <a:pt x="9067" y="15326"/>
                  </a:cubicBezTo>
                  <a:cubicBezTo>
                    <a:pt x="10435" y="15326"/>
                    <a:pt x="11708" y="14981"/>
                    <a:pt x="12615" y="14134"/>
                  </a:cubicBezTo>
                  <a:cubicBezTo>
                    <a:pt x="13439" y="13366"/>
                    <a:pt x="13743" y="11407"/>
                    <a:pt x="13987" y="10830"/>
                  </a:cubicBezTo>
                  <a:cubicBezTo>
                    <a:pt x="14234" y="10253"/>
                    <a:pt x="16724" y="5085"/>
                    <a:pt x="13641" y="2229"/>
                  </a:cubicBezTo>
                  <a:cubicBezTo>
                    <a:pt x="11899" y="613"/>
                    <a:pt x="9687" y="1"/>
                    <a:pt x="7771" y="1"/>
                  </a:cubicBezTo>
                  <a:close/>
                </a:path>
              </a:pathLst>
            </a:custGeom>
            <a:solidFill>
              <a:srgbClr val="FF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4883;p68"/>
            <p:cNvSpPr/>
            <p:nvPr/>
          </p:nvSpPr>
          <p:spPr>
            <a:xfrm>
              <a:off x="3938989" y="2254490"/>
              <a:ext cx="554407" cy="298107"/>
            </a:xfrm>
            <a:custGeom>
              <a:avLst/>
              <a:gdLst/>
              <a:ahLst/>
              <a:cxnLst/>
              <a:rect l="l" t="t" r="r" b="b"/>
              <a:pathLst>
                <a:path w="15821" h="8507" extrusionOk="0">
                  <a:moveTo>
                    <a:pt x="8114" y="1"/>
                  </a:moveTo>
                  <a:cubicBezTo>
                    <a:pt x="7226" y="1"/>
                    <a:pt x="6269" y="135"/>
                    <a:pt x="5251" y="444"/>
                  </a:cubicBezTo>
                  <a:cubicBezTo>
                    <a:pt x="5251" y="444"/>
                    <a:pt x="5028" y="414"/>
                    <a:pt x="4681" y="414"/>
                  </a:cubicBezTo>
                  <a:cubicBezTo>
                    <a:pt x="4516" y="414"/>
                    <a:pt x="4324" y="421"/>
                    <a:pt x="4113" y="441"/>
                  </a:cubicBezTo>
                  <a:cubicBezTo>
                    <a:pt x="3121" y="540"/>
                    <a:pt x="1736" y="946"/>
                    <a:pt x="1089" y="2377"/>
                  </a:cubicBezTo>
                  <a:cubicBezTo>
                    <a:pt x="17" y="4745"/>
                    <a:pt x="1" y="7963"/>
                    <a:pt x="1129" y="8267"/>
                  </a:cubicBezTo>
                  <a:cubicBezTo>
                    <a:pt x="1175" y="8279"/>
                    <a:pt x="1221" y="8285"/>
                    <a:pt x="1267" y="8285"/>
                  </a:cubicBezTo>
                  <a:cubicBezTo>
                    <a:pt x="1932" y="8285"/>
                    <a:pt x="2649" y="7059"/>
                    <a:pt x="3068" y="6189"/>
                  </a:cubicBezTo>
                  <a:cubicBezTo>
                    <a:pt x="3299" y="5718"/>
                    <a:pt x="3437" y="5355"/>
                    <a:pt x="3437" y="5355"/>
                  </a:cubicBezTo>
                  <a:cubicBezTo>
                    <a:pt x="3437" y="5355"/>
                    <a:pt x="3488" y="5362"/>
                    <a:pt x="3577" y="5362"/>
                  </a:cubicBezTo>
                  <a:cubicBezTo>
                    <a:pt x="3952" y="5362"/>
                    <a:pt x="5016" y="5229"/>
                    <a:pt x="5927" y="3841"/>
                  </a:cubicBezTo>
                  <a:lnTo>
                    <a:pt x="5927" y="3841"/>
                  </a:lnTo>
                  <a:cubicBezTo>
                    <a:pt x="5887" y="3924"/>
                    <a:pt x="5119" y="5474"/>
                    <a:pt x="5357" y="5658"/>
                  </a:cubicBezTo>
                  <a:cubicBezTo>
                    <a:pt x="5455" y="5737"/>
                    <a:pt x="5986" y="5731"/>
                    <a:pt x="6748" y="5737"/>
                  </a:cubicBezTo>
                  <a:cubicBezTo>
                    <a:pt x="6890" y="4976"/>
                    <a:pt x="7302" y="4270"/>
                    <a:pt x="7698" y="3607"/>
                  </a:cubicBezTo>
                  <a:cubicBezTo>
                    <a:pt x="7700" y="3602"/>
                    <a:pt x="7705" y="3600"/>
                    <a:pt x="7710" y="3600"/>
                  </a:cubicBezTo>
                  <a:cubicBezTo>
                    <a:pt x="7719" y="3600"/>
                    <a:pt x="7729" y="3607"/>
                    <a:pt x="7724" y="3620"/>
                  </a:cubicBezTo>
                  <a:cubicBezTo>
                    <a:pt x="7470" y="4319"/>
                    <a:pt x="7230" y="5022"/>
                    <a:pt x="7071" y="5741"/>
                  </a:cubicBezTo>
                  <a:cubicBezTo>
                    <a:pt x="7190" y="5741"/>
                    <a:pt x="7309" y="5747"/>
                    <a:pt x="7437" y="5751"/>
                  </a:cubicBezTo>
                  <a:cubicBezTo>
                    <a:pt x="7487" y="5197"/>
                    <a:pt x="7675" y="4649"/>
                    <a:pt x="7968" y="4184"/>
                  </a:cubicBezTo>
                  <a:cubicBezTo>
                    <a:pt x="7975" y="4173"/>
                    <a:pt x="7984" y="4169"/>
                    <a:pt x="7993" y="4169"/>
                  </a:cubicBezTo>
                  <a:cubicBezTo>
                    <a:pt x="8012" y="4169"/>
                    <a:pt x="8029" y="4188"/>
                    <a:pt x="8018" y="4210"/>
                  </a:cubicBezTo>
                  <a:cubicBezTo>
                    <a:pt x="7784" y="4722"/>
                    <a:pt x="7632" y="5216"/>
                    <a:pt x="7533" y="5751"/>
                  </a:cubicBezTo>
                  <a:cubicBezTo>
                    <a:pt x="8542" y="5780"/>
                    <a:pt x="9769" y="5882"/>
                    <a:pt x="10923" y="6199"/>
                  </a:cubicBezTo>
                  <a:cubicBezTo>
                    <a:pt x="11497" y="6361"/>
                    <a:pt x="11988" y="6572"/>
                    <a:pt x="12407" y="6806"/>
                  </a:cubicBezTo>
                  <a:cubicBezTo>
                    <a:pt x="12450" y="6681"/>
                    <a:pt x="12483" y="6559"/>
                    <a:pt x="12513" y="6430"/>
                  </a:cubicBezTo>
                  <a:cubicBezTo>
                    <a:pt x="12628" y="5929"/>
                    <a:pt x="12704" y="5404"/>
                    <a:pt x="12734" y="4883"/>
                  </a:cubicBezTo>
                  <a:cubicBezTo>
                    <a:pt x="12736" y="4872"/>
                    <a:pt x="12747" y="4865"/>
                    <a:pt x="12757" y="4865"/>
                  </a:cubicBezTo>
                  <a:cubicBezTo>
                    <a:pt x="12766" y="4865"/>
                    <a:pt x="12774" y="4870"/>
                    <a:pt x="12777" y="4880"/>
                  </a:cubicBezTo>
                  <a:cubicBezTo>
                    <a:pt x="12866" y="5543"/>
                    <a:pt x="12849" y="6282"/>
                    <a:pt x="12661" y="6954"/>
                  </a:cubicBezTo>
                  <a:lnTo>
                    <a:pt x="12697" y="6977"/>
                  </a:lnTo>
                  <a:cubicBezTo>
                    <a:pt x="12747" y="7007"/>
                    <a:pt x="12793" y="7037"/>
                    <a:pt x="12836" y="7066"/>
                  </a:cubicBezTo>
                  <a:cubicBezTo>
                    <a:pt x="12912" y="6674"/>
                    <a:pt x="12958" y="6272"/>
                    <a:pt x="12998" y="5873"/>
                  </a:cubicBezTo>
                  <a:cubicBezTo>
                    <a:pt x="12999" y="5854"/>
                    <a:pt x="13012" y="5845"/>
                    <a:pt x="13026" y="5845"/>
                  </a:cubicBezTo>
                  <a:cubicBezTo>
                    <a:pt x="13040" y="5845"/>
                    <a:pt x="13054" y="5854"/>
                    <a:pt x="13057" y="5873"/>
                  </a:cubicBezTo>
                  <a:cubicBezTo>
                    <a:pt x="13110" y="6314"/>
                    <a:pt x="13149" y="6779"/>
                    <a:pt x="13040" y="7205"/>
                  </a:cubicBezTo>
                  <a:cubicBezTo>
                    <a:pt x="13288" y="7380"/>
                    <a:pt x="13502" y="7554"/>
                    <a:pt x="13687" y="7716"/>
                  </a:cubicBezTo>
                  <a:cubicBezTo>
                    <a:pt x="13852" y="7277"/>
                    <a:pt x="13964" y="6822"/>
                    <a:pt x="13987" y="6344"/>
                  </a:cubicBezTo>
                  <a:cubicBezTo>
                    <a:pt x="13987" y="6336"/>
                    <a:pt x="13994" y="6332"/>
                    <a:pt x="14002" y="6332"/>
                  </a:cubicBezTo>
                  <a:cubicBezTo>
                    <a:pt x="14009" y="6332"/>
                    <a:pt x="14017" y="6336"/>
                    <a:pt x="14017" y="6344"/>
                  </a:cubicBezTo>
                  <a:cubicBezTo>
                    <a:pt x="14000" y="6839"/>
                    <a:pt x="13921" y="7324"/>
                    <a:pt x="13756" y="7782"/>
                  </a:cubicBezTo>
                  <a:cubicBezTo>
                    <a:pt x="13839" y="7851"/>
                    <a:pt x="13914" y="7917"/>
                    <a:pt x="13980" y="7983"/>
                  </a:cubicBezTo>
                  <a:cubicBezTo>
                    <a:pt x="14083" y="7736"/>
                    <a:pt x="14178" y="7482"/>
                    <a:pt x="14244" y="7208"/>
                  </a:cubicBezTo>
                  <a:cubicBezTo>
                    <a:pt x="14432" y="6456"/>
                    <a:pt x="14515" y="5671"/>
                    <a:pt x="14475" y="4896"/>
                  </a:cubicBezTo>
                  <a:cubicBezTo>
                    <a:pt x="14475" y="4885"/>
                    <a:pt x="14483" y="4880"/>
                    <a:pt x="14491" y="4880"/>
                  </a:cubicBezTo>
                  <a:cubicBezTo>
                    <a:pt x="14500" y="4880"/>
                    <a:pt x="14510" y="4886"/>
                    <a:pt x="14511" y="4896"/>
                  </a:cubicBezTo>
                  <a:cubicBezTo>
                    <a:pt x="14614" y="5711"/>
                    <a:pt x="14590" y="6516"/>
                    <a:pt x="14386" y="7317"/>
                  </a:cubicBezTo>
                  <a:cubicBezTo>
                    <a:pt x="14320" y="7581"/>
                    <a:pt x="14238" y="7861"/>
                    <a:pt x="14139" y="8138"/>
                  </a:cubicBezTo>
                  <a:cubicBezTo>
                    <a:pt x="14373" y="8361"/>
                    <a:pt x="14528" y="8506"/>
                    <a:pt x="14626" y="8506"/>
                  </a:cubicBezTo>
                  <a:cubicBezTo>
                    <a:pt x="14637" y="8506"/>
                    <a:pt x="14647" y="8505"/>
                    <a:pt x="14656" y="8501"/>
                  </a:cubicBezTo>
                  <a:cubicBezTo>
                    <a:pt x="14947" y="8379"/>
                    <a:pt x="15821" y="5681"/>
                    <a:pt x="14782" y="3647"/>
                  </a:cubicBezTo>
                  <a:cubicBezTo>
                    <a:pt x="13961" y="2028"/>
                    <a:pt x="11564" y="1"/>
                    <a:pt x="8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4884;p68"/>
            <p:cNvSpPr/>
            <p:nvPr/>
          </p:nvSpPr>
          <p:spPr>
            <a:xfrm>
              <a:off x="3865259" y="2485874"/>
              <a:ext cx="129237" cy="153101"/>
            </a:xfrm>
            <a:custGeom>
              <a:avLst/>
              <a:gdLst/>
              <a:ahLst/>
              <a:cxnLst/>
              <a:rect l="l" t="t" r="r" b="b"/>
              <a:pathLst>
                <a:path w="3688" h="4369" extrusionOk="0">
                  <a:moveTo>
                    <a:pt x="1623" y="0"/>
                  </a:moveTo>
                  <a:cubicBezTo>
                    <a:pt x="1501" y="0"/>
                    <a:pt x="1380" y="23"/>
                    <a:pt x="1261" y="74"/>
                  </a:cubicBezTo>
                  <a:cubicBezTo>
                    <a:pt x="146" y="552"/>
                    <a:pt x="1" y="2782"/>
                    <a:pt x="1581" y="3943"/>
                  </a:cubicBezTo>
                  <a:cubicBezTo>
                    <a:pt x="2044" y="4282"/>
                    <a:pt x="2456" y="4368"/>
                    <a:pt x="2753" y="4368"/>
                  </a:cubicBezTo>
                  <a:cubicBezTo>
                    <a:pt x="3055" y="4368"/>
                    <a:pt x="3239" y="4279"/>
                    <a:pt x="3239" y="4279"/>
                  </a:cubicBezTo>
                  <a:lnTo>
                    <a:pt x="3688" y="1591"/>
                  </a:lnTo>
                  <a:cubicBezTo>
                    <a:pt x="3688" y="1591"/>
                    <a:pt x="2639" y="0"/>
                    <a:pt x="1623" y="0"/>
                  </a:cubicBezTo>
                  <a:close/>
                </a:path>
              </a:pathLst>
            </a:custGeom>
            <a:solidFill>
              <a:srgbClr val="FF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4885;p68"/>
            <p:cNvSpPr/>
            <p:nvPr/>
          </p:nvSpPr>
          <p:spPr>
            <a:xfrm>
              <a:off x="3932296" y="2780579"/>
              <a:ext cx="366159" cy="379265"/>
            </a:xfrm>
            <a:custGeom>
              <a:avLst/>
              <a:gdLst/>
              <a:ahLst/>
              <a:cxnLst/>
              <a:rect l="l" t="t" r="r" b="b"/>
              <a:pathLst>
                <a:path w="10449" h="10823" extrusionOk="0">
                  <a:moveTo>
                    <a:pt x="1973" y="1"/>
                  </a:moveTo>
                  <a:cubicBezTo>
                    <a:pt x="1329" y="1"/>
                    <a:pt x="655" y="353"/>
                    <a:pt x="492" y="1149"/>
                  </a:cubicBezTo>
                  <a:cubicBezTo>
                    <a:pt x="1" y="3546"/>
                    <a:pt x="2105" y="6640"/>
                    <a:pt x="3051" y="7540"/>
                  </a:cubicBezTo>
                  <a:cubicBezTo>
                    <a:pt x="3994" y="8437"/>
                    <a:pt x="6949" y="9832"/>
                    <a:pt x="7173" y="9921"/>
                  </a:cubicBezTo>
                  <a:cubicBezTo>
                    <a:pt x="7401" y="10010"/>
                    <a:pt x="7724" y="10383"/>
                    <a:pt x="7971" y="10610"/>
                  </a:cubicBezTo>
                  <a:cubicBezTo>
                    <a:pt x="8123" y="10748"/>
                    <a:pt x="8753" y="10823"/>
                    <a:pt x="9244" y="10823"/>
                  </a:cubicBezTo>
                  <a:cubicBezTo>
                    <a:pt x="9566" y="10823"/>
                    <a:pt x="9829" y="10790"/>
                    <a:pt x="9858" y="10722"/>
                  </a:cubicBezTo>
                  <a:cubicBezTo>
                    <a:pt x="9871" y="10690"/>
                    <a:pt x="9858" y="10661"/>
                    <a:pt x="9828" y="10637"/>
                  </a:cubicBezTo>
                  <a:lnTo>
                    <a:pt x="9828" y="10637"/>
                  </a:lnTo>
                  <a:cubicBezTo>
                    <a:pt x="9915" y="10648"/>
                    <a:pt x="10000" y="10655"/>
                    <a:pt x="10073" y="10655"/>
                  </a:cubicBezTo>
                  <a:cubicBezTo>
                    <a:pt x="10211" y="10655"/>
                    <a:pt x="10309" y="10630"/>
                    <a:pt x="10316" y="10561"/>
                  </a:cubicBezTo>
                  <a:cubicBezTo>
                    <a:pt x="10323" y="10490"/>
                    <a:pt x="10159" y="10436"/>
                    <a:pt x="9958" y="10395"/>
                  </a:cubicBezTo>
                  <a:lnTo>
                    <a:pt x="9958" y="10395"/>
                  </a:lnTo>
                  <a:cubicBezTo>
                    <a:pt x="10015" y="10399"/>
                    <a:pt x="10071" y="10401"/>
                    <a:pt x="10122" y="10401"/>
                  </a:cubicBezTo>
                  <a:cubicBezTo>
                    <a:pt x="10290" y="10401"/>
                    <a:pt x="10419" y="10379"/>
                    <a:pt x="10432" y="10313"/>
                  </a:cubicBezTo>
                  <a:cubicBezTo>
                    <a:pt x="10449" y="10216"/>
                    <a:pt x="10238" y="10147"/>
                    <a:pt x="9992" y="10101"/>
                  </a:cubicBezTo>
                  <a:lnTo>
                    <a:pt x="9992" y="10101"/>
                  </a:lnTo>
                  <a:cubicBezTo>
                    <a:pt x="10025" y="10102"/>
                    <a:pt x="10057" y="10103"/>
                    <a:pt x="10088" y="10103"/>
                  </a:cubicBezTo>
                  <a:cubicBezTo>
                    <a:pt x="10223" y="10103"/>
                    <a:pt x="10327" y="10087"/>
                    <a:pt x="10349" y="10043"/>
                  </a:cubicBezTo>
                  <a:cubicBezTo>
                    <a:pt x="10422" y="9888"/>
                    <a:pt x="9099" y="9680"/>
                    <a:pt x="9099" y="9680"/>
                  </a:cubicBezTo>
                  <a:lnTo>
                    <a:pt x="9099" y="9680"/>
                  </a:lnTo>
                  <a:cubicBezTo>
                    <a:pt x="9099" y="9680"/>
                    <a:pt x="9132" y="9681"/>
                    <a:pt x="9185" y="9681"/>
                  </a:cubicBezTo>
                  <a:cubicBezTo>
                    <a:pt x="9376" y="9681"/>
                    <a:pt x="9824" y="9667"/>
                    <a:pt x="9871" y="9535"/>
                  </a:cubicBezTo>
                  <a:cubicBezTo>
                    <a:pt x="9927" y="9360"/>
                    <a:pt x="8671" y="9139"/>
                    <a:pt x="8440" y="8925"/>
                  </a:cubicBezTo>
                  <a:cubicBezTo>
                    <a:pt x="8209" y="8711"/>
                    <a:pt x="6105" y="6429"/>
                    <a:pt x="5515" y="5218"/>
                  </a:cubicBezTo>
                  <a:cubicBezTo>
                    <a:pt x="4921" y="4001"/>
                    <a:pt x="3602" y="1330"/>
                    <a:pt x="3157" y="575"/>
                  </a:cubicBezTo>
                  <a:cubicBezTo>
                    <a:pt x="2938" y="206"/>
                    <a:pt x="2464" y="1"/>
                    <a:pt x="1973" y="1"/>
                  </a:cubicBezTo>
                  <a:close/>
                </a:path>
              </a:pathLst>
            </a:custGeom>
            <a:solidFill>
              <a:srgbClr val="FF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4886;p68"/>
            <p:cNvSpPr/>
            <p:nvPr/>
          </p:nvSpPr>
          <p:spPr>
            <a:xfrm>
              <a:off x="3933803" y="2773325"/>
              <a:ext cx="298983" cy="366930"/>
            </a:xfrm>
            <a:custGeom>
              <a:avLst/>
              <a:gdLst/>
              <a:ahLst/>
              <a:cxnLst/>
              <a:rect l="l" t="t" r="r" b="b"/>
              <a:pathLst>
                <a:path w="8532" h="10471" extrusionOk="0">
                  <a:moveTo>
                    <a:pt x="2062" y="0"/>
                  </a:moveTo>
                  <a:lnTo>
                    <a:pt x="452" y="660"/>
                  </a:lnTo>
                  <a:lnTo>
                    <a:pt x="0" y="2226"/>
                  </a:lnTo>
                  <a:cubicBezTo>
                    <a:pt x="0" y="2226"/>
                    <a:pt x="947" y="8245"/>
                    <a:pt x="6514" y="10471"/>
                  </a:cubicBezTo>
                  <a:cubicBezTo>
                    <a:pt x="6514" y="10471"/>
                    <a:pt x="7833" y="10102"/>
                    <a:pt x="8532" y="8947"/>
                  </a:cubicBezTo>
                  <a:cubicBezTo>
                    <a:pt x="8532" y="8947"/>
                    <a:pt x="5646" y="6886"/>
                    <a:pt x="4617" y="2721"/>
                  </a:cubicBezTo>
                  <a:lnTo>
                    <a:pt x="3546" y="165"/>
                  </a:lnTo>
                  <a:lnTo>
                    <a:pt x="2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4887;p68"/>
            <p:cNvSpPr/>
            <p:nvPr/>
          </p:nvSpPr>
          <p:spPr>
            <a:xfrm>
              <a:off x="4158706" y="2692027"/>
              <a:ext cx="50742" cy="60869"/>
            </a:xfrm>
            <a:custGeom>
              <a:avLst/>
              <a:gdLst/>
              <a:ahLst/>
              <a:cxnLst/>
              <a:rect l="l" t="t" r="r" b="b"/>
              <a:pathLst>
                <a:path w="1448" h="1737" extrusionOk="0">
                  <a:moveTo>
                    <a:pt x="170" y="1"/>
                  </a:moveTo>
                  <a:cubicBezTo>
                    <a:pt x="160" y="1"/>
                    <a:pt x="148" y="3"/>
                    <a:pt x="135" y="9"/>
                  </a:cubicBezTo>
                  <a:cubicBezTo>
                    <a:pt x="115" y="15"/>
                    <a:pt x="102" y="38"/>
                    <a:pt x="99" y="48"/>
                  </a:cubicBezTo>
                  <a:cubicBezTo>
                    <a:pt x="30" y="197"/>
                    <a:pt x="0" y="375"/>
                    <a:pt x="13" y="576"/>
                  </a:cubicBezTo>
                  <a:cubicBezTo>
                    <a:pt x="26" y="764"/>
                    <a:pt x="69" y="945"/>
                    <a:pt x="148" y="1113"/>
                  </a:cubicBezTo>
                  <a:cubicBezTo>
                    <a:pt x="181" y="1183"/>
                    <a:pt x="228" y="1252"/>
                    <a:pt x="280" y="1324"/>
                  </a:cubicBezTo>
                  <a:cubicBezTo>
                    <a:pt x="310" y="1361"/>
                    <a:pt x="343" y="1390"/>
                    <a:pt x="383" y="1427"/>
                  </a:cubicBezTo>
                  <a:cubicBezTo>
                    <a:pt x="462" y="1496"/>
                    <a:pt x="557" y="1562"/>
                    <a:pt x="663" y="1615"/>
                  </a:cubicBezTo>
                  <a:lnTo>
                    <a:pt x="679" y="1625"/>
                  </a:lnTo>
                  <a:cubicBezTo>
                    <a:pt x="795" y="1683"/>
                    <a:pt x="936" y="1737"/>
                    <a:pt x="1070" y="1737"/>
                  </a:cubicBezTo>
                  <a:cubicBezTo>
                    <a:pt x="1168" y="1737"/>
                    <a:pt x="1262" y="1708"/>
                    <a:pt x="1339" y="1631"/>
                  </a:cubicBezTo>
                  <a:cubicBezTo>
                    <a:pt x="1375" y="1595"/>
                    <a:pt x="1405" y="1552"/>
                    <a:pt x="1428" y="1506"/>
                  </a:cubicBezTo>
                  <a:cubicBezTo>
                    <a:pt x="1444" y="1466"/>
                    <a:pt x="1448" y="1423"/>
                    <a:pt x="1448" y="1374"/>
                  </a:cubicBezTo>
                  <a:cubicBezTo>
                    <a:pt x="1444" y="1282"/>
                    <a:pt x="1415" y="1193"/>
                    <a:pt x="1355" y="1080"/>
                  </a:cubicBezTo>
                  <a:cubicBezTo>
                    <a:pt x="1303" y="978"/>
                    <a:pt x="1230" y="869"/>
                    <a:pt x="1121" y="747"/>
                  </a:cubicBezTo>
                  <a:cubicBezTo>
                    <a:pt x="1032" y="642"/>
                    <a:pt x="927" y="536"/>
                    <a:pt x="801" y="424"/>
                  </a:cubicBezTo>
                  <a:cubicBezTo>
                    <a:pt x="696" y="335"/>
                    <a:pt x="594" y="256"/>
                    <a:pt x="491" y="187"/>
                  </a:cubicBezTo>
                  <a:cubicBezTo>
                    <a:pt x="449" y="160"/>
                    <a:pt x="409" y="131"/>
                    <a:pt x="366" y="111"/>
                  </a:cubicBezTo>
                  <a:cubicBezTo>
                    <a:pt x="317" y="88"/>
                    <a:pt x="284" y="68"/>
                    <a:pt x="247" y="58"/>
                  </a:cubicBezTo>
                  <a:cubicBezTo>
                    <a:pt x="231" y="28"/>
                    <a:pt x="218" y="15"/>
                    <a:pt x="208" y="9"/>
                  </a:cubicBezTo>
                  <a:lnTo>
                    <a:pt x="195" y="5"/>
                  </a:lnTo>
                  <a:cubicBezTo>
                    <a:pt x="187" y="2"/>
                    <a:pt x="179" y="1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4888;p68"/>
            <p:cNvSpPr/>
            <p:nvPr/>
          </p:nvSpPr>
          <p:spPr>
            <a:xfrm>
              <a:off x="4157305" y="2664939"/>
              <a:ext cx="95386" cy="89569"/>
            </a:xfrm>
            <a:custGeom>
              <a:avLst/>
              <a:gdLst/>
              <a:ahLst/>
              <a:cxnLst/>
              <a:rect l="l" t="t" r="r" b="b"/>
              <a:pathLst>
                <a:path w="2722" h="2556" extrusionOk="0">
                  <a:moveTo>
                    <a:pt x="218" y="884"/>
                  </a:moveTo>
                  <a:cubicBezTo>
                    <a:pt x="304" y="910"/>
                    <a:pt x="386" y="937"/>
                    <a:pt x="465" y="976"/>
                  </a:cubicBezTo>
                  <a:cubicBezTo>
                    <a:pt x="482" y="979"/>
                    <a:pt x="498" y="986"/>
                    <a:pt x="512" y="996"/>
                  </a:cubicBezTo>
                  <a:cubicBezTo>
                    <a:pt x="614" y="1052"/>
                    <a:pt x="716" y="1125"/>
                    <a:pt x="815" y="1207"/>
                  </a:cubicBezTo>
                  <a:cubicBezTo>
                    <a:pt x="934" y="1313"/>
                    <a:pt x="1036" y="1428"/>
                    <a:pt x="1125" y="1557"/>
                  </a:cubicBezTo>
                  <a:lnTo>
                    <a:pt x="1138" y="1570"/>
                  </a:lnTo>
                  <a:cubicBezTo>
                    <a:pt x="1214" y="1695"/>
                    <a:pt x="1277" y="1824"/>
                    <a:pt x="1323" y="1952"/>
                  </a:cubicBezTo>
                  <a:cubicBezTo>
                    <a:pt x="1356" y="2064"/>
                    <a:pt x="1376" y="2167"/>
                    <a:pt x="1386" y="2266"/>
                  </a:cubicBezTo>
                  <a:lnTo>
                    <a:pt x="1386" y="2355"/>
                  </a:lnTo>
                  <a:cubicBezTo>
                    <a:pt x="1339" y="2365"/>
                    <a:pt x="1297" y="2378"/>
                    <a:pt x="1257" y="2384"/>
                  </a:cubicBezTo>
                  <a:lnTo>
                    <a:pt x="1240" y="2388"/>
                  </a:lnTo>
                  <a:cubicBezTo>
                    <a:pt x="1185" y="2396"/>
                    <a:pt x="1129" y="2399"/>
                    <a:pt x="1074" y="2399"/>
                  </a:cubicBezTo>
                  <a:cubicBezTo>
                    <a:pt x="1047" y="2399"/>
                    <a:pt x="1019" y="2399"/>
                    <a:pt x="993" y="2398"/>
                  </a:cubicBezTo>
                  <a:cubicBezTo>
                    <a:pt x="901" y="2388"/>
                    <a:pt x="812" y="2368"/>
                    <a:pt x="726" y="2338"/>
                  </a:cubicBezTo>
                  <a:cubicBezTo>
                    <a:pt x="686" y="2328"/>
                    <a:pt x="650" y="2312"/>
                    <a:pt x="614" y="2289"/>
                  </a:cubicBezTo>
                  <a:cubicBezTo>
                    <a:pt x="584" y="2272"/>
                    <a:pt x="554" y="2256"/>
                    <a:pt x="525" y="2236"/>
                  </a:cubicBezTo>
                  <a:cubicBezTo>
                    <a:pt x="472" y="2196"/>
                    <a:pt x="419" y="2147"/>
                    <a:pt x="373" y="2091"/>
                  </a:cubicBezTo>
                  <a:cubicBezTo>
                    <a:pt x="334" y="2038"/>
                    <a:pt x="294" y="1975"/>
                    <a:pt x="268" y="1916"/>
                  </a:cubicBezTo>
                  <a:cubicBezTo>
                    <a:pt x="235" y="1834"/>
                    <a:pt x="205" y="1745"/>
                    <a:pt x="188" y="1652"/>
                  </a:cubicBezTo>
                  <a:cubicBezTo>
                    <a:pt x="165" y="1514"/>
                    <a:pt x="159" y="1365"/>
                    <a:pt x="172" y="1197"/>
                  </a:cubicBezTo>
                  <a:cubicBezTo>
                    <a:pt x="182" y="1085"/>
                    <a:pt x="198" y="986"/>
                    <a:pt x="218" y="884"/>
                  </a:cubicBezTo>
                  <a:close/>
                  <a:moveTo>
                    <a:pt x="367" y="0"/>
                  </a:moveTo>
                  <a:cubicBezTo>
                    <a:pt x="241" y="224"/>
                    <a:pt x="152" y="468"/>
                    <a:pt x="86" y="732"/>
                  </a:cubicBezTo>
                  <a:cubicBezTo>
                    <a:pt x="53" y="864"/>
                    <a:pt x="27" y="1003"/>
                    <a:pt x="17" y="1138"/>
                  </a:cubicBezTo>
                  <a:cubicBezTo>
                    <a:pt x="4" y="1280"/>
                    <a:pt x="0" y="1415"/>
                    <a:pt x="10" y="1543"/>
                  </a:cubicBezTo>
                  <a:cubicBezTo>
                    <a:pt x="24" y="1675"/>
                    <a:pt x="53" y="1797"/>
                    <a:pt x="93" y="1913"/>
                  </a:cubicBezTo>
                  <a:cubicBezTo>
                    <a:pt x="116" y="1969"/>
                    <a:pt x="139" y="2022"/>
                    <a:pt x="172" y="2074"/>
                  </a:cubicBezTo>
                  <a:cubicBezTo>
                    <a:pt x="198" y="2124"/>
                    <a:pt x="235" y="2173"/>
                    <a:pt x="284" y="2226"/>
                  </a:cubicBezTo>
                  <a:cubicBezTo>
                    <a:pt x="350" y="2305"/>
                    <a:pt x="436" y="2371"/>
                    <a:pt x="538" y="2427"/>
                  </a:cubicBezTo>
                  <a:cubicBezTo>
                    <a:pt x="561" y="2434"/>
                    <a:pt x="578" y="2444"/>
                    <a:pt x="594" y="2450"/>
                  </a:cubicBezTo>
                  <a:cubicBezTo>
                    <a:pt x="719" y="2510"/>
                    <a:pt x="864" y="2546"/>
                    <a:pt x="1023" y="2553"/>
                  </a:cubicBezTo>
                  <a:cubicBezTo>
                    <a:pt x="1045" y="2554"/>
                    <a:pt x="1067" y="2555"/>
                    <a:pt x="1090" y="2555"/>
                  </a:cubicBezTo>
                  <a:cubicBezTo>
                    <a:pt x="1247" y="2555"/>
                    <a:pt x="1416" y="2516"/>
                    <a:pt x="1577" y="2444"/>
                  </a:cubicBezTo>
                  <a:cubicBezTo>
                    <a:pt x="1742" y="2368"/>
                    <a:pt x="1900" y="2256"/>
                    <a:pt x="2062" y="2107"/>
                  </a:cubicBezTo>
                  <a:cubicBezTo>
                    <a:pt x="2197" y="1979"/>
                    <a:pt x="2319" y="1827"/>
                    <a:pt x="2444" y="1642"/>
                  </a:cubicBezTo>
                  <a:cubicBezTo>
                    <a:pt x="2550" y="1481"/>
                    <a:pt x="2642" y="1306"/>
                    <a:pt x="2711" y="1125"/>
                  </a:cubicBezTo>
                  <a:cubicBezTo>
                    <a:pt x="2715" y="1108"/>
                    <a:pt x="2721" y="1095"/>
                    <a:pt x="2715" y="1082"/>
                  </a:cubicBezTo>
                  <a:cubicBezTo>
                    <a:pt x="2609" y="1052"/>
                    <a:pt x="2500" y="1026"/>
                    <a:pt x="2391" y="996"/>
                  </a:cubicBezTo>
                  <a:cubicBezTo>
                    <a:pt x="2111" y="904"/>
                    <a:pt x="1854" y="815"/>
                    <a:pt x="1606" y="706"/>
                  </a:cubicBezTo>
                  <a:cubicBezTo>
                    <a:pt x="1409" y="620"/>
                    <a:pt x="1231" y="538"/>
                    <a:pt x="1066" y="452"/>
                  </a:cubicBezTo>
                  <a:cubicBezTo>
                    <a:pt x="996" y="409"/>
                    <a:pt x="927" y="373"/>
                    <a:pt x="858" y="330"/>
                  </a:cubicBezTo>
                  <a:cubicBezTo>
                    <a:pt x="726" y="257"/>
                    <a:pt x="614" y="188"/>
                    <a:pt x="518" y="119"/>
                  </a:cubicBezTo>
                  <a:cubicBezTo>
                    <a:pt x="465" y="79"/>
                    <a:pt x="416" y="43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4889;p68"/>
            <p:cNvSpPr/>
            <p:nvPr/>
          </p:nvSpPr>
          <p:spPr>
            <a:xfrm>
              <a:off x="4197043" y="2620015"/>
              <a:ext cx="58766" cy="29506"/>
            </a:xfrm>
            <a:custGeom>
              <a:avLst/>
              <a:gdLst/>
              <a:ahLst/>
              <a:cxnLst/>
              <a:rect l="l" t="t" r="r" b="b"/>
              <a:pathLst>
                <a:path w="1677" h="842" extrusionOk="0">
                  <a:moveTo>
                    <a:pt x="795" y="0"/>
                  </a:moveTo>
                  <a:cubicBezTo>
                    <a:pt x="525" y="0"/>
                    <a:pt x="266" y="124"/>
                    <a:pt x="50" y="289"/>
                  </a:cubicBezTo>
                  <a:cubicBezTo>
                    <a:pt x="1" y="329"/>
                    <a:pt x="8" y="411"/>
                    <a:pt x="47" y="454"/>
                  </a:cubicBezTo>
                  <a:cubicBezTo>
                    <a:pt x="69" y="479"/>
                    <a:pt x="97" y="490"/>
                    <a:pt x="125" y="490"/>
                  </a:cubicBezTo>
                  <a:cubicBezTo>
                    <a:pt x="154" y="490"/>
                    <a:pt x="184" y="479"/>
                    <a:pt x="209" y="461"/>
                  </a:cubicBezTo>
                  <a:cubicBezTo>
                    <a:pt x="371" y="333"/>
                    <a:pt x="578" y="231"/>
                    <a:pt x="787" y="231"/>
                  </a:cubicBezTo>
                  <a:cubicBezTo>
                    <a:pt x="838" y="231"/>
                    <a:pt x="888" y="237"/>
                    <a:pt x="937" y="250"/>
                  </a:cubicBezTo>
                  <a:cubicBezTo>
                    <a:pt x="1185" y="312"/>
                    <a:pt x="1346" y="520"/>
                    <a:pt x="1429" y="751"/>
                  </a:cubicBezTo>
                  <a:cubicBezTo>
                    <a:pt x="1447" y="804"/>
                    <a:pt x="1494" y="842"/>
                    <a:pt x="1548" y="842"/>
                  </a:cubicBezTo>
                  <a:cubicBezTo>
                    <a:pt x="1555" y="842"/>
                    <a:pt x="1561" y="841"/>
                    <a:pt x="1567" y="840"/>
                  </a:cubicBezTo>
                  <a:cubicBezTo>
                    <a:pt x="1627" y="827"/>
                    <a:pt x="1676" y="758"/>
                    <a:pt x="1656" y="698"/>
                  </a:cubicBezTo>
                  <a:cubicBezTo>
                    <a:pt x="1548" y="388"/>
                    <a:pt x="1333" y="115"/>
                    <a:pt x="1003" y="26"/>
                  </a:cubicBezTo>
                  <a:cubicBezTo>
                    <a:pt x="934" y="8"/>
                    <a:pt x="864" y="0"/>
                    <a:pt x="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4890;p68"/>
            <p:cNvSpPr/>
            <p:nvPr/>
          </p:nvSpPr>
          <p:spPr>
            <a:xfrm>
              <a:off x="4052247" y="2605578"/>
              <a:ext cx="72258" cy="64408"/>
            </a:xfrm>
            <a:custGeom>
              <a:avLst/>
              <a:gdLst/>
              <a:ahLst/>
              <a:cxnLst/>
              <a:rect l="l" t="t" r="r" b="b"/>
              <a:pathLst>
                <a:path w="2062" h="1838" extrusionOk="0">
                  <a:moveTo>
                    <a:pt x="1037" y="1"/>
                  </a:moveTo>
                  <a:cubicBezTo>
                    <a:pt x="719" y="1"/>
                    <a:pt x="399" y="153"/>
                    <a:pt x="241" y="438"/>
                  </a:cubicBezTo>
                  <a:cubicBezTo>
                    <a:pt x="1" y="879"/>
                    <a:pt x="113" y="1440"/>
                    <a:pt x="551" y="1707"/>
                  </a:cubicBezTo>
                  <a:cubicBezTo>
                    <a:pt x="694" y="1795"/>
                    <a:pt x="861" y="1837"/>
                    <a:pt x="1029" y="1837"/>
                  </a:cubicBezTo>
                  <a:cubicBezTo>
                    <a:pt x="1347" y="1837"/>
                    <a:pt x="1666" y="1685"/>
                    <a:pt x="1821" y="1401"/>
                  </a:cubicBezTo>
                  <a:cubicBezTo>
                    <a:pt x="2062" y="959"/>
                    <a:pt x="1953" y="398"/>
                    <a:pt x="1514" y="131"/>
                  </a:cubicBezTo>
                  <a:cubicBezTo>
                    <a:pt x="1372" y="43"/>
                    <a:pt x="1205" y="1"/>
                    <a:pt x="10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4891;p68"/>
            <p:cNvSpPr/>
            <p:nvPr/>
          </p:nvSpPr>
          <p:spPr>
            <a:xfrm>
              <a:off x="4314120" y="2657861"/>
              <a:ext cx="72258" cy="64408"/>
            </a:xfrm>
            <a:custGeom>
              <a:avLst/>
              <a:gdLst/>
              <a:ahLst/>
              <a:cxnLst/>
              <a:rect l="l" t="t" r="r" b="b"/>
              <a:pathLst>
                <a:path w="2062" h="1838" extrusionOk="0">
                  <a:moveTo>
                    <a:pt x="1037" y="1"/>
                  </a:moveTo>
                  <a:cubicBezTo>
                    <a:pt x="720" y="1"/>
                    <a:pt x="400" y="152"/>
                    <a:pt x="245" y="439"/>
                  </a:cubicBezTo>
                  <a:cubicBezTo>
                    <a:pt x="1" y="881"/>
                    <a:pt x="106" y="1442"/>
                    <a:pt x="555" y="1709"/>
                  </a:cubicBezTo>
                  <a:cubicBezTo>
                    <a:pt x="697" y="1796"/>
                    <a:pt x="864" y="1838"/>
                    <a:pt x="1031" y="1838"/>
                  </a:cubicBezTo>
                  <a:cubicBezTo>
                    <a:pt x="1348" y="1838"/>
                    <a:pt x="1667" y="1686"/>
                    <a:pt x="1824" y="1399"/>
                  </a:cubicBezTo>
                  <a:cubicBezTo>
                    <a:pt x="2062" y="957"/>
                    <a:pt x="1956" y="397"/>
                    <a:pt x="1514" y="129"/>
                  </a:cubicBezTo>
                  <a:cubicBezTo>
                    <a:pt x="1372" y="43"/>
                    <a:pt x="1205" y="1"/>
                    <a:pt x="10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4892;p68"/>
            <p:cNvSpPr/>
            <p:nvPr/>
          </p:nvSpPr>
          <p:spPr>
            <a:xfrm>
              <a:off x="4141360" y="2478620"/>
              <a:ext cx="78916" cy="31959"/>
            </a:xfrm>
            <a:custGeom>
              <a:avLst/>
              <a:gdLst/>
              <a:ahLst/>
              <a:cxnLst/>
              <a:rect l="l" t="t" r="r" b="b"/>
              <a:pathLst>
                <a:path w="2252" h="912" extrusionOk="0">
                  <a:moveTo>
                    <a:pt x="866" y="0"/>
                  </a:moveTo>
                  <a:cubicBezTo>
                    <a:pt x="598" y="0"/>
                    <a:pt x="332" y="74"/>
                    <a:pt x="99" y="235"/>
                  </a:cubicBezTo>
                  <a:cubicBezTo>
                    <a:pt x="0" y="310"/>
                    <a:pt x="60" y="462"/>
                    <a:pt x="153" y="462"/>
                  </a:cubicBezTo>
                  <a:cubicBezTo>
                    <a:pt x="172" y="462"/>
                    <a:pt x="191" y="456"/>
                    <a:pt x="211" y="443"/>
                  </a:cubicBezTo>
                  <a:cubicBezTo>
                    <a:pt x="414" y="301"/>
                    <a:pt x="648" y="235"/>
                    <a:pt x="882" y="235"/>
                  </a:cubicBezTo>
                  <a:cubicBezTo>
                    <a:pt x="1320" y="235"/>
                    <a:pt x="1759" y="466"/>
                    <a:pt x="1996" y="855"/>
                  </a:cubicBezTo>
                  <a:cubicBezTo>
                    <a:pt x="2020" y="895"/>
                    <a:pt x="2057" y="912"/>
                    <a:pt x="2093" y="912"/>
                  </a:cubicBezTo>
                  <a:cubicBezTo>
                    <a:pt x="2173" y="912"/>
                    <a:pt x="2251" y="831"/>
                    <a:pt x="2197" y="743"/>
                  </a:cubicBezTo>
                  <a:cubicBezTo>
                    <a:pt x="1919" y="284"/>
                    <a:pt x="1391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4893;p68"/>
            <p:cNvSpPr/>
            <p:nvPr/>
          </p:nvSpPr>
          <p:spPr>
            <a:xfrm>
              <a:off x="4285245" y="2514678"/>
              <a:ext cx="73169" cy="30907"/>
            </a:xfrm>
            <a:custGeom>
              <a:avLst/>
              <a:gdLst/>
              <a:ahLst/>
              <a:cxnLst/>
              <a:rect l="l" t="t" r="r" b="b"/>
              <a:pathLst>
                <a:path w="2088" h="882" extrusionOk="0">
                  <a:moveTo>
                    <a:pt x="816" y="0"/>
                  </a:moveTo>
                  <a:cubicBezTo>
                    <a:pt x="565" y="0"/>
                    <a:pt x="317" y="71"/>
                    <a:pt x="102" y="205"/>
                  </a:cubicBezTo>
                  <a:cubicBezTo>
                    <a:pt x="0" y="274"/>
                    <a:pt x="62" y="429"/>
                    <a:pt x="157" y="429"/>
                  </a:cubicBezTo>
                  <a:cubicBezTo>
                    <a:pt x="175" y="429"/>
                    <a:pt x="195" y="423"/>
                    <a:pt x="215" y="410"/>
                  </a:cubicBezTo>
                  <a:cubicBezTo>
                    <a:pt x="398" y="297"/>
                    <a:pt x="608" y="232"/>
                    <a:pt x="820" y="232"/>
                  </a:cubicBezTo>
                  <a:cubicBezTo>
                    <a:pt x="886" y="232"/>
                    <a:pt x="953" y="238"/>
                    <a:pt x="1019" y="251"/>
                  </a:cubicBezTo>
                  <a:cubicBezTo>
                    <a:pt x="1362" y="321"/>
                    <a:pt x="1636" y="542"/>
                    <a:pt x="1827" y="829"/>
                  </a:cubicBezTo>
                  <a:cubicBezTo>
                    <a:pt x="1852" y="866"/>
                    <a:pt x="1889" y="881"/>
                    <a:pt x="1925" y="881"/>
                  </a:cubicBezTo>
                  <a:cubicBezTo>
                    <a:pt x="2007" y="881"/>
                    <a:pt x="2088" y="801"/>
                    <a:pt x="2028" y="716"/>
                  </a:cubicBezTo>
                  <a:cubicBezTo>
                    <a:pt x="1801" y="383"/>
                    <a:pt x="1484" y="106"/>
                    <a:pt x="1082" y="27"/>
                  </a:cubicBezTo>
                  <a:cubicBezTo>
                    <a:pt x="994" y="9"/>
                    <a:pt x="905" y="0"/>
                    <a:pt x="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4894;p68"/>
            <p:cNvSpPr/>
            <p:nvPr/>
          </p:nvSpPr>
          <p:spPr>
            <a:xfrm>
              <a:off x="4090864" y="2531218"/>
              <a:ext cx="118023" cy="54912"/>
            </a:xfrm>
            <a:custGeom>
              <a:avLst/>
              <a:gdLst/>
              <a:ahLst/>
              <a:cxnLst/>
              <a:rect l="l" t="t" r="r" b="b"/>
              <a:pathLst>
                <a:path w="3368" h="1567" extrusionOk="0">
                  <a:moveTo>
                    <a:pt x="1323" y="1"/>
                  </a:moveTo>
                  <a:cubicBezTo>
                    <a:pt x="905" y="1"/>
                    <a:pt x="506" y="121"/>
                    <a:pt x="168" y="360"/>
                  </a:cubicBezTo>
                  <a:cubicBezTo>
                    <a:pt x="4" y="475"/>
                    <a:pt x="0" y="680"/>
                    <a:pt x="89" y="818"/>
                  </a:cubicBezTo>
                  <a:cubicBezTo>
                    <a:pt x="116" y="855"/>
                    <a:pt x="149" y="884"/>
                    <a:pt x="182" y="904"/>
                  </a:cubicBezTo>
                  <a:cubicBezTo>
                    <a:pt x="224" y="930"/>
                    <a:pt x="272" y="943"/>
                    <a:pt x="320" y="943"/>
                  </a:cubicBezTo>
                  <a:cubicBezTo>
                    <a:pt x="377" y="943"/>
                    <a:pt x="435" y="925"/>
                    <a:pt x="488" y="888"/>
                  </a:cubicBezTo>
                  <a:cubicBezTo>
                    <a:pt x="738" y="715"/>
                    <a:pt x="1035" y="625"/>
                    <a:pt x="1345" y="625"/>
                  </a:cubicBezTo>
                  <a:cubicBezTo>
                    <a:pt x="1456" y="625"/>
                    <a:pt x="1569" y="637"/>
                    <a:pt x="1682" y="660"/>
                  </a:cubicBezTo>
                  <a:cubicBezTo>
                    <a:pt x="2134" y="756"/>
                    <a:pt x="2530" y="1029"/>
                    <a:pt x="2760" y="1415"/>
                  </a:cubicBezTo>
                  <a:cubicBezTo>
                    <a:pt x="2817" y="1514"/>
                    <a:pt x="2919" y="1567"/>
                    <a:pt x="3034" y="1567"/>
                  </a:cubicBezTo>
                  <a:cubicBezTo>
                    <a:pt x="3150" y="1564"/>
                    <a:pt x="3258" y="1501"/>
                    <a:pt x="3315" y="1402"/>
                  </a:cubicBezTo>
                  <a:cubicBezTo>
                    <a:pt x="3367" y="1306"/>
                    <a:pt x="3364" y="1201"/>
                    <a:pt x="3305" y="1105"/>
                  </a:cubicBezTo>
                  <a:cubicBezTo>
                    <a:pt x="2978" y="571"/>
                    <a:pt x="2427" y="182"/>
                    <a:pt x="1791" y="50"/>
                  </a:cubicBezTo>
                  <a:cubicBezTo>
                    <a:pt x="1634" y="17"/>
                    <a:pt x="1477" y="1"/>
                    <a:pt x="1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4895;p68"/>
            <p:cNvSpPr/>
            <p:nvPr/>
          </p:nvSpPr>
          <p:spPr>
            <a:xfrm>
              <a:off x="4264185" y="2580523"/>
              <a:ext cx="110980" cy="53440"/>
            </a:xfrm>
            <a:custGeom>
              <a:avLst/>
              <a:gdLst/>
              <a:ahLst/>
              <a:cxnLst/>
              <a:rect l="l" t="t" r="r" b="b"/>
              <a:pathLst>
                <a:path w="3167" h="1525" extrusionOk="0">
                  <a:moveTo>
                    <a:pt x="1247" y="1"/>
                  </a:moveTo>
                  <a:cubicBezTo>
                    <a:pt x="871" y="1"/>
                    <a:pt x="502" y="105"/>
                    <a:pt x="182" y="308"/>
                  </a:cubicBezTo>
                  <a:cubicBezTo>
                    <a:pt x="11" y="417"/>
                    <a:pt x="1" y="618"/>
                    <a:pt x="87" y="750"/>
                  </a:cubicBezTo>
                  <a:cubicBezTo>
                    <a:pt x="116" y="796"/>
                    <a:pt x="149" y="829"/>
                    <a:pt x="189" y="852"/>
                  </a:cubicBezTo>
                  <a:cubicBezTo>
                    <a:pt x="234" y="878"/>
                    <a:pt x="284" y="891"/>
                    <a:pt x="335" y="891"/>
                  </a:cubicBezTo>
                  <a:cubicBezTo>
                    <a:pt x="389" y="891"/>
                    <a:pt x="445" y="876"/>
                    <a:pt x="496" y="846"/>
                  </a:cubicBezTo>
                  <a:cubicBezTo>
                    <a:pt x="733" y="696"/>
                    <a:pt x="996" y="618"/>
                    <a:pt x="1257" y="618"/>
                  </a:cubicBezTo>
                  <a:cubicBezTo>
                    <a:pt x="1340" y="618"/>
                    <a:pt x="1423" y="625"/>
                    <a:pt x="1505" y="641"/>
                  </a:cubicBezTo>
                  <a:cubicBezTo>
                    <a:pt x="2016" y="747"/>
                    <a:pt x="2349" y="1103"/>
                    <a:pt x="2534" y="1383"/>
                  </a:cubicBezTo>
                  <a:cubicBezTo>
                    <a:pt x="2600" y="1481"/>
                    <a:pt x="2699" y="1524"/>
                    <a:pt x="2797" y="1524"/>
                  </a:cubicBezTo>
                  <a:cubicBezTo>
                    <a:pt x="2865" y="1524"/>
                    <a:pt x="2932" y="1504"/>
                    <a:pt x="2989" y="1466"/>
                  </a:cubicBezTo>
                  <a:cubicBezTo>
                    <a:pt x="3134" y="1377"/>
                    <a:pt x="3167" y="1202"/>
                    <a:pt x="3071" y="1067"/>
                  </a:cubicBezTo>
                  <a:cubicBezTo>
                    <a:pt x="2807" y="681"/>
                    <a:pt x="2349" y="186"/>
                    <a:pt x="1653" y="41"/>
                  </a:cubicBezTo>
                  <a:cubicBezTo>
                    <a:pt x="1518" y="14"/>
                    <a:pt x="1382" y="1"/>
                    <a:pt x="1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4896;p68"/>
            <p:cNvSpPr/>
            <p:nvPr/>
          </p:nvSpPr>
          <p:spPr>
            <a:xfrm>
              <a:off x="3919365" y="2781981"/>
              <a:ext cx="49936" cy="174897"/>
            </a:xfrm>
            <a:custGeom>
              <a:avLst/>
              <a:gdLst/>
              <a:ahLst/>
              <a:cxnLst/>
              <a:rect l="l" t="t" r="r" b="b"/>
              <a:pathLst>
                <a:path w="1425" h="4991" extrusionOk="0">
                  <a:moveTo>
                    <a:pt x="442" y="1"/>
                  </a:moveTo>
                  <a:lnTo>
                    <a:pt x="442" y="1"/>
                  </a:lnTo>
                  <a:cubicBezTo>
                    <a:pt x="350" y="70"/>
                    <a:pt x="277" y="159"/>
                    <a:pt x="218" y="258"/>
                  </a:cubicBezTo>
                  <a:cubicBezTo>
                    <a:pt x="155" y="357"/>
                    <a:pt x="116" y="462"/>
                    <a:pt x="83" y="575"/>
                  </a:cubicBezTo>
                  <a:cubicBezTo>
                    <a:pt x="20" y="792"/>
                    <a:pt x="0" y="1026"/>
                    <a:pt x="7" y="1254"/>
                  </a:cubicBezTo>
                  <a:cubicBezTo>
                    <a:pt x="20" y="1712"/>
                    <a:pt x="122" y="2157"/>
                    <a:pt x="254" y="2586"/>
                  </a:cubicBezTo>
                  <a:cubicBezTo>
                    <a:pt x="386" y="3015"/>
                    <a:pt x="561" y="3427"/>
                    <a:pt x="755" y="3829"/>
                  </a:cubicBezTo>
                  <a:cubicBezTo>
                    <a:pt x="953" y="4235"/>
                    <a:pt x="1168" y="4621"/>
                    <a:pt x="1425" y="4990"/>
                  </a:cubicBezTo>
                  <a:cubicBezTo>
                    <a:pt x="1257" y="4578"/>
                    <a:pt x="1089" y="4169"/>
                    <a:pt x="930" y="3754"/>
                  </a:cubicBezTo>
                  <a:cubicBezTo>
                    <a:pt x="772" y="3345"/>
                    <a:pt x="620" y="2929"/>
                    <a:pt x="488" y="2510"/>
                  </a:cubicBezTo>
                  <a:cubicBezTo>
                    <a:pt x="363" y="2095"/>
                    <a:pt x="251" y="1669"/>
                    <a:pt x="201" y="1241"/>
                  </a:cubicBezTo>
                  <a:cubicBezTo>
                    <a:pt x="182" y="1026"/>
                    <a:pt x="172" y="812"/>
                    <a:pt x="201" y="598"/>
                  </a:cubicBezTo>
                  <a:cubicBezTo>
                    <a:pt x="231" y="390"/>
                    <a:pt x="304" y="179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4897;p68"/>
            <p:cNvSpPr/>
            <p:nvPr/>
          </p:nvSpPr>
          <p:spPr>
            <a:xfrm>
              <a:off x="4017590" y="2761025"/>
              <a:ext cx="74676" cy="108351"/>
            </a:xfrm>
            <a:custGeom>
              <a:avLst/>
              <a:gdLst/>
              <a:ahLst/>
              <a:cxnLst/>
              <a:rect l="l" t="t" r="r" b="b"/>
              <a:pathLst>
                <a:path w="2131" h="3092" extrusionOk="0">
                  <a:moveTo>
                    <a:pt x="33" y="1"/>
                  </a:moveTo>
                  <a:cubicBezTo>
                    <a:pt x="22" y="1"/>
                    <a:pt x="11" y="1"/>
                    <a:pt x="0" y="2"/>
                  </a:cubicBezTo>
                  <a:cubicBezTo>
                    <a:pt x="40" y="5"/>
                    <a:pt x="76" y="18"/>
                    <a:pt x="109" y="31"/>
                  </a:cubicBezTo>
                  <a:lnTo>
                    <a:pt x="165" y="51"/>
                  </a:lnTo>
                  <a:cubicBezTo>
                    <a:pt x="182" y="58"/>
                    <a:pt x="202" y="71"/>
                    <a:pt x="218" y="78"/>
                  </a:cubicBezTo>
                  <a:cubicBezTo>
                    <a:pt x="254" y="97"/>
                    <a:pt x="287" y="121"/>
                    <a:pt x="320" y="140"/>
                  </a:cubicBezTo>
                  <a:cubicBezTo>
                    <a:pt x="337" y="154"/>
                    <a:pt x="353" y="160"/>
                    <a:pt x="370" y="173"/>
                  </a:cubicBezTo>
                  <a:lnTo>
                    <a:pt x="416" y="213"/>
                  </a:lnTo>
                  <a:cubicBezTo>
                    <a:pt x="446" y="239"/>
                    <a:pt x="479" y="262"/>
                    <a:pt x="505" y="289"/>
                  </a:cubicBezTo>
                  <a:lnTo>
                    <a:pt x="594" y="371"/>
                  </a:lnTo>
                  <a:cubicBezTo>
                    <a:pt x="650" y="431"/>
                    <a:pt x="700" y="493"/>
                    <a:pt x="752" y="549"/>
                  </a:cubicBezTo>
                  <a:lnTo>
                    <a:pt x="897" y="741"/>
                  </a:lnTo>
                  <a:cubicBezTo>
                    <a:pt x="947" y="800"/>
                    <a:pt x="990" y="872"/>
                    <a:pt x="1033" y="938"/>
                  </a:cubicBezTo>
                  <a:cubicBezTo>
                    <a:pt x="1056" y="971"/>
                    <a:pt x="1079" y="1004"/>
                    <a:pt x="1099" y="1037"/>
                  </a:cubicBezTo>
                  <a:lnTo>
                    <a:pt x="1161" y="1140"/>
                  </a:lnTo>
                  <a:cubicBezTo>
                    <a:pt x="1204" y="1209"/>
                    <a:pt x="1247" y="1275"/>
                    <a:pt x="1287" y="1344"/>
                  </a:cubicBezTo>
                  <a:lnTo>
                    <a:pt x="1402" y="1555"/>
                  </a:lnTo>
                  <a:lnTo>
                    <a:pt x="1458" y="1664"/>
                  </a:lnTo>
                  <a:cubicBezTo>
                    <a:pt x="1478" y="1697"/>
                    <a:pt x="1494" y="1733"/>
                    <a:pt x="1511" y="1769"/>
                  </a:cubicBezTo>
                  <a:cubicBezTo>
                    <a:pt x="1583" y="1915"/>
                    <a:pt x="1656" y="2060"/>
                    <a:pt x="1722" y="2208"/>
                  </a:cubicBezTo>
                  <a:cubicBezTo>
                    <a:pt x="1758" y="2277"/>
                    <a:pt x="1791" y="2350"/>
                    <a:pt x="1824" y="2426"/>
                  </a:cubicBezTo>
                  <a:lnTo>
                    <a:pt x="1880" y="2538"/>
                  </a:lnTo>
                  <a:lnTo>
                    <a:pt x="1930" y="2647"/>
                  </a:lnTo>
                  <a:cubicBezTo>
                    <a:pt x="1989" y="2795"/>
                    <a:pt x="2055" y="2943"/>
                    <a:pt x="2131" y="3092"/>
                  </a:cubicBezTo>
                  <a:cubicBezTo>
                    <a:pt x="2095" y="2934"/>
                    <a:pt x="2048" y="2775"/>
                    <a:pt x="2002" y="2620"/>
                  </a:cubicBezTo>
                  <a:cubicBezTo>
                    <a:pt x="1989" y="2581"/>
                    <a:pt x="1979" y="2541"/>
                    <a:pt x="1966" y="2505"/>
                  </a:cubicBezTo>
                  <a:lnTo>
                    <a:pt x="1923" y="2386"/>
                  </a:lnTo>
                  <a:cubicBezTo>
                    <a:pt x="1900" y="2310"/>
                    <a:pt x="1870" y="2234"/>
                    <a:pt x="1841" y="2159"/>
                  </a:cubicBezTo>
                  <a:lnTo>
                    <a:pt x="1801" y="2040"/>
                  </a:lnTo>
                  <a:lnTo>
                    <a:pt x="1752" y="1931"/>
                  </a:lnTo>
                  <a:lnTo>
                    <a:pt x="1653" y="1703"/>
                  </a:lnTo>
                  <a:lnTo>
                    <a:pt x="1603" y="1591"/>
                  </a:lnTo>
                  <a:lnTo>
                    <a:pt x="1547" y="1486"/>
                  </a:lnTo>
                  <a:lnTo>
                    <a:pt x="1432" y="1268"/>
                  </a:lnTo>
                  <a:cubicBezTo>
                    <a:pt x="1392" y="1196"/>
                    <a:pt x="1343" y="1126"/>
                    <a:pt x="1303" y="1057"/>
                  </a:cubicBezTo>
                  <a:cubicBezTo>
                    <a:pt x="1260" y="988"/>
                    <a:pt x="1214" y="915"/>
                    <a:pt x="1165" y="849"/>
                  </a:cubicBezTo>
                  <a:cubicBezTo>
                    <a:pt x="1115" y="783"/>
                    <a:pt x="1072" y="714"/>
                    <a:pt x="1016" y="651"/>
                  </a:cubicBezTo>
                  <a:cubicBezTo>
                    <a:pt x="963" y="592"/>
                    <a:pt x="911" y="529"/>
                    <a:pt x="851" y="467"/>
                  </a:cubicBezTo>
                  <a:lnTo>
                    <a:pt x="762" y="381"/>
                  </a:lnTo>
                  <a:cubicBezTo>
                    <a:pt x="733" y="351"/>
                    <a:pt x="703" y="322"/>
                    <a:pt x="670" y="299"/>
                  </a:cubicBezTo>
                  <a:cubicBezTo>
                    <a:pt x="607" y="249"/>
                    <a:pt x="545" y="196"/>
                    <a:pt x="469" y="154"/>
                  </a:cubicBezTo>
                  <a:lnTo>
                    <a:pt x="416" y="121"/>
                  </a:lnTo>
                  <a:cubicBezTo>
                    <a:pt x="396" y="107"/>
                    <a:pt x="380" y="101"/>
                    <a:pt x="360" y="91"/>
                  </a:cubicBezTo>
                  <a:cubicBezTo>
                    <a:pt x="320" y="71"/>
                    <a:pt x="284" y="55"/>
                    <a:pt x="241" y="41"/>
                  </a:cubicBezTo>
                  <a:cubicBezTo>
                    <a:pt x="228" y="35"/>
                    <a:pt x="205" y="25"/>
                    <a:pt x="185" y="22"/>
                  </a:cubicBezTo>
                  <a:lnTo>
                    <a:pt x="122" y="8"/>
                  </a:lnTo>
                  <a:cubicBezTo>
                    <a:pt x="93" y="4"/>
                    <a:pt x="63" y="1"/>
                    <a:pt x="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4898;p68"/>
            <p:cNvSpPr/>
            <p:nvPr/>
          </p:nvSpPr>
          <p:spPr>
            <a:xfrm>
              <a:off x="4103900" y="2799326"/>
              <a:ext cx="51127" cy="99521"/>
            </a:xfrm>
            <a:custGeom>
              <a:avLst/>
              <a:gdLst/>
              <a:ahLst/>
              <a:cxnLst/>
              <a:rect l="l" t="t" r="r" b="b"/>
              <a:pathLst>
                <a:path w="1459" h="2840" fill="none" extrusionOk="0">
                  <a:moveTo>
                    <a:pt x="1185" y="0"/>
                  </a:moveTo>
                  <a:cubicBezTo>
                    <a:pt x="1185" y="0"/>
                    <a:pt x="1459" y="772"/>
                    <a:pt x="1" y="2840"/>
                  </a:cubicBezTo>
                </a:path>
              </a:pathLst>
            </a:custGeom>
            <a:noFill/>
            <a:ln w="4125" cap="flat" cmpd="sng">
              <a:solidFill>
                <a:schemeClr val="accent3"/>
              </a:solidFill>
              <a:prstDash val="solid"/>
              <a:miter lim="32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4899;p68"/>
            <p:cNvSpPr/>
            <p:nvPr/>
          </p:nvSpPr>
          <p:spPr>
            <a:xfrm>
              <a:off x="5236583" y="2952917"/>
              <a:ext cx="193715" cy="102079"/>
            </a:xfrm>
            <a:custGeom>
              <a:avLst/>
              <a:gdLst/>
              <a:ahLst/>
              <a:cxnLst/>
              <a:rect l="l" t="t" r="r" b="b"/>
              <a:pathLst>
                <a:path w="5528" h="2913" extrusionOk="0">
                  <a:moveTo>
                    <a:pt x="769" y="1"/>
                  </a:moveTo>
                  <a:cubicBezTo>
                    <a:pt x="365" y="1"/>
                    <a:pt x="1" y="518"/>
                    <a:pt x="359" y="897"/>
                  </a:cubicBezTo>
                  <a:cubicBezTo>
                    <a:pt x="1497" y="2098"/>
                    <a:pt x="3096" y="2454"/>
                    <a:pt x="4630" y="2889"/>
                  </a:cubicBezTo>
                  <a:cubicBezTo>
                    <a:pt x="4686" y="2905"/>
                    <a:pt x="4739" y="2913"/>
                    <a:pt x="4790" y="2913"/>
                  </a:cubicBezTo>
                  <a:cubicBezTo>
                    <a:pt x="5332" y="2913"/>
                    <a:pt x="5527" y="2042"/>
                    <a:pt x="4923" y="1867"/>
                  </a:cubicBezTo>
                  <a:cubicBezTo>
                    <a:pt x="3588" y="1488"/>
                    <a:pt x="2130" y="1210"/>
                    <a:pt x="1131" y="165"/>
                  </a:cubicBezTo>
                  <a:cubicBezTo>
                    <a:pt x="1020" y="49"/>
                    <a:pt x="892" y="1"/>
                    <a:pt x="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4900;p68"/>
            <p:cNvSpPr/>
            <p:nvPr/>
          </p:nvSpPr>
          <p:spPr>
            <a:xfrm>
              <a:off x="4394438" y="2806615"/>
              <a:ext cx="38301" cy="117603"/>
            </a:xfrm>
            <a:custGeom>
              <a:avLst/>
              <a:gdLst/>
              <a:ahLst/>
              <a:cxnLst/>
              <a:rect l="l" t="t" r="r" b="b"/>
              <a:pathLst>
                <a:path w="1093" h="3356" extrusionOk="0">
                  <a:moveTo>
                    <a:pt x="448" y="0"/>
                  </a:moveTo>
                  <a:cubicBezTo>
                    <a:pt x="268" y="0"/>
                    <a:pt x="83" y="131"/>
                    <a:pt x="116" y="363"/>
                  </a:cubicBezTo>
                  <a:cubicBezTo>
                    <a:pt x="235" y="1207"/>
                    <a:pt x="446" y="2094"/>
                    <a:pt x="103" y="2912"/>
                  </a:cubicBezTo>
                  <a:cubicBezTo>
                    <a:pt x="1" y="3163"/>
                    <a:pt x="214" y="3355"/>
                    <a:pt x="422" y="3355"/>
                  </a:cubicBezTo>
                  <a:cubicBezTo>
                    <a:pt x="537" y="3355"/>
                    <a:pt x="649" y="3297"/>
                    <a:pt x="706" y="3159"/>
                  </a:cubicBezTo>
                  <a:cubicBezTo>
                    <a:pt x="1092" y="2226"/>
                    <a:pt x="894" y="1237"/>
                    <a:pt x="762" y="271"/>
                  </a:cubicBezTo>
                  <a:cubicBezTo>
                    <a:pt x="737" y="85"/>
                    <a:pt x="594" y="0"/>
                    <a:pt x="448" y="0"/>
                  </a:cubicBezTo>
                  <a:close/>
                </a:path>
              </a:pathLst>
            </a:custGeom>
            <a:solidFill>
              <a:srgbClr val="FF7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4901;p68"/>
            <p:cNvSpPr/>
            <p:nvPr/>
          </p:nvSpPr>
          <p:spPr>
            <a:xfrm>
              <a:off x="4149700" y="3067224"/>
              <a:ext cx="95876" cy="87046"/>
            </a:xfrm>
            <a:custGeom>
              <a:avLst/>
              <a:gdLst/>
              <a:ahLst/>
              <a:cxnLst/>
              <a:rect l="l" t="t" r="r" b="b"/>
              <a:pathLst>
                <a:path w="2736" h="2484" extrusionOk="0">
                  <a:moveTo>
                    <a:pt x="2290" y="1"/>
                  </a:moveTo>
                  <a:cubicBezTo>
                    <a:pt x="2206" y="1"/>
                    <a:pt x="2121" y="37"/>
                    <a:pt x="2054" y="125"/>
                  </a:cubicBezTo>
                  <a:cubicBezTo>
                    <a:pt x="1566" y="791"/>
                    <a:pt x="1114" y="1540"/>
                    <a:pt x="326" y="1879"/>
                  </a:cubicBezTo>
                  <a:cubicBezTo>
                    <a:pt x="1" y="2019"/>
                    <a:pt x="154" y="2484"/>
                    <a:pt x="448" y="2484"/>
                  </a:cubicBezTo>
                  <a:cubicBezTo>
                    <a:pt x="488" y="2484"/>
                    <a:pt x="530" y="2475"/>
                    <a:pt x="574" y="2457"/>
                  </a:cubicBezTo>
                  <a:cubicBezTo>
                    <a:pt x="1474" y="2071"/>
                    <a:pt x="2002" y="1259"/>
                    <a:pt x="2562" y="501"/>
                  </a:cubicBezTo>
                  <a:cubicBezTo>
                    <a:pt x="2735" y="263"/>
                    <a:pt x="2516" y="1"/>
                    <a:pt x="2290" y="1"/>
                  </a:cubicBezTo>
                  <a:close/>
                </a:path>
              </a:pathLst>
            </a:custGeom>
            <a:solidFill>
              <a:srgbClr val="FF7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4902;p68"/>
            <p:cNvSpPr/>
            <p:nvPr/>
          </p:nvSpPr>
          <p:spPr>
            <a:xfrm>
              <a:off x="5012836" y="2595240"/>
              <a:ext cx="79546" cy="112942"/>
            </a:xfrm>
            <a:custGeom>
              <a:avLst/>
              <a:gdLst/>
              <a:ahLst/>
              <a:cxnLst/>
              <a:rect l="l" t="t" r="r" b="b"/>
              <a:pathLst>
                <a:path w="2270" h="3223" extrusionOk="0">
                  <a:moveTo>
                    <a:pt x="378" y="0"/>
                  </a:moveTo>
                  <a:cubicBezTo>
                    <a:pt x="373" y="0"/>
                    <a:pt x="368" y="0"/>
                    <a:pt x="363" y="0"/>
                  </a:cubicBezTo>
                  <a:cubicBezTo>
                    <a:pt x="241" y="0"/>
                    <a:pt x="116" y="17"/>
                    <a:pt x="0" y="40"/>
                  </a:cubicBezTo>
                  <a:cubicBezTo>
                    <a:pt x="1920" y="172"/>
                    <a:pt x="2269" y="2701"/>
                    <a:pt x="314" y="3222"/>
                  </a:cubicBezTo>
                  <a:cubicBezTo>
                    <a:pt x="1154" y="3183"/>
                    <a:pt x="1877" y="2553"/>
                    <a:pt x="1913" y="1672"/>
                  </a:cubicBezTo>
                  <a:cubicBezTo>
                    <a:pt x="1946" y="833"/>
                    <a:pt x="1242" y="0"/>
                    <a:pt x="3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4903;p68"/>
            <p:cNvSpPr/>
            <p:nvPr/>
          </p:nvSpPr>
          <p:spPr>
            <a:xfrm>
              <a:off x="4965668" y="2596642"/>
              <a:ext cx="126714" cy="111786"/>
            </a:xfrm>
            <a:custGeom>
              <a:avLst/>
              <a:gdLst/>
              <a:ahLst/>
              <a:cxnLst/>
              <a:rect l="l" t="t" r="r" b="b"/>
              <a:pathLst>
                <a:path w="3616" h="3190" extrusionOk="0">
                  <a:moveTo>
                    <a:pt x="1343" y="0"/>
                  </a:moveTo>
                  <a:cubicBezTo>
                    <a:pt x="631" y="155"/>
                    <a:pt x="60" y="735"/>
                    <a:pt x="34" y="1514"/>
                  </a:cubicBezTo>
                  <a:cubicBezTo>
                    <a:pt x="1" y="2355"/>
                    <a:pt x="707" y="3189"/>
                    <a:pt x="1573" y="3189"/>
                  </a:cubicBezTo>
                  <a:cubicBezTo>
                    <a:pt x="1577" y="3189"/>
                    <a:pt x="1580" y="3189"/>
                    <a:pt x="1584" y="3189"/>
                  </a:cubicBezTo>
                  <a:cubicBezTo>
                    <a:pt x="1607" y="3189"/>
                    <a:pt x="1636" y="3189"/>
                    <a:pt x="1660" y="3182"/>
                  </a:cubicBezTo>
                  <a:cubicBezTo>
                    <a:pt x="3615" y="2661"/>
                    <a:pt x="3266" y="132"/>
                    <a:pt x="1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4904;p68"/>
            <p:cNvSpPr/>
            <p:nvPr/>
          </p:nvSpPr>
          <p:spPr>
            <a:xfrm>
              <a:off x="5195198" y="2571657"/>
              <a:ext cx="79406" cy="113047"/>
            </a:xfrm>
            <a:custGeom>
              <a:avLst/>
              <a:gdLst/>
              <a:ahLst/>
              <a:cxnLst/>
              <a:rect l="l" t="t" r="r" b="b"/>
              <a:pathLst>
                <a:path w="2266" h="3226" extrusionOk="0">
                  <a:moveTo>
                    <a:pt x="373" y="1"/>
                  </a:moveTo>
                  <a:cubicBezTo>
                    <a:pt x="370" y="1"/>
                    <a:pt x="366" y="1"/>
                    <a:pt x="363" y="1"/>
                  </a:cubicBezTo>
                  <a:cubicBezTo>
                    <a:pt x="238" y="1"/>
                    <a:pt x="116" y="17"/>
                    <a:pt x="0" y="44"/>
                  </a:cubicBezTo>
                  <a:cubicBezTo>
                    <a:pt x="1916" y="175"/>
                    <a:pt x="2266" y="2702"/>
                    <a:pt x="313" y="3226"/>
                  </a:cubicBezTo>
                  <a:cubicBezTo>
                    <a:pt x="1154" y="3183"/>
                    <a:pt x="1877" y="2553"/>
                    <a:pt x="1913" y="1676"/>
                  </a:cubicBezTo>
                  <a:cubicBezTo>
                    <a:pt x="1946" y="832"/>
                    <a:pt x="1239" y="1"/>
                    <a:pt x="3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4905;p68"/>
            <p:cNvSpPr/>
            <p:nvPr/>
          </p:nvSpPr>
          <p:spPr>
            <a:xfrm>
              <a:off x="5147925" y="2572919"/>
              <a:ext cx="126679" cy="111786"/>
            </a:xfrm>
            <a:custGeom>
              <a:avLst/>
              <a:gdLst/>
              <a:ahLst/>
              <a:cxnLst/>
              <a:rect l="l" t="t" r="r" b="b"/>
              <a:pathLst>
                <a:path w="3615" h="3190" extrusionOk="0">
                  <a:moveTo>
                    <a:pt x="1346" y="1"/>
                  </a:moveTo>
                  <a:cubicBezTo>
                    <a:pt x="630" y="156"/>
                    <a:pt x="63" y="740"/>
                    <a:pt x="33" y="1515"/>
                  </a:cubicBezTo>
                  <a:cubicBezTo>
                    <a:pt x="0" y="2356"/>
                    <a:pt x="707" y="3190"/>
                    <a:pt x="1573" y="3190"/>
                  </a:cubicBezTo>
                  <a:cubicBezTo>
                    <a:pt x="1577" y="3190"/>
                    <a:pt x="1580" y="3190"/>
                    <a:pt x="1583" y="3190"/>
                  </a:cubicBezTo>
                  <a:cubicBezTo>
                    <a:pt x="1610" y="3190"/>
                    <a:pt x="1636" y="3190"/>
                    <a:pt x="1662" y="3183"/>
                  </a:cubicBezTo>
                  <a:cubicBezTo>
                    <a:pt x="3615" y="2662"/>
                    <a:pt x="3265" y="133"/>
                    <a:pt x="1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4906;p68"/>
            <p:cNvSpPr/>
            <p:nvPr/>
          </p:nvSpPr>
          <p:spPr>
            <a:xfrm>
              <a:off x="4926035" y="2707376"/>
              <a:ext cx="75727" cy="73589"/>
            </a:xfrm>
            <a:custGeom>
              <a:avLst/>
              <a:gdLst/>
              <a:ahLst/>
              <a:cxnLst/>
              <a:rect l="l" t="t" r="r" b="b"/>
              <a:pathLst>
                <a:path w="2161" h="2100" extrusionOk="0">
                  <a:moveTo>
                    <a:pt x="1095" y="0"/>
                  </a:moveTo>
                  <a:cubicBezTo>
                    <a:pt x="583" y="0"/>
                    <a:pt x="74" y="404"/>
                    <a:pt x="37" y="936"/>
                  </a:cubicBezTo>
                  <a:cubicBezTo>
                    <a:pt x="1" y="1500"/>
                    <a:pt x="380" y="2027"/>
                    <a:pt x="967" y="2093"/>
                  </a:cubicBezTo>
                  <a:cubicBezTo>
                    <a:pt x="1003" y="2098"/>
                    <a:pt x="1038" y="2100"/>
                    <a:pt x="1074" y="2100"/>
                  </a:cubicBezTo>
                  <a:cubicBezTo>
                    <a:pt x="1584" y="2100"/>
                    <a:pt x="2090" y="1694"/>
                    <a:pt x="2124" y="1167"/>
                  </a:cubicBezTo>
                  <a:cubicBezTo>
                    <a:pt x="2161" y="596"/>
                    <a:pt x="1781" y="72"/>
                    <a:pt x="1198" y="6"/>
                  </a:cubicBezTo>
                  <a:cubicBezTo>
                    <a:pt x="1163" y="2"/>
                    <a:pt x="1129" y="0"/>
                    <a:pt x="1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4907;p68"/>
            <p:cNvSpPr/>
            <p:nvPr/>
          </p:nvSpPr>
          <p:spPr>
            <a:xfrm>
              <a:off x="5239912" y="2666096"/>
              <a:ext cx="75727" cy="73484"/>
            </a:xfrm>
            <a:custGeom>
              <a:avLst/>
              <a:gdLst/>
              <a:ahLst/>
              <a:cxnLst/>
              <a:rect l="l" t="t" r="r" b="b"/>
              <a:pathLst>
                <a:path w="2161" h="2097" extrusionOk="0">
                  <a:moveTo>
                    <a:pt x="1090" y="0"/>
                  </a:moveTo>
                  <a:cubicBezTo>
                    <a:pt x="580" y="0"/>
                    <a:pt x="74" y="406"/>
                    <a:pt x="40" y="933"/>
                  </a:cubicBezTo>
                  <a:cubicBezTo>
                    <a:pt x="0" y="1504"/>
                    <a:pt x="380" y="2031"/>
                    <a:pt x="967" y="2091"/>
                  </a:cubicBezTo>
                  <a:cubicBezTo>
                    <a:pt x="1002" y="2095"/>
                    <a:pt x="1038" y="2097"/>
                    <a:pt x="1074" y="2097"/>
                  </a:cubicBezTo>
                  <a:cubicBezTo>
                    <a:pt x="1584" y="2097"/>
                    <a:pt x="2090" y="1691"/>
                    <a:pt x="2124" y="1164"/>
                  </a:cubicBezTo>
                  <a:cubicBezTo>
                    <a:pt x="2160" y="597"/>
                    <a:pt x="1781" y="73"/>
                    <a:pt x="1198" y="7"/>
                  </a:cubicBezTo>
                  <a:cubicBezTo>
                    <a:pt x="1162" y="2"/>
                    <a:pt x="1126" y="0"/>
                    <a:pt x="1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4908;p68"/>
            <p:cNvSpPr/>
            <p:nvPr/>
          </p:nvSpPr>
          <p:spPr>
            <a:xfrm>
              <a:off x="5082991" y="2685299"/>
              <a:ext cx="79932" cy="36584"/>
            </a:xfrm>
            <a:custGeom>
              <a:avLst/>
              <a:gdLst/>
              <a:ahLst/>
              <a:cxnLst/>
              <a:rect l="l" t="t" r="r" b="b"/>
              <a:pathLst>
                <a:path w="2281" h="1044" extrusionOk="0">
                  <a:moveTo>
                    <a:pt x="1146" y="0"/>
                  </a:moveTo>
                  <a:cubicBezTo>
                    <a:pt x="1124" y="0"/>
                    <a:pt x="1101" y="1"/>
                    <a:pt x="1078" y="3"/>
                  </a:cubicBezTo>
                  <a:cubicBezTo>
                    <a:pt x="590" y="39"/>
                    <a:pt x="247" y="431"/>
                    <a:pt x="53" y="847"/>
                  </a:cubicBezTo>
                  <a:cubicBezTo>
                    <a:pt x="1" y="951"/>
                    <a:pt x="92" y="1044"/>
                    <a:pt x="180" y="1044"/>
                  </a:cubicBezTo>
                  <a:cubicBezTo>
                    <a:pt x="220" y="1044"/>
                    <a:pt x="260" y="1024"/>
                    <a:pt x="284" y="976"/>
                  </a:cubicBezTo>
                  <a:cubicBezTo>
                    <a:pt x="435" y="646"/>
                    <a:pt x="696" y="296"/>
                    <a:pt x="1092" y="267"/>
                  </a:cubicBezTo>
                  <a:cubicBezTo>
                    <a:pt x="1111" y="265"/>
                    <a:pt x="1131" y="264"/>
                    <a:pt x="1150" y="264"/>
                  </a:cubicBezTo>
                  <a:cubicBezTo>
                    <a:pt x="1495" y="264"/>
                    <a:pt x="1792" y="509"/>
                    <a:pt x="1985" y="774"/>
                  </a:cubicBezTo>
                  <a:cubicBezTo>
                    <a:pt x="2014" y="814"/>
                    <a:pt x="2054" y="830"/>
                    <a:pt x="2093" y="830"/>
                  </a:cubicBezTo>
                  <a:cubicBezTo>
                    <a:pt x="2189" y="830"/>
                    <a:pt x="2281" y="734"/>
                    <a:pt x="2206" y="636"/>
                  </a:cubicBezTo>
                  <a:cubicBezTo>
                    <a:pt x="1958" y="300"/>
                    <a:pt x="1585" y="0"/>
                    <a:pt x="1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4909;p68"/>
            <p:cNvSpPr/>
            <p:nvPr/>
          </p:nvSpPr>
          <p:spPr>
            <a:xfrm>
              <a:off x="5037891" y="2727385"/>
              <a:ext cx="179348" cy="41350"/>
            </a:xfrm>
            <a:custGeom>
              <a:avLst/>
              <a:gdLst/>
              <a:ahLst/>
              <a:cxnLst/>
              <a:rect l="l" t="t" r="r" b="b"/>
              <a:pathLst>
                <a:path w="5118" h="1180" extrusionOk="0">
                  <a:moveTo>
                    <a:pt x="4921" y="1"/>
                  </a:moveTo>
                  <a:cubicBezTo>
                    <a:pt x="4896" y="1"/>
                    <a:pt x="4870" y="9"/>
                    <a:pt x="4845" y="29"/>
                  </a:cubicBezTo>
                  <a:cubicBezTo>
                    <a:pt x="4035" y="668"/>
                    <a:pt x="3041" y="919"/>
                    <a:pt x="2034" y="919"/>
                  </a:cubicBezTo>
                  <a:cubicBezTo>
                    <a:pt x="1430" y="919"/>
                    <a:pt x="822" y="829"/>
                    <a:pt x="245" y="678"/>
                  </a:cubicBezTo>
                  <a:cubicBezTo>
                    <a:pt x="232" y="675"/>
                    <a:pt x="220" y="673"/>
                    <a:pt x="208" y="673"/>
                  </a:cubicBezTo>
                  <a:cubicBezTo>
                    <a:pt x="72" y="673"/>
                    <a:pt x="1" y="883"/>
                    <a:pt x="153" y="926"/>
                  </a:cubicBezTo>
                  <a:cubicBezTo>
                    <a:pt x="763" y="1084"/>
                    <a:pt x="1406" y="1179"/>
                    <a:pt x="2043" y="1179"/>
                  </a:cubicBezTo>
                  <a:cubicBezTo>
                    <a:pt x="3104" y="1179"/>
                    <a:pt x="4151" y="914"/>
                    <a:pt x="5010" y="236"/>
                  </a:cubicBezTo>
                  <a:cubicBezTo>
                    <a:pt x="5117" y="153"/>
                    <a:pt x="5029" y="1"/>
                    <a:pt x="4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4910;p68"/>
            <p:cNvSpPr/>
            <p:nvPr/>
          </p:nvSpPr>
          <p:spPr>
            <a:xfrm>
              <a:off x="5156966" y="2536054"/>
              <a:ext cx="88377" cy="23233"/>
            </a:xfrm>
            <a:custGeom>
              <a:avLst/>
              <a:gdLst/>
              <a:ahLst/>
              <a:cxnLst/>
              <a:rect l="l" t="t" r="r" b="b"/>
              <a:pathLst>
                <a:path w="2522" h="663" extrusionOk="0">
                  <a:moveTo>
                    <a:pt x="1488" y="0"/>
                  </a:moveTo>
                  <a:cubicBezTo>
                    <a:pt x="1011" y="0"/>
                    <a:pt x="533" y="162"/>
                    <a:pt x="122" y="423"/>
                  </a:cubicBezTo>
                  <a:cubicBezTo>
                    <a:pt x="1" y="495"/>
                    <a:pt x="82" y="663"/>
                    <a:pt x="196" y="663"/>
                  </a:cubicBezTo>
                  <a:cubicBezTo>
                    <a:pt x="219" y="663"/>
                    <a:pt x="243" y="656"/>
                    <a:pt x="267" y="641"/>
                  </a:cubicBezTo>
                  <a:cubicBezTo>
                    <a:pt x="633" y="406"/>
                    <a:pt x="1059" y="258"/>
                    <a:pt x="1483" y="258"/>
                  </a:cubicBezTo>
                  <a:cubicBezTo>
                    <a:pt x="1751" y="258"/>
                    <a:pt x="2017" y="317"/>
                    <a:pt x="2268" y="449"/>
                  </a:cubicBezTo>
                  <a:cubicBezTo>
                    <a:pt x="2289" y="460"/>
                    <a:pt x="2309" y="464"/>
                    <a:pt x="2327" y="464"/>
                  </a:cubicBezTo>
                  <a:cubicBezTo>
                    <a:pt x="2446" y="464"/>
                    <a:pt x="2522" y="281"/>
                    <a:pt x="2391" y="219"/>
                  </a:cubicBezTo>
                  <a:cubicBezTo>
                    <a:pt x="2102" y="67"/>
                    <a:pt x="1796" y="0"/>
                    <a:pt x="1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4911;p68"/>
            <p:cNvSpPr/>
            <p:nvPr/>
          </p:nvSpPr>
          <p:spPr>
            <a:xfrm>
              <a:off x="4971661" y="2563948"/>
              <a:ext cx="89464" cy="29506"/>
            </a:xfrm>
            <a:custGeom>
              <a:avLst/>
              <a:gdLst/>
              <a:ahLst/>
              <a:cxnLst/>
              <a:rect l="l" t="t" r="r" b="b"/>
              <a:pathLst>
                <a:path w="2553" h="842" extrusionOk="0">
                  <a:moveTo>
                    <a:pt x="1558" y="1"/>
                  </a:moveTo>
                  <a:cubicBezTo>
                    <a:pt x="1432" y="1"/>
                    <a:pt x="1305" y="12"/>
                    <a:pt x="1179" y="36"/>
                  </a:cubicBezTo>
                  <a:cubicBezTo>
                    <a:pt x="773" y="115"/>
                    <a:pt x="404" y="320"/>
                    <a:pt x="100" y="600"/>
                  </a:cubicBezTo>
                  <a:cubicBezTo>
                    <a:pt x="1" y="692"/>
                    <a:pt x="82" y="842"/>
                    <a:pt x="184" y="842"/>
                  </a:cubicBezTo>
                  <a:cubicBezTo>
                    <a:pt x="211" y="842"/>
                    <a:pt x="239" y="831"/>
                    <a:pt x="265" y="808"/>
                  </a:cubicBezTo>
                  <a:cubicBezTo>
                    <a:pt x="539" y="560"/>
                    <a:pt x="855" y="366"/>
                    <a:pt x="1221" y="297"/>
                  </a:cubicBezTo>
                  <a:cubicBezTo>
                    <a:pt x="1335" y="274"/>
                    <a:pt x="1448" y="264"/>
                    <a:pt x="1562" y="264"/>
                  </a:cubicBezTo>
                  <a:cubicBezTo>
                    <a:pt x="1813" y="264"/>
                    <a:pt x="2064" y="313"/>
                    <a:pt x="2306" y="386"/>
                  </a:cubicBezTo>
                  <a:cubicBezTo>
                    <a:pt x="2321" y="390"/>
                    <a:pt x="2335" y="392"/>
                    <a:pt x="2348" y="392"/>
                  </a:cubicBezTo>
                  <a:cubicBezTo>
                    <a:pt x="2481" y="392"/>
                    <a:pt x="2552" y="186"/>
                    <a:pt x="2405" y="142"/>
                  </a:cubicBezTo>
                  <a:cubicBezTo>
                    <a:pt x="2131" y="57"/>
                    <a:pt x="1845" y="1"/>
                    <a:pt x="15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4912;p68"/>
            <p:cNvSpPr/>
            <p:nvPr/>
          </p:nvSpPr>
          <p:spPr>
            <a:xfrm>
              <a:off x="3044475" y="2391505"/>
              <a:ext cx="625263" cy="827809"/>
            </a:xfrm>
            <a:custGeom>
              <a:avLst/>
              <a:gdLst/>
              <a:ahLst/>
              <a:cxnLst/>
              <a:rect l="l" t="t" r="r" b="b"/>
              <a:pathLst>
                <a:path w="17843" h="23623" extrusionOk="0">
                  <a:moveTo>
                    <a:pt x="13746" y="0"/>
                  </a:moveTo>
                  <a:lnTo>
                    <a:pt x="1" y="732"/>
                  </a:lnTo>
                  <a:lnTo>
                    <a:pt x="2415" y="22861"/>
                  </a:lnTo>
                  <a:lnTo>
                    <a:pt x="17842" y="23623"/>
                  </a:lnTo>
                  <a:lnTo>
                    <a:pt x="17842" y="23623"/>
                  </a:lnTo>
                  <a:lnTo>
                    <a:pt x="13746" y="0"/>
                  </a:ln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4913;p68"/>
            <p:cNvSpPr/>
            <p:nvPr/>
          </p:nvSpPr>
          <p:spPr>
            <a:xfrm>
              <a:off x="3263491" y="2059725"/>
              <a:ext cx="1027726" cy="331817"/>
            </a:xfrm>
            <a:custGeom>
              <a:avLst/>
              <a:gdLst/>
              <a:ahLst/>
              <a:cxnLst/>
              <a:rect l="l" t="t" r="r" b="b"/>
              <a:pathLst>
                <a:path w="29328" h="9469" extrusionOk="0">
                  <a:moveTo>
                    <a:pt x="21054" y="0"/>
                  </a:moveTo>
                  <a:lnTo>
                    <a:pt x="0" y="4396"/>
                  </a:lnTo>
                  <a:lnTo>
                    <a:pt x="7496" y="9468"/>
                  </a:lnTo>
                  <a:lnTo>
                    <a:pt x="29328" y="4795"/>
                  </a:lnTo>
                  <a:lnTo>
                    <a:pt x="21054" y="0"/>
                  </a:ln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4914;p68"/>
            <p:cNvSpPr/>
            <p:nvPr/>
          </p:nvSpPr>
          <p:spPr>
            <a:xfrm>
              <a:off x="3278840" y="2391505"/>
              <a:ext cx="390899" cy="1014691"/>
            </a:xfrm>
            <a:custGeom>
              <a:avLst/>
              <a:gdLst/>
              <a:ahLst/>
              <a:cxnLst/>
              <a:rect l="l" t="t" r="r" b="b"/>
              <a:pathLst>
                <a:path w="11155" h="28956" extrusionOk="0">
                  <a:moveTo>
                    <a:pt x="7058" y="0"/>
                  </a:moveTo>
                  <a:lnTo>
                    <a:pt x="1" y="2009"/>
                  </a:lnTo>
                  <a:lnTo>
                    <a:pt x="5406" y="28955"/>
                  </a:lnTo>
                  <a:lnTo>
                    <a:pt x="11154" y="23623"/>
                  </a:lnTo>
                  <a:lnTo>
                    <a:pt x="7058" y="0"/>
                  </a:lnTo>
                  <a:close/>
                </a:path>
              </a:pathLst>
            </a:custGeom>
            <a:solidFill>
              <a:srgbClr val="D1912E">
                <a:alpha val="72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" name="Title 4"/>
          <p:cNvSpPr txBox="1">
            <a:spLocks/>
          </p:cNvSpPr>
          <p:nvPr/>
        </p:nvSpPr>
        <p:spPr>
          <a:xfrm>
            <a:off x="2775508" y="2170283"/>
            <a:ext cx="3537430" cy="249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2C46"/>
              </a:buClr>
              <a:buSzPts val="3000"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200" b="0" i="1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Trái đất trụi trần.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2C46"/>
              </a:buClr>
              <a:buSzPts val="3000"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200" b="0" i="1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Không cây cỏ.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2C46"/>
              </a:buClr>
              <a:buSzPts val="3000"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200" b="0" i="1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Không có mặt trời.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2C46"/>
              </a:buClr>
              <a:buSzPts val="3000"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200" b="0" i="1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Toàn bóng đêm.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2C46"/>
              </a:buClr>
              <a:buSzPts val="3000"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200" b="0" i="1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Toàn màu đen.</a:t>
            </a:r>
          </a:p>
        </p:txBody>
      </p:sp>
      <p:sp>
        <p:nvSpPr>
          <p:cNvPr id="113" name="Right Arrow 112"/>
          <p:cNvSpPr/>
          <p:nvPr/>
        </p:nvSpPr>
        <p:spPr>
          <a:xfrm>
            <a:off x="5788324" y="3023120"/>
            <a:ext cx="409904" cy="81075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6E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14" name="Title 4"/>
          <p:cNvSpPr txBox="1">
            <a:spLocks/>
          </p:cNvSpPr>
          <p:nvPr/>
        </p:nvSpPr>
        <p:spPr>
          <a:xfrm>
            <a:off x="6341508" y="2686343"/>
            <a:ext cx="2560754" cy="165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2C46"/>
              </a:buClr>
              <a:buSzPts val="3000"/>
              <a:buFont typeface="Luckiest Guy"/>
              <a:buNone/>
              <a:tabLst/>
              <a:defRPr/>
            </a:pPr>
            <a:r>
              <a:rPr kumimoji="0" lang="vi-VN" sz="2200" b="1" i="0" u="none" strike="noStrike" kern="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uckiest Guy"/>
              </a:rPr>
              <a:t>Thế giới buồn chán, chưa có điều thú vị, đặc sắc.</a:t>
            </a:r>
          </a:p>
        </p:txBody>
      </p:sp>
      <p:pic>
        <p:nvPicPr>
          <p:cNvPr id="2054" name="Picture 6" descr="Mother earth day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41" t="12330" r="8610" b="10561"/>
          <a:stretch/>
        </p:blipFill>
        <p:spPr bwMode="auto">
          <a:xfrm>
            <a:off x="96277" y="2344683"/>
            <a:ext cx="2638096" cy="25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67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2" grpId="1"/>
      <p:bldP spid="112" grpId="0" build="p"/>
      <p:bldP spid="113" grpId="0" animBg="1"/>
      <p:bldP spid="1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6"/>
          <p:cNvSpPr txBox="1">
            <a:spLocks noGrp="1"/>
          </p:cNvSpPr>
          <p:nvPr>
            <p:ph type="title"/>
          </p:nvPr>
        </p:nvSpPr>
        <p:spPr>
          <a:xfrm>
            <a:off x="158044" y="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Khám phá văn </a:t>
            </a:r>
            <a:r>
              <a:rPr lang="e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" name="Google Shape;384;p46"/>
          <p:cNvSpPr txBox="1">
            <a:spLocks noGrp="1"/>
          </p:cNvSpPr>
          <p:nvPr>
            <p:ph type="body" idx="1"/>
          </p:nvPr>
        </p:nvSpPr>
        <p:spPr>
          <a:xfrm>
            <a:off x="135466" y="307015"/>
            <a:ext cx="7704000" cy="7257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 dirty="0">
                <a:solidFill>
                  <a:schemeClr val="tx1"/>
                </a:solidFill>
                <a:latin typeface="+mj-lt"/>
              </a:rPr>
              <a:t>2. Thế giới sau khi trẻ con được ra đời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 dirty="0">
                <a:solidFill>
                  <a:schemeClr val="tx1"/>
                </a:solidFill>
                <a:latin typeface="+mj-lt"/>
              </a:rPr>
              <a:t>a. Sự thay đổi của thế giới: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6E9F4F2-5289-46A9-9DB8-659C468E3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363611"/>
              </p:ext>
            </p:extLst>
          </p:nvPr>
        </p:nvGraphicFramePr>
        <p:xfrm>
          <a:off x="333022" y="1339792"/>
          <a:ext cx="8477955" cy="3830519"/>
        </p:xfrm>
        <a:graphic>
          <a:graphicData uri="http://schemas.openxmlformats.org/drawingml/2006/table">
            <a:tbl>
              <a:tblPr firstRow="1" bandRow="1">
                <a:tableStyleId>{0F5AA3F4-8910-4D51-8D71-F2AE92A37C33}</a:tableStyleId>
              </a:tblPr>
              <a:tblGrid>
                <a:gridCol w="1862822">
                  <a:extLst>
                    <a:ext uri="{9D8B030D-6E8A-4147-A177-3AD203B41FA5}">
                      <a16:colId xmlns:a16="http://schemas.microsoft.com/office/drawing/2014/main" val="3340375761"/>
                    </a:ext>
                  </a:extLst>
                </a:gridCol>
                <a:gridCol w="3069421">
                  <a:extLst>
                    <a:ext uri="{9D8B030D-6E8A-4147-A177-3AD203B41FA5}">
                      <a16:colId xmlns:a16="http://schemas.microsoft.com/office/drawing/2014/main" val="1024218562"/>
                    </a:ext>
                  </a:extLst>
                </a:gridCol>
                <a:gridCol w="3545712">
                  <a:extLst>
                    <a:ext uri="{9D8B030D-6E8A-4147-A177-3AD203B41FA5}">
                      <a16:colId xmlns:a16="http://schemas.microsoft.com/office/drawing/2014/main" val="891208895"/>
                    </a:ext>
                  </a:extLst>
                </a:gridCol>
              </a:tblGrid>
              <a:tr h="404164">
                <a:tc>
                  <a:txBody>
                    <a:bodyPr/>
                    <a:lstStyle/>
                    <a:p>
                      <a:pPr algn="ctr"/>
                      <a:r>
                        <a:rPr lang="vi-VN" sz="1600" b="1" dirty="0">
                          <a:latin typeface="+mj-lt"/>
                        </a:rPr>
                        <a:t>Sự vật, hiện tượng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b="1" dirty="0">
                          <a:latin typeface="+mj-lt"/>
                        </a:rPr>
                        <a:t>Gọi tên nghệ thuật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b="1" dirty="0">
                          <a:latin typeface="+mj-lt"/>
                        </a:rPr>
                        <a:t>Ý nghĩa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850041"/>
                  </a:ext>
                </a:extLst>
              </a:tr>
              <a:tr h="491244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501793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687934"/>
                  </a:ext>
                </a:extLst>
              </a:tr>
              <a:tr h="428977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994559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71416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84395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76551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00743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012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08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slim Culture for Pre-K by Slidesgo">
  <a:themeElements>
    <a:clrScheme name="Simple Light">
      <a:dk1>
        <a:srgbClr val="000000"/>
      </a:dk1>
      <a:lt1>
        <a:srgbClr val="FFFFFF"/>
      </a:lt1>
      <a:dk2>
        <a:srgbClr val="28424C"/>
      </a:dk2>
      <a:lt2>
        <a:srgbClr val="3B7691"/>
      </a:lt2>
      <a:accent1>
        <a:srgbClr val="975444"/>
      </a:accent1>
      <a:accent2>
        <a:srgbClr val="E0B58C"/>
      </a:accent2>
      <a:accent3>
        <a:srgbClr val="F9EBE4"/>
      </a:accent3>
      <a:accent4>
        <a:srgbClr val="FFFFFF"/>
      </a:accent4>
      <a:accent5>
        <a:srgbClr val="FFFFFF"/>
      </a:accent5>
      <a:accent6>
        <a:srgbClr val="FFFFFF"/>
      </a:accent6>
      <a:hlink>
        <a:srgbClr val="3B769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1182</Words>
  <Application>Microsoft Office PowerPoint</Application>
  <PresentationFormat>On-screen Show (16:9)</PresentationFormat>
  <Paragraphs>158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Nunito</vt:lpstr>
      <vt:lpstr>Poller One</vt:lpstr>
      <vt:lpstr>Luckiest Guy</vt:lpstr>
      <vt:lpstr>Lato</vt:lpstr>
      <vt:lpstr>Times New Roman</vt:lpstr>
      <vt:lpstr>Roboto Condensed Light</vt:lpstr>
      <vt:lpstr>Open Sans</vt:lpstr>
      <vt:lpstr>Calibri</vt:lpstr>
      <vt:lpstr>Pacifico</vt:lpstr>
      <vt:lpstr>Arial</vt:lpstr>
      <vt:lpstr>Cambria</vt:lpstr>
      <vt:lpstr>SimSun</vt:lpstr>
      <vt:lpstr>Muslim Culture for Pre-K by Slidesgo</vt:lpstr>
      <vt:lpstr>KHỞI ĐỘNG</vt:lpstr>
      <vt:lpstr>Một số giải thích về nguồn gốc loài người</vt:lpstr>
      <vt:lpstr>Chuyện cổ tích về loài người</vt:lpstr>
      <vt:lpstr>1. Tác giả: Xuân Quỳnh  (1942-1988)</vt:lpstr>
      <vt:lpstr>PowerPoint Presentation</vt:lpstr>
      <vt:lpstr>1. Đặc trưng thơ trong "Chuyện cổ tích về loài người"  </vt:lpstr>
      <vt:lpstr>1. Đặc trưng thơ trong "Chuyện cổ tích về loài người"  </vt:lpstr>
      <vt:lpstr>2. Thế giới trước khi trẻ con ra đời </vt:lpstr>
      <vt:lpstr>II. Khám phá văn bản</vt:lpstr>
      <vt:lpstr>3. Thế giới sau khi trẻ con ra đời</vt:lpstr>
      <vt:lpstr>PowerPoint Presentation</vt:lpstr>
      <vt:lpstr>PowerPoint Presentation</vt:lpstr>
      <vt:lpstr>IV. Củng cố</vt:lpstr>
      <vt:lpstr>Giáo án ghi bảng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Một số giải thích về nguồn gốc loài người</dc:title>
  <dc:creator>Nguyen Trang Thu</dc:creator>
  <cp:lastModifiedBy>Admin</cp:lastModifiedBy>
  <cp:revision>28</cp:revision>
  <dcterms:modified xsi:type="dcterms:W3CDTF">2022-08-21T10:45:15Z</dcterms:modified>
</cp:coreProperties>
</file>